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3" r:id="rId5"/>
    <p:sldId id="268" r:id="rId6"/>
    <p:sldId id="266" r:id="rId7"/>
    <p:sldId id="272" r:id="rId8"/>
    <p:sldId id="262" r:id="rId9"/>
    <p:sldId id="269" r:id="rId10"/>
    <p:sldId id="261" r:id="rId11"/>
    <p:sldId id="264" r:id="rId12"/>
    <p:sldId id="285" r:id="rId13"/>
    <p:sldId id="289" r:id="rId14"/>
    <p:sldId id="29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B19E"/>
    <a:srgbClr val="C4EFFF"/>
    <a:srgbClr val="1F303A"/>
    <a:srgbClr val="EEEEEE"/>
    <a:srgbClr val="E6DE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60" y="14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6B89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DB19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06-429C-8305-5381AFF9BAE1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06-429C-8305-5381AFF9BAE1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D06-429C-8305-5381AFF9BAE1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D06-429C-8305-5381AFF9BAE1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D06-429C-8305-5381AFF9BA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D06-429C-8305-5381AFF9BA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98985392"/>
        <c:axId val="-98979952"/>
      </c:barChart>
      <c:catAx>
        <c:axId val="-98985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979952"/>
        <c:crosses val="autoZero"/>
        <c:auto val="1"/>
        <c:lblAlgn val="ctr"/>
        <c:lblOffset val="100"/>
        <c:noMultiLvlLbl val="0"/>
      </c:catAx>
      <c:valAx>
        <c:axId val="-9897995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rgbClr val="4B4C4E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237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8985392"/>
        <c:crosses val="autoZero"/>
        <c:crossBetween val="between"/>
      </c:valAx>
      <c:spPr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7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776FB-7D3B-485F-93A8-8E28185240E2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87612-E0E4-429F-B4C1-0DCA529ED3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0" name="直角三角形 19"/>
            <p:cNvSpPr/>
            <p:nvPr/>
          </p:nvSpPr>
          <p:spPr>
            <a:xfrm>
              <a:off x="0" y="1447800"/>
              <a:ext cx="5353050" cy="5410199"/>
            </a:xfrm>
            <a:prstGeom prst="rtTriangle">
              <a:avLst/>
            </a:prstGeom>
            <a:solidFill>
              <a:srgbClr val="1F30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64540" y="3032713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商业计划书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40740" y="4001002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BUSINESS PLAN TEMPLATE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4540" y="2016482"/>
            <a:ext cx="3097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2018</a:t>
            </a:r>
            <a:endParaRPr lang="zh-CN" altLang="en-US" sz="66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24CEBDE-D25B-42A8-BEA2-49AF208858F9}"/>
              </a:ext>
            </a:extLst>
          </p:cNvPr>
          <p:cNvSpPr txBox="1"/>
          <p:nvPr/>
        </p:nvSpPr>
        <p:spPr>
          <a:xfrm>
            <a:off x="940740" y="4458262"/>
            <a:ext cx="182880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</a:rPr>
              <a:t>汇报人：小白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图表 11"/>
          <p:cNvGraphicFramePr/>
          <p:nvPr>
            <p:extLst>
              <p:ext uri="{D42A27DB-BD31-4B8C-83A1-F6EECF244321}">
                <p14:modId xmlns:p14="http://schemas.microsoft.com/office/powerpoint/2010/main" val="3932694324"/>
              </p:ext>
            </p:extLst>
          </p:nvPr>
        </p:nvGraphicFramePr>
        <p:xfrm>
          <a:off x="733467" y="1963682"/>
          <a:ext cx="4996816" cy="3961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4" name="文本框 53"/>
          <p:cNvSpPr txBox="1"/>
          <p:nvPr/>
        </p:nvSpPr>
        <p:spPr>
          <a:xfrm>
            <a:off x="7815613" y="2298833"/>
            <a:ext cx="364292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烦恼，谢谢！</a:t>
            </a:r>
          </a:p>
        </p:txBody>
      </p:sp>
      <p:sp>
        <p:nvSpPr>
          <p:cNvPr id="59" name="Freeform 78"/>
          <p:cNvSpPr>
            <a:spLocks noEditPoints="1"/>
          </p:cNvSpPr>
          <p:nvPr/>
        </p:nvSpPr>
        <p:spPr bwMode="auto">
          <a:xfrm>
            <a:off x="7186110" y="2326374"/>
            <a:ext cx="382308" cy="574473"/>
          </a:xfrm>
          <a:custGeom>
            <a:avLst/>
            <a:gdLst>
              <a:gd name="T0" fmla="*/ 80 w 160"/>
              <a:gd name="T1" fmla="*/ 8 h 240"/>
              <a:gd name="T2" fmla="*/ 152 w 160"/>
              <a:gd name="T3" fmla="*/ 80 h 240"/>
              <a:gd name="T4" fmla="*/ 143 w 160"/>
              <a:gd name="T5" fmla="*/ 116 h 240"/>
              <a:gd name="T6" fmla="*/ 80 w 160"/>
              <a:gd name="T7" fmla="*/ 224 h 240"/>
              <a:gd name="T8" fmla="*/ 18 w 160"/>
              <a:gd name="T9" fmla="*/ 116 h 240"/>
              <a:gd name="T10" fmla="*/ 8 w 160"/>
              <a:gd name="T11" fmla="*/ 80 h 240"/>
              <a:gd name="T12" fmla="*/ 80 w 160"/>
              <a:gd name="T13" fmla="*/ 8 h 240"/>
              <a:gd name="T14" fmla="*/ 80 w 160"/>
              <a:gd name="T15" fmla="*/ 108 h 240"/>
              <a:gd name="T16" fmla="*/ 108 w 160"/>
              <a:gd name="T17" fmla="*/ 80 h 240"/>
              <a:gd name="T18" fmla="*/ 80 w 160"/>
              <a:gd name="T19" fmla="*/ 52 h 240"/>
              <a:gd name="T20" fmla="*/ 52 w 160"/>
              <a:gd name="T21" fmla="*/ 80 h 240"/>
              <a:gd name="T22" fmla="*/ 80 w 160"/>
              <a:gd name="T23" fmla="*/ 108 h 240"/>
              <a:gd name="T24" fmla="*/ 80 w 160"/>
              <a:gd name="T25" fmla="*/ 0 h 240"/>
              <a:gd name="T26" fmla="*/ 0 w 160"/>
              <a:gd name="T27" fmla="*/ 80 h 240"/>
              <a:gd name="T28" fmla="*/ 11 w 160"/>
              <a:gd name="T29" fmla="*/ 120 h 240"/>
              <a:gd name="T30" fmla="*/ 80 w 160"/>
              <a:gd name="T31" fmla="*/ 240 h 240"/>
              <a:gd name="T32" fmla="*/ 150 w 160"/>
              <a:gd name="T33" fmla="*/ 120 h 240"/>
              <a:gd name="T34" fmla="*/ 160 w 160"/>
              <a:gd name="T35" fmla="*/ 80 h 240"/>
              <a:gd name="T36" fmla="*/ 80 w 160"/>
              <a:gd name="T37" fmla="*/ 0 h 240"/>
              <a:gd name="T38" fmla="*/ 80 w 160"/>
              <a:gd name="T39" fmla="*/ 100 h 240"/>
              <a:gd name="T40" fmla="*/ 60 w 160"/>
              <a:gd name="T41" fmla="*/ 80 h 240"/>
              <a:gd name="T42" fmla="*/ 80 w 160"/>
              <a:gd name="T43" fmla="*/ 60 h 240"/>
              <a:gd name="T44" fmla="*/ 100 w 160"/>
              <a:gd name="T45" fmla="*/ 80 h 240"/>
              <a:gd name="T46" fmla="*/ 80 w 160"/>
              <a:gd name="T47" fmla="*/ 10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240">
                <a:moveTo>
                  <a:pt x="80" y="8"/>
                </a:moveTo>
                <a:cubicBezTo>
                  <a:pt x="120" y="8"/>
                  <a:pt x="152" y="40"/>
                  <a:pt x="152" y="80"/>
                </a:cubicBezTo>
                <a:cubicBezTo>
                  <a:pt x="152" y="92"/>
                  <a:pt x="149" y="105"/>
                  <a:pt x="143" y="116"/>
                </a:cubicBezTo>
                <a:cubicBezTo>
                  <a:pt x="80" y="224"/>
                  <a:pt x="80" y="224"/>
                  <a:pt x="80" y="224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2" y="105"/>
                  <a:pt x="8" y="92"/>
                  <a:pt x="8" y="80"/>
                </a:cubicBezTo>
                <a:cubicBezTo>
                  <a:pt x="8" y="40"/>
                  <a:pt x="41" y="8"/>
                  <a:pt x="80" y="8"/>
                </a:cubicBezTo>
                <a:moveTo>
                  <a:pt x="80" y="108"/>
                </a:moveTo>
                <a:cubicBezTo>
                  <a:pt x="96" y="108"/>
                  <a:pt x="108" y="95"/>
                  <a:pt x="108" y="80"/>
                </a:cubicBezTo>
                <a:cubicBezTo>
                  <a:pt x="108" y="64"/>
                  <a:pt x="96" y="52"/>
                  <a:pt x="80" y="52"/>
                </a:cubicBezTo>
                <a:cubicBezTo>
                  <a:pt x="65" y="52"/>
                  <a:pt x="52" y="64"/>
                  <a:pt x="52" y="80"/>
                </a:cubicBezTo>
                <a:cubicBezTo>
                  <a:pt x="52" y="95"/>
                  <a:pt x="65" y="108"/>
                  <a:pt x="80" y="108"/>
                </a:cubicBezTo>
                <a:moveTo>
                  <a:pt x="80" y="0"/>
                </a:moveTo>
                <a:cubicBezTo>
                  <a:pt x="36" y="0"/>
                  <a:pt x="0" y="35"/>
                  <a:pt x="0" y="80"/>
                </a:cubicBezTo>
                <a:cubicBezTo>
                  <a:pt x="0" y="94"/>
                  <a:pt x="4" y="108"/>
                  <a:pt x="11" y="1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7" y="108"/>
                  <a:pt x="160" y="94"/>
                  <a:pt x="160" y="80"/>
                </a:cubicBezTo>
                <a:cubicBezTo>
                  <a:pt x="160" y="35"/>
                  <a:pt x="125" y="0"/>
                  <a:pt x="80" y="0"/>
                </a:cubicBezTo>
                <a:moveTo>
                  <a:pt x="80" y="100"/>
                </a:moveTo>
                <a:cubicBezTo>
                  <a:pt x="69" y="100"/>
                  <a:pt x="60" y="91"/>
                  <a:pt x="60" y="80"/>
                </a:cubicBezTo>
                <a:cubicBezTo>
                  <a:pt x="60" y="69"/>
                  <a:pt x="69" y="60"/>
                  <a:pt x="80" y="60"/>
                </a:cubicBezTo>
                <a:cubicBezTo>
                  <a:pt x="91" y="60"/>
                  <a:pt x="100" y="69"/>
                  <a:pt x="100" y="80"/>
                </a:cubicBezTo>
                <a:cubicBezTo>
                  <a:pt x="100" y="91"/>
                  <a:pt x="91" y="100"/>
                  <a:pt x="80" y="10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78"/>
          <p:cNvSpPr>
            <a:spLocks noEditPoints="1"/>
          </p:cNvSpPr>
          <p:nvPr/>
        </p:nvSpPr>
        <p:spPr bwMode="auto">
          <a:xfrm>
            <a:off x="7186110" y="3666091"/>
            <a:ext cx="382308" cy="574473"/>
          </a:xfrm>
          <a:custGeom>
            <a:avLst/>
            <a:gdLst>
              <a:gd name="T0" fmla="*/ 80 w 160"/>
              <a:gd name="T1" fmla="*/ 8 h 240"/>
              <a:gd name="T2" fmla="*/ 152 w 160"/>
              <a:gd name="T3" fmla="*/ 80 h 240"/>
              <a:gd name="T4" fmla="*/ 143 w 160"/>
              <a:gd name="T5" fmla="*/ 116 h 240"/>
              <a:gd name="T6" fmla="*/ 80 w 160"/>
              <a:gd name="T7" fmla="*/ 224 h 240"/>
              <a:gd name="T8" fmla="*/ 18 w 160"/>
              <a:gd name="T9" fmla="*/ 116 h 240"/>
              <a:gd name="T10" fmla="*/ 8 w 160"/>
              <a:gd name="T11" fmla="*/ 80 h 240"/>
              <a:gd name="T12" fmla="*/ 80 w 160"/>
              <a:gd name="T13" fmla="*/ 8 h 240"/>
              <a:gd name="T14" fmla="*/ 80 w 160"/>
              <a:gd name="T15" fmla="*/ 108 h 240"/>
              <a:gd name="T16" fmla="*/ 108 w 160"/>
              <a:gd name="T17" fmla="*/ 80 h 240"/>
              <a:gd name="T18" fmla="*/ 80 w 160"/>
              <a:gd name="T19" fmla="*/ 52 h 240"/>
              <a:gd name="T20" fmla="*/ 52 w 160"/>
              <a:gd name="T21" fmla="*/ 80 h 240"/>
              <a:gd name="T22" fmla="*/ 80 w 160"/>
              <a:gd name="T23" fmla="*/ 108 h 240"/>
              <a:gd name="T24" fmla="*/ 80 w 160"/>
              <a:gd name="T25" fmla="*/ 0 h 240"/>
              <a:gd name="T26" fmla="*/ 0 w 160"/>
              <a:gd name="T27" fmla="*/ 80 h 240"/>
              <a:gd name="T28" fmla="*/ 11 w 160"/>
              <a:gd name="T29" fmla="*/ 120 h 240"/>
              <a:gd name="T30" fmla="*/ 80 w 160"/>
              <a:gd name="T31" fmla="*/ 240 h 240"/>
              <a:gd name="T32" fmla="*/ 150 w 160"/>
              <a:gd name="T33" fmla="*/ 120 h 240"/>
              <a:gd name="T34" fmla="*/ 160 w 160"/>
              <a:gd name="T35" fmla="*/ 80 h 240"/>
              <a:gd name="T36" fmla="*/ 80 w 160"/>
              <a:gd name="T37" fmla="*/ 0 h 240"/>
              <a:gd name="T38" fmla="*/ 80 w 160"/>
              <a:gd name="T39" fmla="*/ 100 h 240"/>
              <a:gd name="T40" fmla="*/ 60 w 160"/>
              <a:gd name="T41" fmla="*/ 80 h 240"/>
              <a:gd name="T42" fmla="*/ 80 w 160"/>
              <a:gd name="T43" fmla="*/ 60 h 240"/>
              <a:gd name="T44" fmla="*/ 100 w 160"/>
              <a:gd name="T45" fmla="*/ 80 h 240"/>
              <a:gd name="T46" fmla="*/ 80 w 160"/>
              <a:gd name="T47" fmla="*/ 10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240">
                <a:moveTo>
                  <a:pt x="80" y="8"/>
                </a:moveTo>
                <a:cubicBezTo>
                  <a:pt x="120" y="8"/>
                  <a:pt x="152" y="40"/>
                  <a:pt x="152" y="80"/>
                </a:cubicBezTo>
                <a:cubicBezTo>
                  <a:pt x="152" y="92"/>
                  <a:pt x="149" y="105"/>
                  <a:pt x="143" y="116"/>
                </a:cubicBezTo>
                <a:cubicBezTo>
                  <a:pt x="80" y="224"/>
                  <a:pt x="80" y="224"/>
                  <a:pt x="80" y="224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2" y="105"/>
                  <a:pt x="8" y="92"/>
                  <a:pt x="8" y="80"/>
                </a:cubicBezTo>
                <a:cubicBezTo>
                  <a:pt x="8" y="40"/>
                  <a:pt x="41" y="8"/>
                  <a:pt x="80" y="8"/>
                </a:cubicBezTo>
                <a:moveTo>
                  <a:pt x="80" y="108"/>
                </a:moveTo>
                <a:cubicBezTo>
                  <a:pt x="96" y="108"/>
                  <a:pt x="108" y="95"/>
                  <a:pt x="108" y="80"/>
                </a:cubicBezTo>
                <a:cubicBezTo>
                  <a:pt x="108" y="64"/>
                  <a:pt x="96" y="52"/>
                  <a:pt x="80" y="52"/>
                </a:cubicBezTo>
                <a:cubicBezTo>
                  <a:pt x="65" y="52"/>
                  <a:pt x="52" y="64"/>
                  <a:pt x="52" y="80"/>
                </a:cubicBezTo>
                <a:cubicBezTo>
                  <a:pt x="52" y="95"/>
                  <a:pt x="65" y="108"/>
                  <a:pt x="80" y="108"/>
                </a:cubicBezTo>
                <a:moveTo>
                  <a:pt x="80" y="0"/>
                </a:moveTo>
                <a:cubicBezTo>
                  <a:pt x="36" y="0"/>
                  <a:pt x="0" y="35"/>
                  <a:pt x="0" y="80"/>
                </a:cubicBezTo>
                <a:cubicBezTo>
                  <a:pt x="0" y="94"/>
                  <a:pt x="4" y="108"/>
                  <a:pt x="11" y="1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7" y="108"/>
                  <a:pt x="160" y="94"/>
                  <a:pt x="160" y="80"/>
                </a:cubicBezTo>
                <a:cubicBezTo>
                  <a:pt x="160" y="35"/>
                  <a:pt x="125" y="0"/>
                  <a:pt x="80" y="0"/>
                </a:cubicBezTo>
                <a:moveTo>
                  <a:pt x="80" y="100"/>
                </a:moveTo>
                <a:cubicBezTo>
                  <a:pt x="69" y="100"/>
                  <a:pt x="60" y="91"/>
                  <a:pt x="60" y="80"/>
                </a:cubicBezTo>
                <a:cubicBezTo>
                  <a:pt x="60" y="69"/>
                  <a:pt x="69" y="60"/>
                  <a:pt x="80" y="60"/>
                </a:cubicBezTo>
                <a:cubicBezTo>
                  <a:pt x="91" y="60"/>
                  <a:pt x="100" y="69"/>
                  <a:pt x="100" y="80"/>
                </a:cubicBezTo>
                <a:cubicBezTo>
                  <a:pt x="100" y="91"/>
                  <a:pt x="91" y="100"/>
                  <a:pt x="80" y="10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78"/>
          <p:cNvSpPr>
            <a:spLocks noEditPoints="1"/>
          </p:cNvSpPr>
          <p:nvPr/>
        </p:nvSpPr>
        <p:spPr bwMode="auto">
          <a:xfrm>
            <a:off x="7186110" y="4961491"/>
            <a:ext cx="382308" cy="574473"/>
          </a:xfrm>
          <a:custGeom>
            <a:avLst/>
            <a:gdLst>
              <a:gd name="T0" fmla="*/ 80 w 160"/>
              <a:gd name="T1" fmla="*/ 8 h 240"/>
              <a:gd name="T2" fmla="*/ 152 w 160"/>
              <a:gd name="T3" fmla="*/ 80 h 240"/>
              <a:gd name="T4" fmla="*/ 143 w 160"/>
              <a:gd name="T5" fmla="*/ 116 h 240"/>
              <a:gd name="T6" fmla="*/ 80 w 160"/>
              <a:gd name="T7" fmla="*/ 224 h 240"/>
              <a:gd name="T8" fmla="*/ 18 w 160"/>
              <a:gd name="T9" fmla="*/ 116 h 240"/>
              <a:gd name="T10" fmla="*/ 8 w 160"/>
              <a:gd name="T11" fmla="*/ 80 h 240"/>
              <a:gd name="T12" fmla="*/ 80 w 160"/>
              <a:gd name="T13" fmla="*/ 8 h 240"/>
              <a:gd name="T14" fmla="*/ 80 w 160"/>
              <a:gd name="T15" fmla="*/ 108 h 240"/>
              <a:gd name="T16" fmla="*/ 108 w 160"/>
              <a:gd name="T17" fmla="*/ 80 h 240"/>
              <a:gd name="T18" fmla="*/ 80 w 160"/>
              <a:gd name="T19" fmla="*/ 52 h 240"/>
              <a:gd name="T20" fmla="*/ 52 w 160"/>
              <a:gd name="T21" fmla="*/ 80 h 240"/>
              <a:gd name="T22" fmla="*/ 80 w 160"/>
              <a:gd name="T23" fmla="*/ 108 h 240"/>
              <a:gd name="T24" fmla="*/ 80 w 160"/>
              <a:gd name="T25" fmla="*/ 0 h 240"/>
              <a:gd name="T26" fmla="*/ 0 w 160"/>
              <a:gd name="T27" fmla="*/ 80 h 240"/>
              <a:gd name="T28" fmla="*/ 11 w 160"/>
              <a:gd name="T29" fmla="*/ 120 h 240"/>
              <a:gd name="T30" fmla="*/ 80 w 160"/>
              <a:gd name="T31" fmla="*/ 240 h 240"/>
              <a:gd name="T32" fmla="*/ 150 w 160"/>
              <a:gd name="T33" fmla="*/ 120 h 240"/>
              <a:gd name="T34" fmla="*/ 160 w 160"/>
              <a:gd name="T35" fmla="*/ 80 h 240"/>
              <a:gd name="T36" fmla="*/ 80 w 160"/>
              <a:gd name="T37" fmla="*/ 0 h 240"/>
              <a:gd name="T38" fmla="*/ 80 w 160"/>
              <a:gd name="T39" fmla="*/ 100 h 240"/>
              <a:gd name="T40" fmla="*/ 60 w 160"/>
              <a:gd name="T41" fmla="*/ 80 h 240"/>
              <a:gd name="T42" fmla="*/ 80 w 160"/>
              <a:gd name="T43" fmla="*/ 60 h 240"/>
              <a:gd name="T44" fmla="*/ 100 w 160"/>
              <a:gd name="T45" fmla="*/ 80 h 240"/>
              <a:gd name="T46" fmla="*/ 80 w 160"/>
              <a:gd name="T47" fmla="*/ 10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240">
                <a:moveTo>
                  <a:pt x="80" y="8"/>
                </a:moveTo>
                <a:cubicBezTo>
                  <a:pt x="120" y="8"/>
                  <a:pt x="152" y="40"/>
                  <a:pt x="152" y="80"/>
                </a:cubicBezTo>
                <a:cubicBezTo>
                  <a:pt x="152" y="92"/>
                  <a:pt x="149" y="105"/>
                  <a:pt x="143" y="116"/>
                </a:cubicBezTo>
                <a:cubicBezTo>
                  <a:pt x="80" y="224"/>
                  <a:pt x="80" y="224"/>
                  <a:pt x="80" y="224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2" y="105"/>
                  <a:pt x="8" y="92"/>
                  <a:pt x="8" y="80"/>
                </a:cubicBezTo>
                <a:cubicBezTo>
                  <a:pt x="8" y="40"/>
                  <a:pt x="41" y="8"/>
                  <a:pt x="80" y="8"/>
                </a:cubicBezTo>
                <a:moveTo>
                  <a:pt x="80" y="108"/>
                </a:moveTo>
                <a:cubicBezTo>
                  <a:pt x="96" y="108"/>
                  <a:pt x="108" y="95"/>
                  <a:pt x="108" y="80"/>
                </a:cubicBezTo>
                <a:cubicBezTo>
                  <a:pt x="108" y="64"/>
                  <a:pt x="96" y="52"/>
                  <a:pt x="80" y="52"/>
                </a:cubicBezTo>
                <a:cubicBezTo>
                  <a:pt x="65" y="52"/>
                  <a:pt x="52" y="64"/>
                  <a:pt x="52" y="80"/>
                </a:cubicBezTo>
                <a:cubicBezTo>
                  <a:pt x="52" y="95"/>
                  <a:pt x="65" y="108"/>
                  <a:pt x="80" y="108"/>
                </a:cubicBezTo>
                <a:moveTo>
                  <a:pt x="80" y="0"/>
                </a:moveTo>
                <a:cubicBezTo>
                  <a:pt x="36" y="0"/>
                  <a:pt x="0" y="35"/>
                  <a:pt x="0" y="80"/>
                </a:cubicBezTo>
                <a:cubicBezTo>
                  <a:pt x="0" y="94"/>
                  <a:pt x="4" y="108"/>
                  <a:pt x="11" y="1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7" y="108"/>
                  <a:pt x="160" y="94"/>
                  <a:pt x="160" y="80"/>
                </a:cubicBezTo>
                <a:cubicBezTo>
                  <a:pt x="160" y="35"/>
                  <a:pt x="125" y="0"/>
                  <a:pt x="80" y="0"/>
                </a:cubicBezTo>
                <a:moveTo>
                  <a:pt x="80" y="100"/>
                </a:moveTo>
                <a:cubicBezTo>
                  <a:pt x="69" y="100"/>
                  <a:pt x="60" y="91"/>
                  <a:pt x="60" y="80"/>
                </a:cubicBezTo>
                <a:cubicBezTo>
                  <a:pt x="60" y="69"/>
                  <a:pt x="69" y="60"/>
                  <a:pt x="80" y="60"/>
                </a:cubicBezTo>
                <a:cubicBezTo>
                  <a:pt x="91" y="60"/>
                  <a:pt x="100" y="69"/>
                  <a:pt x="100" y="80"/>
                </a:cubicBezTo>
                <a:cubicBezTo>
                  <a:pt x="100" y="91"/>
                  <a:pt x="91" y="100"/>
                  <a:pt x="80" y="10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696912" y="443078"/>
            <a:ext cx="333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D70688C-17D6-4454-A9CC-DE2462551EF9}"/>
              </a:ext>
            </a:extLst>
          </p:cNvPr>
          <p:cNvSpPr txBox="1"/>
          <p:nvPr/>
        </p:nvSpPr>
        <p:spPr>
          <a:xfrm>
            <a:off x="7815613" y="3594086"/>
            <a:ext cx="364292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烦恼，谢谢！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20BB41-C54E-4E7A-BDBF-B3A19A70D647}"/>
              </a:ext>
            </a:extLst>
          </p:cNvPr>
          <p:cNvSpPr txBox="1"/>
          <p:nvPr/>
        </p:nvSpPr>
        <p:spPr>
          <a:xfrm>
            <a:off x="7815613" y="4889339"/>
            <a:ext cx="364292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2506057" y="2939724"/>
            <a:ext cx="1722954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6B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4009460" y="2939724"/>
            <a:ext cx="1722954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511817" y="2939725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6B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8"/>
          <p:cNvSpPr/>
          <p:nvPr/>
        </p:nvSpPr>
        <p:spPr bwMode="auto">
          <a:xfrm>
            <a:off x="7015216" y="2939725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8509212" y="2939724"/>
            <a:ext cx="1191848" cy="1727133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rgbClr val="3DB19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10"/>
          <p:cNvSpPr/>
          <p:nvPr/>
        </p:nvSpPr>
        <p:spPr bwMode="auto">
          <a:xfrm>
            <a:off x="9384277" y="3573286"/>
            <a:ext cx="316781" cy="461057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rgbClr val="3DB19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50304" y="3617832"/>
            <a:ext cx="435507" cy="416511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17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8" name="任意多边形 17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04455" y="3632900"/>
            <a:ext cx="582225" cy="442378"/>
            <a:chOff x="4268086" y="4221191"/>
            <a:chExt cx="509646" cy="387231"/>
          </a:xfrm>
          <a:solidFill>
            <a:srgbClr val="3DB19E"/>
          </a:solidFill>
        </p:grpSpPr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37173" y="3534515"/>
            <a:ext cx="378161" cy="48362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23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4655107" y="3569636"/>
            <a:ext cx="417861" cy="467307"/>
            <a:chOff x="5999255" y="3275006"/>
            <a:chExt cx="402656" cy="450303"/>
          </a:xfrm>
          <a:solidFill>
            <a:srgbClr val="3DB19E"/>
          </a:solidFill>
          <a:effectLst/>
        </p:grpSpPr>
        <p:sp>
          <p:nvSpPr>
            <p:cNvPr id="27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 rot="5400000">
            <a:off x="2873739" y="2662981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3DB19E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5400000">
            <a:off x="7370535" y="4897748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5400000">
            <a:off x="4361599" y="4897748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 rot="5400000">
            <a:off x="5807600" y="2662981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3DB19E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96912" y="443078"/>
            <a:ext cx="333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5D1A7B8-1ADA-45E7-A3AF-1C8AFEB53E39}"/>
              </a:ext>
            </a:extLst>
          </p:cNvPr>
          <p:cNvGrpSpPr/>
          <p:nvPr/>
        </p:nvGrpSpPr>
        <p:grpSpPr>
          <a:xfrm>
            <a:off x="1651595" y="1244296"/>
            <a:ext cx="3212326" cy="1025992"/>
            <a:chOff x="1651595" y="1244296"/>
            <a:chExt cx="3212326" cy="1025992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FB559975-E7DE-44A9-B797-9E19490C8F09}"/>
                </a:ext>
              </a:extLst>
            </p:cNvPr>
            <p:cNvSpPr txBox="1"/>
            <p:nvPr/>
          </p:nvSpPr>
          <p:spPr>
            <a:xfrm>
              <a:off x="2352153" y="1244296"/>
              <a:ext cx="18112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9820A0FB-5E6B-4CB6-972C-EF5193A8761E}"/>
                </a:ext>
              </a:extLst>
            </p:cNvPr>
            <p:cNvSpPr txBox="1"/>
            <p:nvPr/>
          </p:nvSpPr>
          <p:spPr>
            <a:xfrm>
              <a:off x="1651595" y="1656594"/>
              <a:ext cx="321232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烦恼，谢谢！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C3E3ECDA-5501-4922-AD10-9303276022C0}"/>
              </a:ext>
            </a:extLst>
          </p:cNvPr>
          <p:cNvGrpSpPr/>
          <p:nvPr/>
        </p:nvGrpSpPr>
        <p:grpSpPr>
          <a:xfrm>
            <a:off x="4578413" y="1244296"/>
            <a:ext cx="3212326" cy="1025992"/>
            <a:chOff x="1651595" y="1244296"/>
            <a:chExt cx="3212326" cy="1025992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9D527E77-6BA3-4ABB-93E3-70BC2DCD3E95}"/>
                </a:ext>
              </a:extLst>
            </p:cNvPr>
            <p:cNvSpPr txBox="1"/>
            <p:nvPr/>
          </p:nvSpPr>
          <p:spPr>
            <a:xfrm>
              <a:off x="2352153" y="1244296"/>
              <a:ext cx="18112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459C057F-E3AB-47A9-9F23-77AFFBEB6B79}"/>
                </a:ext>
              </a:extLst>
            </p:cNvPr>
            <p:cNvSpPr txBox="1"/>
            <p:nvPr/>
          </p:nvSpPr>
          <p:spPr>
            <a:xfrm>
              <a:off x="1651595" y="1656594"/>
              <a:ext cx="321232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烦恼，谢谢！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42EB7517-7F1D-47BC-8F9B-0E55D13052C6}"/>
              </a:ext>
            </a:extLst>
          </p:cNvPr>
          <p:cNvGrpSpPr/>
          <p:nvPr/>
        </p:nvGrpSpPr>
        <p:grpSpPr>
          <a:xfrm>
            <a:off x="3254638" y="5388930"/>
            <a:ext cx="3212326" cy="1025992"/>
            <a:chOff x="1651595" y="1244296"/>
            <a:chExt cx="3212326" cy="1025992"/>
          </a:xfrm>
        </p:grpSpPr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2CBE14B0-00D6-4E43-803D-0D8F3D06CD12}"/>
                </a:ext>
              </a:extLst>
            </p:cNvPr>
            <p:cNvSpPr txBox="1"/>
            <p:nvPr/>
          </p:nvSpPr>
          <p:spPr>
            <a:xfrm>
              <a:off x="2352153" y="1244296"/>
              <a:ext cx="18112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33B7FF7E-2739-446F-9C31-A50ACE2DA2CC}"/>
                </a:ext>
              </a:extLst>
            </p:cNvPr>
            <p:cNvSpPr txBox="1"/>
            <p:nvPr/>
          </p:nvSpPr>
          <p:spPr>
            <a:xfrm>
              <a:off x="1651595" y="1656594"/>
              <a:ext cx="321232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烦恼，谢谢！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A4C8509A-178A-408F-9016-1971E599C1C5}"/>
              </a:ext>
            </a:extLst>
          </p:cNvPr>
          <p:cNvGrpSpPr/>
          <p:nvPr/>
        </p:nvGrpSpPr>
        <p:grpSpPr>
          <a:xfrm>
            <a:off x="6181456" y="5388930"/>
            <a:ext cx="3212326" cy="1025992"/>
            <a:chOff x="1651595" y="1244296"/>
            <a:chExt cx="3212326" cy="1025992"/>
          </a:xfrm>
        </p:grpSpPr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006C2751-AE9B-4890-AD92-96535888693C}"/>
                </a:ext>
              </a:extLst>
            </p:cNvPr>
            <p:cNvSpPr txBox="1"/>
            <p:nvPr/>
          </p:nvSpPr>
          <p:spPr>
            <a:xfrm>
              <a:off x="2352153" y="1244296"/>
              <a:ext cx="18112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96AF0A59-273D-45F0-9842-4460F3F5DE42}"/>
                </a:ext>
              </a:extLst>
            </p:cNvPr>
            <p:cNvSpPr txBox="1"/>
            <p:nvPr/>
          </p:nvSpPr>
          <p:spPr>
            <a:xfrm>
              <a:off x="1651595" y="1656594"/>
              <a:ext cx="321232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烦恼，谢谢！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0" name="直角三角形 19"/>
            <p:cNvSpPr/>
            <p:nvPr/>
          </p:nvSpPr>
          <p:spPr>
            <a:xfrm>
              <a:off x="0" y="1447800"/>
              <a:ext cx="5353050" cy="5410199"/>
            </a:xfrm>
            <a:prstGeom prst="rtTriangle">
              <a:avLst/>
            </a:prstGeom>
            <a:solidFill>
              <a:srgbClr val="1F30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64540" y="3032713"/>
            <a:ext cx="4698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感谢大家的关注</a:t>
            </a:r>
            <a:endParaRPr lang="zh-CN" altLang="en-US" sz="44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0740" y="4001002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BUSINESS PLAN TEMPLATE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4540" y="2016482"/>
            <a:ext cx="3097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2018</a:t>
            </a:r>
            <a:endParaRPr lang="zh-CN" altLang="en-US" sz="66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24CEBDE-D25B-42A8-BEA2-49AF208858F9}"/>
              </a:ext>
            </a:extLst>
          </p:cNvPr>
          <p:cNvSpPr txBox="1"/>
          <p:nvPr/>
        </p:nvSpPr>
        <p:spPr>
          <a:xfrm>
            <a:off x="940740" y="4458262"/>
            <a:ext cx="182880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</a:rPr>
              <a:t>汇报人：小白</a:t>
            </a:r>
          </a:p>
        </p:txBody>
      </p:sp>
    </p:spTree>
    <p:extLst>
      <p:ext uri="{BB962C8B-B14F-4D97-AF65-F5344CB8AC3E}">
        <p14:creationId xmlns:p14="http://schemas.microsoft.com/office/powerpoint/2010/main" val="60743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E4AC2D0-94E4-46E4-8AFC-F3D333AED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CE2FBFC-7F8F-4F73-9337-CCB77BE0E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9B77E01-E7F2-442C-9068-6A7EF14AE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57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小</a:t>
            </a:r>
            <a:r>
              <a:rPr lang="zh-CN" altLang="en-US" dirty="0" smtClean="0"/>
              <a:t>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28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99192" y="0"/>
            <a:ext cx="5627481" cy="6858000"/>
            <a:chOff x="0" y="0"/>
            <a:chExt cx="4040556" cy="6858000"/>
          </a:xfrm>
          <a:solidFill>
            <a:srgbClr val="C4EFFF"/>
          </a:solidFill>
        </p:grpSpPr>
        <p:sp>
          <p:nvSpPr>
            <p:cNvPr id="37" name="矩形 36"/>
            <p:cNvSpPr/>
            <p:nvPr/>
          </p:nvSpPr>
          <p:spPr>
            <a:xfrm>
              <a:off x="0" y="0"/>
              <a:ext cx="17145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直角三角形 37"/>
            <p:cNvSpPr/>
            <p:nvPr/>
          </p:nvSpPr>
          <p:spPr>
            <a:xfrm rot="10800000" flipH="1">
              <a:off x="1714500" y="0"/>
              <a:ext cx="2326056" cy="68580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2"/>
          <p:cNvSpPr>
            <a:spLocks noChangeArrowheads="1"/>
          </p:cNvSpPr>
          <p:nvPr/>
        </p:nvSpPr>
        <p:spPr bwMode="auto">
          <a:xfrm>
            <a:off x="7196793" y="1259437"/>
            <a:ext cx="780800" cy="780800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" name="椭圆 20"/>
          <p:cNvSpPr>
            <a:spLocks noChangeArrowheads="1"/>
          </p:cNvSpPr>
          <p:nvPr/>
        </p:nvSpPr>
        <p:spPr bwMode="auto">
          <a:xfrm>
            <a:off x="6645406" y="2465011"/>
            <a:ext cx="778650" cy="778650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" name="椭圆 21"/>
          <p:cNvSpPr>
            <a:spLocks noChangeArrowheads="1"/>
          </p:cNvSpPr>
          <p:nvPr/>
        </p:nvSpPr>
        <p:spPr bwMode="auto">
          <a:xfrm>
            <a:off x="5977165" y="3709226"/>
            <a:ext cx="780802" cy="780800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" name="椭圆 22"/>
          <p:cNvSpPr>
            <a:spLocks noChangeArrowheads="1"/>
          </p:cNvSpPr>
          <p:nvPr/>
        </p:nvSpPr>
        <p:spPr bwMode="auto">
          <a:xfrm>
            <a:off x="5361278" y="4953667"/>
            <a:ext cx="780802" cy="780800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8172547" y="1357449"/>
            <a:ext cx="2845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竞标项目简介</a:t>
            </a: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7723422" y="2594749"/>
            <a:ext cx="23531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产品和运营</a:t>
            </a:r>
          </a:p>
        </p:txBody>
      </p:sp>
      <p:sp>
        <p:nvSpPr>
          <p:cNvPr id="11" name="TextBox 26"/>
          <p:cNvSpPr txBox="1">
            <a:spLocks noChangeArrowheads="1"/>
          </p:cNvSpPr>
          <p:nvPr/>
        </p:nvSpPr>
        <p:spPr bwMode="auto">
          <a:xfrm>
            <a:off x="7002795" y="3917817"/>
            <a:ext cx="30780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整体市场分析</a:t>
            </a:r>
          </a:p>
        </p:txBody>
      </p: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6325723" y="5068836"/>
            <a:ext cx="3098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融资方案及成本</a:t>
            </a:r>
          </a:p>
        </p:txBody>
      </p:sp>
      <p:grpSp>
        <p:nvGrpSpPr>
          <p:cNvPr id="16" name="Group 159"/>
          <p:cNvGrpSpPr>
            <a:grpSpLocks noChangeAspect="1"/>
          </p:cNvGrpSpPr>
          <p:nvPr/>
        </p:nvGrpSpPr>
        <p:grpSpPr bwMode="auto">
          <a:xfrm>
            <a:off x="6141785" y="3913467"/>
            <a:ext cx="451561" cy="372318"/>
            <a:chOff x="3173" y="1406"/>
            <a:chExt cx="359" cy="296"/>
          </a:xfrm>
          <a:solidFill>
            <a:schemeClr val="bg1"/>
          </a:solidFill>
        </p:grpSpPr>
        <p:sp>
          <p:nvSpPr>
            <p:cNvPr id="17" name="Freeform 160"/>
            <p:cNvSpPr/>
            <p:nvPr/>
          </p:nvSpPr>
          <p:spPr bwMode="auto">
            <a:xfrm>
              <a:off x="3173" y="1424"/>
              <a:ext cx="124" cy="260"/>
            </a:xfrm>
            <a:custGeom>
              <a:avLst/>
              <a:gdLst>
                <a:gd name="T0" fmla="*/ 14 w 21"/>
                <a:gd name="T1" fmla="*/ 29 h 44"/>
                <a:gd name="T2" fmla="*/ 16 w 21"/>
                <a:gd name="T3" fmla="*/ 24 h 44"/>
                <a:gd name="T4" fmla="*/ 15 w 21"/>
                <a:gd name="T5" fmla="*/ 22 h 44"/>
                <a:gd name="T6" fmla="*/ 17 w 21"/>
                <a:gd name="T7" fmla="*/ 20 h 44"/>
                <a:gd name="T8" fmla="*/ 17 w 21"/>
                <a:gd name="T9" fmla="*/ 19 h 44"/>
                <a:gd name="T10" fmla="*/ 18 w 21"/>
                <a:gd name="T11" fmla="*/ 18 h 44"/>
                <a:gd name="T12" fmla="*/ 20 w 21"/>
                <a:gd name="T13" fmla="*/ 14 h 44"/>
                <a:gd name="T14" fmla="*/ 21 w 21"/>
                <a:gd name="T15" fmla="*/ 13 h 44"/>
                <a:gd name="T16" fmla="*/ 20 w 21"/>
                <a:gd name="T17" fmla="*/ 9 h 44"/>
                <a:gd name="T18" fmla="*/ 21 w 21"/>
                <a:gd name="T19" fmla="*/ 7 h 44"/>
                <a:gd name="T20" fmla="*/ 14 w 21"/>
                <a:gd name="T21" fmla="*/ 0 h 44"/>
                <a:gd name="T22" fmla="*/ 14 w 21"/>
                <a:gd name="T23" fmla="*/ 0 h 44"/>
                <a:gd name="T24" fmla="*/ 14 w 21"/>
                <a:gd name="T25" fmla="*/ 0 h 44"/>
                <a:gd name="T26" fmla="*/ 14 w 21"/>
                <a:gd name="T27" fmla="*/ 0 h 44"/>
                <a:gd name="T28" fmla="*/ 14 w 21"/>
                <a:gd name="T29" fmla="*/ 0 h 44"/>
                <a:gd name="T30" fmla="*/ 14 w 21"/>
                <a:gd name="T31" fmla="*/ 0 h 44"/>
                <a:gd name="T32" fmla="*/ 14 w 21"/>
                <a:gd name="T33" fmla="*/ 0 h 44"/>
                <a:gd name="T34" fmla="*/ 14 w 21"/>
                <a:gd name="T35" fmla="*/ 0 h 44"/>
                <a:gd name="T36" fmla="*/ 13 w 21"/>
                <a:gd name="T37" fmla="*/ 0 h 44"/>
                <a:gd name="T38" fmla="*/ 6 w 21"/>
                <a:gd name="T39" fmla="*/ 7 h 44"/>
                <a:gd name="T40" fmla="*/ 6 w 21"/>
                <a:gd name="T41" fmla="*/ 10 h 44"/>
                <a:gd name="T42" fmla="*/ 5 w 21"/>
                <a:gd name="T43" fmla="*/ 10 h 44"/>
                <a:gd name="T44" fmla="*/ 8 w 21"/>
                <a:gd name="T45" fmla="*/ 14 h 44"/>
                <a:gd name="T46" fmla="*/ 9 w 21"/>
                <a:gd name="T47" fmla="*/ 18 h 44"/>
                <a:gd name="T48" fmla="*/ 11 w 21"/>
                <a:gd name="T49" fmla="*/ 19 h 44"/>
                <a:gd name="T50" fmla="*/ 10 w 21"/>
                <a:gd name="T51" fmla="*/ 20 h 44"/>
                <a:gd name="T52" fmla="*/ 12 w 21"/>
                <a:gd name="T53" fmla="*/ 22 h 44"/>
                <a:gd name="T54" fmla="*/ 10 w 21"/>
                <a:gd name="T55" fmla="*/ 24 h 44"/>
                <a:gd name="T56" fmla="*/ 11 w 21"/>
                <a:gd name="T57" fmla="*/ 25 h 44"/>
                <a:gd name="T58" fmla="*/ 13 w 21"/>
                <a:gd name="T59" fmla="*/ 26 h 44"/>
                <a:gd name="T60" fmla="*/ 11 w 21"/>
                <a:gd name="T61" fmla="*/ 37 h 44"/>
                <a:gd name="T62" fmla="*/ 6 w 21"/>
                <a:gd name="T63" fmla="*/ 22 h 44"/>
                <a:gd name="T64" fmla="*/ 5 w 21"/>
                <a:gd name="T65" fmla="*/ 23 h 44"/>
                <a:gd name="T66" fmla="*/ 0 w 21"/>
                <a:gd name="T67" fmla="*/ 29 h 44"/>
                <a:gd name="T68" fmla="*/ 0 w 21"/>
                <a:gd name="T69" fmla="*/ 29 h 44"/>
                <a:gd name="T70" fmla="*/ 3 w 21"/>
                <a:gd name="T71" fmla="*/ 44 h 44"/>
                <a:gd name="T72" fmla="*/ 16 w 21"/>
                <a:gd name="T73" fmla="*/ 44 h 44"/>
                <a:gd name="T74" fmla="*/ 14 w 21"/>
                <a:gd name="T75" fmla="*/ 30 h 44"/>
                <a:gd name="T76" fmla="*/ 14 w 21"/>
                <a:gd name="T77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" h="44">
                  <a:moveTo>
                    <a:pt x="14" y="29"/>
                  </a:moveTo>
                  <a:cubicBezTo>
                    <a:pt x="14" y="27"/>
                    <a:pt x="14" y="25"/>
                    <a:pt x="16" y="2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20" y="16"/>
                    <a:pt x="19" y="15"/>
                    <a:pt x="20" y="14"/>
                  </a:cubicBezTo>
                  <a:cubicBezTo>
                    <a:pt x="20" y="15"/>
                    <a:pt x="21" y="14"/>
                    <a:pt x="21" y="13"/>
                  </a:cubicBezTo>
                  <a:cubicBezTo>
                    <a:pt x="20" y="11"/>
                    <a:pt x="20" y="10"/>
                    <a:pt x="20" y="9"/>
                  </a:cubicBezTo>
                  <a:cubicBezTo>
                    <a:pt x="20" y="8"/>
                    <a:pt x="20" y="7"/>
                    <a:pt x="21" y="7"/>
                  </a:cubicBezTo>
                  <a:cubicBezTo>
                    <a:pt x="20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7" y="1"/>
                    <a:pt x="6" y="7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5" y="9"/>
                    <a:pt x="5" y="10"/>
                  </a:cubicBezTo>
                  <a:cubicBezTo>
                    <a:pt x="5" y="12"/>
                    <a:pt x="7" y="15"/>
                    <a:pt x="8" y="14"/>
                  </a:cubicBezTo>
                  <a:cubicBezTo>
                    <a:pt x="8" y="15"/>
                    <a:pt x="8" y="16"/>
                    <a:pt x="9" y="18"/>
                  </a:cubicBezTo>
                  <a:cubicBezTo>
                    <a:pt x="10" y="18"/>
                    <a:pt x="10" y="18"/>
                    <a:pt x="11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0" y="24"/>
                    <a:pt x="0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3" y="44"/>
                    <a:pt x="3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1"/>
                    <a:pt x="14" y="36"/>
                    <a:pt x="14" y="30"/>
                  </a:cubicBez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1"/>
            <p:cNvSpPr/>
            <p:nvPr/>
          </p:nvSpPr>
          <p:spPr bwMode="auto">
            <a:xfrm>
              <a:off x="3409" y="1424"/>
              <a:ext cx="123" cy="260"/>
            </a:xfrm>
            <a:custGeom>
              <a:avLst/>
              <a:gdLst>
                <a:gd name="T0" fmla="*/ 16 w 21"/>
                <a:gd name="T1" fmla="*/ 23 h 44"/>
                <a:gd name="T2" fmla="*/ 14 w 21"/>
                <a:gd name="T3" fmla="*/ 22 h 44"/>
                <a:gd name="T4" fmla="*/ 10 w 21"/>
                <a:gd name="T5" fmla="*/ 37 h 44"/>
                <a:gd name="T6" fmla="*/ 8 w 21"/>
                <a:gd name="T7" fmla="*/ 26 h 44"/>
                <a:gd name="T8" fmla="*/ 10 w 21"/>
                <a:gd name="T9" fmla="*/ 25 h 44"/>
                <a:gd name="T10" fmla="*/ 10 w 21"/>
                <a:gd name="T11" fmla="*/ 24 h 44"/>
                <a:gd name="T12" fmla="*/ 8 w 21"/>
                <a:gd name="T13" fmla="*/ 22 h 44"/>
                <a:gd name="T14" fmla="*/ 11 w 21"/>
                <a:gd name="T15" fmla="*/ 20 h 44"/>
                <a:gd name="T16" fmla="*/ 10 w 21"/>
                <a:gd name="T17" fmla="*/ 19 h 44"/>
                <a:gd name="T18" fmla="*/ 11 w 21"/>
                <a:gd name="T19" fmla="*/ 18 h 44"/>
                <a:gd name="T20" fmla="*/ 13 w 21"/>
                <a:gd name="T21" fmla="*/ 14 h 44"/>
                <a:gd name="T22" fmla="*/ 15 w 21"/>
                <a:gd name="T23" fmla="*/ 10 h 44"/>
                <a:gd name="T24" fmla="*/ 14 w 21"/>
                <a:gd name="T25" fmla="*/ 10 h 44"/>
                <a:gd name="T26" fmla="*/ 14 w 21"/>
                <a:gd name="T27" fmla="*/ 7 h 44"/>
                <a:gd name="T28" fmla="*/ 7 w 21"/>
                <a:gd name="T29" fmla="*/ 0 h 44"/>
                <a:gd name="T30" fmla="*/ 7 w 21"/>
                <a:gd name="T31" fmla="*/ 0 h 44"/>
                <a:gd name="T32" fmla="*/ 7 w 21"/>
                <a:gd name="T33" fmla="*/ 0 h 44"/>
                <a:gd name="T34" fmla="*/ 7 w 21"/>
                <a:gd name="T35" fmla="*/ 0 h 44"/>
                <a:gd name="T36" fmla="*/ 7 w 21"/>
                <a:gd name="T37" fmla="*/ 0 h 44"/>
                <a:gd name="T38" fmla="*/ 7 w 21"/>
                <a:gd name="T39" fmla="*/ 0 h 44"/>
                <a:gd name="T40" fmla="*/ 7 w 21"/>
                <a:gd name="T41" fmla="*/ 0 h 44"/>
                <a:gd name="T42" fmla="*/ 7 w 21"/>
                <a:gd name="T43" fmla="*/ 0 h 44"/>
                <a:gd name="T44" fmla="*/ 7 w 21"/>
                <a:gd name="T45" fmla="*/ 0 h 44"/>
                <a:gd name="T46" fmla="*/ 0 w 21"/>
                <a:gd name="T47" fmla="*/ 7 h 44"/>
                <a:gd name="T48" fmla="*/ 1 w 21"/>
                <a:gd name="T49" fmla="*/ 9 h 44"/>
                <a:gd name="T50" fmla="*/ 0 w 21"/>
                <a:gd name="T51" fmla="*/ 13 h 44"/>
                <a:gd name="T52" fmla="*/ 1 w 21"/>
                <a:gd name="T53" fmla="*/ 14 h 44"/>
                <a:gd name="T54" fmla="*/ 3 w 21"/>
                <a:gd name="T55" fmla="*/ 18 h 44"/>
                <a:gd name="T56" fmla="*/ 4 w 21"/>
                <a:gd name="T57" fmla="*/ 19 h 44"/>
                <a:gd name="T58" fmla="*/ 3 w 21"/>
                <a:gd name="T59" fmla="*/ 20 h 44"/>
                <a:gd name="T60" fmla="*/ 6 w 21"/>
                <a:gd name="T61" fmla="*/ 22 h 44"/>
                <a:gd name="T62" fmla="*/ 4 w 21"/>
                <a:gd name="T63" fmla="*/ 24 h 44"/>
                <a:gd name="T64" fmla="*/ 7 w 21"/>
                <a:gd name="T65" fmla="*/ 29 h 44"/>
                <a:gd name="T66" fmla="*/ 7 w 21"/>
                <a:gd name="T67" fmla="*/ 30 h 44"/>
                <a:gd name="T68" fmla="*/ 4 w 21"/>
                <a:gd name="T69" fmla="*/ 44 h 44"/>
                <a:gd name="T70" fmla="*/ 17 w 21"/>
                <a:gd name="T71" fmla="*/ 44 h 44"/>
                <a:gd name="T72" fmla="*/ 21 w 21"/>
                <a:gd name="T73" fmla="*/ 29 h 44"/>
                <a:gd name="T74" fmla="*/ 21 w 21"/>
                <a:gd name="T75" fmla="*/ 29 h 44"/>
                <a:gd name="T76" fmla="*/ 16 w 21"/>
                <a:gd name="T77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" h="44">
                  <a:moveTo>
                    <a:pt x="16" y="23"/>
                  </a:moveTo>
                  <a:cubicBezTo>
                    <a:pt x="16" y="23"/>
                    <a:pt x="15" y="23"/>
                    <a:pt x="14" y="22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3" y="16"/>
                    <a:pt x="13" y="15"/>
                    <a:pt x="13" y="14"/>
                  </a:cubicBezTo>
                  <a:cubicBezTo>
                    <a:pt x="14" y="15"/>
                    <a:pt x="15" y="12"/>
                    <a:pt x="15" y="10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1"/>
                    <a:pt x="0" y="7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4"/>
                    <a:pt x="1" y="15"/>
                    <a:pt x="1" y="14"/>
                  </a:cubicBezTo>
                  <a:cubicBezTo>
                    <a:pt x="2" y="15"/>
                    <a:pt x="1" y="16"/>
                    <a:pt x="3" y="18"/>
                  </a:cubicBezTo>
                  <a:cubicBezTo>
                    <a:pt x="3" y="18"/>
                    <a:pt x="4" y="18"/>
                    <a:pt x="4" y="19"/>
                  </a:cubicBezTo>
                  <a:cubicBezTo>
                    <a:pt x="4" y="19"/>
                    <a:pt x="4" y="20"/>
                    <a:pt x="3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7" y="25"/>
                    <a:pt x="7" y="27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6"/>
                    <a:pt x="6" y="41"/>
                    <a:pt x="4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21" y="3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4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2"/>
            <p:cNvSpPr/>
            <p:nvPr/>
          </p:nvSpPr>
          <p:spPr bwMode="auto">
            <a:xfrm>
              <a:off x="3262" y="1406"/>
              <a:ext cx="182" cy="296"/>
            </a:xfrm>
            <a:custGeom>
              <a:avLst/>
              <a:gdLst>
                <a:gd name="T0" fmla="*/ 31 w 31"/>
                <a:gd name="T1" fmla="*/ 32 h 50"/>
                <a:gd name="T2" fmla="*/ 25 w 31"/>
                <a:gd name="T3" fmla="*/ 26 h 50"/>
                <a:gd name="T4" fmla="*/ 23 w 31"/>
                <a:gd name="T5" fmla="*/ 25 h 50"/>
                <a:gd name="T6" fmla="*/ 18 w 31"/>
                <a:gd name="T7" fmla="*/ 42 h 50"/>
                <a:gd name="T8" fmla="*/ 16 w 31"/>
                <a:gd name="T9" fmla="*/ 30 h 50"/>
                <a:gd name="T10" fmla="*/ 18 w 31"/>
                <a:gd name="T11" fmla="*/ 29 h 50"/>
                <a:gd name="T12" fmla="*/ 19 w 31"/>
                <a:gd name="T13" fmla="*/ 27 h 50"/>
                <a:gd name="T14" fmla="*/ 17 w 31"/>
                <a:gd name="T15" fmla="*/ 25 h 50"/>
                <a:gd name="T16" fmla="*/ 20 w 31"/>
                <a:gd name="T17" fmla="*/ 23 h 50"/>
                <a:gd name="T18" fmla="*/ 19 w 31"/>
                <a:gd name="T19" fmla="*/ 21 h 50"/>
                <a:gd name="T20" fmla="*/ 20 w 31"/>
                <a:gd name="T21" fmla="*/ 20 h 50"/>
                <a:gd name="T22" fmla="*/ 22 w 31"/>
                <a:gd name="T23" fmla="*/ 16 h 50"/>
                <a:gd name="T24" fmla="*/ 25 w 31"/>
                <a:gd name="T25" fmla="*/ 12 h 50"/>
                <a:gd name="T26" fmla="*/ 24 w 31"/>
                <a:gd name="T27" fmla="*/ 11 h 50"/>
                <a:gd name="T28" fmla="*/ 24 w 31"/>
                <a:gd name="T29" fmla="*/ 8 h 50"/>
                <a:gd name="T30" fmla="*/ 15 w 31"/>
                <a:gd name="T31" fmla="*/ 0 h 50"/>
                <a:gd name="T32" fmla="*/ 15 w 31"/>
                <a:gd name="T33" fmla="*/ 0 h 50"/>
                <a:gd name="T34" fmla="*/ 15 w 31"/>
                <a:gd name="T35" fmla="*/ 0 h 50"/>
                <a:gd name="T36" fmla="*/ 15 w 31"/>
                <a:gd name="T37" fmla="*/ 0 h 50"/>
                <a:gd name="T38" fmla="*/ 15 w 31"/>
                <a:gd name="T39" fmla="*/ 0 h 50"/>
                <a:gd name="T40" fmla="*/ 15 w 31"/>
                <a:gd name="T41" fmla="*/ 0 h 50"/>
                <a:gd name="T42" fmla="*/ 15 w 31"/>
                <a:gd name="T43" fmla="*/ 0 h 50"/>
                <a:gd name="T44" fmla="*/ 15 w 31"/>
                <a:gd name="T45" fmla="*/ 0 h 50"/>
                <a:gd name="T46" fmla="*/ 15 w 31"/>
                <a:gd name="T47" fmla="*/ 0 h 50"/>
                <a:gd name="T48" fmla="*/ 7 w 31"/>
                <a:gd name="T49" fmla="*/ 8 h 50"/>
                <a:gd name="T50" fmla="*/ 7 w 31"/>
                <a:gd name="T51" fmla="*/ 11 h 50"/>
                <a:gd name="T52" fmla="*/ 6 w 31"/>
                <a:gd name="T53" fmla="*/ 12 h 50"/>
                <a:gd name="T54" fmla="*/ 9 w 31"/>
                <a:gd name="T55" fmla="*/ 16 h 50"/>
                <a:gd name="T56" fmla="*/ 11 w 31"/>
                <a:gd name="T57" fmla="*/ 20 h 50"/>
                <a:gd name="T58" fmla="*/ 12 w 31"/>
                <a:gd name="T59" fmla="*/ 21 h 50"/>
                <a:gd name="T60" fmla="*/ 11 w 31"/>
                <a:gd name="T61" fmla="*/ 23 h 50"/>
                <a:gd name="T62" fmla="*/ 14 w 31"/>
                <a:gd name="T63" fmla="*/ 25 h 50"/>
                <a:gd name="T64" fmla="*/ 12 w 31"/>
                <a:gd name="T65" fmla="*/ 27 h 50"/>
                <a:gd name="T66" fmla="*/ 12 w 31"/>
                <a:gd name="T67" fmla="*/ 29 h 50"/>
                <a:gd name="T68" fmla="*/ 14 w 31"/>
                <a:gd name="T69" fmla="*/ 30 h 50"/>
                <a:gd name="T70" fmla="*/ 12 w 31"/>
                <a:gd name="T71" fmla="*/ 42 h 50"/>
                <a:gd name="T72" fmla="*/ 7 w 31"/>
                <a:gd name="T73" fmla="*/ 25 h 50"/>
                <a:gd name="T74" fmla="*/ 5 w 31"/>
                <a:gd name="T75" fmla="*/ 26 h 50"/>
                <a:gd name="T76" fmla="*/ 0 w 31"/>
                <a:gd name="T77" fmla="*/ 32 h 50"/>
                <a:gd name="T78" fmla="*/ 0 w 31"/>
                <a:gd name="T79" fmla="*/ 33 h 50"/>
                <a:gd name="T80" fmla="*/ 4 w 31"/>
                <a:gd name="T81" fmla="*/ 50 h 50"/>
                <a:gd name="T82" fmla="*/ 15 w 31"/>
                <a:gd name="T83" fmla="*/ 50 h 50"/>
                <a:gd name="T84" fmla="*/ 15 w 31"/>
                <a:gd name="T85" fmla="*/ 50 h 50"/>
                <a:gd name="T86" fmla="*/ 27 w 31"/>
                <a:gd name="T87" fmla="*/ 50 h 50"/>
                <a:gd name="T88" fmla="*/ 31 w 31"/>
                <a:gd name="T89" fmla="*/ 33 h 50"/>
                <a:gd name="T90" fmla="*/ 31 w 31"/>
                <a:gd name="T91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" h="50">
                  <a:moveTo>
                    <a:pt x="31" y="32"/>
                  </a:moveTo>
                  <a:cubicBezTo>
                    <a:pt x="31" y="30"/>
                    <a:pt x="31" y="28"/>
                    <a:pt x="25" y="26"/>
                  </a:cubicBezTo>
                  <a:cubicBezTo>
                    <a:pt x="25" y="26"/>
                    <a:pt x="24" y="26"/>
                    <a:pt x="23" y="25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2"/>
                    <a:pt x="19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22" y="19"/>
                    <a:pt x="22" y="17"/>
                    <a:pt x="22" y="16"/>
                  </a:cubicBezTo>
                  <a:cubicBezTo>
                    <a:pt x="23" y="17"/>
                    <a:pt x="25" y="13"/>
                    <a:pt x="25" y="12"/>
                  </a:cubicBezTo>
                  <a:cubicBezTo>
                    <a:pt x="25" y="10"/>
                    <a:pt x="24" y="11"/>
                    <a:pt x="24" y="11"/>
                  </a:cubicBezTo>
                  <a:cubicBezTo>
                    <a:pt x="24" y="11"/>
                    <a:pt x="24" y="10"/>
                    <a:pt x="24" y="8"/>
                  </a:cubicBezTo>
                  <a:cubicBezTo>
                    <a:pt x="23" y="1"/>
                    <a:pt x="1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8" y="1"/>
                    <a:pt x="7" y="8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7" y="11"/>
                    <a:pt x="6" y="10"/>
                    <a:pt x="6" y="12"/>
                  </a:cubicBezTo>
                  <a:cubicBezTo>
                    <a:pt x="6" y="13"/>
                    <a:pt x="8" y="17"/>
                    <a:pt x="9" y="16"/>
                  </a:cubicBezTo>
                  <a:cubicBezTo>
                    <a:pt x="9" y="17"/>
                    <a:pt x="9" y="19"/>
                    <a:pt x="11" y="20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6" y="26"/>
                    <a:pt x="5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44"/>
                    <a:pt x="4" y="50"/>
                    <a:pt x="4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30" y="44"/>
                    <a:pt x="31" y="33"/>
                  </a:cubicBezTo>
                  <a:cubicBezTo>
                    <a:pt x="31" y="33"/>
                    <a:pt x="31" y="32"/>
                    <a:pt x="3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28475" y="5121341"/>
            <a:ext cx="478618" cy="479766"/>
            <a:chOff x="7669439" y="2008222"/>
            <a:chExt cx="661987" cy="663575"/>
          </a:xfrm>
          <a:solidFill>
            <a:schemeClr val="bg1"/>
          </a:solidFill>
        </p:grpSpPr>
        <p:sp>
          <p:nvSpPr>
            <p:cNvPr id="21" name="Freeform 153"/>
            <p:cNvSpPr/>
            <p:nvPr/>
          </p:nvSpPr>
          <p:spPr bwMode="auto">
            <a:xfrm>
              <a:off x="7923439" y="2251110"/>
              <a:ext cx="115887" cy="177800"/>
            </a:xfrm>
            <a:custGeom>
              <a:avLst/>
              <a:gdLst>
                <a:gd name="T0" fmla="*/ 8 w 9"/>
                <a:gd name="T1" fmla="*/ 1 h 14"/>
                <a:gd name="T2" fmla="*/ 7 w 9"/>
                <a:gd name="T3" fmla="*/ 0 h 14"/>
                <a:gd name="T4" fmla="*/ 6 w 9"/>
                <a:gd name="T5" fmla="*/ 0 h 14"/>
                <a:gd name="T6" fmla="*/ 3 w 9"/>
                <a:gd name="T7" fmla="*/ 1 h 14"/>
                <a:gd name="T8" fmla="*/ 1 w 9"/>
                <a:gd name="T9" fmla="*/ 5 h 14"/>
                <a:gd name="T10" fmla="*/ 0 w 9"/>
                <a:gd name="T11" fmla="*/ 9 h 14"/>
                <a:gd name="T12" fmla="*/ 1 w 9"/>
                <a:gd name="T13" fmla="*/ 13 h 14"/>
                <a:gd name="T14" fmla="*/ 3 w 9"/>
                <a:gd name="T15" fmla="*/ 14 h 14"/>
                <a:gd name="T16" fmla="*/ 6 w 9"/>
                <a:gd name="T17" fmla="*/ 12 h 14"/>
                <a:gd name="T18" fmla="*/ 8 w 9"/>
                <a:gd name="T19" fmla="*/ 9 h 14"/>
                <a:gd name="T20" fmla="*/ 9 w 9"/>
                <a:gd name="T21" fmla="*/ 5 h 14"/>
                <a:gd name="T22" fmla="*/ 9 w 9"/>
                <a:gd name="T23" fmla="*/ 3 h 14"/>
                <a:gd name="T24" fmla="*/ 8 w 9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4">
                  <a:moveTo>
                    <a:pt x="8" y="1"/>
                  </a:move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4"/>
            <p:cNvSpPr>
              <a:spLocks noEditPoints="1"/>
            </p:cNvSpPr>
            <p:nvPr/>
          </p:nvSpPr>
          <p:spPr bwMode="auto">
            <a:xfrm>
              <a:off x="7669439" y="2008222"/>
              <a:ext cx="661987" cy="66357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42 w 52"/>
                <a:gd name="T11" fmla="*/ 28 h 52"/>
                <a:gd name="T12" fmla="*/ 40 w 52"/>
                <a:gd name="T13" fmla="*/ 32 h 52"/>
                <a:gd name="T14" fmla="*/ 36 w 52"/>
                <a:gd name="T15" fmla="*/ 35 h 52"/>
                <a:gd name="T16" fmla="*/ 31 w 52"/>
                <a:gd name="T17" fmla="*/ 36 h 52"/>
                <a:gd name="T18" fmla="*/ 29 w 52"/>
                <a:gd name="T19" fmla="*/ 36 h 52"/>
                <a:gd name="T20" fmla="*/ 27 w 52"/>
                <a:gd name="T21" fmla="*/ 34 h 52"/>
                <a:gd name="T22" fmla="*/ 24 w 52"/>
                <a:gd name="T23" fmla="*/ 36 h 52"/>
                <a:gd name="T24" fmla="*/ 19 w 52"/>
                <a:gd name="T25" fmla="*/ 36 h 52"/>
                <a:gd name="T26" fmla="*/ 16 w 52"/>
                <a:gd name="T27" fmla="*/ 33 h 52"/>
                <a:gd name="T28" fmla="*/ 15 w 52"/>
                <a:gd name="T29" fmla="*/ 28 h 52"/>
                <a:gd name="T30" fmla="*/ 16 w 52"/>
                <a:gd name="T31" fmla="*/ 22 h 52"/>
                <a:gd name="T32" fmla="*/ 20 w 52"/>
                <a:gd name="T33" fmla="*/ 17 h 52"/>
                <a:gd name="T34" fmla="*/ 25 w 52"/>
                <a:gd name="T35" fmla="*/ 16 h 52"/>
                <a:gd name="T36" fmla="*/ 30 w 52"/>
                <a:gd name="T37" fmla="*/ 18 h 52"/>
                <a:gd name="T38" fmla="*/ 31 w 52"/>
                <a:gd name="T39" fmla="*/ 16 h 52"/>
                <a:gd name="T40" fmla="*/ 36 w 52"/>
                <a:gd name="T41" fmla="*/ 16 h 52"/>
                <a:gd name="T42" fmla="*/ 33 w 52"/>
                <a:gd name="T43" fmla="*/ 30 h 52"/>
                <a:gd name="T44" fmla="*/ 33 w 52"/>
                <a:gd name="T45" fmla="*/ 32 h 52"/>
                <a:gd name="T46" fmla="*/ 33 w 52"/>
                <a:gd name="T47" fmla="*/ 32 h 52"/>
                <a:gd name="T48" fmla="*/ 33 w 52"/>
                <a:gd name="T49" fmla="*/ 32 h 52"/>
                <a:gd name="T50" fmla="*/ 36 w 52"/>
                <a:gd name="T51" fmla="*/ 31 h 52"/>
                <a:gd name="T52" fmla="*/ 39 w 52"/>
                <a:gd name="T53" fmla="*/ 27 h 52"/>
                <a:gd name="T54" fmla="*/ 40 w 52"/>
                <a:gd name="T55" fmla="*/ 22 h 52"/>
                <a:gd name="T56" fmla="*/ 39 w 52"/>
                <a:gd name="T57" fmla="*/ 18 h 52"/>
                <a:gd name="T58" fmla="*/ 37 w 52"/>
                <a:gd name="T59" fmla="*/ 15 h 52"/>
                <a:gd name="T60" fmla="*/ 33 w 52"/>
                <a:gd name="T61" fmla="*/ 12 h 52"/>
                <a:gd name="T62" fmla="*/ 27 w 52"/>
                <a:gd name="T63" fmla="*/ 11 h 52"/>
                <a:gd name="T64" fmla="*/ 21 w 52"/>
                <a:gd name="T65" fmla="*/ 12 h 52"/>
                <a:gd name="T66" fmla="*/ 17 w 52"/>
                <a:gd name="T67" fmla="*/ 15 h 52"/>
                <a:gd name="T68" fmla="*/ 14 w 52"/>
                <a:gd name="T69" fmla="*/ 18 h 52"/>
                <a:gd name="T70" fmla="*/ 12 w 52"/>
                <a:gd name="T71" fmla="*/ 23 h 52"/>
                <a:gd name="T72" fmla="*/ 11 w 52"/>
                <a:gd name="T73" fmla="*/ 27 h 52"/>
                <a:gd name="T74" fmla="*/ 13 w 52"/>
                <a:gd name="T75" fmla="*/ 33 h 52"/>
                <a:gd name="T76" fmla="*/ 16 w 52"/>
                <a:gd name="T77" fmla="*/ 38 h 52"/>
                <a:gd name="T78" fmla="*/ 22 w 52"/>
                <a:gd name="T79" fmla="*/ 41 h 52"/>
                <a:gd name="T80" fmla="*/ 30 w 52"/>
                <a:gd name="T81" fmla="*/ 41 h 52"/>
                <a:gd name="T82" fmla="*/ 36 w 52"/>
                <a:gd name="T83" fmla="*/ 39 h 52"/>
                <a:gd name="T84" fmla="*/ 37 w 52"/>
                <a:gd name="T85" fmla="*/ 39 h 52"/>
                <a:gd name="T86" fmla="*/ 37 w 52"/>
                <a:gd name="T87" fmla="*/ 43 h 52"/>
                <a:gd name="T88" fmla="*/ 33 w 52"/>
                <a:gd name="T89" fmla="*/ 44 h 52"/>
                <a:gd name="T90" fmla="*/ 28 w 52"/>
                <a:gd name="T91" fmla="*/ 45 h 52"/>
                <a:gd name="T92" fmla="*/ 19 w 52"/>
                <a:gd name="T93" fmla="*/ 43 h 52"/>
                <a:gd name="T94" fmla="*/ 13 w 52"/>
                <a:gd name="T95" fmla="*/ 40 h 52"/>
                <a:gd name="T96" fmla="*/ 9 w 52"/>
                <a:gd name="T97" fmla="*/ 34 h 52"/>
                <a:gd name="T98" fmla="*/ 8 w 52"/>
                <a:gd name="T99" fmla="*/ 27 h 52"/>
                <a:gd name="T100" fmla="*/ 9 w 52"/>
                <a:gd name="T101" fmla="*/ 20 h 52"/>
                <a:gd name="T102" fmla="*/ 13 w 52"/>
                <a:gd name="T103" fmla="*/ 13 h 52"/>
                <a:gd name="T104" fmla="*/ 19 w 52"/>
                <a:gd name="T105" fmla="*/ 9 h 52"/>
                <a:gd name="T106" fmla="*/ 27 w 52"/>
                <a:gd name="T107" fmla="*/ 8 h 52"/>
                <a:gd name="T108" fmla="*/ 34 w 52"/>
                <a:gd name="T109" fmla="*/ 9 h 52"/>
                <a:gd name="T110" fmla="*/ 39 w 52"/>
                <a:gd name="T111" fmla="*/ 12 h 52"/>
                <a:gd name="T112" fmla="*/ 42 w 52"/>
                <a:gd name="T113" fmla="*/ 17 h 52"/>
                <a:gd name="T114" fmla="*/ 43 w 52"/>
                <a:gd name="T115" fmla="*/ 23 h 52"/>
                <a:gd name="T116" fmla="*/ 42 w 52"/>
                <a:gd name="T117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40" y="52"/>
                    <a:pt x="52" y="4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42" y="28"/>
                  </a:moveTo>
                  <a:cubicBezTo>
                    <a:pt x="42" y="29"/>
                    <a:pt x="41" y="31"/>
                    <a:pt x="40" y="32"/>
                  </a:cubicBezTo>
                  <a:cubicBezTo>
                    <a:pt x="39" y="33"/>
                    <a:pt x="37" y="34"/>
                    <a:pt x="36" y="35"/>
                  </a:cubicBezTo>
                  <a:cubicBezTo>
                    <a:pt x="34" y="36"/>
                    <a:pt x="33" y="36"/>
                    <a:pt x="31" y="36"/>
                  </a:cubicBezTo>
                  <a:cubicBezTo>
                    <a:pt x="30" y="36"/>
                    <a:pt x="29" y="36"/>
                    <a:pt x="29" y="36"/>
                  </a:cubicBezTo>
                  <a:cubicBezTo>
                    <a:pt x="28" y="35"/>
                    <a:pt x="28" y="35"/>
                    <a:pt x="27" y="34"/>
                  </a:cubicBezTo>
                  <a:cubicBezTo>
                    <a:pt x="26" y="35"/>
                    <a:pt x="25" y="36"/>
                    <a:pt x="24" y="36"/>
                  </a:cubicBezTo>
                  <a:cubicBezTo>
                    <a:pt x="22" y="36"/>
                    <a:pt x="21" y="36"/>
                    <a:pt x="19" y="36"/>
                  </a:cubicBezTo>
                  <a:cubicBezTo>
                    <a:pt x="18" y="35"/>
                    <a:pt x="17" y="34"/>
                    <a:pt x="16" y="33"/>
                  </a:cubicBezTo>
                  <a:cubicBezTo>
                    <a:pt x="15" y="32"/>
                    <a:pt x="15" y="30"/>
                    <a:pt x="15" y="28"/>
                  </a:cubicBezTo>
                  <a:cubicBezTo>
                    <a:pt x="15" y="26"/>
                    <a:pt x="15" y="24"/>
                    <a:pt x="16" y="22"/>
                  </a:cubicBezTo>
                  <a:cubicBezTo>
                    <a:pt x="17" y="20"/>
                    <a:pt x="18" y="19"/>
                    <a:pt x="20" y="17"/>
                  </a:cubicBezTo>
                  <a:cubicBezTo>
                    <a:pt x="21" y="16"/>
                    <a:pt x="23" y="16"/>
                    <a:pt x="25" y="16"/>
                  </a:cubicBezTo>
                  <a:cubicBezTo>
                    <a:pt x="27" y="16"/>
                    <a:pt x="29" y="17"/>
                    <a:pt x="30" y="1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5" y="32"/>
                    <a:pt x="36" y="31"/>
                  </a:cubicBezTo>
                  <a:cubicBezTo>
                    <a:pt x="37" y="30"/>
                    <a:pt x="38" y="29"/>
                    <a:pt x="39" y="27"/>
                  </a:cubicBezTo>
                  <a:cubicBezTo>
                    <a:pt x="40" y="26"/>
                    <a:pt x="40" y="24"/>
                    <a:pt x="40" y="22"/>
                  </a:cubicBezTo>
                  <a:cubicBezTo>
                    <a:pt x="40" y="21"/>
                    <a:pt x="40" y="19"/>
                    <a:pt x="39" y="18"/>
                  </a:cubicBezTo>
                  <a:cubicBezTo>
                    <a:pt x="39" y="17"/>
                    <a:pt x="38" y="16"/>
                    <a:pt x="37" y="15"/>
                  </a:cubicBezTo>
                  <a:cubicBezTo>
                    <a:pt x="36" y="14"/>
                    <a:pt x="34" y="13"/>
                    <a:pt x="33" y="12"/>
                  </a:cubicBezTo>
                  <a:cubicBezTo>
                    <a:pt x="31" y="12"/>
                    <a:pt x="29" y="11"/>
                    <a:pt x="27" y="11"/>
                  </a:cubicBezTo>
                  <a:cubicBezTo>
                    <a:pt x="25" y="11"/>
                    <a:pt x="23" y="12"/>
                    <a:pt x="21" y="12"/>
                  </a:cubicBezTo>
                  <a:cubicBezTo>
                    <a:pt x="20" y="13"/>
                    <a:pt x="18" y="14"/>
                    <a:pt x="17" y="15"/>
                  </a:cubicBezTo>
                  <a:cubicBezTo>
                    <a:pt x="16" y="16"/>
                    <a:pt x="15" y="17"/>
                    <a:pt x="14" y="18"/>
                  </a:cubicBezTo>
                  <a:cubicBezTo>
                    <a:pt x="13" y="20"/>
                    <a:pt x="12" y="21"/>
                    <a:pt x="12" y="23"/>
                  </a:cubicBezTo>
                  <a:cubicBezTo>
                    <a:pt x="12" y="24"/>
                    <a:pt x="11" y="26"/>
                    <a:pt x="11" y="27"/>
                  </a:cubicBezTo>
                  <a:cubicBezTo>
                    <a:pt x="11" y="30"/>
                    <a:pt x="12" y="32"/>
                    <a:pt x="13" y="33"/>
                  </a:cubicBezTo>
                  <a:cubicBezTo>
                    <a:pt x="13" y="35"/>
                    <a:pt x="15" y="37"/>
                    <a:pt x="16" y="38"/>
                  </a:cubicBezTo>
                  <a:cubicBezTo>
                    <a:pt x="18" y="39"/>
                    <a:pt x="20" y="40"/>
                    <a:pt x="22" y="41"/>
                  </a:cubicBezTo>
                  <a:cubicBezTo>
                    <a:pt x="25" y="41"/>
                    <a:pt x="27" y="41"/>
                    <a:pt x="30" y="41"/>
                  </a:cubicBezTo>
                  <a:cubicBezTo>
                    <a:pt x="33" y="41"/>
                    <a:pt x="35" y="40"/>
                    <a:pt x="36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5" y="44"/>
                    <a:pt x="33" y="44"/>
                  </a:cubicBezTo>
                  <a:cubicBezTo>
                    <a:pt x="32" y="44"/>
                    <a:pt x="30" y="45"/>
                    <a:pt x="28" y="45"/>
                  </a:cubicBezTo>
                  <a:cubicBezTo>
                    <a:pt x="25" y="45"/>
                    <a:pt x="22" y="44"/>
                    <a:pt x="19" y="43"/>
                  </a:cubicBezTo>
                  <a:cubicBezTo>
                    <a:pt x="17" y="43"/>
                    <a:pt x="15" y="41"/>
                    <a:pt x="13" y="40"/>
                  </a:cubicBezTo>
                  <a:cubicBezTo>
                    <a:pt x="11" y="38"/>
                    <a:pt x="10" y="36"/>
                    <a:pt x="9" y="34"/>
                  </a:cubicBezTo>
                  <a:cubicBezTo>
                    <a:pt x="8" y="32"/>
                    <a:pt x="8" y="30"/>
                    <a:pt x="8" y="27"/>
                  </a:cubicBezTo>
                  <a:cubicBezTo>
                    <a:pt x="8" y="24"/>
                    <a:pt x="8" y="22"/>
                    <a:pt x="9" y="20"/>
                  </a:cubicBezTo>
                  <a:cubicBezTo>
                    <a:pt x="10" y="17"/>
                    <a:pt x="11" y="15"/>
                    <a:pt x="13" y="13"/>
                  </a:cubicBezTo>
                  <a:cubicBezTo>
                    <a:pt x="15" y="12"/>
                    <a:pt x="17" y="10"/>
                    <a:pt x="19" y="9"/>
                  </a:cubicBezTo>
                  <a:cubicBezTo>
                    <a:pt x="22" y="8"/>
                    <a:pt x="24" y="8"/>
                    <a:pt x="27" y="8"/>
                  </a:cubicBezTo>
                  <a:cubicBezTo>
                    <a:pt x="30" y="8"/>
                    <a:pt x="32" y="8"/>
                    <a:pt x="34" y="9"/>
                  </a:cubicBezTo>
                  <a:cubicBezTo>
                    <a:pt x="36" y="10"/>
                    <a:pt x="38" y="11"/>
                    <a:pt x="39" y="12"/>
                  </a:cubicBezTo>
                  <a:cubicBezTo>
                    <a:pt x="40" y="13"/>
                    <a:pt x="41" y="15"/>
                    <a:pt x="42" y="17"/>
                  </a:cubicBezTo>
                  <a:cubicBezTo>
                    <a:pt x="43" y="18"/>
                    <a:pt x="43" y="20"/>
                    <a:pt x="43" y="23"/>
                  </a:cubicBezTo>
                  <a:cubicBezTo>
                    <a:pt x="43" y="24"/>
                    <a:pt x="43" y="26"/>
                    <a:pt x="4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5"/>
            <p:cNvSpPr/>
            <p:nvPr/>
          </p:nvSpPr>
          <p:spPr bwMode="auto">
            <a:xfrm>
              <a:off x="7923439" y="2251110"/>
              <a:ext cx="115887" cy="177800"/>
            </a:xfrm>
            <a:custGeom>
              <a:avLst/>
              <a:gdLst>
                <a:gd name="T0" fmla="*/ 8 w 9"/>
                <a:gd name="T1" fmla="*/ 1 h 14"/>
                <a:gd name="T2" fmla="*/ 7 w 9"/>
                <a:gd name="T3" fmla="*/ 0 h 14"/>
                <a:gd name="T4" fmla="*/ 6 w 9"/>
                <a:gd name="T5" fmla="*/ 0 h 14"/>
                <a:gd name="T6" fmla="*/ 3 w 9"/>
                <a:gd name="T7" fmla="*/ 1 h 14"/>
                <a:gd name="T8" fmla="*/ 1 w 9"/>
                <a:gd name="T9" fmla="*/ 5 h 14"/>
                <a:gd name="T10" fmla="*/ 0 w 9"/>
                <a:gd name="T11" fmla="*/ 9 h 14"/>
                <a:gd name="T12" fmla="*/ 1 w 9"/>
                <a:gd name="T13" fmla="*/ 13 h 14"/>
                <a:gd name="T14" fmla="*/ 3 w 9"/>
                <a:gd name="T15" fmla="*/ 14 h 14"/>
                <a:gd name="T16" fmla="*/ 6 w 9"/>
                <a:gd name="T17" fmla="*/ 12 h 14"/>
                <a:gd name="T18" fmla="*/ 8 w 9"/>
                <a:gd name="T19" fmla="*/ 9 h 14"/>
                <a:gd name="T20" fmla="*/ 9 w 9"/>
                <a:gd name="T21" fmla="*/ 5 h 14"/>
                <a:gd name="T22" fmla="*/ 9 w 9"/>
                <a:gd name="T23" fmla="*/ 3 h 14"/>
                <a:gd name="T24" fmla="*/ 8 w 9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4">
                  <a:moveTo>
                    <a:pt x="8" y="1"/>
                  </a:move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6"/>
            <p:cNvSpPr>
              <a:spLocks noEditPoints="1"/>
            </p:cNvSpPr>
            <p:nvPr/>
          </p:nvSpPr>
          <p:spPr bwMode="auto">
            <a:xfrm>
              <a:off x="7669439" y="2008222"/>
              <a:ext cx="661987" cy="66357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42 w 52"/>
                <a:gd name="T11" fmla="*/ 28 h 52"/>
                <a:gd name="T12" fmla="*/ 40 w 52"/>
                <a:gd name="T13" fmla="*/ 32 h 52"/>
                <a:gd name="T14" fmla="*/ 36 w 52"/>
                <a:gd name="T15" fmla="*/ 35 h 52"/>
                <a:gd name="T16" fmla="*/ 31 w 52"/>
                <a:gd name="T17" fmla="*/ 36 h 52"/>
                <a:gd name="T18" fmla="*/ 29 w 52"/>
                <a:gd name="T19" fmla="*/ 36 h 52"/>
                <a:gd name="T20" fmla="*/ 27 w 52"/>
                <a:gd name="T21" fmla="*/ 34 h 52"/>
                <a:gd name="T22" fmla="*/ 24 w 52"/>
                <a:gd name="T23" fmla="*/ 36 h 52"/>
                <a:gd name="T24" fmla="*/ 19 w 52"/>
                <a:gd name="T25" fmla="*/ 36 h 52"/>
                <a:gd name="T26" fmla="*/ 16 w 52"/>
                <a:gd name="T27" fmla="*/ 33 h 52"/>
                <a:gd name="T28" fmla="*/ 15 w 52"/>
                <a:gd name="T29" fmla="*/ 28 h 52"/>
                <a:gd name="T30" fmla="*/ 16 w 52"/>
                <a:gd name="T31" fmla="*/ 22 h 52"/>
                <a:gd name="T32" fmla="*/ 20 w 52"/>
                <a:gd name="T33" fmla="*/ 17 h 52"/>
                <a:gd name="T34" fmla="*/ 25 w 52"/>
                <a:gd name="T35" fmla="*/ 16 h 52"/>
                <a:gd name="T36" fmla="*/ 30 w 52"/>
                <a:gd name="T37" fmla="*/ 18 h 52"/>
                <a:gd name="T38" fmla="*/ 31 w 52"/>
                <a:gd name="T39" fmla="*/ 16 h 52"/>
                <a:gd name="T40" fmla="*/ 36 w 52"/>
                <a:gd name="T41" fmla="*/ 16 h 52"/>
                <a:gd name="T42" fmla="*/ 33 w 52"/>
                <a:gd name="T43" fmla="*/ 30 h 52"/>
                <a:gd name="T44" fmla="*/ 33 w 52"/>
                <a:gd name="T45" fmla="*/ 32 h 52"/>
                <a:gd name="T46" fmla="*/ 33 w 52"/>
                <a:gd name="T47" fmla="*/ 32 h 52"/>
                <a:gd name="T48" fmla="*/ 33 w 52"/>
                <a:gd name="T49" fmla="*/ 32 h 52"/>
                <a:gd name="T50" fmla="*/ 36 w 52"/>
                <a:gd name="T51" fmla="*/ 31 h 52"/>
                <a:gd name="T52" fmla="*/ 39 w 52"/>
                <a:gd name="T53" fmla="*/ 27 h 52"/>
                <a:gd name="T54" fmla="*/ 40 w 52"/>
                <a:gd name="T55" fmla="*/ 22 h 52"/>
                <a:gd name="T56" fmla="*/ 39 w 52"/>
                <a:gd name="T57" fmla="*/ 18 h 52"/>
                <a:gd name="T58" fmla="*/ 37 w 52"/>
                <a:gd name="T59" fmla="*/ 15 h 52"/>
                <a:gd name="T60" fmla="*/ 33 w 52"/>
                <a:gd name="T61" fmla="*/ 12 h 52"/>
                <a:gd name="T62" fmla="*/ 27 w 52"/>
                <a:gd name="T63" fmla="*/ 11 h 52"/>
                <a:gd name="T64" fmla="*/ 21 w 52"/>
                <a:gd name="T65" fmla="*/ 12 h 52"/>
                <a:gd name="T66" fmla="*/ 17 w 52"/>
                <a:gd name="T67" fmla="*/ 15 h 52"/>
                <a:gd name="T68" fmla="*/ 14 w 52"/>
                <a:gd name="T69" fmla="*/ 18 h 52"/>
                <a:gd name="T70" fmla="*/ 12 w 52"/>
                <a:gd name="T71" fmla="*/ 23 h 52"/>
                <a:gd name="T72" fmla="*/ 11 w 52"/>
                <a:gd name="T73" fmla="*/ 27 h 52"/>
                <a:gd name="T74" fmla="*/ 13 w 52"/>
                <a:gd name="T75" fmla="*/ 33 h 52"/>
                <a:gd name="T76" fmla="*/ 16 w 52"/>
                <a:gd name="T77" fmla="*/ 38 h 52"/>
                <a:gd name="T78" fmla="*/ 22 w 52"/>
                <a:gd name="T79" fmla="*/ 41 h 52"/>
                <a:gd name="T80" fmla="*/ 30 w 52"/>
                <a:gd name="T81" fmla="*/ 41 h 52"/>
                <a:gd name="T82" fmla="*/ 36 w 52"/>
                <a:gd name="T83" fmla="*/ 39 h 52"/>
                <a:gd name="T84" fmla="*/ 37 w 52"/>
                <a:gd name="T85" fmla="*/ 39 h 52"/>
                <a:gd name="T86" fmla="*/ 37 w 52"/>
                <a:gd name="T87" fmla="*/ 43 h 52"/>
                <a:gd name="T88" fmla="*/ 33 w 52"/>
                <a:gd name="T89" fmla="*/ 44 h 52"/>
                <a:gd name="T90" fmla="*/ 28 w 52"/>
                <a:gd name="T91" fmla="*/ 45 h 52"/>
                <a:gd name="T92" fmla="*/ 19 w 52"/>
                <a:gd name="T93" fmla="*/ 43 h 52"/>
                <a:gd name="T94" fmla="*/ 13 w 52"/>
                <a:gd name="T95" fmla="*/ 40 h 52"/>
                <a:gd name="T96" fmla="*/ 9 w 52"/>
                <a:gd name="T97" fmla="*/ 34 h 52"/>
                <a:gd name="T98" fmla="*/ 8 w 52"/>
                <a:gd name="T99" fmla="*/ 27 h 52"/>
                <a:gd name="T100" fmla="*/ 9 w 52"/>
                <a:gd name="T101" fmla="*/ 20 h 52"/>
                <a:gd name="T102" fmla="*/ 13 w 52"/>
                <a:gd name="T103" fmla="*/ 13 h 52"/>
                <a:gd name="T104" fmla="*/ 19 w 52"/>
                <a:gd name="T105" fmla="*/ 9 h 52"/>
                <a:gd name="T106" fmla="*/ 27 w 52"/>
                <a:gd name="T107" fmla="*/ 8 h 52"/>
                <a:gd name="T108" fmla="*/ 34 w 52"/>
                <a:gd name="T109" fmla="*/ 9 h 52"/>
                <a:gd name="T110" fmla="*/ 39 w 52"/>
                <a:gd name="T111" fmla="*/ 12 h 52"/>
                <a:gd name="T112" fmla="*/ 42 w 52"/>
                <a:gd name="T113" fmla="*/ 17 h 52"/>
                <a:gd name="T114" fmla="*/ 43 w 52"/>
                <a:gd name="T115" fmla="*/ 23 h 52"/>
                <a:gd name="T116" fmla="*/ 42 w 52"/>
                <a:gd name="T117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40" y="52"/>
                    <a:pt x="52" y="4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42" y="28"/>
                  </a:moveTo>
                  <a:cubicBezTo>
                    <a:pt x="42" y="29"/>
                    <a:pt x="41" y="31"/>
                    <a:pt x="40" y="32"/>
                  </a:cubicBezTo>
                  <a:cubicBezTo>
                    <a:pt x="39" y="33"/>
                    <a:pt x="37" y="34"/>
                    <a:pt x="36" y="35"/>
                  </a:cubicBezTo>
                  <a:cubicBezTo>
                    <a:pt x="34" y="36"/>
                    <a:pt x="33" y="36"/>
                    <a:pt x="31" y="36"/>
                  </a:cubicBezTo>
                  <a:cubicBezTo>
                    <a:pt x="30" y="36"/>
                    <a:pt x="29" y="36"/>
                    <a:pt x="29" y="36"/>
                  </a:cubicBezTo>
                  <a:cubicBezTo>
                    <a:pt x="28" y="35"/>
                    <a:pt x="28" y="35"/>
                    <a:pt x="27" y="34"/>
                  </a:cubicBezTo>
                  <a:cubicBezTo>
                    <a:pt x="26" y="35"/>
                    <a:pt x="25" y="36"/>
                    <a:pt x="24" y="36"/>
                  </a:cubicBezTo>
                  <a:cubicBezTo>
                    <a:pt x="22" y="36"/>
                    <a:pt x="21" y="36"/>
                    <a:pt x="19" y="36"/>
                  </a:cubicBezTo>
                  <a:cubicBezTo>
                    <a:pt x="18" y="35"/>
                    <a:pt x="17" y="34"/>
                    <a:pt x="16" y="33"/>
                  </a:cubicBezTo>
                  <a:cubicBezTo>
                    <a:pt x="15" y="32"/>
                    <a:pt x="15" y="30"/>
                    <a:pt x="15" y="28"/>
                  </a:cubicBezTo>
                  <a:cubicBezTo>
                    <a:pt x="15" y="26"/>
                    <a:pt x="15" y="24"/>
                    <a:pt x="16" y="22"/>
                  </a:cubicBezTo>
                  <a:cubicBezTo>
                    <a:pt x="17" y="20"/>
                    <a:pt x="18" y="19"/>
                    <a:pt x="20" y="17"/>
                  </a:cubicBezTo>
                  <a:cubicBezTo>
                    <a:pt x="21" y="16"/>
                    <a:pt x="23" y="16"/>
                    <a:pt x="25" y="16"/>
                  </a:cubicBezTo>
                  <a:cubicBezTo>
                    <a:pt x="27" y="16"/>
                    <a:pt x="29" y="17"/>
                    <a:pt x="30" y="1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5" y="32"/>
                    <a:pt x="36" y="31"/>
                  </a:cubicBezTo>
                  <a:cubicBezTo>
                    <a:pt x="37" y="30"/>
                    <a:pt x="38" y="29"/>
                    <a:pt x="39" y="27"/>
                  </a:cubicBezTo>
                  <a:cubicBezTo>
                    <a:pt x="40" y="26"/>
                    <a:pt x="40" y="24"/>
                    <a:pt x="40" y="22"/>
                  </a:cubicBezTo>
                  <a:cubicBezTo>
                    <a:pt x="40" y="21"/>
                    <a:pt x="40" y="19"/>
                    <a:pt x="39" y="18"/>
                  </a:cubicBezTo>
                  <a:cubicBezTo>
                    <a:pt x="39" y="17"/>
                    <a:pt x="38" y="16"/>
                    <a:pt x="37" y="15"/>
                  </a:cubicBezTo>
                  <a:cubicBezTo>
                    <a:pt x="36" y="14"/>
                    <a:pt x="34" y="13"/>
                    <a:pt x="33" y="12"/>
                  </a:cubicBezTo>
                  <a:cubicBezTo>
                    <a:pt x="31" y="12"/>
                    <a:pt x="29" y="11"/>
                    <a:pt x="27" y="11"/>
                  </a:cubicBezTo>
                  <a:cubicBezTo>
                    <a:pt x="25" y="11"/>
                    <a:pt x="23" y="12"/>
                    <a:pt x="21" y="12"/>
                  </a:cubicBezTo>
                  <a:cubicBezTo>
                    <a:pt x="20" y="13"/>
                    <a:pt x="18" y="14"/>
                    <a:pt x="17" y="15"/>
                  </a:cubicBezTo>
                  <a:cubicBezTo>
                    <a:pt x="16" y="16"/>
                    <a:pt x="15" y="17"/>
                    <a:pt x="14" y="18"/>
                  </a:cubicBezTo>
                  <a:cubicBezTo>
                    <a:pt x="13" y="20"/>
                    <a:pt x="12" y="21"/>
                    <a:pt x="12" y="23"/>
                  </a:cubicBezTo>
                  <a:cubicBezTo>
                    <a:pt x="12" y="24"/>
                    <a:pt x="11" y="26"/>
                    <a:pt x="11" y="27"/>
                  </a:cubicBezTo>
                  <a:cubicBezTo>
                    <a:pt x="11" y="30"/>
                    <a:pt x="12" y="32"/>
                    <a:pt x="13" y="33"/>
                  </a:cubicBezTo>
                  <a:cubicBezTo>
                    <a:pt x="13" y="35"/>
                    <a:pt x="15" y="37"/>
                    <a:pt x="16" y="38"/>
                  </a:cubicBezTo>
                  <a:cubicBezTo>
                    <a:pt x="18" y="39"/>
                    <a:pt x="20" y="40"/>
                    <a:pt x="22" y="41"/>
                  </a:cubicBezTo>
                  <a:cubicBezTo>
                    <a:pt x="25" y="41"/>
                    <a:pt x="27" y="41"/>
                    <a:pt x="30" y="41"/>
                  </a:cubicBezTo>
                  <a:cubicBezTo>
                    <a:pt x="33" y="41"/>
                    <a:pt x="35" y="40"/>
                    <a:pt x="36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5" y="44"/>
                    <a:pt x="33" y="44"/>
                  </a:cubicBezTo>
                  <a:cubicBezTo>
                    <a:pt x="32" y="44"/>
                    <a:pt x="30" y="45"/>
                    <a:pt x="28" y="45"/>
                  </a:cubicBezTo>
                  <a:cubicBezTo>
                    <a:pt x="25" y="45"/>
                    <a:pt x="22" y="44"/>
                    <a:pt x="19" y="43"/>
                  </a:cubicBezTo>
                  <a:cubicBezTo>
                    <a:pt x="17" y="43"/>
                    <a:pt x="15" y="41"/>
                    <a:pt x="13" y="40"/>
                  </a:cubicBezTo>
                  <a:cubicBezTo>
                    <a:pt x="11" y="38"/>
                    <a:pt x="10" y="36"/>
                    <a:pt x="9" y="34"/>
                  </a:cubicBezTo>
                  <a:cubicBezTo>
                    <a:pt x="8" y="32"/>
                    <a:pt x="8" y="30"/>
                    <a:pt x="8" y="27"/>
                  </a:cubicBezTo>
                  <a:cubicBezTo>
                    <a:pt x="8" y="24"/>
                    <a:pt x="8" y="22"/>
                    <a:pt x="9" y="20"/>
                  </a:cubicBezTo>
                  <a:cubicBezTo>
                    <a:pt x="10" y="17"/>
                    <a:pt x="11" y="15"/>
                    <a:pt x="13" y="13"/>
                  </a:cubicBezTo>
                  <a:cubicBezTo>
                    <a:pt x="15" y="12"/>
                    <a:pt x="17" y="10"/>
                    <a:pt x="19" y="9"/>
                  </a:cubicBezTo>
                  <a:cubicBezTo>
                    <a:pt x="22" y="8"/>
                    <a:pt x="24" y="8"/>
                    <a:pt x="27" y="8"/>
                  </a:cubicBezTo>
                  <a:cubicBezTo>
                    <a:pt x="30" y="8"/>
                    <a:pt x="32" y="8"/>
                    <a:pt x="34" y="9"/>
                  </a:cubicBezTo>
                  <a:cubicBezTo>
                    <a:pt x="36" y="10"/>
                    <a:pt x="38" y="11"/>
                    <a:pt x="39" y="12"/>
                  </a:cubicBezTo>
                  <a:cubicBezTo>
                    <a:pt x="40" y="13"/>
                    <a:pt x="41" y="15"/>
                    <a:pt x="42" y="17"/>
                  </a:cubicBezTo>
                  <a:cubicBezTo>
                    <a:pt x="43" y="18"/>
                    <a:pt x="43" y="20"/>
                    <a:pt x="43" y="23"/>
                  </a:cubicBezTo>
                  <a:cubicBezTo>
                    <a:pt x="43" y="24"/>
                    <a:pt x="43" y="26"/>
                    <a:pt x="4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7391747" y="1431827"/>
            <a:ext cx="458787" cy="441325"/>
          </a:xfrm>
          <a:custGeom>
            <a:avLst/>
            <a:gdLst>
              <a:gd name="T0" fmla="*/ 235 w 289"/>
              <a:gd name="T1" fmla="*/ 67 h 278"/>
              <a:gd name="T2" fmla="*/ 132 w 289"/>
              <a:gd name="T3" fmla="*/ 175 h 278"/>
              <a:gd name="T4" fmla="*/ 162 w 289"/>
              <a:gd name="T5" fmla="*/ 212 h 278"/>
              <a:gd name="T6" fmla="*/ 289 w 289"/>
              <a:gd name="T7" fmla="*/ 91 h 278"/>
              <a:gd name="T8" fmla="*/ 253 w 289"/>
              <a:gd name="T9" fmla="*/ 55 h 278"/>
              <a:gd name="T10" fmla="*/ 235 w 289"/>
              <a:gd name="T11" fmla="*/ 67 h 278"/>
              <a:gd name="T12" fmla="*/ 235 w 289"/>
              <a:gd name="T13" fmla="*/ 67 h 278"/>
              <a:gd name="T14" fmla="*/ 120 w 289"/>
              <a:gd name="T15" fmla="*/ 200 h 278"/>
              <a:gd name="T16" fmla="*/ 120 w 289"/>
              <a:gd name="T17" fmla="*/ 218 h 278"/>
              <a:gd name="T18" fmla="*/ 144 w 289"/>
              <a:gd name="T19" fmla="*/ 218 h 278"/>
              <a:gd name="T20" fmla="*/ 120 w 289"/>
              <a:gd name="T21" fmla="*/ 200 h 278"/>
              <a:gd name="T22" fmla="*/ 42 w 289"/>
              <a:gd name="T23" fmla="*/ 163 h 278"/>
              <a:gd name="T24" fmla="*/ 42 w 289"/>
              <a:gd name="T25" fmla="*/ 181 h 278"/>
              <a:gd name="T26" fmla="*/ 108 w 289"/>
              <a:gd name="T27" fmla="*/ 181 h 278"/>
              <a:gd name="T28" fmla="*/ 108 w 289"/>
              <a:gd name="T29" fmla="*/ 181 h 278"/>
              <a:gd name="T30" fmla="*/ 126 w 289"/>
              <a:gd name="T31" fmla="*/ 163 h 278"/>
              <a:gd name="T32" fmla="*/ 42 w 289"/>
              <a:gd name="T33" fmla="*/ 163 h 278"/>
              <a:gd name="T34" fmla="*/ 199 w 289"/>
              <a:gd name="T35" fmla="*/ 91 h 278"/>
              <a:gd name="T36" fmla="*/ 42 w 289"/>
              <a:gd name="T37" fmla="*/ 91 h 278"/>
              <a:gd name="T38" fmla="*/ 42 w 289"/>
              <a:gd name="T39" fmla="*/ 109 h 278"/>
              <a:gd name="T40" fmla="*/ 181 w 289"/>
              <a:gd name="T41" fmla="*/ 109 h 278"/>
              <a:gd name="T42" fmla="*/ 199 w 289"/>
              <a:gd name="T43" fmla="*/ 91 h 278"/>
              <a:gd name="T44" fmla="*/ 42 w 289"/>
              <a:gd name="T45" fmla="*/ 145 h 278"/>
              <a:gd name="T46" fmla="*/ 138 w 289"/>
              <a:gd name="T47" fmla="*/ 145 h 278"/>
              <a:gd name="T48" fmla="*/ 162 w 289"/>
              <a:gd name="T49" fmla="*/ 127 h 278"/>
              <a:gd name="T50" fmla="*/ 42 w 289"/>
              <a:gd name="T51" fmla="*/ 127 h 278"/>
              <a:gd name="T52" fmla="*/ 42 w 289"/>
              <a:gd name="T53" fmla="*/ 145 h 278"/>
              <a:gd name="T54" fmla="*/ 217 w 289"/>
              <a:gd name="T55" fmla="*/ 254 h 278"/>
              <a:gd name="T56" fmla="*/ 18 w 289"/>
              <a:gd name="T57" fmla="*/ 254 h 278"/>
              <a:gd name="T58" fmla="*/ 18 w 289"/>
              <a:gd name="T59" fmla="*/ 61 h 278"/>
              <a:gd name="T60" fmla="*/ 60 w 289"/>
              <a:gd name="T61" fmla="*/ 61 h 278"/>
              <a:gd name="T62" fmla="*/ 60 w 289"/>
              <a:gd name="T63" fmla="*/ 24 h 278"/>
              <a:gd name="T64" fmla="*/ 217 w 289"/>
              <a:gd name="T65" fmla="*/ 24 h 278"/>
              <a:gd name="T66" fmla="*/ 217 w 289"/>
              <a:gd name="T67" fmla="*/ 73 h 278"/>
              <a:gd name="T68" fmla="*/ 235 w 289"/>
              <a:gd name="T69" fmla="*/ 49 h 278"/>
              <a:gd name="T70" fmla="*/ 235 w 289"/>
              <a:gd name="T71" fmla="*/ 0 h 278"/>
              <a:gd name="T72" fmla="*/ 48 w 289"/>
              <a:gd name="T73" fmla="*/ 0 h 278"/>
              <a:gd name="T74" fmla="*/ 0 w 289"/>
              <a:gd name="T75" fmla="*/ 49 h 278"/>
              <a:gd name="T76" fmla="*/ 0 w 289"/>
              <a:gd name="T77" fmla="*/ 278 h 278"/>
              <a:gd name="T78" fmla="*/ 235 w 289"/>
              <a:gd name="T79" fmla="*/ 278 h 278"/>
              <a:gd name="T80" fmla="*/ 235 w 289"/>
              <a:gd name="T81" fmla="*/ 157 h 278"/>
              <a:gd name="T82" fmla="*/ 217 w 289"/>
              <a:gd name="T83" fmla="*/ 181 h 278"/>
              <a:gd name="T84" fmla="*/ 217 w 289"/>
              <a:gd name="T85" fmla="*/ 254 h 278"/>
              <a:gd name="T86" fmla="*/ 42 w 289"/>
              <a:gd name="T87" fmla="*/ 224 h 278"/>
              <a:gd name="T88" fmla="*/ 108 w 289"/>
              <a:gd name="T89" fmla="*/ 224 h 278"/>
              <a:gd name="T90" fmla="*/ 108 w 289"/>
              <a:gd name="T91" fmla="*/ 200 h 278"/>
              <a:gd name="T92" fmla="*/ 42 w 289"/>
              <a:gd name="T93" fmla="*/ 200 h 278"/>
              <a:gd name="T94" fmla="*/ 42 w 289"/>
              <a:gd name="T95" fmla="*/ 224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9" h="278">
                <a:moveTo>
                  <a:pt x="235" y="67"/>
                </a:moveTo>
                <a:lnTo>
                  <a:pt x="132" y="175"/>
                </a:lnTo>
                <a:lnTo>
                  <a:pt x="162" y="212"/>
                </a:lnTo>
                <a:lnTo>
                  <a:pt x="289" y="91"/>
                </a:lnTo>
                <a:lnTo>
                  <a:pt x="253" y="55"/>
                </a:lnTo>
                <a:lnTo>
                  <a:pt x="235" y="67"/>
                </a:lnTo>
                <a:lnTo>
                  <a:pt x="235" y="67"/>
                </a:lnTo>
                <a:close/>
                <a:moveTo>
                  <a:pt x="120" y="200"/>
                </a:moveTo>
                <a:lnTo>
                  <a:pt x="120" y="218"/>
                </a:lnTo>
                <a:lnTo>
                  <a:pt x="144" y="218"/>
                </a:lnTo>
                <a:lnTo>
                  <a:pt x="120" y="200"/>
                </a:lnTo>
                <a:close/>
                <a:moveTo>
                  <a:pt x="42" y="163"/>
                </a:moveTo>
                <a:lnTo>
                  <a:pt x="42" y="181"/>
                </a:lnTo>
                <a:lnTo>
                  <a:pt x="108" y="181"/>
                </a:lnTo>
                <a:lnTo>
                  <a:pt x="108" y="181"/>
                </a:lnTo>
                <a:lnTo>
                  <a:pt x="126" y="163"/>
                </a:lnTo>
                <a:lnTo>
                  <a:pt x="42" y="163"/>
                </a:lnTo>
                <a:close/>
                <a:moveTo>
                  <a:pt x="199" y="91"/>
                </a:moveTo>
                <a:lnTo>
                  <a:pt x="42" y="91"/>
                </a:lnTo>
                <a:lnTo>
                  <a:pt x="42" y="109"/>
                </a:lnTo>
                <a:lnTo>
                  <a:pt x="181" y="109"/>
                </a:lnTo>
                <a:lnTo>
                  <a:pt x="199" y="91"/>
                </a:lnTo>
                <a:close/>
                <a:moveTo>
                  <a:pt x="42" y="145"/>
                </a:moveTo>
                <a:lnTo>
                  <a:pt x="138" y="145"/>
                </a:lnTo>
                <a:lnTo>
                  <a:pt x="162" y="127"/>
                </a:lnTo>
                <a:lnTo>
                  <a:pt x="42" y="127"/>
                </a:lnTo>
                <a:lnTo>
                  <a:pt x="42" y="145"/>
                </a:lnTo>
                <a:close/>
                <a:moveTo>
                  <a:pt x="217" y="254"/>
                </a:moveTo>
                <a:lnTo>
                  <a:pt x="18" y="254"/>
                </a:lnTo>
                <a:lnTo>
                  <a:pt x="18" y="61"/>
                </a:lnTo>
                <a:lnTo>
                  <a:pt x="60" y="61"/>
                </a:lnTo>
                <a:lnTo>
                  <a:pt x="60" y="24"/>
                </a:lnTo>
                <a:lnTo>
                  <a:pt x="217" y="24"/>
                </a:lnTo>
                <a:lnTo>
                  <a:pt x="217" y="73"/>
                </a:lnTo>
                <a:lnTo>
                  <a:pt x="235" y="49"/>
                </a:lnTo>
                <a:lnTo>
                  <a:pt x="235" y="0"/>
                </a:lnTo>
                <a:lnTo>
                  <a:pt x="48" y="0"/>
                </a:lnTo>
                <a:lnTo>
                  <a:pt x="0" y="49"/>
                </a:lnTo>
                <a:lnTo>
                  <a:pt x="0" y="278"/>
                </a:lnTo>
                <a:lnTo>
                  <a:pt x="235" y="278"/>
                </a:lnTo>
                <a:lnTo>
                  <a:pt x="235" y="157"/>
                </a:lnTo>
                <a:lnTo>
                  <a:pt x="217" y="181"/>
                </a:lnTo>
                <a:lnTo>
                  <a:pt x="217" y="254"/>
                </a:lnTo>
                <a:close/>
                <a:moveTo>
                  <a:pt x="42" y="224"/>
                </a:moveTo>
                <a:lnTo>
                  <a:pt x="108" y="224"/>
                </a:lnTo>
                <a:lnTo>
                  <a:pt x="108" y="200"/>
                </a:lnTo>
                <a:lnTo>
                  <a:pt x="42" y="200"/>
                </a:lnTo>
                <a:lnTo>
                  <a:pt x="42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6781113" y="2615485"/>
            <a:ext cx="525462" cy="447675"/>
          </a:xfrm>
          <a:custGeom>
            <a:avLst/>
            <a:gdLst>
              <a:gd name="T0" fmla="*/ 44 w 57"/>
              <a:gd name="T1" fmla="*/ 17 h 48"/>
              <a:gd name="T2" fmla="*/ 22 w 57"/>
              <a:gd name="T3" fmla="*/ 0 h 48"/>
              <a:gd name="T4" fmla="*/ 0 w 57"/>
              <a:gd name="T5" fmla="*/ 17 h 48"/>
              <a:gd name="T6" fmla="*/ 7 w 57"/>
              <a:gd name="T7" fmla="*/ 30 h 48"/>
              <a:gd name="T8" fmla="*/ 7 w 57"/>
              <a:gd name="T9" fmla="*/ 41 h 48"/>
              <a:gd name="T10" fmla="*/ 16 w 57"/>
              <a:gd name="T11" fmla="*/ 34 h 48"/>
              <a:gd name="T12" fmla="*/ 22 w 57"/>
              <a:gd name="T13" fmla="*/ 35 h 48"/>
              <a:gd name="T14" fmla="*/ 44 w 57"/>
              <a:gd name="T15" fmla="*/ 17 h 48"/>
              <a:gd name="T16" fmla="*/ 22 w 57"/>
              <a:gd name="T17" fmla="*/ 31 h 48"/>
              <a:gd name="T18" fmla="*/ 16 w 57"/>
              <a:gd name="T19" fmla="*/ 30 h 48"/>
              <a:gd name="T20" fmla="*/ 10 w 57"/>
              <a:gd name="T21" fmla="*/ 35 h 48"/>
              <a:gd name="T22" fmla="*/ 9 w 57"/>
              <a:gd name="T23" fmla="*/ 28 h 48"/>
              <a:gd name="T24" fmla="*/ 3 w 57"/>
              <a:gd name="T25" fmla="*/ 17 h 48"/>
              <a:gd name="T26" fmla="*/ 22 w 57"/>
              <a:gd name="T27" fmla="*/ 3 h 48"/>
              <a:gd name="T28" fmla="*/ 40 w 57"/>
              <a:gd name="T29" fmla="*/ 17 h 48"/>
              <a:gd name="T30" fmla="*/ 22 w 57"/>
              <a:gd name="T31" fmla="*/ 31 h 48"/>
              <a:gd name="T32" fmla="*/ 45 w 57"/>
              <a:gd name="T33" fmla="*/ 11 h 48"/>
              <a:gd name="T34" fmla="*/ 47 w 57"/>
              <a:gd name="T35" fmla="*/ 18 h 48"/>
              <a:gd name="T36" fmla="*/ 40 w 57"/>
              <a:gd name="T37" fmla="*/ 32 h 48"/>
              <a:gd name="T38" fmla="*/ 23 w 57"/>
              <a:gd name="T39" fmla="*/ 37 h 48"/>
              <a:gd name="T40" fmla="*/ 23 w 57"/>
              <a:gd name="T41" fmla="*/ 37 h 48"/>
              <a:gd name="T42" fmla="*/ 37 w 57"/>
              <a:gd name="T43" fmla="*/ 42 h 48"/>
              <a:gd name="T44" fmla="*/ 42 w 57"/>
              <a:gd name="T45" fmla="*/ 41 h 48"/>
              <a:gd name="T46" fmla="*/ 50 w 57"/>
              <a:gd name="T47" fmla="*/ 48 h 48"/>
              <a:gd name="T48" fmla="*/ 51 w 57"/>
              <a:gd name="T49" fmla="*/ 38 h 48"/>
              <a:gd name="T50" fmla="*/ 57 w 57"/>
              <a:gd name="T51" fmla="*/ 26 h 48"/>
              <a:gd name="T52" fmla="*/ 45 w 57"/>
              <a:gd name="T53" fmla="*/ 1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7" h="48">
                <a:moveTo>
                  <a:pt x="44" y="17"/>
                </a:moveTo>
                <a:cubicBezTo>
                  <a:pt x="44" y="7"/>
                  <a:pt x="34" y="0"/>
                  <a:pt x="22" y="0"/>
                </a:cubicBezTo>
                <a:cubicBezTo>
                  <a:pt x="10" y="0"/>
                  <a:pt x="0" y="7"/>
                  <a:pt x="0" y="17"/>
                </a:cubicBezTo>
                <a:cubicBezTo>
                  <a:pt x="0" y="22"/>
                  <a:pt x="2" y="27"/>
                  <a:pt x="7" y="30"/>
                </a:cubicBezTo>
                <a:cubicBezTo>
                  <a:pt x="7" y="41"/>
                  <a:pt x="7" y="41"/>
                  <a:pt x="7" y="41"/>
                </a:cubicBezTo>
                <a:cubicBezTo>
                  <a:pt x="16" y="34"/>
                  <a:pt x="16" y="34"/>
                  <a:pt x="16" y="34"/>
                </a:cubicBezTo>
                <a:cubicBezTo>
                  <a:pt x="18" y="34"/>
                  <a:pt x="20" y="35"/>
                  <a:pt x="22" y="35"/>
                </a:cubicBezTo>
                <a:cubicBezTo>
                  <a:pt x="34" y="35"/>
                  <a:pt x="44" y="27"/>
                  <a:pt x="44" y="17"/>
                </a:cubicBezTo>
                <a:close/>
                <a:moveTo>
                  <a:pt x="22" y="31"/>
                </a:moveTo>
                <a:cubicBezTo>
                  <a:pt x="19" y="31"/>
                  <a:pt x="18" y="31"/>
                  <a:pt x="16" y="30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28"/>
                  <a:pt x="9" y="28"/>
                  <a:pt x="9" y="28"/>
                </a:cubicBezTo>
                <a:cubicBezTo>
                  <a:pt x="6" y="25"/>
                  <a:pt x="3" y="22"/>
                  <a:pt x="3" y="17"/>
                </a:cubicBezTo>
                <a:cubicBezTo>
                  <a:pt x="3" y="9"/>
                  <a:pt x="12" y="3"/>
                  <a:pt x="22" y="3"/>
                </a:cubicBezTo>
                <a:cubicBezTo>
                  <a:pt x="32" y="3"/>
                  <a:pt x="40" y="9"/>
                  <a:pt x="40" y="17"/>
                </a:cubicBezTo>
                <a:cubicBezTo>
                  <a:pt x="40" y="25"/>
                  <a:pt x="32" y="31"/>
                  <a:pt x="22" y="31"/>
                </a:cubicBezTo>
                <a:close/>
                <a:moveTo>
                  <a:pt x="45" y="11"/>
                </a:moveTo>
                <a:cubicBezTo>
                  <a:pt x="46" y="13"/>
                  <a:pt x="47" y="16"/>
                  <a:pt x="47" y="18"/>
                </a:cubicBezTo>
                <a:cubicBezTo>
                  <a:pt x="47" y="24"/>
                  <a:pt x="44" y="28"/>
                  <a:pt x="40" y="32"/>
                </a:cubicBezTo>
                <a:cubicBezTo>
                  <a:pt x="36" y="35"/>
                  <a:pt x="30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7" y="40"/>
                  <a:pt x="31" y="42"/>
                  <a:pt x="37" y="42"/>
                </a:cubicBezTo>
                <a:cubicBezTo>
                  <a:pt x="39" y="42"/>
                  <a:pt x="40" y="42"/>
                  <a:pt x="42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38"/>
                  <a:pt x="51" y="38"/>
                  <a:pt x="51" y="38"/>
                </a:cubicBezTo>
                <a:cubicBezTo>
                  <a:pt x="55" y="35"/>
                  <a:pt x="57" y="30"/>
                  <a:pt x="57" y="26"/>
                </a:cubicBezTo>
                <a:cubicBezTo>
                  <a:pt x="57" y="19"/>
                  <a:pt x="52" y="14"/>
                  <a:pt x="4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0" y="-2979"/>
            <a:ext cx="5627481" cy="6858000"/>
            <a:chOff x="0" y="0"/>
            <a:chExt cx="4040556" cy="6858000"/>
          </a:xfrm>
          <a:solidFill>
            <a:srgbClr val="C4EFFF"/>
          </a:solidFill>
          <a:effectLst>
            <a:outerShdw blurRad="50800" dist="63500" dir="6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0" y="0"/>
              <a:ext cx="1714500" cy="6858000"/>
            </a:xfrm>
            <a:prstGeom prst="rect">
              <a:avLst/>
            </a:prstGeom>
            <a:solidFill>
              <a:srgbClr val="3DB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10800000" flipH="1">
              <a:off x="1714500" y="0"/>
              <a:ext cx="2326056" cy="6858000"/>
            </a:xfrm>
            <a:prstGeom prst="rtTriangle">
              <a:avLst/>
            </a:prstGeom>
            <a:solidFill>
              <a:srgbClr val="3DB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12"/>
          <p:cNvSpPr txBox="1">
            <a:spLocks noChangeArrowheads="1"/>
          </p:cNvSpPr>
          <p:nvPr/>
        </p:nvSpPr>
        <p:spPr bwMode="auto">
          <a:xfrm>
            <a:off x="938950" y="2599448"/>
            <a:ext cx="190145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目录</a:t>
            </a:r>
          </a:p>
        </p:txBody>
      </p:sp>
      <p:sp>
        <p:nvSpPr>
          <p:cNvPr id="40" name="TextBox 12"/>
          <p:cNvSpPr txBox="1">
            <a:spLocks noChangeArrowheads="1"/>
          </p:cNvSpPr>
          <p:nvPr/>
        </p:nvSpPr>
        <p:spPr bwMode="auto">
          <a:xfrm>
            <a:off x="263664" y="2274162"/>
            <a:ext cx="283085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0" b="1" dirty="0">
                <a:solidFill>
                  <a:schemeClr val="bg1">
                    <a:alpha val="15000"/>
                  </a:schemeClr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目录</a:t>
            </a:r>
          </a:p>
        </p:txBody>
      </p:sp>
      <p:sp>
        <p:nvSpPr>
          <p:cNvPr id="41" name="TextBox 12"/>
          <p:cNvSpPr txBox="1">
            <a:spLocks noChangeArrowheads="1"/>
          </p:cNvSpPr>
          <p:nvPr/>
        </p:nvSpPr>
        <p:spPr bwMode="auto">
          <a:xfrm>
            <a:off x="944411" y="3632594"/>
            <a:ext cx="19014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di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直角三角形 31"/>
          <p:cNvSpPr/>
          <p:nvPr/>
        </p:nvSpPr>
        <p:spPr>
          <a:xfrm rot="10800000">
            <a:off x="6704455" y="6646"/>
            <a:ext cx="5495484" cy="5554154"/>
          </a:xfrm>
          <a:prstGeom prst="rtTriangle">
            <a:avLst/>
          </a:prstGeom>
          <a:solidFill>
            <a:srgbClr val="3DB19E"/>
          </a:solidFill>
          <a:ln>
            <a:noFill/>
          </a:ln>
          <a:effectLst>
            <a:outerShdw blurRad="88900" dist="88900" dir="7800000" algn="b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>
            <a:off x="0" y="2371961"/>
            <a:ext cx="4438650" cy="4486037"/>
          </a:xfrm>
          <a:prstGeom prst="rtTriangle">
            <a:avLst/>
          </a:prstGeom>
          <a:solidFill>
            <a:srgbClr val="C4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2"/>
          <p:cNvSpPr>
            <a:spLocks noChangeArrowheads="1"/>
          </p:cNvSpPr>
          <p:nvPr/>
        </p:nvSpPr>
        <p:spPr bwMode="auto">
          <a:xfrm>
            <a:off x="5705600" y="2371960"/>
            <a:ext cx="780800" cy="780800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112998" y="3325150"/>
            <a:ext cx="39660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di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5900554" y="2544350"/>
            <a:ext cx="458787" cy="441325"/>
          </a:xfrm>
          <a:custGeom>
            <a:avLst/>
            <a:gdLst>
              <a:gd name="T0" fmla="*/ 235 w 289"/>
              <a:gd name="T1" fmla="*/ 67 h 278"/>
              <a:gd name="T2" fmla="*/ 132 w 289"/>
              <a:gd name="T3" fmla="*/ 175 h 278"/>
              <a:gd name="T4" fmla="*/ 162 w 289"/>
              <a:gd name="T5" fmla="*/ 212 h 278"/>
              <a:gd name="T6" fmla="*/ 289 w 289"/>
              <a:gd name="T7" fmla="*/ 91 h 278"/>
              <a:gd name="T8" fmla="*/ 253 w 289"/>
              <a:gd name="T9" fmla="*/ 55 h 278"/>
              <a:gd name="T10" fmla="*/ 235 w 289"/>
              <a:gd name="T11" fmla="*/ 67 h 278"/>
              <a:gd name="T12" fmla="*/ 235 w 289"/>
              <a:gd name="T13" fmla="*/ 67 h 278"/>
              <a:gd name="T14" fmla="*/ 120 w 289"/>
              <a:gd name="T15" fmla="*/ 200 h 278"/>
              <a:gd name="T16" fmla="*/ 120 w 289"/>
              <a:gd name="T17" fmla="*/ 218 h 278"/>
              <a:gd name="T18" fmla="*/ 144 w 289"/>
              <a:gd name="T19" fmla="*/ 218 h 278"/>
              <a:gd name="T20" fmla="*/ 120 w 289"/>
              <a:gd name="T21" fmla="*/ 200 h 278"/>
              <a:gd name="T22" fmla="*/ 42 w 289"/>
              <a:gd name="T23" fmla="*/ 163 h 278"/>
              <a:gd name="T24" fmla="*/ 42 w 289"/>
              <a:gd name="T25" fmla="*/ 181 h 278"/>
              <a:gd name="T26" fmla="*/ 108 w 289"/>
              <a:gd name="T27" fmla="*/ 181 h 278"/>
              <a:gd name="T28" fmla="*/ 108 w 289"/>
              <a:gd name="T29" fmla="*/ 181 h 278"/>
              <a:gd name="T30" fmla="*/ 126 w 289"/>
              <a:gd name="T31" fmla="*/ 163 h 278"/>
              <a:gd name="T32" fmla="*/ 42 w 289"/>
              <a:gd name="T33" fmla="*/ 163 h 278"/>
              <a:gd name="T34" fmla="*/ 199 w 289"/>
              <a:gd name="T35" fmla="*/ 91 h 278"/>
              <a:gd name="T36" fmla="*/ 42 w 289"/>
              <a:gd name="T37" fmla="*/ 91 h 278"/>
              <a:gd name="T38" fmla="*/ 42 w 289"/>
              <a:gd name="T39" fmla="*/ 109 h 278"/>
              <a:gd name="T40" fmla="*/ 181 w 289"/>
              <a:gd name="T41" fmla="*/ 109 h 278"/>
              <a:gd name="T42" fmla="*/ 199 w 289"/>
              <a:gd name="T43" fmla="*/ 91 h 278"/>
              <a:gd name="T44" fmla="*/ 42 w 289"/>
              <a:gd name="T45" fmla="*/ 145 h 278"/>
              <a:gd name="T46" fmla="*/ 138 w 289"/>
              <a:gd name="T47" fmla="*/ 145 h 278"/>
              <a:gd name="T48" fmla="*/ 162 w 289"/>
              <a:gd name="T49" fmla="*/ 127 h 278"/>
              <a:gd name="T50" fmla="*/ 42 w 289"/>
              <a:gd name="T51" fmla="*/ 127 h 278"/>
              <a:gd name="T52" fmla="*/ 42 w 289"/>
              <a:gd name="T53" fmla="*/ 145 h 278"/>
              <a:gd name="T54" fmla="*/ 217 w 289"/>
              <a:gd name="T55" fmla="*/ 254 h 278"/>
              <a:gd name="T56" fmla="*/ 18 w 289"/>
              <a:gd name="T57" fmla="*/ 254 h 278"/>
              <a:gd name="T58" fmla="*/ 18 w 289"/>
              <a:gd name="T59" fmla="*/ 61 h 278"/>
              <a:gd name="T60" fmla="*/ 60 w 289"/>
              <a:gd name="T61" fmla="*/ 61 h 278"/>
              <a:gd name="T62" fmla="*/ 60 w 289"/>
              <a:gd name="T63" fmla="*/ 24 h 278"/>
              <a:gd name="T64" fmla="*/ 217 w 289"/>
              <a:gd name="T65" fmla="*/ 24 h 278"/>
              <a:gd name="T66" fmla="*/ 217 w 289"/>
              <a:gd name="T67" fmla="*/ 73 h 278"/>
              <a:gd name="T68" fmla="*/ 235 w 289"/>
              <a:gd name="T69" fmla="*/ 49 h 278"/>
              <a:gd name="T70" fmla="*/ 235 w 289"/>
              <a:gd name="T71" fmla="*/ 0 h 278"/>
              <a:gd name="T72" fmla="*/ 48 w 289"/>
              <a:gd name="T73" fmla="*/ 0 h 278"/>
              <a:gd name="T74" fmla="*/ 0 w 289"/>
              <a:gd name="T75" fmla="*/ 49 h 278"/>
              <a:gd name="T76" fmla="*/ 0 w 289"/>
              <a:gd name="T77" fmla="*/ 278 h 278"/>
              <a:gd name="T78" fmla="*/ 235 w 289"/>
              <a:gd name="T79" fmla="*/ 278 h 278"/>
              <a:gd name="T80" fmla="*/ 235 w 289"/>
              <a:gd name="T81" fmla="*/ 157 h 278"/>
              <a:gd name="T82" fmla="*/ 217 w 289"/>
              <a:gd name="T83" fmla="*/ 181 h 278"/>
              <a:gd name="T84" fmla="*/ 217 w 289"/>
              <a:gd name="T85" fmla="*/ 254 h 278"/>
              <a:gd name="T86" fmla="*/ 42 w 289"/>
              <a:gd name="T87" fmla="*/ 224 h 278"/>
              <a:gd name="T88" fmla="*/ 108 w 289"/>
              <a:gd name="T89" fmla="*/ 224 h 278"/>
              <a:gd name="T90" fmla="*/ 108 w 289"/>
              <a:gd name="T91" fmla="*/ 200 h 278"/>
              <a:gd name="T92" fmla="*/ 42 w 289"/>
              <a:gd name="T93" fmla="*/ 200 h 278"/>
              <a:gd name="T94" fmla="*/ 42 w 289"/>
              <a:gd name="T95" fmla="*/ 224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9" h="278">
                <a:moveTo>
                  <a:pt x="235" y="67"/>
                </a:moveTo>
                <a:lnTo>
                  <a:pt x="132" y="175"/>
                </a:lnTo>
                <a:lnTo>
                  <a:pt x="162" y="212"/>
                </a:lnTo>
                <a:lnTo>
                  <a:pt x="289" y="91"/>
                </a:lnTo>
                <a:lnTo>
                  <a:pt x="253" y="55"/>
                </a:lnTo>
                <a:lnTo>
                  <a:pt x="235" y="67"/>
                </a:lnTo>
                <a:lnTo>
                  <a:pt x="235" y="67"/>
                </a:lnTo>
                <a:close/>
                <a:moveTo>
                  <a:pt x="120" y="200"/>
                </a:moveTo>
                <a:lnTo>
                  <a:pt x="120" y="218"/>
                </a:lnTo>
                <a:lnTo>
                  <a:pt x="144" y="218"/>
                </a:lnTo>
                <a:lnTo>
                  <a:pt x="120" y="200"/>
                </a:lnTo>
                <a:close/>
                <a:moveTo>
                  <a:pt x="42" y="163"/>
                </a:moveTo>
                <a:lnTo>
                  <a:pt x="42" y="181"/>
                </a:lnTo>
                <a:lnTo>
                  <a:pt x="108" y="181"/>
                </a:lnTo>
                <a:lnTo>
                  <a:pt x="108" y="181"/>
                </a:lnTo>
                <a:lnTo>
                  <a:pt x="126" y="163"/>
                </a:lnTo>
                <a:lnTo>
                  <a:pt x="42" y="163"/>
                </a:lnTo>
                <a:close/>
                <a:moveTo>
                  <a:pt x="199" y="91"/>
                </a:moveTo>
                <a:lnTo>
                  <a:pt x="42" y="91"/>
                </a:lnTo>
                <a:lnTo>
                  <a:pt x="42" y="109"/>
                </a:lnTo>
                <a:lnTo>
                  <a:pt x="181" y="109"/>
                </a:lnTo>
                <a:lnTo>
                  <a:pt x="199" y="91"/>
                </a:lnTo>
                <a:close/>
                <a:moveTo>
                  <a:pt x="42" y="145"/>
                </a:moveTo>
                <a:lnTo>
                  <a:pt x="138" y="145"/>
                </a:lnTo>
                <a:lnTo>
                  <a:pt x="162" y="127"/>
                </a:lnTo>
                <a:lnTo>
                  <a:pt x="42" y="127"/>
                </a:lnTo>
                <a:lnTo>
                  <a:pt x="42" y="145"/>
                </a:lnTo>
                <a:close/>
                <a:moveTo>
                  <a:pt x="217" y="254"/>
                </a:moveTo>
                <a:lnTo>
                  <a:pt x="18" y="254"/>
                </a:lnTo>
                <a:lnTo>
                  <a:pt x="18" y="61"/>
                </a:lnTo>
                <a:lnTo>
                  <a:pt x="60" y="61"/>
                </a:lnTo>
                <a:lnTo>
                  <a:pt x="60" y="24"/>
                </a:lnTo>
                <a:lnTo>
                  <a:pt x="217" y="24"/>
                </a:lnTo>
                <a:lnTo>
                  <a:pt x="217" y="73"/>
                </a:lnTo>
                <a:lnTo>
                  <a:pt x="235" y="49"/>
                </a:lnTo>
                <a:lnTo>
                  <a:pt x="235" y="0"/>
                </a:lnTo>
                <a:lnTo>
                  <a:pt x="48" y="0"/>
                </a:lnTo>
                <a:lnTo>
                  <a:pt x="0" y="49"/>
                </a:lnTo>
                <a:lnTo>
                  <a:pt x="0" y="278"/>
                </a:lnTo>
                <a:lnTo>
                  <a:pt x="235" y="278"/>
                </a:lnTo>
                <a:lnTo>
                  <a:pt x="235" y="157"/>
                </a:lnTo>
                <a:lnTo>
                  <a:pt x="217" y="181"/>
                </a:lnTo>
                <a:lnTo>
                  <a:pt x="217" y="254"/>
                </a:lnTo>
                <a:close/>
                <a:moveTo>
                  <a:pt x="42" y="224"/>
                </a:moveTo>
                <a:lnTo>
                  <a:pt x="108" y="224"/>
                </a:lnTo>
                <a:lnTo>
                  <a:pt x="108" y="200"/>
                </a:lnTo>
                <a:lnTo>
                  <a:pt x="42" y="200"/>
                </a:lnTo>
                <a:lnTo>
                  <a:pt x="42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>
            <a:off x="0" y="2900895"/>
            <a:ext cx="3915304" cy="3957104"/>
          </a:xfrm>
          <a:prstGeom prst="rtTriangle">
            <a:avLst/>
          </a:prstGeom>
          <a:solidFill>
            <a:srgbClr val="3DB19E"/>
          </a:solidFill>
          <a:ln>
            <a:noFill/>
          </a:ln>
          <a:effectLst>
            <a:outerShdw blurRad="88900" dist="889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2C4169D-22FF-4037-B209-B1A322DB923C}"/>
              </a:ext>
            </a:extLst>
          </p:cNvPr>
          <p:cNvSpPr txBox="1"/>
          <p:nvPr/>
        </p:nvSpPr>
        <p:spPr>
          <a:xfrm>
            <a:off x="2035129" y="4217477"/>
            <a:ext cx="8121742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Pellentesque </a:t>
            </a:r>
            <a:r>
              <a:rPr lang="en-US" altLang="zh-CN" dirty="0">
                <a:solidFill>
                  <a:schemeClr val="bg1"/>
                </a:solidFill>
              </a:rPr>
              <a:t>habitant morbi tristique senectus et netus et malesuada fames ac turpis egestas. Proin pharetra nonummy pede. Mauris et orci.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CBBE0CB-7D0E-4FB8-B9E4-1F345CC6FDAA}"/>
              </a:ext>
            </a:extLst>
          </p:cNvPr>
          <p:cNvSpPr txBox="1"/>
          <p:nvPr/>
        </p:nvSpPr>
        <p:spPr>
          <a:xfrm>
            <a:off x="4405922" y="1123627"/>
            <a:ext cx="34480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>
                    <a:lumMod val="65000"/>
                    <a:alpha val="6000"/>
                  </a:schemeClr>
                </a:solidFill>
              </a:rPr>
              <a:t>0    1</a:t>
            </a:r>
            <a:endParaRPr lang="zh-CN" altLang="en-US" sz="11500">
              <a:solidFill>
                <a:schemeClr val="bg1">
                  <a:lumMod val="65000"/>
                  <a:alpha val="6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1964575" y="1932653"/>
            <a:ext cx="8174327" cy="2047168"/>
          </a:xfrm>
          <a:prstGeom prst="rect">
            <a:avLst/>
          </a:prstGeom>
          <a:blipFill rotWithShape="1">
            <a:blip r:embed="rId2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504340" y="1932653"/>
            <a:ext cx="2634562" cy="2048729"/>
          </a:xfrm>
          <a:prstGeom prst="rect">
            <a:avLst/>
          </a:prstGeom>
          <a:solidFill>
            <a:srgbClr val="3DB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 12"/>
          <p:cNvGrpSpPr/>
          <p:nvPr/>
        </p:nvGrpSpPr>
        <p:grpSpPr>
          <a:xfrm>
            <a:off x="8165172" y="2218385"/>
            <a:ext cx="1312898" cy="1058996"/>
            <a:chOff x="6173119" y="2789590"/>
            <a:chExt cx="2133437" cy="1720851"/>
          </a:xfrm>
          <a:solidFill>
            <a:schemeClr val="bg1"/>
          </a:solidFill>
        </p:grpSpPr>
        <p:sp>
          <p:nvSpPr>
            <p:cNvPr id="52" name="Freeform 14"/>
            <p:cNvSpPr/>
            <p:nvPr/>
          </p:nvSpPr>
          <p:spPr bwMode="auto">
            <a:xfrm>
              <a:off x="6173119" y="4019515"/>
              <a:ext cx="2133437" cy="490926"/>
            </a:xfrm>
            <a:custGeom>
              <a:avLst/>
              <a:gdLst>
                <a:gd name="T0" fmla="*/ 0 w 1634"/>
                <a:gd name="T1" fmla="*/ 376 h 376"/>
                <a:gd name="T2" fmla="*/ 204 w 1634"/>
                <a:gd name="T3" fmla="*/ 0 h 376"/>
                <a:gd name="T4" fmla="*/ 1428 w 1634"/>
                <a:gd name="T5" fmla="*/ 0 h 376"/>
                <a:gd name="T6" fmla="*/ 1634 w 1634"/>
                <a:gd name="T7" fmla="*/ 376 h 376"/>
                <a:gd name="T8" fmla="*/ 0 w 1634"/>
                <a:gd name="T9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376">
                  <a:moveTo>
                    <a:pt x="0" y="376"/>
                  </a:moveTo>
                  <a:lnTo>
                    <a:pt x="204" y="0"/>
                  </a:lnTo>
                  <a:lnTo>
                    <a:pt x="1428" y="0"/>
                  </a:lnTo>
                  <a:lnTo>
                    <a:pt x="1634" y="376"/>
                  </a:lnTo>
                  <a:lnTo>
                    <a:pt x="0" y="3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>
              <a:spLocks noEditPoints="1"/>
            </p:cNvSpPr>
            <p:nvPr/>
          </p:nvSpPr>
          <p:spPr bwMode="auto">
            <a:xfrm>
              <a:off x="6439472" y="2789590"/>
              <a:ext cx="1598119" cy="1107194"/>
            </a:xfrm>
            <a:custGeom>
              <a:avLst/>
              <a:gdLst>
                <a:gd name="T0" fmla="*/ 0 w 1224"/>
                <a:gd name="T1" fmla="*/ 0 h 848"/>
                <a:gd name="T2" fmla="*/ 0 w 1224"/>
                <a:gd name="T3" fmla="*/ 848 h 848"/>
                <a:gd name="T4" fmla="*/ 1224 w 1224"/>
                <a:gd name="T5" fmla="*/ 848 h 848"/>
                <a:gd name="T6" fmla="*/ 1224 w 1224"/>
                <a:gd name="T7" fmla="*/ 0 h 848"/>
                <a:gd name="T8" fmla="*/ 0 w 1224"/>
                <a:gd name="T9" fmla="*/ 0 h 848"/>
                <a:gd name="T10" fmla="*/ 0 w 1224"/>
                <a:gd name="T11" fmla="*/ 0 h 848"/>
                <a:gd name="T12" fmla="*/ 1122 w 1224"/>
                <a:gd name="T13" fmla="*/ 754 h 848"/>
                <a:gd name="T14" fmla="*/ 102 w 1224"/>
                <a:gd name="T15" fmla="*/ 754 h 848"/>
                <a:gd name="T16" fmla="*/ 102 w 1224"/>
                <a:gd name="T17" fmla="*/ 94 h 848"/>
                <a:gd name="T18" fmla="*/ 1122 w 1224"/>
                <a:gd name="T19" fmla="*/ 94 h 848"/>
                <a:gd name="T20" fmla="*/ 1122 w 1224"/>
                <a:gd name="T21" fmla="*/ 75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4" h="848">
                  <a:moveTo>
                    <a:pt x="0" y="0"/>
                  </a:moveTo>
                  <a:lnTo>
                    <a:pt x="0" y="848"/>
                  </a:lnTo>
                  <a:lnTo>
                    <a:pt x="1224" y="848"/>
                  </a:lnTo>
                  <a:lnTo>
                    <a:pt x="122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22" y="754"/>
                  </a:moveTo>
                  <a:lnTo>
                    <a:pt x="102" y="754"/>
                  </a:lnTo>
                  <a:lnTo>
                    <a:pt x="102" y="94"/>
                  </a:lnTo>
                  <a:lnTo>
                    <a:pt x="1122" y="94"/>
                  </a:lnTo>
                  <a:lnTo>
                    <a:pt x="1122" y="7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>
              <a:spLocks noEditPoints="1"/>
            </p:cNvSpPr>
            <p:nvPr/>
          </p:nvSpPr>
          <p:spPr bwMode="auto">
            <a:xfrm>
              <a:off x="7047906" y="3131671"/>
              <a:ext cx="381251" cy="378639"/>
            </a:xfrm>
            <a:custGeom>
              <a:avLst/>
              <a:gdLst>
                <a:gd name="T0" fmla="*/ 0 w 292"/>
                <a:gd name="T1" fmla="*/ 248 h 290"/>
                <a:gd name="T2" fmla="*/ 118 w 292"/>
                <a:gd name="T3" fmla="*/ 266 h 290"/>
                <a:gd name="T4" fmla="*/ 118 w 292"/>
                <a:gd name="T5" fmla="*/ 154 h 290"/>
                <a:gd name="T6" fmla="*/ 0 w 292"/>
                <a:gd name="T7" fmla="*/ 154 h 290"/>
                <a:gd name="T8" fmla="*/ 0 w 292"/>
                <a:gd name="T9" fmla="*/ 248 h 290"/>
                <a:gd name="T10" fmla="*/ 0 w 292"/>
                <a:gd name="T11" fmla="*/ 138 h 290"/>
                <a:gd name="T12" fmla="*/ 118 w 292"/>
                <a:gd name="T13" fmla="*/ 138 h 290"/>
                <a:gd name="T14" fmla="*/ 118 w 292"/>
                <a:gd name="T15" fmla="*/ 26 h 290"/>
                <a:gd name="T16" fmla="*/ 0 w 292"/>
                <a:gd name="T17" fmla="*/ 42 h 290"/>
                <a:gd name="T18" fmla="*/ 0 w 292"/>
                <a:gd name="T19" fmla="*/ 138 h 290"/>
                <a:gd name="T20" fmla="*/ 134 w 292"/>
                <a:gd name="T21" fmla="*/ 268 h 290"/>
                <a:gd name="T22" fmla="*/ 292 w 292"/>
                <a:gd name="T23" fmla="*/ 290 h 290"/>
                <a:gd name="T24" fmla="*/ 292 w 292"/>
                <a:gd name="T25" fmla="*/ 154 h 290"/>
                <a:gd name="T26" fmla="*/ 134 w 292"/>
                <a:gd name="T27" fmla="*/ 154 h 290"/>
                <a:gd name="T28" fmla="*/ 134 w 292"/>
                <a:gd name="T29" fmla="*/ 268 h 290"/>
                <a:gd name="T30" fmla="*/ 134 w 292"/>
                <a:gd name="T31" fmla="*/ 22 h 290"/>
                <a:gd name="T32" fmla="*/ 134 w 292"/>
                <a:gd name="T33" fmla="*/ 138 h 290"/>
                <a:gd name="T34" fmla="*/ 292 w 292"/>
                <a:gd name="T35" fmla="*/ 138 h 290"/>
                <a:gd name="T36" fmla="*/ 292 w 292"/>
                <a:gd name="T37" fmla="*/ 0 h 290"/>
                <a:gd name="T38" fmla="*/ 134 w 292"/>
                <a:gd name="T39" fmla="*/ 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2" h="290">
                  <a:moveTo>
                    <a:pt x="0" y="248"/>
                  </a:moveTo>
                  <a:lnTo>
                    <a:pt x="118" y="266"/>
                  </a:lnTo>
                  <a:lnTo>
                    <a:pt x="118" y="154"/>
                  </a:lnTo>
                  <a:lnTo>
                    <a:pt x="0" y="154"/>
                  </a:lnTo>
                  <a:lnTo>
                    <a:pt x="0" y="248"/>
                  </a:lnTo>
                  <a:close/>
                  <a:moveTo>
                    <a:pt x="0" y="138"/>
                  </a:moveTo>
                  <a:lnTo>
                    <a:pt x="118" y="138"/>
                  </a:lnTo>
                  <a:lnTo>
                    <a:pt x="118" y="26"/>
                  </a:lnTo>
                  <a:lnTo>
                    <a:pt x="0" y="42"/>
                  </a:lnTo>
                  <a:lnTo>
                    <a:pt x="0" y="138"/>
                  </a:lnTo>
                  <a:close/>
                  <a:moveTo>
                    <a:pt x="134" y="268"/>
                  </a:moveTo>
                  <a:lnTo>
                    <a:pt x="292" y="290"/>
                  </a:lnTo>
                  <a:lnTo>
                    <a:pt x="292" y="154"/>
                  </a:lnTo>
                  <a:lnTo>
                    <a:pt x="134" y="154"/>
                  </a:lnTo>
                  <a:lnTo>
                    <a:pt x="134" y="268"/>
                  </a:lnTo>
                  <a:close/>
                  <a:moveTo>
                    <a:pt x="134" y="22"/>
                  </a:moveTo>
                  <a:lnTo>
                    <a:pt x="134" y="138"/>
                  </a:lnTo>
                  <a:lnTo>
                    <a:pt x="292" y="138"/>
                  </a:lnTo>
                  <a:lnTo>
                    <a:pt x="292" y="0"/>
                  </a:lnTo>
                  <a:lnTo>
                    <a:pt x="134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975520" y="3346815"/>
            <a:ext cx="1690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945524" y="4489583"/>
            <a:ext cx="8193377" cy="15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96912" y="443078"/>
            <a:ext cx="333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709"/>
          <p:cNvSpPr/>
          <p:nvPr/>
        </p:nvSpPr>
        <p:spPr>
          <a:xfrm>
            <a:off x="940228" y="2462693"/>
            <a:ext cx="5809035" cy="2534060"/>
          </a:xfrm>
          <a:prstGeom prst="rect">
            <a:avLst/>
          </a:prstGeom>
          <a:gradFill flip="none" rotWithShape="1">
            <a:gsLst>
              <a:gs pos="0">
                <a:srgbClr val="3DB19E"/>
              </a:gs>
              <a:gs pos="100000">
                <a:srgbClr val="3E4055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2" name="Group 66"/>
          <p:cNvGrpSpPr/>
          <p:nvPr/>
        </p:nvGrpSpPr>
        <p:grpSpPr>
          <a:xfrm>
            <a:off x="5001962" y="1702549"/>
            <a:ext cx="6419849" cy="4216719"/>
            <a:chOff x="1017405" y="2693984"/>
            <a:chExt cx="6794663" cy="4462905"/>
          </a:xfrm>
        </p:grpSpPr>
        <p:grpSp>
          <p:nvGrpSpPr>
            <p:cNvPr id="63" name="Group 67"/>
            <p:cNvGrpSpPr/>
            <p:nvPr/>
          </p:nvGrpSpPr>
          <p:grpSpPr>
            <a:xfrm>
              <a:off x="1017405" y="2693984"/>
              <a:ext cx="6794663" cy="4462905"/>
              <a:chOff x="1017405" y="2693984"/>
              <a:chExt cx="6794663" cy="4462905"/>
            </a:xfrm>
          </p:grpSpPr>
          <p:sp>
            <p:nvSpPr>
              <p:cNvPr id="66" name="AutoShape 1"/>
              <p:cNvSpPr/>
              <p:nvPr/>
            </p:nvSpPr>
            <p:spPr bwMode="auto">
              <a:xfrm>
                <a:off x="1017405" y="2693984"/>
                <a:ext cx="6794663" cy="4462905"/>
              </a:xfrm>
              <a:prstGeom prst="roundRect">
                <a:avLst>
                  <a:gd name="adj" fmla="val 1292"/>
                </a:avLst>
              </a:prstGeom>
              <a:solidFill>
                <a:schemeClr val="bg1"/>
              </a:solidFill>
              <a:ln w="25400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dist="114299" dir="5340024" algn="ctr" rotWithShape="0">
                  <a:schemeClr val="bg2">
                    <a:alpha val="39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7" name="Rectangle 2"/>
              <p:cNvSpPr/>
              <p:nvPr/>
            </p:nvSpPr>
            <p:spPr bwMode="auto">
              <a:xfrm>
                <a:off x="1017405" y="3024940"/>
                <a:ext cx="6794663" cy="315914"/>
              </a:xfrm>
              <a:prstGeom prst="rect">
                <a:avLst/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8" name="AutoShape 3"/>
              <p:cNvSpPr/>
              <p:nvPr/>
            </p:nvSpPr>
            <p:spPr bwMode="auto">
              <a:xfrm>
                <a:off x="2035351" y="2779230"/>
                <a:ext cx="2717865" cy="561624"/>
              </a:xfrm>
              <a:prstGeom prst="roundRect">
                <a:avLst>
                  <a:gd name="adj" fmla="val 11986"/>
                </a:avLst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9" name="Oval 4"/>
              <p:cNvSpPr/>
              <p:nvPr/>
            </p:nvSpPr>
            <p:spPr bwMode="auto">
              <a:xfrm>
                <a:off x="1137753" y="2814331"/>
                <a:ext cx="95903" cy="95276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0" name="Oval 5"/>
              <p:cNvSpPr/>
              <p:nvPr/>
            </p:nvSpPr>
            <p:spPr bwMode="auto">
              <a:xfrm>
                <a:off x="1307620" y="2814331"/>
                <a:ext cx="95903" cy="95276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1" name="Oval 6"/>
              <p:cNvSpPr/>
              <p:nvPr/>
            </p:nvSpPr>
            <p:spPr bwMode="auto">
              <a:xfrm>
                <a:off x="1477486" y="2814331"/>
                <a:ext cx="95903" cy="95276"/>
              </a:xfrm>
              <a:prstGeom prst="ellipse">
                <a:avLst/>
              </a:prstGeom>
              <a:solidFill>
                <a:schemeClr val="accent4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2" name="Rectangle 11"/>
              <p:cNvSpPr/>
              <p:nvPr/>
            </p:nvSpPr>
            <p:spPr bwMode="auto">
              <a:xfrm>
                <a:off x="2205844" y="3085114"/>
                <a:ext cx="5104773" cy="20058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B3B3B3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3" name="Freeform 9"/>
              <p:cNvSpPr/>
              <p:nvPr/>
            </p:nvSpPr>
            <p:spPr bwMode="auto">
              <a:xfrm rot="18900000">
                <a:off x="4580706" y="2849676"/>
                <a:ext cx="99497" cy="99497"/>
              </a:xfrm>
              <a:custGeom>
                <a:avLst/>
                <a:gdLst>
                  <a:gd name="T0" fmla="*/ 42 w 64"/>
                  <a:gd name="T1" fmla="*/ 0 h 64"/>
                  <a:gd name="T2" fmla="*/ 21 w 64"/>
                  <a:gd name="T3" fmla="*/ 0 h 64"/>
                  <a:gd name="T4" fmla="*/ 21 w 64"/>
                  <a:gd name="T5" fmla="*/ 21 h 64"/>
                  <a:gd name="T6" fmla="*/ 0 w 64"/>
                  <a:gd name="T7" fmla="*/ 21 h 64"/>
                  <a:gd name="T8" fmla="*/ 0 w 64"/>
                  <a:gd name="T9" fmla="*/ 42 h 64"/>
                  <a:gd name="T10" fmla="*/ 21 w 64"/>
                  <a:gd name="T11" fmla="*/ 42 h 64"/>
                  <a:gd name="T12" fmla="*/ 21 w 64"/>
                  <a:gd name="T13" fmla="*/ 64 h 64"/>
                  <a:gd name="T14" fmla="*/ 42 w 64"/>
                  <a:gd name="T15" fmla="*/ 64 h 64"/>
                  <a:gd name="T16" fmla="*/ 42 w 64"/>
                  <a:gd name="T17" fmla="*/ 42 h 64"/>
                  <a:gd name="T18" fmla="*/ 64 w 64"/>
                  <a:gd name="T19" fmla="*/ 42 h 64"/>
                  <a:gd name="T20" fmla="*/ 64 w 64"/>
                  <a:gd name="T21" fmla="*/ 21 h 64"/>
                  <a:gd name="T22" fmla="*/ 42 w 64"/>
                  <a:gd name="T23" fmla="*/ 21 h 64"/>
                  <a:gd name="T24" fmla="*/ 42 w 6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4">
                    <a:moveTo>
                      <a:pt x="42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0" y="21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64"/>
                    </a:lnTo>
                    <a:lnTo>
                      <a:pt x="42" y="64"/>
                    </a:lnTo>
                    <a:lnTo>
                      <a:pt x="42" y="42"/>
                    </a:lnTo>
                    <a:lnTo>
                      <a:pt x="64" y="42"/>
                    </a:lnTo>
                    <a:lnTo>
                      <a:pt x="64" y="21"/>
                    </a:lnTo>
                    <a:lnTo>
                      <a:pt x="42" y="2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74" name="Group 85"/>
              <p:cNvGrpSpPr/>
              <p:nvPr/>
            </p:nvGrpSpPr>
            <p:grpSpPr>
              <a:xfrm>
                <a:off x="7494380" y="2779230"/>
                <a:ext cx="155357" cy="155272"/>
                <a:chOff x="4763" y="0"/>
                <a:chExt cx="2900362" cy="2898775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77" name="Freeform 13"/>
                <p:cNvSpPr/>
                <p:nvPr/>
              </p:nvSpPr>
              <p:spPr bwMode="auto">
                <a:xfrm>
                  <a:off x="4763" y="0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2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8" name="Freeform 14"/>
                <p:cNvSpPr/>
                <p:nvPr/>
              </p:nvSpPr>
              <p:spPr bwMode="auto">
                <a:xfrm>
                  <a:off x="4763" y="1087438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1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9" name="Freeform 15"/>
                <p:cNvSpPr/>
                <p:nvPr/>
              </p:nvSpPr>
              <p:spPr bwMode="auto">
                <a:xfrm>
                  <a:off x="4763" y="2171700"/>
                  <a:ext cx="727075" cy="727075"/>
                </a:xfrm>
                <a:custGeom>
                  <a:avLst/>
                  <a:gdLst>
                    <a:gd name="T0" fmla="*/ 168 w 193"/>
                    <a:gd name="T1" fmla="*/ 0 h 193"/>
                    <a:gd name="T2" fmla="*/ 24 w 193"/>
                    <a:gd name="T3" fmla="*/ 0 h 193"/>
                    <a:gd name="T4" fmla="*/ 0 w 193"/>
                    <a:gd name="T5" fmla="*/ 25 h 193"/>
                    <a:gd name="T6" fmla="*/ 0 w 193"/>
                    <a:gd name="T7" fmla="*/ 169 h 193"/>
                    <a:gd name="T8" fmla="*/ 24 w 193"/>
                    <a:gd name="T9" fmla="*/ 193 h 193"/>
                    <a:gd name="T10" fmla="*/ 168 w 193"/>
                    <a:gd name="T11" fmla="*/ 193 h 193"/>
                    <a:gd name="T12" fmla="*/ 193 w 193"/>
                    <a:gd name="T13" fmla="*/ 169 h 193"/>
                    <a:gd name="T14" fmla="*/ 193 w 193"/>
                    <a:gd name="T15" fmla="*/ 25 h 193"/>
                    <a:gd name="T16" fmla="*/ 168 w 193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2" y="193"/>
                        <a:pt x="193" y="182"/>
                        <a:pt x="193" y="169"/>
                      </a:cubicBezTo>
                      <a:cubicBezTo>
                        <a:pt x="193" y="25"/>
                        <a:pt x="193" y="25"/>
                        <a:pt x="193" y="25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0" name="Freeform 16"/>
                <p:cNvSpPr/>
                <p:nvPr/>
              </p:nvSpPr>
              <p:spPr bwMode="auto">
                <a:xfrm>
                  <a:off x="1093788" y="0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1" name="Freeform 17"/>
                <p:cNvSpPr/>
                <p:nvPr/>
              </p:nvSpPr>
              <p:spPr bwMode="auto">
                <a:xfrm>
                  <a:off x="1093788" y="1087438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2" name="Freeform 18"/>
                <p:cNvSpPr/>
                <p:nvPr/>
              </p:nvSpPr>
              <p:spPr bwMode="auto">
                <a:xfrm>
                  <a:off x="1093788" y="2171700"/>
                  <a:ext cx="722312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3" name="Freeform 19"/>
                <p:cNvSpPr/>
                <p:nvPr/>
              </p:nvSpPr>
              <p:spPr bwMode="auto">
                <a:xfrm>
                  <a:off x="2181225" y="0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4" name="Freeform 20"/>
                <p:cNvSpPr/>
                <p:nvPr/>
              </p:nvSpPr>
              <p:spPr bwMode="auto">
                <a:xfrm>
                  <a:off x="2181225" y="1087438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85" name="Freeform 21"/>
                <p:cNvSpPr/>
                <p:nvPr/>
              </p:nvSpPr>
              <p:spPr bwMode="auto">
                <a:xfrm>
                  <a:off x="2181225" y="2171700"/>
                  <a:ext cx="723900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0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75" name="Freeform 25"/>
              <p:cNvSpPr/>
              <p:nvPr/>
            </p:nvSpPr>
            <p:spPr bwMode="auto">
              <a:xfrm rot="5400000">
                <a:off x="7497092" y="3115886"/>
                <a:ext cx="146921" cy="128651"/>
              </a:xfrm>
              <a:custGeom>
                <a:avLst/>
                <a:gdLst>
                  <a:gd name="T0" fmla="*/ 504 w 896"/>
                  <a:gd name="T1" fmla="*/ 0 h 784"/>
                  <a:gd name="T2" fmla="*/ 116 w 896"/>
                  <a:gd name="T3" fmla="*/ 336 h 784"/>
                  <a:gd name="T4" fmla="*/ 0 w 896"/>
                  <a:gd name="T5" fmla="*/ 336 h 784"/>
                  <a:gd name="T6" fmla="*/ 168 w 896"/>
                  <a:gd name="T7" fmla="*/ 560 h 784"/>
                  <a:gd name="T8" fmla="*/ 336 w 896"/>
                  <a:gd name="T9" fmla="*/ 336 h 784"/>
                  <a:gd name="T10" fmla="*/ 230 w 896"/>
                  <a:gd name="T11" fmla="*/ 336 h 784"/>
                  <a:gd name="T12" fmla="*/ 504 w 896"/>
                  <a:gd name="T13" fmla="*/ 112 h 784"/>
                  <a:gd name="T14" fmla="*/ 784 w 896"/>
                  <a:gd name="T15" fmla="*/ 392 h 784"/>
                  <a:gd name="T16" fmla="*/ 504 w 896"/>
                  <a:gd name="T17" fmla="*/ 672 h 784"/>
                  <a:gd name="T18" fmla="*/ 504 w 896"/>
                  <a:gd name="T19" fmla="*/ 784 h 784"/>
                  <a:gd name="T20" fmla="*/ 896 w 896"/>
                  <a:gd name="T21" fmla="*/ 392 h 784"/>
                  <a:gd name="T22" fmla="*/ 504 w 896"/>
                  <a:gd name="T23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6" h="784">
                    <a:moveTo>
                      <a:pt x="504" y="0"/>
                    </a:moveTo>
                    <a:cubicBezTo>
                      <a:pt x="307" y="0"/>
                      <a:pt x="144" y="146"/>
                      <a:pt x="116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168" y="560"/>
                      <a:pt x="168" y="560"/>
                      <a:pt x="168" y="560"/>
                    </a:cubicBezTo>
                    <a:cubicBezTo>
                      <a:pt x="336" y="336"/>
                      <a:pt x="336" y="336"/>
                      <a:pt x="336" y="336"/>
                    </a:cubicBezTo>
                    <a:cubicBezTo>
                      <a:pt x="230" y="336"/>
                      <a:pt x="230" y="336"/>
                      <a:pt x="230" y="336"/>
                    </a:cubicBezTo>
                    <a:cubicBezTo>
                      <a:pt x="256" y="208"/>
                      <a:pt x="369" y="112"/>
                      <a:pt x="504" y="112"/>
                    </a:cubicBezTo>
                    <a:cubicBezTo>
                      <a:pt x="658" y="112"/>
                      <a:pt x="784" y="238"/>
                      <a:pt x="784" y="392"/>
                    </a:cubicBezTo>
                    <a:cubicBezTo>
                      <a:pt x="784" y="546"/>
                      <a:pt x="658" y="672"/>
                      <a:pt x="504" y="672"/>
                    </a:cubicBezTo>
                    <a:cubicBezTo>
                      <a:pt x="504" y="784"/>
                      <a:pt x="504" y="784"/>
                      <a:pt x="504" y="784"/>
                    </a:cubicBezTo>
                    <a:cubicBezTo>
                      <a:pt x="721" y="784"/>
                      <a:pt x="896" y="609"/>
                      <a:pt x="896" y="392"/>
                    </a:cubicBezTo>
                    <a:cubicBezTo>
                      <a:pt x="896" y="175"/>
                      <a:pt x="721" y="0"/>
                      <a:pt x="5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6" name="Oval 6"/>
              <p:cNvSpPr/>
              <p:nvPr/>
            </p:nvSpPr>
            <p:spPr bwMode="auto">
              <a:xfrm>
                <a:off x="1655635" y="2814331"/>
                <a:ext cx="95903" cy="95276"/>
              </a:xfrm>
              <a:prstGeom prst="ellipse">
                <a:avLst/>
              </a:prstGeom>
              <a:solidFill>
                <a:schemeClr val="accent5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64" name="TextBox 68"/>
            <p:cNvSpPr txBox="1"/>
            <p:nvPr/>
          </p:nvSpPr>
          <p:spPr>
            <a:xfrm>
              <a:off x="2353072" y="3063038"/>
              <a:ext cx="1425478" cy="244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9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http</a:t>
              </a:r>
              <a:r>
                <a:rPr lang="id-ID" sz="900" dirty="0" smtClean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://</a:t>
              </a: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www.123.com</a:t>
              </a:r>
              <a:endParaRPr lang="id-ID" sz="9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Freeform 29"/>
            <p:cNvSpPr>
              <a:spLocks noEditPoints="1"/>
            </p:cNvSpPr>
            <p:nvPr/>
          </p:nvSpPr>
          <p:spPr bwMode="auto">
            <a:xfrm>
              <a:off x="2269943" y="3130076"/>
              <a:ext cx="115372" cy="115448"/>
            </a:xfrm>
            <a:custGeom>
              <a:avLst/>
              <a:gdLst>
                <a:gd name="T0" fmla="*/ 0 w 636"/>
                <a:gd name="T1" fmla="*/ 318 h 636"/>
                <a:gd name="T2" fmla="*/ 636 w 636"/>
                <a:gd name="T3" fmla="*/ 318 h 636"/>
                <a:gd name="T4" fmla="*/ 594 w 636"/>
                <a:gd name="T5" fmla="*/ 308 h 636"/>
                <a:gd name="T6" fmla="*/ 448 w 636"/>
                <a:gd name="T7" fmla="*/ 179 h 636"/>
                <a:gd name="T8" fmla="*/ 594 w 636"/>
                <a:gd name="T9" fmla="*/ 308 h 636"/>
                <a:gd name="T10" fmla="*/ 223 w 636"/>
                <a:gd name="T11" fmla="*/ 486 h 636"/>
                <a:gd name="T12" fmla="*/ 308 w 636"/>
                <a:gd name="T13" fmla="*/ 594 h 636"/>
                <a:gd name="T14" fmla="*/ 329 w 636"/>
                <a:gd name="T15" fmla="*/ 42 h 636"/>
                <a:gd name="T16" fmla="*/ 328 w 636"/>
                <a:gd name="T17" fmla="*/ 184 h 636"/>
                <a:gd name="T18" fmla="*/ 329 w 636"/>
                <a:gd name="T19" fmla="*/ 42 h 636"/>
                <a:gd name="T20" fmla="*/ 510 w 636"/>
                <a:gd name="T21" fmla="*/ 119 h 636"/>
                <a:gd name="T22" fmla="*/ 363 w 636"/>
                <a:gd name="T23" fmla="*/ 45 h 636"/>
                <a:gd name="T24" fmla="*/ 308 w 636"/>
                <a:gd name="T25" fmla="*/ 184 h 636"/>
                <a:gd name="T26" fmla="*/ 307 w 636"/>
                <a:gd name="T27" fmla="*/ 42 h 636"/>
                <a:gd name="T28" fmla="*/ 196 w 636"/>
                <a:gd name="T29" fmla="*/ 160 h 636"/>
                <a:gd name="T30" fmla="*/ 273 w 636"/>
                <a:gd name="T31" fmla="*/ 45 h 636"/>
                <a:gd name="T32" fmla="*/ 207 w 636"/>
                <a:gd name="T33" fmla="*/ 186 h 636"/>
                <a:gd name="T34" fmla="*/ 308 w 636"/>
                <a:gd name="T35" fmla="*/ 308 h 636"/>
                <a:gd name="T36" fmla="*/ 207 w 636"/>
                <a:gd name="T37" fmla="*/ 186 h 636"/>
                <a:gd name="T38" fmla="*/ 308 w 636"/>
                <a:gd name="T39" fmla="*/ 452 h 636"/>
                <a:gd name="T40" fmla="*/ 185 w 636"/>
                <a:gd name="T41" fmla="*/ 328 h 636"/>
                <a:gd name="T42" fmla="*/ 273 w 636"/>
                <a:gd name="T43" fmla="*/ 591 h 636"/>
                <a:gd name="T44" fmla="*/ 204 w 636"/>
                <a:gd name="T45" fmla="*/ 493 h 636"/>
                <a:gd name="T46" fmla="*/ 328 w 636"/>
                <a:gd name="T47" fmla="*/ 594 h 636"/>
                <a:gd name="T48" fmla="*/ 413 w 636"/>
                <a:gd name="T49" fmla="*/ 486 h 636"/>
                <a:gd name="T50" fmla="*/ 328 w 636"/>
                <a:gd name="T51" fmla="*/ 594 h 636"/>
                <a:gd name="T52" fmla="*/ 498 w 636"/>
                <a:gd name="T53" fmla="*/ 528 h 636"/>
                <a:gd name="T54" fmla="*/ 432 w 636"/>
                <a:gd name="T55" fmla="*/ 493 h 636"/>
                <a:gd name="T56" fmla="*/ 328 w 636"/>
                <a:gd name="T57" fmla="*/ 452 h 636"/>
                <a:gd name="T58" fmla="*/ 451 w 636"/>
                <a:gd name="T59" fmla="*/ 328 h 636"/>
                <a:gd name="T60" fmla="*/ 328 w 636"/>
                <a:gd name="T61" fmla="*/ 308 h 636"/>
                <a:gd name="T62" fmla="*/ 429 w 636"/>
                <a:gd name="T63" fmla="*/ 186 h 636"/>
                <a:gd name="T64" fmla="*/ 328 w 636"/>
                <a:gd name="T65" fmla="*/ 308 h 636"/>
                <a:gd name="T66" fmla="*/ 188 w 636"/>
                <a:gd name="T67" fmla="*/ 179 h 636"/>
                <a:gd name="T68" fmla="*/ 42 w 636"/>
                <a:gd name="T69" fmla="*/ 308 h 636"/>
                <a:gd name="T70" fmla="*/ 42 w 636"/>
                <a:gd name="T71" fmla="*/ 328 h 636"/>
                <a:gd name="T72" fmla="*/ 195 w 636"/>
                <a:gd name="T73" fmla="*/ 475 h 636"/>
                <a:gd name="T74" fmla="*/ 42 w 636"/>
                <a:gd name="T75" fmla="*/ 328 h 636"/>
                <a:gd name="T76" fmla="*/ 441 w 636"/>
                <a:gd name="T77" fmla="*/ 475 h 636"/>
                <a:gd name="T78" fmla="*/ 594 w 636"/>
                <a:gd name="T79" fmla="*/ 328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6" h="636">
                  <a:moveTo>
                    <a:pt x="318" y="0"/>
                  </a:moveTo>
                  <a:cubicBezTo>
                    <a:pt x="142" y="0"/>
                    <a:pt x="0" y="142"/>
                    <a:pt x="0" y="318"/>
                  </a:cubicBezTo>
                  <a:cubicBezTo>
                    <a:pt x="0" y="494"/>
                    <a:pt x="142" y="636"/>
                    <a:pt x="318" y="636"/>
                  </a:cubicBezTo>
                  <a:cubicBezTo>
                    <a:pt x="494" y="636"/>
                    <a:pt x="636" y="494"/>
                    <a:pt x="636" y="318"/>
                  </a:cubicBezTo>
                  <a:cubicBezTo>
                    <a:pt x="636" y="142"/>
                    <a:pt x="494" y="0"/>
                    <a:pt x="318" y="0"/>
                  </a:cubicBezTo>
                  <a:close/>
                  <a:moveTo>
                    <a:pt x="594" y="308"/>
                  </a:moveTo>
                  <a:cubicBezTo>
                    <a:pt x="471" y="308"/>
                    <a:pt x="471" y="308"/>
                    <a:pt x="471" y="308"/>
                  </a:cubicBezTo>
                  <a:cubicBezTo>
                    <a:pt x="470" y="262"/>
                    <a:pt x="462" y="219"/>
                    <a:pt x="448" y="179"/>
                  </a:cubicBezTo>
                  <a:cubicBezTo>
                    <a:pt x="476" y="168"/>
                    <a:pt x="501" y="152"/>
                    <a:pt x="525" y="134"/>
                  </a:cubicBezTo>
                  <a:cubicBezTo>
                    <a:pt x="566" y="181"/>
                    <a:pt x="592" y="241"/>
                    <a:pt x="594" y="308"/>
                  </a:cubicBezTo>
                  <a:close/>
                  <a:moveTo>
                    <a:pt x="307" y="594"/>
                  </a:moveTo>
                  <a:cubicBezTo>
                    <a:pt x="273" y="566"/>
                    <a:pt x="244" y="529"/>
                    <a:pt x="223" y="486"/>
                  </a:cubicBezTo>
                  <a:cubicBezTo>
                    <a:pt x="250" y="478"/>
                    <a:pt x="278" y="473"/>
                    <a:pt x="308" y="472"/>
                  </a:cubicBezTo>
                  <a:cubicBezTo>
                    <a:pt x="308" y="594"/>
                    <a:pt x="308" y="594"/>
                    <a:pt x="308" y="594"/>
                  </a:cubicBezTo>
                  <a:cubicBezTo>
                    <a:pt x="307" y="594"/>
                    <a:pt x="307" y="594"/>
                    <a:pt x="307" y="594"/>
                  </a:cubicBezTo>
                  <a:close/>
                  <a:moveTo>
                    <a:pt x="329" y="42"/>
                  </a:moveTo>
                  <a:cubicBezTo>
                    <a:pt x="368" y="74"/>
                    <a:pt x="400" y="117"/>
                    <a:pt x="421" y="167"/>
                  </a:cubicBezTo>
                  <a:cubicBezTo>
                    <a:pt x="392" y="177"/>
                    <a:pt x="361" y="183"/>
                    <a:pt x="328" y="184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9" y="42"/>
                    <a:pt x="329" y="42"/>
                    <a:pt x="329" y="42"/>
                  </a:cubicBezTo>
                  <a:close/>
                  <a:moveTo>
                    <a:pt x="363" y="45"/>
                  </a:moveTo>
                  <a:cubicBezTo>
                    <a:pt x="420" y="55"/>
                    <a:pt x="471" y="81"/>
                    <a:pt x="510" y="119"/>
                  </a:cubicBezTo>
                  <a:cubicBezTo>
                    <a:pt x="489" y="136"/>
                    <a:pt x="466" y="150"/>
                    <a:pt x="440" y="160"/>
                  </a:cubicBezTo>
                  <a:cubicBezTo>
                    <a:pt x="421" y="116"/>
                    <a:pt x="395" y="77"/>
                    <a:pt x="363" y="45"/>
                  </a:cubicBezTo>
                  <a:close/>
                  <a:moveTo>
                    <a:pt x="308" y="42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275" y="183"/>
                    <a:pt x="244" y="177"/>
                    <a:pt x="215" y="167"/>
                  </a:cubicBezTo>
                  <a:cubicBezTo>
                    <a:pt x="236" y="117"/>
                    <a:pt x="268" y="74"/>
                    <a:pt x="307" y="42"/>
                  </a:cubicBezTo>
                  <a:cubicBezTo>
                    <a:pt x="307" y="42"/>
                    <a:pt x="307" y="42"/>
                    <a:pt x="308" y="42"/>
                  </a:cubicBezTo>
                  <a:close/>
                  <a:moveTo>
                    <a:pt x="196" y="160"/>
                  </a:moveTo>
                  <a:cubicBezTo>
                    <a:pt x="171" y="150"/>
                    <a:pt x="147" y="136"/>
                    <a:pt x="126" y="119"/>
                  </a:cubicBezTo>
                  <a:cubicBezTo>
                    <a:pt x="165" y="81"/>
                    <a:pt x="216" y="55"/>
                    <a:pt x="273" y="45"/>
                  </a:cubicBezTo>
                  <a:cubicBezTo>
                    <a:pt x="241" y="77"/>
                    <a:pt x="215" y="116"/>
                    <a:pt x="196" y="160"/>
                  </a:cubicBezTo>
                  <a:close/>
                  <a:moveTo>
                    <a:pt x="207" y="186"/>
                  </a:moveTo>
                  <a:cubicBezTo>
                    <a:pt x="239" y="197"/>
                    <a:pt x="273" y="204"/>
                    <a:pt x="308" y="205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6" y="265"/>
                    <a:pt x="194" y="224"/>
                    <a:pt x="207" y="186"/>
                  </a:cubicBezTo>
                  <a:close/>
                  <a:moveTo>
                    <a:pt x="308" y="328"/>
                  </a:moveTo>
                  <a:cubicBezTo>
                    <a:pt x="308" y="452"/>
                    <a:pt x="308" y="452"/>
                    <a:pt x="308" y="452"/>
                  </a:cubicBezTo>
                  <a:cubicBezTo>
                    <a:pt x="275" y="453"/>
                    <a:pt x="244" y="458"/>
                    <a:pt x="215" y="468"/>
                  </a:cubicBezTo>
                  <a:cubicBezTo>
                    <a:pt x="197" y="425"/>
                    <a:pt x="186" y="378"/>
                    <a:pt x="185" y="328"/>
                  </a:cubicBezTo>
                  <a:lnTo>
                    <a:pt x="308" y="328"/>
                  </a:lnTo>
                  <a:close/>
                  <a:moveTo>
                    <a:pt x="273" y="591"/>
                  </a:moveTo>
                  <a:cubicBezTo>
                    <a:pt x="222" y="582"/>
                    <a:pt x="176" y="560"/>
                    <a:pt x="138" y="528"/>
                  </a:cubicBezTo>
                  <a:cubicBezTo>
                    <a:pt x="158" y="514"/>
                    <a:pt x="180" y="502"/>
                    <a:pt x="204" y="493"/>
                  </a:cubicBezTo>
                  <a:cubicBezTo>
                    <a:pt x="222" y="531"/>
                    <a:pt x="245" y="563"/>
                    <a:pt x="273" y="591"/>
                  </a:cubicBezTo>
                  <a:close/>
                  <a:moveTo>
                    <a:pt x="328" y="594"/>
                  </a:moveTo>
                  <a:cubicBezTo>
                    <a:pt x="328" y="472"/>
                    <a:pt x="328" y="472"/>
                    <a:pt x="328" y="472"/>
                  </a:cubicBezTo>
                  <a:cubicBezTo>
                    <a:pt x="358" y="473"/>
                    <a:pt x="386" y="478"/>
                    <a:pt x="413" y="486"/>
                  </a:cubicBezTo>
                  <a:cubicBezTo>
                    <a:pt x="392" y="529"/>
                    <a:pt x="363" y="566"/>
                    <a:pt x="329" y="594"/>
                  </a:cubicBezTo>
                  <a:cubicBezTo>
                    <a:pt x="329" y="594"/>
                    <a:pt x="329" y="594"/>
                    <a:pt x="328" y="594"/>
                  </a:cubicBezTo>
                  <a:close/>
                  <a:moveTo>
                    <a:pt x="432" y="493"/>
                  </a:moveTo>
                  <a:cubicBezTo>
                    <a:pt x="456" y="502"/>
                    <a:pt x="478" y="514"/>
                    <a:pt x="498" y="528"/>
                  </a:cubicBezTo>
                  <a:cubicBezTo>
                    <a:pt x="460" y="560"/>
                    <a:pt x="414" y="582"/>
                    <a:pt x="363" y="591"/>
                  </a:cubicBezTo>
                  <a:cubicBezTo>
                    <a:pt x="391" y="563"/>
                    <a:pt x="414" y="531"/>
                    <a:pt x="432" y="493"/>
                  </a:cubicBezTo>
                  <a:close/>
                  <a:moveTo>
                    <a:pt x="421" y="468"/>
                  </a:moveTo>
                  <a:cubicBezTo>
                    <a:pt x="392" y="458"/>
                    <a:pt x="361" y="453"/>
                    <a:pt x="328" y="452"/>
                  </a:cubicBezTo>
                  <a:cubicBezTo>
                    <a:pt x="328" y="328"/>
                    <a:pt x="328" y="328"/>
                    <a:pt x="328" y="328"/>
                  </a:cubicBezTo>
                  <a:cubicBezTo>
                    <a:pt x="451" y="328"/>
                    <a:pt x="451" y="328"/>
                    <a:pt x="451" y="328"/>
                  </a:cubicBezTo>
                  <a:cubicBezTo>
                    <a:pt x="450" y="378"/>
                    <a:pt x="439" y="425"/>
                    <a:pt x="421" y="468"/>
                  </a:cubicBezTo>
                  <a:close/>
                  <a:moveTo>
                    <a:pt x="328" y="308"/>
                  </a:moveTo>
                  <a:cubicBezTo>
                    <a:pt x="328" y="205"/>
                    <a:pt x="328" y="205"/>
                    <a:pt x="328" y="205"/>
                  </a:cubicBezTo>
                  <a:cubicBezTo>
                    <a:pt x="363" y="204"/>
                    <a:pt x="397" y="197"/>
                    <a:pt x="429" y="186"/>
                  </a:cubicBezTo>
                  <a:cubicBezTo>
                    <a:pt x="442" y="224"/>
                    <a:pt x="450" y="265"/>
                    <a:pt x="451" y="308"/>
                  </a:cubicBezTo>
                  <a:lnTo>
                    <a:pt x="328" y="308"/>
                  </a:lnTo>
                  <a:close/>
                  <a:moveTo>
                    <a:pt x="111" y="134"/>
                  </a:moveTo>
                  <a:cubicBezTo>
                    <a:pt x="135" y="152"/>
                    <a:pt x="160" y="168"/>
                    <a:pt x="188" y="179"/>
                  </a:cubicBezTo>
                  <a:cubicBezTo>
                    <a:pt x="174" y="219"/>
                    <a:pt x="166" y="262"/>
                    <a:pt x="165" y="308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4" y="241"/>
                    <a:pt x="70" y="181"/>
                    <a:pt x="111" y="134"/>
                  </a:cubicBezTo>
                  <a:close/>
                  <a:moveTo>
                    <a:pt x="42" y="328"/>
                  </a:moveTo>
                  <a:cubicBezTo>
                    <a:pt x="165" y="328"/>
                    <a:pt x="165" y="328"/>
                    <a:pt x="165" y="328"/>
                  </a:cubicBezTo>
                  <a:cubicBezTo>
                    <a:pt x="166" y="381"/>
                    <a:pt x="177" y="430"/>
                    <a:pt x="195" y="475"/>
                  </a:cubicBezTo>
                  <a:cubicBezTo>
                    <a:pt x="169" y="485"/>
                    <a:pt x="145" y="498"/>
                    <a:pt x="123" y="514"/>
                  </a:cubicBezTo>
                  <a:cubicBezTo>
                    <a:pt x="75" y="466"/>
                    <a:pt x="44" y="401"/>
                    <a:pt x="42" y="328"/>
                  </a:cubicBezTo>
                  <a:close/>
                  <a:moveTo>
                    <a:pt x="513" y="514"/>
                  </a:moveTo>
                  <a:cubicBezTo>
                    <a:pt x="491" y="498"/>
                    <a:pt x="467" y="485"/>
                    <a:pt x="441" y="475"/>
                  </a:cubicBezTo>
                  <a:cubicBezTo>
                    <a:pt x="459" y="430"/>
                    <a:pt x="470" y="381"/>
                    <a:pt x="471" y="32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2" y="401"/>
                    <a:pt x="561" y="466"/>
                    <a:pt x="513" y="51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2"/>
          <a:stretch>
            <a:fillRect/>
          </a:stretch>
        </p:blipFill>
        <p:spPr>
          <a:xfrm>
            <a:off x="5135503" y="2987482"/>
            <a:ext cx="6152764" cy="2816095"/>
          </a:xfrm>
          <a:prstGeom prst="roundRect">
            <a:avLst>
              <a:gd name="adj" fmla="val 1713"/>
            </a:avLst>
          </a:prstGeom>
        </p:spPr>
      </p:pic>
      <p:sp>
        <p:nvSpPr>
          <p:cNvPr id="87" name="矩形 86"/>
          <p:cNvSpPr/>
          <p:nvPr/>
        </p:nvSpPr>
        <p:spPr>
          <a:xfrm>
            <a:off x="6149728" y="2455216"/>
            <a:ext cx="4124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WELCOME TO HERE</a:t>
            </a:r>
            <a:endParaRPr lang="zh-CN" altLang="en-US" sz="2400">
              <a:solidFill>
                <a:schemeClr val="accent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097218" y="2916881"/>
            <a:ext cx="2011742" cy="40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161038" y="3380023"/>
            <a:ext cx="340476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5" descr="F:\无版权图片\5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" t="17273" r="6740" b="14017"/>
          <a:stretch>
            <a:fillRect/>
          </a:stretch>
        </p:blipFill>
        <p:spPr bwMode="auto">
          <a:xfrm>
            <a:off x="1136083" y="1830388"/>
            <a:ext cx="3209903" cy="164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6" descr="F:\无版权图片\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" t="11745" r="1360" b="7860"/>
          <a:stretch>
            <a:fillRect/>
          </a:stretch>
        </p:blipFill>
        <p:spPr bwMode="auto">
          <a:xfrm>
            <a:off x="4564158" y="1830388"/>
            <a:ext cx="3212225" cy="164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7" descr="F:\无版权图片\5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" t="14394" r="2933" b="12978"/>
          <a:stretch>
            <a:fillRect/>
          </a:stretch>
        </p:blipFill>
        <p:spPr bwMode="auto">
          <a:xfrm>
            <a:off x="7994554" y="1830388"/>
            <a:ext cx="3209905" cy="164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椭圆 45"/>
          <p:cNvSpPr>
            <a:spLocks noChangeArrowheads="1"/>
          </p:cNvSpPr>
          <p:nvPr/>
        </p:nvSpPr>
        <p:spPr bwMode="auto">
          <a:xfrm>
            <a:off x="2161953" y="2071769"/>
            <a:ext cx="1158164" cy="1158164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9" name="组合 46"/>
          <p:cNvGrpSpPr/>
          <p:nvPr/>
        </p:nvGrpSpPr>
        <p:grpSpPr bwMode="auto">
          <a:xfrm>
            <a:off x="2475283" y="2336360"/>
            <a:ext cx="533824" cy="626662"/>
            <a:chOff x="0" y="0"/>
            <a:chExt cx="365125" cy="428626"/>
          </a:xfrm>
        </p:grpSpPr>
        <p:sp>
          <p:nvSpPr>
            <p:cNvPr id="100" name="Freeform 21"/>
            <p:cNvSpPr>
              <a:spLocks noEditPoints="1" noChangeArrowheads="1"/>
            </p:cNvSpPr>
            <p:nvPr/>
          </p:nvSpPr>
          <p:spPr bwMode="auto">
            <a:xfrm>
              <a:off x="4763" y="0"/>
              <a:ext cx="355600" cy="306388"/>
            </a:xfrm>
            <a:custGeom>
              <a:avLst/>
              <a:gdLst>
                <a:gd name="T0" fmla="*/ 2147483646 w 674"/>
                <a:gd name="T1" fmla="*/ 0 h 579"/>
                <a:gd name="T2" fmla="*/ 2147483646 w 674"/>
                <a:gd name="T3" fmla="*/ 2147483646 h 579"/>
                <a:gd name="T4" fmla="*/ 2147483646 w 674"/>
                <a:gd name="T5" fmla="*/ 2147483646 h 579"/>
                <a:gd name="T6" fmla="*/ 0 w 674"/>
                <a:gd name="T7" fmla="*/ 2147483646 h 579"/>
                <a:gd name="T8" fmla="*/ 0 w 674"/>
                <a:gd name="T9" fmla="*/ 2147483646 h 579"/>
                <a:gd name="T10" fmla="*/ 2147483646 w 674"/>
                <a:gd name="T11" fmla="*/ 2147483646 h 579"/>
                <a:gd name="T12" fmla="*/ 2147483646 w 674"/>
                <a:gd name="T13" fmla="*/ 2147483646 h 579"/>
                <a:gd name="T14" fmla="*/ 2147483646 w 674"/>
                <a:gd name="T15" fmla="*/ 2147483646 h 579"/>
                <a:gd name="T16" fmla="*/ 2147483646 w 674"/>
                <a:gd name="T17" fmla="*/ 2147483646 h 579"/>
                <a:gd name="T18" fmla="*/ 2147483646 w 674"/>
                <a:gd name="T19" fmla="*/ 2147483646 h 579"/>
                <a:gd name="T20" fmla="*/ 2147483646 w 674"/>
                <a:gd name="T21" fmla="*/ 2147483646 h 579"/>
                <a:gd name="T22" fmla="*/ 2147483646 w 674"/>
                <a:gd name="T23" fmla="*/ 2147483646 h 579"/>
                <a:gd name="T24" fmla="*/ 2147483646 w 674"/>
                <a:gd name="T25" fmla="*/ 2147483646 h 579"/>
                <a:gd name="T26" fmla="*/ 2147483646 w 674"/>
                <a:gd name="T27" fmla="*/ 2147483646 h 579"/>
                <a:gd name="T28" fmla="*/ 2147483646 w 674"/>
                <a:gd name="T29" fmla="*/ 2147483646 h 579"/>
                <a:gd name="T30" fmla="*/ 2147483646 w 674"/>
                <a:gd name="T31" fmla="*/ 2147483646 h 579"/>
                <a:gd name="T32" fmla="*/ 2147483646 w 674"/>
                <a:gd name="T33" fmla="*/ 2147483646 h 579"/>
                <a:gd name="T34" fmla="*/ 2147483646 w 674"/>
                <a:gd name="T35" fmla="*/ 2147483646 h 579"/>
                <a:gd name="T36" fmla="*/ 2147483646 w 674"/>
                <a:gd name="T37" fmla="*/ 2147483646 h 579"/>
                <a:gd name="T38" fmla="*/ 2147483646 w 674"/>
                <a:gd name="T39" fmla="*/ 2147483646 h 579"/>
                <a:gd name="T40" fmla="*/ 2147483646 w 674"/>
                <a:gd name="T41" fmla="*/ 2147483646 h 579"/>
                <a:gd name="T42" fmla="*/ 2147483646 w 674"/>
                <a:gd name="T43" fmla="*/ 2147483646 h 579"/>
                <a:gd name="T44" fmla="*/ 2147483646 w 674"/>
                <a:gd name="T45" fmla="*/ 2147483646 h 579"/>
                <a:gd name="T46" fmla="*/ 2147483646 w 674"/>
                <a:gd name="T47" fmla="*/ 2147483646 h 579"/>
                <a:gd name="T48" fmla="*/ 2147483646 w 674"/>
                <a:gd name="T49" fmla="*/ 2147483646 h 579"/>
                <a:gd name="T50" fmla="*/ 2147483646 w 674"/>
                <a:gd name="T51" fmla="*/ 2147483646 h 579"/>
                <a:gd name="T52" fmla="*/ 2147483646 w 674"/>
                <a:gd name="T53" fmla="*/ 2147483646 h 579"/>
                <a:gd name="T54" fmla="*/ 2147483646 w 674"/>
                <a:gd name="T55" fmla="*/ 2147483646 h 579"/>
                <a:gd name="T56" fmla="*/ 2147483646 w 674"/>
                <a:gd name="T57" fmla="*/ 2147483646 h 579"/>
                <a:gd name="T58" fmla="*/ 2147483646 w 674"/>
                <a:gd name="T59" fmla="*/ 2147483646 h 579"/>
                <a:gd name="T60" fmla="*/ 2147483646 w 674"/>
                <a:gd name="T61" fmla="*/ 2147483646 h 579"/>
                <a:gd name="T62" fmla="*/ 2147483646 w 674"/>
                <a:gd name="T63" fmla="*/ 2147483646 h 579"/>
                <a:gd name="T64" fmla="*/ 2147483646 w 674"/>
                <a:gd name="T65" fmla="*/ 2147483646 h 579"/>
                <a:gd name="T66" fmla="*/ 2147483646 w 674"/>
                <a:gd name="T67" fmla="*/ 2147483646 h 579"/>
                <a:gd name="T68" fmla="*/ 2147483646 w 674"/>
                <a:gd name="T69" fmla="*/ 2147483646 h 579"/>
                <a:gd name="T70" fmla="*/ 2147483646 w 674"/>
                <a:gd name="T71" fmla="*/ 2147483646 h 579"/>
                <a:gd name="T72" fmla="*/ 2147483646 w 674"/>
                <a:gd name="T73" fmla="*/ 2147483646 h 579"/>
                <a:gd name="T74" fmla="*/ 2147483646 w 674"/>
                <a:gd name="T75" fmla="*/ 2147483646 h 579"/>
                <a:gd name="T76" fmla="*/ 2147483646 w 674"/>
                <a:gd name="T77" fmla="*/ 2147483646 h 579"/>
                <a:gd name="T78" fmla="*/ 2147483646 w 674"/>
                <a:gd name="T79" fmla="*/ 2147483646 h 579"/>
                <a:gd name="T80" fmla="*/ 2147483646 w 674"/>
                <a:gd name="T81" fmla="*/ 2147483646 h 579"/>
                <a:gd name="T82" fmla="*/ 2147483646 w 674"/>
                <a:gd name="T83" fmla="*/ 2147483646 h 579"/>
                <a:gd name="T84" fmla="*/ 2147483646 w 674"/>
                <a:gd name="T85" fmla="*/ 2147483646 h 579"/>
                <a:gd name="T86" fmla="*/ 2147483646 w 674"/>
                <a:gd name="T87" fmla="*/ 2147483646 h 579"/>
                <a:gd name="T88" fmla="*/ 2147483646 w 674"/>
                <a:gd name="T89" fmla="*/ 2147483646 h 579"/>
                <a:gd name="T90" fmla="*/ 2147483646 w 674"/>
                <a:gd name="T91" fmla="*/ 2147483646 h 579"/>
                <a:gd name="T92" fmla="*/ 2147483646 w 674"/>
                <a:gd name="T93" fmla="*/ 2147483646 h 579"/>
                <a:gd name="T94" fmla="*/ 2147483646 w 674"/>
                <a:gd name="T95" fmla="*/ 2147483646 h 579"/>
                <a:gd name="T96" fmla="*/ 2147483646 w 674"/>
                <a:gd name="T97" fmla="*/ 2147483646 h 579"/>
                <a:gd name="T98" fmla="*/ 2147483646 w 674"/>
                <a:gd name="T99" fmla="*/ 2147483646 h 579"/>
                <a:gd name="T100" fmla="*/ 2147483646 w 674"/>
                <a:gd name="T101" fmla="*/ 2147483646 h 579"/>
                <a:gd name="T102" fmla="*/ 2147483646 w 674"/>
                <a:gd name="T103" fmla="*/ 2147483646 h 579"/>
                <a:gd name="T104" fmla="*/ 2147483646 w 674"/>
                <a:gd name="T105" fmla="*/ 2147483646 h 579"/>
                <a:gd name="T106" fmla="*/ 2147483646 w 674"/>
                <a:gd name="T107" fmla="*/ 2147483646 h 579"/>
                <a:gd name="T108" fmla="*/ 2147483646 w 674"/>
                <a:gd name="T109" fmla="*/ 2147483646 h 5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74"/>
                <a:gd name="T166" fmla="*/ 0 h 579"/>
                <a:gd name="T167" fmla="*/ 674 w 674"/>
                <a:gd name="T168" fmla="*/ 579 h 5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74" h="579">
                  <a:moveTo>
                    <a:pt x="589" y="0"/>
                  </a:moveTo>
                  <a:lnTo>
                    <a:pt x="84" y="0"/>
                  </a:lnTo>
                  <a:lnTo>
                    <a:pt x="76" y="1"/>
                  </a:lnTo>
                  <a:lnTo>
                    <a:pt x="67" y="3"/>
                  </a:lnTo>
                  <a:lnTo>
                    <a:pt x="52" y="7"/>
                  </a:lnTo>
                  <a:lnTo>
                    <a:pt x="36" y="15"/>
                  </a:lnTo>
                  <a:lnTo>
                    <a:pt x="24" y="25"/>
                  </a:lnTo>
                  <a:lnTo>
                    <a:pt x="14" y="38"/>
                  </a:lnTo>
                  <a:lnTo>
                    <a:pt x="7" y="52"/>
                  </a:lnTo>
                  <a:lnTo>
                    <a:pt x="1" y="69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493"/>
                  </a:lnTo>
                  <a:lnTo>
                    <a:pt x="0" y="502"/>
                  </a:lnTo>
                  <a:lnTo>
                    <a:pt x="1" y="510"/>
                  </a:lnTo>
                  <a:lnTo>
                    <a:pt x="7" y="527"/>
                  </a:lnTo>
                  <a:lnTo>
                    <a:pt x="14" y="541"/>
                  </a:lnTo>
                  <a:lnTo>
                    <a:pt x="24" y="553"/>
                  </a:lnTo>
                  <a:lnTo>
                    <a:pt x="36" y="563"/>
                  </a:lnTo>
                  <a:lnTo>
                    <a:pt x="52" y="572"/>
                  </a:lnTo>
                  <a:lnTo>
                    <a:pt x="67" y="576"/>
                  </a:lnTo>
                  <a:lnTo>
                    <a:pt x="76" y="577"/>
                  </a:lnTo>
                  <a:lnTo>
                    <a:pt x="84" y="579"/>
                  </a:lnTo>
                  <a:lnTo>
                    <a:pt x="589" y="579"/>
                  </a:lnTo>
                  <a:lnTo>
                    <a:pt x="598" y="577"/>
                  </a:lnTo>
                  <a:lnTo>
                    <a:pt x="607" y="576"/>
                  </a:lnTo>
                  <a:lnTo>
                    <a:pt x="622" y="572"/>
                  </a:lnTo>
                  <a:lnTo>
                    <a:pt x="636" y="563"/>
                  </a:lnTo>
                  <a:lnTo>
                    <a:pt x="649" y="553"/>
                  </a:lnTo>
                  <a:lnTo>
                    <a:pt x="659" y="541"/>
                  </a:lnTo>
                  <a:lnTo>
                    <a:pt x="667" y="527"/>
                  </a:lnTo>
                  <a:lnTo>
                    <a:pt x="671" y="510"/>
                  </a:lnTo>
                  <a:lnTo>
                    <a:pt x="673" y="502"/>
                  </a:lnTo>
                  <a:lnTo>
                    <a:pt x="674" y="493"/>
                  </a:lnTo>
                  <a:lnTo>
                    <a:pt x="674" y="85"/>
                  </a:lnTo>
                  <a:lnTo>
                    <a:pt x="673" y="77"/>
                  </a:lnTo>
                  <a:lnTo>
                    <a:pt x="671" y="69"/>
                  </a:lnTo>
                  <a:lnTo>
                    <a:pt x="667" y="52"/>
                  </a:lnTo>
                  <a:lnTo>
                    <a:pt x="659" y="38"/>
                  </a:lnTo>
                  <a:lnTo>
                    <a:pt x="649" y="25"/>
                  </a:lnTo>
                  <a:lnTo>
                    <a:pt x="636" y="15"/>
                  </a:lnTo>
                  <a:lnTo>
                    <a:pt x="622" y="7"/>
                  </a:lnTo>
                  <a:lnTo>
                    <a:pt x="607" y="3"/>
                  </a:lnTo>
                  <a:lnTo>
                    <a:pt x="598" y="1"/>
                  </a:lnTo>
                  <a:lnTo>
                    <a:pt x="589" y="0"/>
                  </a:lnTo>
                  <a:close/>
                  <a:moveTo>
                    <a:pt x="137" y="492"/>
                  </a:moveTo>
                  <a:lnTo>
                    <a:pt x="137" y="492"/>
                  </a:lnTo>
                  <a:lnTo>
                    <a:pt x="126" y="490"/>
                  </a:lnTo>
                  <a:lnTo>
                    <a:pt x="115" y="488"/>
                  </a:lnTo>
                  <a:lnTo>
                    <a:pt x="107" y="482"/>
                  </a:lnTo>
                  <a:lnTo>
                    <a:pt x="98" y="475"/>
                  </a:lnTo>
                  <a:lnTo>
                    <a:pt x="91" y="468"/>
                  </a:lnTo>
                  <a:lnTo>
                    <a:pt x="86" y="458"/>
                  </a:lnTo>
                  <a:lnTo>
                    <a:pt x="83" y="447"/>
                  </a:lnTo>
                  <a:lnTo>
                    <a:pt x="81" y="437"/>
                  </a:lnTo>
                  <a:lnTo>
                    <a:pt x="83" y="426"/>
                  </a:lnTo>
                  <a:lnTo>
                    <a:pt x="86" y="415"/>
                  </a:lnTo>
                  <a:lnTo>
                    <a:pt x="91" y="406"/>
                  </a:lnTo>
                  <a:lnTo>
                    <a:pt x="98" y="398"/>
                  </a:lnTo>
                  <a:lnTo>
                    <a:pt x="107" y="391"/>
                  </a:lnTo>
                  <a:lnTo>
                    <a:pt x="115" y="385"/>
                  </a:lnTo>
                  <a:lnTo>
                    <a:pt x="126" y="383"/>
                  </a:lnTo>
                  <a:lnTo>
                    <a:pt x="137" y="381"/>
                  </a:lnTo>
                  <a:lnTo>
                    <a:pt x="149" y="383"/>
                  </a:lnTo>
                  <a:lnTo>
                    <a:pt x="158" y="385"/>
                  </a:lnTo>
                  <a:lnTo>
                    <a:pt x="168" y="391"/>
                  </a:lnTo>
                  <a:lnTo>
                    <a:pt x="177" y="398"/>
                  </a:lnTo>
                  <a:lnTo>
                    <a:pt x="182" y="406"/>
                  </a:lnTo>
                  <a:lnTo>
                    <a:pt x="188" y="415"/>
                  </a:lnTo>
                  <a:lnTo>
                    <a:pt x="191" y="426"/>
                  </a:lnTo>
                  <a:lnTo>
                    <a:pt x="192" y="437"/>
                  </a:lnTo>
                  <a:lnTo>
                    <a:pt x="191" y="447"/>
                  </a:lnTo>
                  <a:lnTo>
                    <a:pt x="188" y="458"/>
                  </a:lnTo>
                  <a:lnTo>
                    <a:pt x="182" y="468"/>
                  </a:lnTo>
                  <a:lnTo>
                    <a:pt x="177" y="475"/>
                  </a:lnTo>
                  <a:lnTo>
                    <a:pt x="168" y="482"/>
                  </a:lnTo>
                  <a:lnTo>
                    <a:pt x="158" y="488"/>
                  </a:lnTo>
                  <a:lnTo>
                    <a:pt x="149" y="490"/>
                  </a:lnTo>
                  <a:lnTo>
                    <a:pt x="137" y="492"/>
                  </a:lnTo>
                  <a:close/>
                  <a:moveTo>
                    <a:pt x="558" y="492"/>
                  </a:moveTo>
                  <a:lnTo>
                    <a:pt x="558" y="492"/>
                  </a:lnTo>
                  <a:lnTo>
                    <a:pt x="547" y="490"/>
                  </a:lnTo>
                  <a:lnTo>
                    <a:pt x="535" y="488"/>
                  </a:lnTo>
                  <a:lnTo>
                    <a:pt x="527" y="482"/>
                  </a:lnTo>
                  <a:lnTo>
                    <a:pt x="518" y="475"/>
                  </a:lnTo>
                  <a:lnTo>
                    <a:pt x="511" y="468"/>
                  </a:lnTo>
                  <a:lnTo>
                    <a:pt x="506" y="458"/>
                  </a:lnTo>
                  <a:lnTo>
                    <a:pt x="503" y="447"/>
                  </a:lnTo>
                  <a:lnTo>
                    <a:pt x="502" y="437"/>
                  </a:lnTo>
                  <a:lnTo>
                    <a:pt x="503" y="426"/>
                  </a:lnTo>
                  <a:lnTo>
                    <a:pt x="506" y="415"/>
                  </a:lnTo>
                  <a:lnTo>
                    <a:pt x="511" y="406"/>
                  </a:lnTo>
                  <a:lnTo>
                    <a:pt x="518" y="398"/>
                  </a:lnTo>
                  <a:lnTo>
                    <a:pt x="527" y="391"/>
                  </a:lnTo>
                  <a:lnTo>
                    <a:pt x="535" y="385"/>
                  </a:lnTo>
                  <a:lnTo>
                    <a:pt x="547" y="383"/>
                  </a:lnTo>
                  <a:lnTo>
                    <a:pt x="558" y="381"/>
                  </a:lnTo>
                  <a:lnTo>
                    <a:pt x="569" y="383"/>
                  </a:lnTo>
                  <a:lnTo>
                    <a:pt x="579" y="385"/>
                  </a:lnTo>
                  <a:lnTo>
                    <a:pt x="589" y="391"/>
                  </a:lnTo>
                  <a:lnTo>
                    <a:pt x="597" y="398"/>
                  </a:lnTo>
                  <a:lnTo>
                    <a:pt x="603" y="406"/>
                  </a:lnTo>
                  <a:lnTo>
                    <a:pt x="608" y="415"/>
                  </a:lnTo>
                  <a:lnTo>
                    <a:pt x="611" y="426"/>
                  </a:lnTo>
                  <a:lnTo>
                    <a:pt x="612" y="437"/>
                  </a:lnTo>
                  <a:lnTo>
                    <a:pt x="611" y="447"/>
                  </a:lnTo>
                  <a:lnTo>
                    <a:pt x="608" y="458"/>
                  </a:lnTo>
                  <a:lnTo>
                    <a:pt x="603" y="468"/>
                  </a:lnTo>
                  <a:lnTo>
                    <a:pt x="597" y="475"/>
                  </a:lnTo>
                  <a:lnTo>
                    <a:pt x="589" y="482"/>
                  </a:lnTo>
                  <a:lnTo>
                    <a:pt x="579" y="488"/>
                  </a:lnTo>
                  <a:lnTo>
                    <a:pt x="569" y="490"/>
                  </a:lnTo>
                  <a:lnTo>
                    <a:pt x="558" y="492"/>
                  </a:lnTo>
                  <a:close/>
                  <a:moveTo>
                    <a:pt x="619" y="273"/>
                  </a:moveTo>
                  <a:lnTo>
                    <a:pt x="619" y="273"/>
                  </a:lnTo>
                  <a:lnTo>
                    <a:pt x="618" y="284"/>
                  </a:lnTo>
                  <a:lnTo>
                    <a:pt x="615" y="294"/>
                  </a:lnTo>
                  <a:lnTo>
                    <a:pt x="611" y="303"/>
                  </a:lnTo>
                  <a:lnTo>
                    <a:pt x="604" y="310"/>
                  </a:lnTo>
                  <a:lnTo>
                    <a:pt x="597" y="315"/>
                  </a:lnTo>
                  <a:lnTo>
                    <a:pt x="589" y="321"/>
                  </a:lnTo>
                  <a:lnTo>
                    <a:pt x="579" y="324"/>
                  </a:lnTo>
                  <a:lnTo>
                    <a:pt x="569" y="325"/>
                  </a:lnTo>
                  <a:lnTo>
                    <a:pt x="105" y="325"/>
                  </a:lnTo>
                  <a:lnTo>
                    <a:pt x="95" y="324"/>
                  </a:lnTo>
                  <a:lnTo>
                    <a:pt x="86" y="321"/>
                  </a:lnTo>
                  <a:lnTo>
                    <a:pt x="77" y="315"/>
                  </a:lnTo>
                  <a:lnTo>
                    <a:pt x="69" y="310"/>
                  </a:lnTo>
                  <a:lnTo>
                    <a:pt x="63" y="303"/>
                  </a:lnTo>
                  <a:lnTo>
                    <a:pt x="59" y="294"/>
                  </a:lnTo>
                  <a:lnTo>
                    <a:pt x="56" y="284"/>
                  </a:lnTo>
                  <a:lnTo>
                    <a:pt x="55" y="273"/>
                  </a:lnTo>
                  <a:lnTo>
                    <a:pt x="55" y="111"/>
                  </a:lnTo>
                  <a:lnTo>
                    <a:pt x="56" y="101"/>
                  </a:lnTo>
                  <a:lnTo>
                    <a:pt x="59" y="91"/>
                  </a:lnTo>
                  <a:lnTo>
                    <a:pt x="63" y="83"/>
                  </a:lnTo>
                  <a:lnTo>
                    <a:pt x="69" y="76"/>
                  </a:lnTo>
                  <a:lnTo>
                    <a:pt x="77" y="69"/>
                  </a:lnTo>
                  <a:lnTo>
                    <a:pt x="86" y="64"/>
                  </a:lnTo>
                  <a:lnTo>
                    <a:pt x="95" y="62"/>
                  </a:lnTo>
                  <a:lnTo>
                    <a:pt x="105" y="60"/>
                  </a:lnTo>
                  <a:lnTo>
                    <a:pt x="569" y="60"/>
                  </a:lnTo>
                  <a:lnTo>
                    <a:pt x="579" y="62"/>
                  </a:lnTo>
                  <a:lnTo>
                    <a:pt x="589" y="64"/>
                  </a:lnTo>
                  <a:lnTo>
                    <a:pt x="597" y="69"/>
                  </a:lnTo>
                  <a:lnTo>
                    <a:pt x="604" y="76"/>
                  </a:lnTo>
                  <a:lnTo>
                    <a:pt x="611" y="83"/>
                  </a:lnTo>
                  <a:lnTo>
                    <a:pt x="615" y="91"/>
                  </a:lnTo>
                  <a:lnTo>
                    <a:pt x="618" y="101"/>
                  </a:lnTo>
                  <a:lnTo>
                    <a:pt x="619" y="111"/>
                  </a:lnTo>
                  <a:lnTo>
                    <a:pt x="619" y="273"/>
                  </a:ln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22"/>
            <p:cNvSpPr>
              <a:spLocks noEditPoints="1" noChangeArrowheads="1"/>
            </p:cNvSpPr>
            <p:nvPr/>
          </p:nvSpPr>
          <p:spPr bwMode="auto">
            <a:xfrm>
              <a:off x="74613" y="333375"/>
              <a:ext cx="215900" cy="82550"/>
            </a:xfrm>
            <a:custGeom>
              <a:avLst/>
              <a:gdLst>
                <a:gd name="T0" fmla="*/ 2147483646 w 407"/>
                <a:gd name="T1" fmla="*/ 2147483646 h 156"/>
                <a:gd name="T2" fmla="*/ 2147483646 w 407"/>
                <a:gd name="T3" fmla="*/ 2147483646 h 156"/>
                <a:gd name="T4" fmla="*/ 2147483646 w 407"/>
                <a:gd name="T5" fmla="*/ 2147483646 h 156"/>
                <a:gd name="T6" fmla="*/ 2147483646 w 407"/>
                <a:gd name="T7" fmla="*/ 2147483646 h 156"/>
                <a:gd name="T8" fmla="*/ 2147483646 w 407"/>
                <a:gd name="T9" fmla="*/ 2147483646 h 156"/>
                <a:gd name="T10" fmla="*/ 2147483646 w 407"/>
                <a:gd name="T11" fmla="*/ 0 h 156"/>
                <a:gd name="T12" fmla="*/ 2147483646 w 407"/>
                <a:gd name="T13" fmla="*/ 0 h 156"/>
                <a:gd name="T14" fmla="*/ 2147483646 w 407"/>
                <a:gd name="T15" fmla="*/ 2147483646 h 156"/>
                <a:gd name="T16" fmla="*/ 2147483646 w 407"/>
                <a:gd name="T17" fmla="*/ 2147483646 h 156"/>
                <a:gd name="T18" fmla="*/ 2147483646 w 407"/>
                <a:gd name="T19" fmla="*/ 0 h 156"/>
                <a:gd name="T20" fmla="*/ 2147483646 w 407"/>
                <a:gd name="T21" fmla="*/ 0 h 156"/>
                <a:gd name="T22" fmla="*/ 2147483646 w 407"/>
                <a:gd name="T23" fmla="*/ 0 h 156"/>
                <a:gd name="T24" fmla="*/ 2147483646 w 407"/>
                <a:gd name="T25" fmla="*/ 2147483646 h 156"/>
                <a:gd name="T26" fmla="*/ 2147483646 w 407"/>
                <a:gd name="T27" fmla="*/ 0 h 156"/>
                <a:gd name="T28" fmla="*/ 2147483646 w 407"/>
                <a:gd name="T29" fmla="*/ 2147483646 h 156"/>
                <a:gd name="T30" fmla="*/ 2147483646 w 407"/>
                <a:gd name="T31" fmla="*/ 2147483646 h 156"/>
                <a:gd name="T32" fmla="*/ 0 w 407"/>
                <a:gd name="T33" fmla="*/ 2147483646 h 156"/>
                <a:gd name="T34" fmla="*/ 2147483646 w 407"/>
                <a:gd name="T35" fmla="*/ 2147483646 h 156"/>
                <a:gd name="T36" fmla="*/ 2147483646 w 407"/>
                <a:gd name="T37" fmla="*/ 2147483646 h 1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7"/>
                <a:gd name="T58" fmla="*/ 0 h 156"/>
                <a:gd name="T59" fmla="*/ 407 w 407"/>
                <a:gd name="T60" fmla="*/ 156 h 1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7" h="156">
                  <a:moveTo>
                    <a:pt x="349" y="62"/>
                  </a:moveTo>
                  <a:lnTo>
                    <a:pt x="59" y="62"/>
                  </a:lnTo>
                  <a:lnTo>
                    <a:pt x="38" y="95"/>
                  </a:lnTo>
                  <a:lnTo>
                    <a:pt x="369" y="95"/>
                  </a:lnTo>
                  <a:lnTo>
                    <a:pt x="349" y="62"/>
                  </a:lnTo>
                  <a:close/>
                  <a:moveTo>
                    <a:pt x="310" y="0"/>
                  </a:moveTo>
                  <a:lnTo>
                    <a:pt x="97" y="0"/>
                  </a:lnTo>
                  <a:lnTo>
                    <a:pt x="76" y="34"/>
                  </a:lnTo>
                  <a:lnTo>
                    <a:pt x="331" y="34"/>
                  </a:lnTo>
                  <a:lnTo>
                    <a:pt x="310" y="0"/>
                  </a:lnTo>
                  <a:close/>
                  <a:moveTo>
                    <a:pt x="384" y="0"/>
                  </a:moveTo>
                  <a:lnTo>
                    <a:pt x="383" y="0"/>
                  </a:lnTo>
                  <a:lnTo>
                    <a:pt x="384" y="3"/>
                  </a:lnTo>
                  <a:lnTo>
                    <a:pt x="384" y="0"/>
                  </a:lnTo>
                  <a:close/>
                  <a:moveTo>
                    <a:pt x="387" y="122"/>
                  </a:moveTo>
                  <a:lnTo>
                    <a:pt x="21" y="122"/>
                  </a:lnTo>
                  <a:lnTo>
                    <a:pt x="0" y="156"/>
                  </a:lnTo>
                  <a:lnTo>
                    <a:pt x="407" y="156"/>
                  </a:lnTo>
                  <a:lnTo>
                    <a:pt x="387" y="122"/>
                  </a:ln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23"/>
            <p:cNvSpPr>
              <a:spLocks noEditPoints="1" noChangeArrowheads="1"/>
            </p:cNvSpPr>
            <p:nvPr/>
          </p:nvSpPr>
          <p:spPr bwMode="auto">
            <a:xfrm>
              <a:off x="0" y="325438"/>
              <a:ext cx="365125" cy="103188"/>
            </a:xfrm>
            <a:custGeom>
              <a:avLst/>
              <a:gdLst>
                <a:gd name="T0" fmla="*/ 2147483646 w 690"/>
                <a:gd name="T1" fmla="*/ 0 h 197"/>
                <a:gd name="T2" fmla="*/ 2147483646 w 690"/>
                <a:gd name="T3" fmla="*/ 0 h 197"/>
                <a:gd name="T4" fmla="*/ 2147483646 w 690"/>
                <a:gd name="T5" fmla="*/ 2147483646 h 197"/>
                <a:gd name="T6" fmla="*/ 2147483646 w 690"/>
                <a:gd name="T7" fmla="*/ 2147483646 h 197"/>
                <a:gd name="T8" fmla="*/ 2147483646 w 690"/>
                <a:gd name="T9" fmla="*/ 0 h 197"/>
                <a:gd name="T10" fmla="*/ 0 w 690"/>
                <a:gd name="T11" fmla="*/ 2147483646 h 197"/>
                <a:gd name="T12" fmla="*/ 2147483646 w 690"/>
                <a:gd name="T13" fmla="*/ 2147483646 h 197"/>
                <a:gd name="T14" fmla="*/ 2147483646 w 690"/>
                <a:gd name="T15" fmla="*/ 0 h 197"/>
                <a:gd name="T16" fmla="*/ 2147483646 w 690"/>
                <a:gd name="T17" fmla="*/ 0 h 197"/>
                <a:gd name="T18" fmla="*/ 0 w 690"/>
                <a:gd name="T19" fmla="*/ 2147483646 h 1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0"/>
                <a:gd name="T31" fmla="*/ 0 h 197"/>
                <a:gd name="T32" fmla="*/ 690 w 690"/>
                <a:gd name="T33" fmla="*/ 197 h 1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0" h="197">
                  <a:moveTo>
                    <a:pt x="567" y="0"/>
                  </a:moveTo>
                  <a:lnTo>
                    <a:pt x="480" y="0"/>
                  </a:lnTo>
                  <a:lnTo>
                    <a:pt x="602" y="197"/>
                  </a:lnTo>
                  <a:lnTo>
                    <a:pt x="690" y="197"/>
                  </a:lnTo>
                  <a:lnTo>
                    <a:pt x="567" y="0"/>
                  </a:lnTo>
                  <a:close/>
                  <a:moveTo>
                    <a:pt x="0" y="197"/>
                  </a:moveTo>
                  <a:lnTo>
                    <a:pt x="88" y="197"/>
                  </a:lnTo>
                  <a:lnTo>
                    <a:pt x="210" y="0"/>
                  </a:lnTo>
                  <a:lnTo>
                    <a:pt x="122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3" name="椭圆 50"/>
          <p:cNvSpPr>
            <a:spLocks noChangeArrowheads="1"/>
          </p:cNvSpPr>
          <p:nvPr/>
        </p:nvSpPr>
        <p:spPr bwMode="auto">
          <a:xfrm>
            <a:off x="5603953" y="2071769"/>
            <a:ext cx="1158166" cy="1158164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4" name="组合 51"/>
          <p:cNvGrpSpPr/>
          <p:nvPr/>
        </p:nvGrpSpPr>
        <p:grpSpPr bwMode="auto">
          <a:xfrm>
            <a:off x="5782669" y="2403667"/>
            <a:ext cx="826266" cy="454910"/>
            <a:chOff x="0" y="0"/>
            <a:chExt cx="565150" cy="311151"/>
          </a:xfrm>
        </p:grpSpPr>
        <p:sp>
          <p:nvSpPr>
            <p:cNvPr id="105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565150" cy="282575"/>
            </a:xfrm>
            <a:custGeom>
              <a:avLst/>
              <a:gdLst>
                <a:gd name="T0" fmla="*/ 2147483646 w 1068"/>
                <a:gd name="T1" fmla="*/ 2147483646 h 534"/>
                <a:gd name="T2" fmla="*/ 2147483646 w 1068"/>
                <a:gd name="T3" fmla="*/ 2147483646 h 534"/>
                <a:gd name="T4" fmla="*/ 2147483646 w 1068"/>
                <a:gd name="T5" fmla="*/ 2147483646 h 534"/>
                <a:gd name="T6" fmla="*/ 2147483646 w 1068"/>
                <a:gd name="T7" fmla="*/ 2147483646 h 534"/>
                <a:gd name="T8" fmla="*/ 2147483646 w 1068"/>
                <a:gd name="T9" fmla="*/ 2147483646 h 534"/>
                <a:gd name="T10" fmla="*/ 2147483646 w 1068"/>
                <a:gd name="T11" fmla="*/ 2147483646 h 534"/>
                <a:gd name="T12" fmla="*/ 2147483646 w 1068"/>
                <a:gd name="T13" fmla="*/ 2147483646 h 534"/>
                <a:gd name="T14" fmla="*/ 2147483646 w 1068"/>
                <a:gd name="T15" fmla="*/ 2147483646 h 534"/>
                <a:gd name="T16" fmla="*/ 2147483646 w 1068"/>
                <a:gd name="T17" fmla="*/ 2147483646 h 534"/>
                <a:gd name="T18" fmla="*/ 2147483646 w 1068"/>
                <a:gd name="T19" fmla="*/ 2147483646 h 534"/>
                <a:gd name="T20" fmla="*/ 2147483646 w 1068"/>
                <a:gd name="T21" fmla="*/ 2147483646 h 534"/>
                <a:gd name="T22" fmla="*/ 2147483646 w 1068"/>
                <a:gd name="T23" fmla="*/ 2147483646 h 534"/>
                <a:gd name="T24" fmla="*/ 2147483646 w 1068"/>
                <a:gd name="T25" fmla="*/ 2147483646 h 534"/>
                <a:gd name="T26" fmla="*/ 2147483646 w 1068"/>
                <a:gd name="T27" fmla="*/ 2147483646 h 534"/>
                <a:gd name="T28" fmla="*/ 2147483646 w 1068"/>
                <a:gd name="T29" fmla="*/ 2147483646 h 534"/>
                <a:gd name="T30" fmla="*/ 2147483646 w 1068"/>
                <a:gd name="T31" fmla="*/ 2147483646 h 534"/>
                <a:gd name="T32" fmla="*/ 2147483646 w 1068"/>
                <a:gd name="T33" fmla="*/ 2147483646 h 534"/>
                <a:gd name="T34" fmla="*/ 2147483646 w 1068"/>
                <a:gd name="T35" fmla="*/ 2147483646 h 534"/>
                <a:gd name="T36" fmla="*/ 2147483646 w 1068"/>
                <a:gd name="T37" fmla="*/ 2147483646 h 534"/>
                <a:gd name="T38" fmla="*/ 0 w 1068"/>
                <a:gd name="T39" fmla="*/ 2147483646 h 534"/>
                <a:gd name="T40" fmla="*/ 2147483646 w 1068"/>
                <a:gd name="T41" fmla="*/ 2147483646 h 534"/>
                <a:gd name="T42" fmla="*/ 2147483646 w 1068"/>
                <a:gd name="T43" fmla="*/ 2147483646 h 534"/>
                <a:gd name="T44" fmla="*/ 2147483646 w 1068"/>
                <a:gd name="T45" fmla="*/ 2147483646 h 534"/>
                <a:gd name="T46" fmla="*/ 2147483646 w 1068"/>
                <a:gd name="T47" fmla="*/ 2147483646 h 534"/>
                <a:gd name="T48" fmla="*/ 2147483646 w 1068"/>
                <a:gd name="T49" fmla="*/ 2147483646 h 534"/>
                <a:gd name="T50" fmla="*/ 2147483646 w 1068"/>
                <a:gd name="T51" fmla="*/ 2147483646 h 534"/>
                <a:gd name="T52" fmla="*/ 2147483646 w 1068"/>
                <a:gd name="T53" fmla="*/ 2147483646 h 534"/>
                <a:gd name="T54" fmla="*/ 2147483646 w 1068"/>
                <a:gd name="T55" fmla="*/ 2147483646 h 534"/>
                <a:gd name="T56" fmla="*/ 2147483646 w 1068"/>
                <a:gd name="T57" fmla="*/ 2147483646 h 534"/>
                <a:gd name="T58" fmla="*/ 2147483646 w 1068"/>
                <a:gd name="T59" fmla="*/ 2147483646 h 534"/>
                <a:gd name="T60" fmla="*/ 2147483646 w 1068"/>
                <a:gd name="T61" fmla="*/ 2147483646 h 534"/>
                <a:gd name="T62" fmla="*/ 2147483646 w 1068"/>
                <a:gd name="T63" fmla="*/ 2147483646 h 534"/>
                <a:gd name="T64" fmla="*/ 2147483646 w 1068"/>
                <a:gd name="T65" fmla="*/ 2147483646 h 534"/>
                <a:gd name="T66" fmla="*/ 2147483646 w 1068"/>
                <a:gd name="T67" fmla="*/ 2147483646 h 534"/>
                <a:gd name="T68" fmla="*/ 2147483646 w 1068"/>
                <a:gd name="T69" fmla="*/ 2147483646 h 534"/>
                <a:gd name="T70" fmla="*/ 2147483646 w 1068"/>
                <a:gd name="T71" fmla="*/ 2147483646 h 534"/>
                <a:gd name="T72" fmla="*/ 2147483646 w 1068"/>
                <a:gd name="T73" fmla="*/ 2147483646 h 534"/>
                <a:gd name="T74" fmla="*/ 2147483646 w 1068"/>
                <a:gd name="T75" fmla="*/ 2147483646 h 534"/>
                <a:gd name="T76" fmla="*/ 2147483646 w 1068"/>
                <a:gd name="T77" fmla="*/ 2147483646 h 534"/>
                <a:gd name="T78" fmla="*/ 2147483646 w 1068"/>
                <a:gd name="T79" fmla="*/ 2147483646 h 534"/>
                <a:gd name="T80" fmla="*/ 2147483646 w 1068"/>
                <a:gd name="T81" fmla="*/ 2147483646 h 534"/>
                <a:gd name="T82" fmla="*/ 2147483646 w 1068"/>
                <a:gd name="T83" fmla="*/ 2147483646 h 534"/>
                <a:gd name="T84" fmla="*/ 2147483646 w 1068"/>
                <a:gd name="T85" fmla="*/ 2147483646 h 534"/>
                <a:gd name="T86" fmla="*/ 2147483646 w 1068"/>
                <a:gd name="T87" fmla="*/ 2147483646 h 534"/>
                <a:gd name="T88" fmla="*/ 2147483646 w 1068"/>
                <a:gd name="T89" fmla="*/ 2147483646 h 534"/>
                <a:gd name="T90" fmla="*/ 2147483646 w 1068"/>
                <a:gd name="T91" fmla="*/ 2147483646 h 534"/>
                <a:gd name="T92" fmla="*/ 2147483646 w 1068"/>
                <a:gd name="T93" fmla="*/ 2147483646 h 534"/>
                <a:gd name="T94" fmla="*/ 2147483646 w 1068"/>
                <a:gd name="T95" fmla="*/ 2147483646 h 534"/>
                <a:gd name="T96" fmla="*/ 2147483646 w 1068"/>
                <a:gd name="T97" fmla="*/ 2147483646 h 534"/>
                <a:gd name="T98" fmla="*/ 2147483646 w 1068"/>
                <a:gd name="T99" fmla="*/ 2147483646 h 534"/>
                <a:gd name="T100" fmla="*/ 2147483646 w 1068"/>
                <a:gd name="T101" fmla="*/ 2147483646 h 534"/>
                <a:gd name="T102" fmla="*/ 2147483646 w 1068"/>
                <a:gd name="T103" fmla="*/ 2147483646 h 534"/>
                <a:gd name="T104" fmla="*/ 2147483646 w 1068"/>
                <a:gd name="T105" fmla="*/ 2147483646 h 534"/>
                <a:gd name="T106" fmla="*/ 2147483646 w 1068"/>
                <a:gd name="T107" fmla="*/ 2147483646 h 534"/>
                <a:gd name="T108" fmla="*/ 2147483646 w 1068"/>
                <a:gd name="T109" fmla="*/ 2147483646 h 534"/>
                <a:gd name="T110" fmla="*/ 2147483646 w 1068"/>
                <a:gd name="T111" fmla="*/ 2147483646 h 534"/>
                <a:gd name="T112" fmla="*/ 2147483646 w 1068"/>
                <a:gd name="T113" fmla="*/ 2147483646 h 5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68"/>
                <a:gd name="T172" fmla="*/ 0 h 534"/>
                <a:gd name="T173" fmla="*/ 1068 w 1068"/>
                <a:gd name="T174" fmla="*/ 534 h 5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29"/>
            <p:cNvSpPr>
              <a:spLocks noEditPoints="1" noChangeArrowheads="1"/>
            </p:cNvSpPr>
            <p:nvPr/>
          </p:nvSpPr>
          <p:spPr bwMode="auto">
            <a:xfrm>
              <a:off x="385763" y="195263"/>
              <a:ext cx="122238" cy="115888"/>
            </a:xfrm>
            <a:custGeom>
              <a:avLst/>
              <a:gdLst>
                <a:gd name="T0" fmla="*/ 2147483646 w 231"/>
                <a:gd name="T1" fmla="*/ 0 h 221"/>
                <a:gd name="T2" fmla="*/ 2147483646 w 231"/>
                <a:gd name="T3" fmla="*/ 2147483646 h 221"/>
                <a:gd name="T4" fmla="*/ 2147483646 w 231"/>
                <a:gd name="T5" fmla="*/ 2147483646 h 221"/>
                <a:gd name="T6" fmla="*/ 2147483646 w 231"/>
                <a:gd name="T7" fmla="*/ 2147483646 h 221"/>
                <a:gd name="T8" fmla="*/ 2147483646 w 231"/>
                <a:gd name="T9" fmla="*/ 2147483646 h 221"/>
                <a:gd name="T10" fmla="*/ 2147483646 w 231"/>
                <a:gd name="T11" fmla="*/ 2147483646 h 221"/>
                <a:gd name="T12" fmla="*/ 2147483646 w 231"/>
                <a:gd name="T13" fmla="*/ 2147483646 h 221"/>
                <a:gd name="T14" fmla="*/ 2147483646 w 231"/>
                <a:gd name="T15" fmla="*/ 2147483646 h 221"/>
                <a:gd name="T16" fmla="*/ 0 w 231"/>
                <a:gd name="T17" fmla="*/ 2147483646 h 221"/>
                <a:gd name="T18" fmla="*/ 0 w 231"/>
                <a:gd name="T19" fmla="*/ 2147483646 h 221"/>
                <a:gd name="T20" fmla="*/ 2147483646 w 231"/>
                <a:gd name="T21" fmla="*/ 2147483646 h 221"/>
                <a:gd name="T22" fmla="*/ 2147483646 w 231"/>
                <a:gd name="T23" fmla="*/ 2147483646 h 221"/>
                <a:gd name="T24" fmla="*/ 2147483646 w 231"/>
                <a:gd name="T25" fmla="*/ 2147483646 h 221"/>
                <a:gd name="T26" fmla="*/ 2147483646 w 231"/>
                <a:gd name="T27" fmla="*/ 2147483646 h 221"/>
                <a:gd name="T28" fmla="*/ 2147483646 w 231"/>
                <a:gd name="T29" fmla="*/ 2147483646 h 221"/>
                <a:gd name="T30" fmla="*/ 2147483646 w 231"/>
                <a:gd name="T31" fmla="*/ 2147483646 h 221"/>
                <a:gd name="T32" fmla="*/ 2147483646 w 231"/>
                <a:gd name="T33" fmla="*/ 2147483646 h 221"/>
                <a:gd name="T34" fmla="*/ 2147483646 w 231"/>
                <a:gd name="T35" fmla="*/ 2147483646 h 221"/>
                <a:gd name="T36" fmla="*/ 2147483646 w 231"/>
                <a:gd name="T37" fmla="*/ 2147483646 h 221"/>
                <a:gd name="T38" fmla="*/ 2147483646 w 231"/>
                <a:gd name="T39" fmla="*/ 2147483646 h 221"/>
                <a:gd name="T40" fmla="*/ 2147483646 w 231"/>
                <a:gd name="T41" fmla="*/ 2147483646 h 221"/>
                <a:gd name="T42" fmla="*/ 2147483646 w 231"/>
                <a:gd name="T43" fmla="*/ 2147483646 h 221"/>
                <a:gd name="T44" fmla="*/ 2147483646 w 231"/>
                <a:gd name="T45" fmla="*/ 2147483646 h 221"/>
                <a:gd name="T46" fmla="*/ 2147483646 w 231"/>
                <a:gd name="T47" fmla="*/ 2147483646 h 221"/>
                <a:gd name="T48" fmla="*/ 2147483646 w 231"/>
                <a:gd name="T49" fmla="*/ 2147483646 h 221"/>
                <a:gd name="T50" fmla="*/ 2147483646 w 231"/>
                <a:gd name="T51" fmla="*/ 2147483646 h 221"/>
                <a:gd name="T52" fmla="*/ 2147483646 w 231"/>
                <a:gd name="T53" fmla="*/ 2147483646 h 221"/>
                <a:gd name="T54" fmla="*/ 2147483646 w 231"/>
                <a:gd name="T55" fmla="*/ 2147483646 h 221"/>
                <a:gd name="T56" fmla="*/ 2147483646 w 231"/>
                <a:gd name="T57" fmla="*/ 2147483646 h 221"/>
                <a:gd name="T58" fmla="*/ 2147483646 w 231"/>
                <a:gd name="T59" fmla="*/ 2147483646 h 221"/>
                <a:gd name="T60" fmla="*/ 2147483646 w 231"/>
                <a:gd name="T61" fmla="*/ 2147483646 h 221"/>
                <a:gd name="T62" fmla="*/ 2147483646 w 231"/>
                <a:gd name="T63" fmla="*/ 2147483646 h 221"/>
                <a:gd name="T64" fmla="*/ 2147483646 w 231"/>
                <a:gd name="T65" fmla="*/ 2147483646 h 221"/>
                <a:gd name="T66" fmla="*/ 2147483646 w 231"/>
                <a:gd name="T67" fmla="*/ 0 h 221"/>
                <a:gd name="T68" fmla="*/ 2147483646 w 231"/>
                <a:gd name="T69" fmla="*/ 0 h 221"/>
                <a:gd name="T70" fmla="*/ 2147483646 w 231"/>
                <a:gd name="T71" fmla="*/ 2147483646 h 221"/>
                <a:gd name="T72" fmla="*/ 2147483646 w 231"/>
                <a:gd name="T73" fmla="*/ 2147483646 h 221"/>
                <a:gd name="T74" fmla="*/ 2147483646 w 231"/>
                <a:gd name="T75" fmla="*/ 2147483646 h 221"/>
                <a:gd name="T76" fmla="*/ 2147483646 w 231"/>
                <a:gd name="T77" fmla="*/ 2147483646 h 221"/>
                <a:gd name="T78" fmla="*/ 2147483646 w 231"/>
                <a:gd name="T79" fmla="*/ 2147483646 h 221"/>
                <a:gd name="T80" fmla="*/ 2147483646 w 231"/>
                <a:gd name="T81" fmla="*/ 2147483646 h 221"/>
                <a:gd name="T82" fmla="*/ 2147483646 w 231"/>
                <a:gd name="T83" fmla="*/ 2147483646 h 221"/>
                <a:gd name="T84" fmla="*/ 2147483646 w 231"/>
                <a:gd name="T85" fmla="*/ 2147483646 h 221"/>
                <a:gd name="T86" fmla="*/ 2147483646 w 231"/>
                <a:gd name="T87" fmla="*/ 2147483646 h 221"/>
                <a:gd name="T88" fmla="*/ 2147483646 w 231"/>
                <a:gd name="T89" fmla="*/ 2147483646 h 221"/>
                <a:gd name="T90" fmla="*/ 2147483646 w 231"/>
                <a:gd name="T91" fmla="*/ 2147483646 h 221"/>
                <a:gd name="T92" fmla="*/ 2147483646 w 231"/>
                <a:gd name="T93" fmla="*/ 2147483646 h 221"/>
                <a:gd name="T94" fmla="*/ 2147483646 w 231"/>
                <a:gd name="T95" fmla="*/ 2147483646 h 221"/>
                <a:gd name="T96" fmla="*/ 2147483646 w 231"/>
                <a:gd name="T97" fmla="*/ 2147483646 h 221"/>
                <a:gd name="T98" fmla="*/ 2147483646 w 231"/>
                <a:gd name="T99" fmla="*/ 2147483646 h 221"/>
                <a:gd name="T100" fmla="*/ 2147483646 w 231"/>
                <a:gd name="T101" fmla="*/ 2147483646 h 221"/>
                <a:gd name="T102" fmla="*/ 2147483646 w 231"/>
                <a:gd name="T103" fmla="*/ 2147483646 h 221"/>
                <a:gd name="T104" fmla="*/ 2147483646 w 231"/>
                <a:gd name="T105" fmla="*/ 2147483646 h 221"/>
                <a:gd name="T106" fmla="*/ 2147483646 w 231"/>
                <a:gd name="T107" fmla="*/ 2147483646 h 22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1"/>
                <a:gd name="T163" fmla="*/ 0 h 221"/>
                <a:gd name="T164" fmla="*/ 231 w 231"/>
                <a:gd name="T165" fmla="*/ 221 h 22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30"/>
            <p:cNvSpPr>
              <a:spLocks noEditPoints="1" noChangeArrowheads="1"/>
            </p:cNvSpPr>
            <p:nvPr/>
          </p:nvSpPr>
          <p:spPr bwMode="auto">
            <a:xfrm>
              <a:off x="77788" y="195263"/>
              <a:ext cx="122238" cy="115888"/>
            </a:xfrm>
            <a:custGeom>
              <a:avLst/>
              <a:gdLst>
                <a:gd name="T0" fmla="*/ 2147483646 w 231"/>
                <a:gd name="T1" fmla="*/ 0 h 221"/>
                <a:gd name="T2" fmla="*/ 2147483646 w 231"/>
                <a:gd name="T3" fmla="*/ 2147483646 h 221"/>
                <a:gd name="T4" fmla="*/ 2147483646 w 231"/>
                <a:gd name="T5" fmla="*/ 2147483646 h 221"/>
                <a:gd name="T6" fmla="*/ 2147483646 w 231"/>
                <a:gd name="T7" fmla="*/ 2147483646 h 221"/>
                <a:gd name="T8" fmla="*/ 2147483646 w 231"/>
                <a:gd name="T9" fmla="*/ 2147483646 h 221"/>
                <a:gd name="T10" fmla="*/ 2147483646 w 231"/>
                <a:gd name="T11" fmla="*/ 2147483646 h 221"/>
                <a:gd name="T12" fmla="*/ 2147483646 w 231"/>
                <a:gd name="T13" fmla="*/ 2147483646 h 221"/>
                <a:gd name="T14" fmla="*/ 2147483646 w 231"/>
                <a:gd name="T15" fmla="*/ 2147483646 h 221"/>
                <a:gd name="T16" fmla="*/ 0 w 231"/>
                <a:gd name="T17" fmla="*/ 2147483646 h 221"/>
                <a:gd name="T18" fmla="*/ 0 w 231"/>
                <a:gd name="T19" fmla="*/ 2147483646 h 221"/>
                <a:gd name="T20" fmla="*/ 2147483646 w 231"/>
                <a:gd name="T21" fmla="*/ 2147483646 h 221"/>
                <a:gd name="T22" fmla="*/ 2147483646 w 231"/>
                <a:gd name="T23" fmla="*/ 2147483646 h 221"/>
                <a:gd name="T24" fmla="*/ 2147483646 w 231"/>
                <a:gd name="T25" fmla="*/ 2147483646 h 221"/>
                <a:gd name="T26" fmla="*/ 2147483646 w 231"/>
                <a:gd name="T27" fmla="*/ 2147483646 h 221"/>
                <a:gd name="T28" fmla="*/ 2147483646 w 231"/>
                <a:gd name="T29" fmla="*/ 2147483646 h 221"/>
                <a:gd name="T30" fmla="*/ 2147483646 w 231"/>
                <a:gd name="T31" fmla="*/ 2147483646 h 221"/>
                <a:gd name="T32" fmla="*/ 2147483646 w 231"/>
                <a:gd name="T33" fmla="*/ 2147483646 h 221"/>
                <a:gd name="T34" fmla="*/ 2147483646 w 231"/>
                <a:gd name="T35" fmla="*/ 2147483646 h 221"/>
                <a:gd name="T36" fmla="*/ 2147483646 w 231"/>
                <a:gd name="T37" fmla="*/ 2147483646 h 221"/>
                <a:gd name="T38" fmla="*/ 2147483646 w 231"/>
                <a:gd name="T39" fmla="*/ 2147483646 h 221"/>
                <a:gd name="T40" fmla="*/ 2147483646 w 231"/>
                <a:gd name="T41" fmla="*/ 2147483646 h 221"/>
                <a:gd name="T42" fmla="*/ 2147483646 w 231"/>
                <a:gd name="T43" fmla="*/ 2147483646 h 221"/>
                <a:gd name="T44" fmla="*/ 2147483646 w 231"/>
                <a:gd name="T45" fmla="*/ 2147483646 h 221"/>
                <a:gd name="T46" fmla="*/ 2147483646 w 231"/>
                <a:gd name="T47" fmla="*/ 2147483646 h 221"/>
                <a:gd name="T48" fmla="*/ 2147483646 w 231"/>
                <a:gd name="T49" fmla="*/ 2147483646 h 221"/>
                <a:gd name="T50" fmla="*/ 2147483646 w 231"/>
                <a:gd name="T51" fmla="*/ 2147483646 h 221"/>
                <a:gd name="T52" fmla="*/ 2147483646 w 231"/>
                <a:gd name="T53" fmla="*/ 2147483646 h 221"/>
                <a:gd name="T54" fmla="*/ 2147483646 w 231"/>
                <a:gd name="T55" fmla="*/ 2147483646 h 221"/>
                <a:gd name="T56" fmla="*/ 2147483646 w 231"/>
                <a:gd name="T57" fmla="*/ 2147483646 h 221"/>
                <a:gd name="T58" fmla="*/ 2147483646 w 231"/>
                <a:gd name="T59" fmla="*/ 2147483646 h 221"/>
                <a:gd name="T60" fmla="*/ 2147483646 w 231"/>
                <a:gd name="T61" fmla="*/ 2147483646 h 221"/>
                <a:gd name="T62" fmla="*/ 2147483646 w 231"/>
                <a:gd name="T63" fmla="*/ 2147483646 h 221"/>
                <a:gd name="T64" fmla="*/ 2147483646 w 231"/>
                <a:gd name="T65" fmla="*/ 2147483646 h 221"/>
                <a:gd name="T66" fmla="*/ 2147483646 w 231"/>
                <a:gd name="T67" fmla="*/ 0 h 221"/>
                <a:gd name="T68" fmla="*/ 2147483646 w 231"/>
                <a:gd name="T69" fmla="*/ 0 h 221"/>
                <a:gd name="T70" fmla="*/ 2147483646 w 231"/>
                <a:gd name="T71" fmla="*/ 2147483646 h 221"/>
                <a:gd name="T72" fmla="*/ 2147483646 w 231"/>
                <a:gd name="T73" fmla="*/ 2147483646 h 221"/>
                <a:gd name="T74" fmla="*/ 2147483646 w 231"/>
                <a:gd name="T75" fmla="*/ 2147483646 h 221"/>
                <a:gd name="T76" fmla="*/ 2147483646 w 231"/>
                <a:gd name="T77" fmla="*/ 2147483646 h 221"/>
                <a:gd name="T78" fmla="*/ 2147483646 w 231"/>
                <a:gd name="T79" fmla="*/ 2147483646 h 221"/>
                <a:gd name="T80" fmla="*/ 2147483646 w 231"/>
                <a:gd name="T81" fmla="*/ 2147483646 h 221"/>
                <a:gd name="T82" fmla="*/ 2147483646 w 231"/>
                <a:gd name="T83" fmla="*/ 2147483646 h 221"/>
                <a:gd name="T84" fmla="*/ 2147483646 w 231"/>
                <a:gd name="T85" fmla="*/ 2147483646 h 221"/>
                <a:gd name="T86" fmla="*/ 2147483646 w 231"/>
                <a:gd name="T87" fmla="*/ 2147483646 h 221"/>
                <a:gd name="T88" fmla="*/ 2147483646 w 231"/>
                <a:gd name="T89" fmla="*/ 2147483646 h 221"/>
                <a:gd name="T90" fmla="*/ 2147483646 w 231"/>
                <a:gd name="T91" fmla="*/ 2147483646 h 221"/>
                <a:gd name="T92" fmla="*/ 2147483646 w 231"/>
                <a:gd name="T93" fmla="*/ 2147483646 h 221"/>
                <a:gd name="T94" fmla="*/ 2147483646 w 231"/>
                <a:gd name="T95" fmla="*/ 2147483646 h 221"/>
                <a:gd name="T96" fmla="*/ 2147483646 w 231"/>
                <a:gd name="T97" fmla="*/ 2147483646 h 221"/>
                <a:gd name="T98" fmla="*/ 2147483646 w 231"/>
                <a:gd name="T99" fmla="*/ 2147483646 h 221"/>
                <a:gd name="T100" fmla="*/ 2147483646 w 231"/>
                <a:gd name="T101" fmla="*/ 2147483646 h 221"/>
                <a:gd name="T102" fmla="*/ 2147483646 w 231"/>
                <a:gd name="T103" fmla="*/ 2147483646 h 221"/>
                <a:gd name="T104" fmla="*/ 2147483646 w 231"/>
                <a:gd name="T105" fmla="*/ 2147483646 h 221"/>
                <a:gd name="T106" fmla="*/ 2147483646 w 231"/>
                <a:gd name="T107" fmla="*/ 2147483646 h 22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1"/>
                <a:gd name="T163" fmla="*/ 0 h 221"/>
                <a:gd name="T164" fmla="*/ 231 w 231"/>
                <a:gd name="T165" fmla="*/ 221 h 22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8" name="椭圆 55"/>
          <p:cNvSpPr>
            <a:spLocks noChangeArrowheads="1"/>
          </p:cNvSpPr>
          <p:nvPr/>
        </p:nvSpPr>
        <p:spPr bwMode="auto">
          <a:xfrm>
            <a:off x="9020424" y="2071769"/>
            <a:ext cx="1158166" cy="1158164"/>
          </a:xfrm>
          <a:prstGeom prst="ellipse">
            <a:avLst/>
          </a:prstGeom>
          <a:solidFill>
            <a:srgbClr val="3DB19E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9" name="组合 56"/>
          <p:cNvGrpSpPr/>
          <p:nvPr/>
        </p:nvGrpSpPr>
        <p:grpSpPr bwMode="auto">
          <a:xfrm>
            <a:off x="9199139" y="2433841"/>
            <a:ext cx="800735" cy="466515"/>
            <a:chOff x="0" y="0"/>
            <a:chExt cx="547688" cy="319088"/>
          </a:xfrm>
        </p:grpSpPr>
        <p:sp>
          <p:nvSpPr>
            <p:cNvPr id="110" name="Freeform 3843"/>
            <p:cNvSpPr>
              <a:spLocks noChangeArrowheads="1"/>
            </p:cNvSpPr>
            <p:nvPr/>
          </p:nvSpPr>
          <p:spPr bwMode="auto">
            <a:xfrm>
              <a:off x="303213" y="33338"/>
              <a:ext cx="104775" cy="150813"/>
            </a:xfrm>
            <a:custGeom>
              <a:avLst/>
              <a:gdLst>
                <a:gd name="T0" fmla="*/ 2147483646 w 28"/>
                <a:gd name="T1" fmla="*/ 2147483646 h 40"/>
                <a:gd name="T2" fmla="*/ 2147483646 w 28"/>
                <a:gd name="T3" fmla="*/ 2147483646 h 40"/>
                <a:gd name="T4" fmla="*/ 2147483646 w 28"/>
                <a:gd name="T5" fmla="*/ 2147483646 h 40"/>
                <a:gd name="T6" fmla="*/ 2147483646 w 28"/>
                <a:gd name="T7" fmla="*/ 2147483646 h 40"/>
                <a:gd name="T8" fmla="*/ 2147483646 w 28"/>
                <a:gd name="T9" fmla="*/ 2147483646 h 40"/>
                <a:gd name="T10" fmla="*/ 2147483646 w 28"/>
                <a:gd name="T11" fmla="*/ 2147483646 h 40"/>
                <a:gd name="T12" fmla="*/ 2147483646 w 28"/>
                <a:gd name="T13" fmla="*/ 2147483646 h 40"/>
                <a:gd name="T14" fmla="*/ 2147483646 w 28"/>
                <a:gd name="T15" fmla="*/ 214748364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40"/>
                <a:gd name="T26" fmla="*/ 28 w 28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3844"/>
            <p:cNvSpPr>
              <a:spLocks noChangeArrowheads="1"/>
            </p:cNvSpPr>
            <p:nvPr/>
          </p:nvSpPr>
          <p:spPr bwMode="auto">
            <a:xfrm>
              <a:off x="333375" y="26988"/>
              <a:ext cx="109538" cy="25400"/>
            </a:xfrm>
            <a:custGeom>
              <a:avLst/>
              <a:gdLst>
                <a:gd name="T0" fmla="*/ 2147483646 w 29"/>
                <a:gd name="T1" fmla="*/ 2147483646 h 7"/>
                <a:gd name="T2" fmla="*/ 2147483646 w 29"/>
                <a:gd name="T3" fmla="*/ 2147483646 h 7"/>
                <a:gd name="T4" fmla="*/ 0 w 29"/>
                <a:gd name="T5" fmla="*/ 2147483646 h 7"/>
                <a:gd name="T6" fmla="*/ 2147483646 w 29"/>
                <a:gd name="T7" fmla="*/ 0 h 7"/>
                <a:gd name="T8" fmla="*/ 2147483646 w 29"/>
                <a:gd name="T9" fmla="*/ 0 h 7"/>
                <a:gd name="T10" fmla="*/ 2147483646 w 29"/>
                <a:gd name="T11" fmla="*/ 2147483646 h 7"/>
                <a:gd name="T12" fmla="*/ 2147483646 w 29"/>
                <a:gd name="T13" fmla="*/ 2147483646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7"/>
                <a:gd name="T23" fmla="*/ 29 w 2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3845"/>
            <p:cNvSpPr>
              <a:spLocks noChangeArrowheads="1"/>
            </p:cNvSpPr>
            <p:nvPr/>
          </p:nvSpPr>
          <p:spPr bwMode="auto">
            <a:xfrm>
              <a:off x="146050" y="0"/>
              <a:ext cx="101600" cy="90488"/>
            </a:xfrm>
            <a:custGeom>
              <a:avLst/>
              <a:gdLst>
                <a:gd name="T0" fmla="*/ 2147483646 w 27"/>
                <a:gd name="T1" fmla="*/ 2147483646 h 24"/>
                <a:gd name="T2" fmla="*/ 2147483646 w 27"/>
                <a:gd name="T3" fmla="*/ 2147483646 h 24"/>
                <a:gd name="T4" fmla="*/ 2147483646 w 27"/>
                <a:gd name="T5" fmla="*/ 2147483646 h 24"/>
                <a:gd name="T6" fmla="*/ 2147483646 w 27"/>
                <a:gd name="T7" fmla="*/ 2147483646 h 24"/>
                <a:gd name="T8" fmla="*/ 2147483646 w 27"/>
                <a:gd name="T9" fmla="*/ 2147483646 h 24"/>
                <a:gd name="T10" fmla="*/ 2147483646 w 27"/>
                <a:gd name="T11" fmla="*/ 2147483646 h 24"/>
                <a:gd name="T12" fmla="*/ 2147483646 w 27"/>
                <a:gd name="T13" fmla="*/ 2147483646 h 24"/>
                <a:gd name="T14" fmla="*/ 2147483646 w 27"/>
                <a:gd name="T15" fmla="*/ 2147483646 h 24"/>
                <a:gd name="T16" fmla="*/ 2147483646 w 27"/>
                <a:gd name="T17" fmla="*/ 2147483646 h 24"/>
                <a:gd name="T18" fmla="*/ 2147483646 w 27"/>
                <a:gd name="T19" fmla="*/ 2147483646 h 24"/>
                <a:gd name="T20" fmla="*/ 2147483646 w 27"/>
                <a:gd name="T21" fmla="*/ 2147483646 h 24"/>
                <a:gd name="T22" fmla="*/ 2147483646 w 27"/>
                <a:gd name="T23" fmla="*/ 2147483646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24"/>
                <a:gd name="T38" fmla="*/ 27 w 27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3846"/>
            <p:cNvSpPr>
              <a:spLocks noEditPoints="1" noChangeArrowheads="1"/>
            </p:cNvSpPr>
            <p:nvPr/>
          </p:nvSpPr>
          <p:spPr bwMode="auto">
            <a:xfrm>
              <a:off x="355600" y="127000"/>
              <a:ext cx="192088" cy="192088"/>
            </a:xfrm>
            <a:custGeom>
              <a:avLst/>
              <a:gdLst>
                <a:gd name="T0" fmla="*/ 2147483646 w 51"/>
                <a:gd name="T1" fmla="*/ 2147483646 h 51"/>
                <a:gd name="T2" fmla="*/ 0 w 51"/>
                <a:gd name="T3" fmla="*/ 2147483646 h 51"/>
                <a:gd name="T4" fmla="*/ 2147483646 w 51"/>
                <a:gd name="T5" fmla="*/ 0 h 51"/>
                <a:gd name="T6" fmla="*/ 2147483646 w 51"/>
                <a:gd name="T7" fmla="*/ 2147483646 h 51"/>
                <a:gd name="T8" fmla="*/ 2147483646 w 51"/>
                <a:gd name="T9" fmla="*/ 2147483646 h 51"/>
                <a:gd name="T10" fmla="*/ 2147483646 w 51"/>
                <a:gd name="T11" fmla="*/ 2147483646 h 51"/>
                <a:gd name="T12" fmla="*/ 2147483646 w 51"/>
                <a:gd name="T13" fmla="*/ 2147483646 h 51"/>
                <a:gd name="T14" fmla="*/ 2147483646 w 51"/>
                <a:gd name="T15" fmla="*/ 2147483646 h 51"/>
                <a:gd name="T16" fmla="*/ 2147483646 w 51"/>
                <a:gd name="T17" fmla="*/ 2147483646 h 51"/>
                <a:gd name="T18" fmla="*/ 2147483646 w 51"/>
                <a:gd name="T19" fmla="*/ 2147483646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51"/>
                <a:gd name="T32" fmla="*/ 51 w 51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3847"/>
            <p:cNvSpPr>
              <a:spLocks noEditPoints="1" noChangeArrowheads="1"/>
            </p:cNvSpPr>
            <p:nvPr/>
          </p:nvSpPr>
          <p:spPr bwMode="auto">
            <a:xfrm>
              <a:off x="0" y="127000"/>
              <a:ext cx="190500" cy="192088"/>
            </a:xfrm>
            <a:custGeom>
              <a:avLst/>
              <a:gdLst>
                <a:gd name="T0" fmla="*/ 2147483646 w 51"/>
                <a:gd name="T1" fmla="*/ 2147483646 h 51"/>
                <a:gd name="T2" fmla="*/ 0 w 51"/>
                <a:gd name="T3" fmla="*/ 2147483646 h 51"/>
                <a:gd name="T4" fmla="*/ 2147483646 w 51"/>
                <a:gd name="T5" fmla="*/ 0 h 51"/>
                <a:gd name="T6" fmla="*/ 2147483646 w 51"/>
                <a:gd name="T7" fmla="*/ 2147483646 h 51"/>
                <a:gd name="T8" fmla="*/ 2147483646 w 51"/>
                <a:gd name="T9" fmla="*/ 2147483646 h 51"/>
                <a:gd name="T10" fmla="*/ 2147483646 w 51"/>
                <a:gd name="T11" fmla="*/ 2147483646 h 51"/>
                <a:gd name="T12" fmla="*/ 2147483646 w 51"/>
                <a:gd name="T13" fmla="*/ 2147483646 h 51"/>
                <a:gd name="T14" fmla="*/ 2147483646 w 51"/>
                <a:gd name="T15" fmla="*/ 2147483646 h 51"/>
                <a:gd name="T16" fmla="*/ 2147483646 w 51"/>
                <a:gd name="T17" fmla="*/ 2147483646 h 51"/>
                <a:gd name="T18" fmla="*/ 2147483646 w 51"/>
                <a:gd name="T19" fmla="*/ 2147483646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51"/>
                <a:gd name="T32" fmla="*/ 51 w 51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3848"/>
            <p:cNvSpPr>
              <a:spLocks noChangeArrowheads="1"/>
            </p:cNvSpPr>
            <p:nvPr/>
          </p:nvSpPr>
          <p:spPr bwMode="auto">
            <a:xfrm>
              <a:off x="82550" y="63500"/>
              <a:ext cx="385763" cy="176213"/>
            </a:xfrm>
            <a:custGeom>
              <a:avLst/>
              <a:gdLst>
                <a:gd name="T0" fmla="*/ 2147483646 w 103"/>
                <a:gd name="T1" fmla="*/ 2147483646 h 47"/>
                <a:gd name="T2" fmla="*/ 2147483646 w 103"/>
                <a:gd name="T3" fmla="*/ 2147483646 h 47"/>
                <a:gd name="T4" fmla="*/ 2147483646 w 103"/>
                <a:gd name="T5" fmla="*/ 2147483646 h 47"/>
                <a:gd name="T6" fmla="*/ 2147483646 w 103"/>
                <a:gd name="T7" fmla="*/ 2147483646 h 47"/>
                <a:gd name="T8" fmla="*/ 2147483646 w 103"/>
                <a:gd name="T9" fmla="*/ 0 h 47"/>
                <a:gd name="T10" fmla="*/ 2147483646 w 103"/>
                <a:gd name="T11" fmla="*/ 0 h 47"/>
                <a:gd name="T12" fmla="*/ 2147483646 w 103"/>
                <a:gd name="T13" fmla="*/ 2147483646 h 47"/>
                <a:gd name="T14" fmla="*/ 2147483646 w 103"/>
                <a:gd name="T15" fmla="*/ 2147483646 h 47"/>
                <a:gd name="T16" fmla="*/ 2147483646 w 103"/>
                <a:gd name="T17" fmla="*/ 2147483646 h 47"/>
                <a:gd name="T18" fmla="*/ 2147483646 w 103"/>
                <a:gd name="T19" fmla="*/ 2147483646 h 47"/>
                <a:gd name="T20" fmla="*/ 2147483646 w 103"/>
                <a:gd name="T21" fmla="*/ 2147483646 h 47"/>
                <a:gd name="T22" fmla="*/ 2147483646 w 103"/>
                <a:gd name="T23" fmla="*/ 2147483646 h 47"/>
                <a:gd name="T24" fmla="*/ 2147483646 w 103"/>
                <a:gd name="T25" fmla="*/ 2147483646 h 47"/>
                <a:gd name="T26" fmla="*/ 2147483646 w 103"/>
                <a:gd name="T27" fmla="*/ 2147483646 h 47"/>
                <a:gd name="T28" fmla="*/ 2147483646 w 103"/>
                <a:gd name="T29" fmla="*/ 2147483646 h 47"/>
                <a:gd name="T30" fmla="*/ 2147483646 w 103"/>
                <a:gd name="T31" fmla="*/ 2147483646 h 47"/>
                <a:gd name="T32" fmla="*/ 2147483646 w 103"/>
                <a:gd name="T33" fmla="*/ 2147483646 h 47"/>
                <a:gd name="T34" fmla="*/ 2147483646 w 103"/>
                <a:gd name="T35" fmla="*/ 2147483646 h 4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3"/>
                <a:gd name="T55" fmla="*/ 0 h 47"/>
                <a:gd name="T56" fmla="*/ 103 w 103"/>
                <a:gd name="T57" fmla="*/ 47 h 4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3849"/>
            <p:cNvSpPr>
              <a:spLocks noChangeArrowheads="1"/>
            </p:cNvSpPr>
            <p:nvPr/>
          </p:nvSpPr>
          <p:spPr bwMode="auto">
            <a:xfrm>
              <a:off x="149225" y="112713"/>
              <a:ext cx="112713" cy="90488"/>
            </a:xfrm>
            <a:custGeom>
              <a:avLst/>
              <a:gdLst>
                <a:gd name="T0" fmla="*/ 2147483646 w 30"/>
                <a:gd name="T1" fmla="*/ 2147483646 h 24"/>
                <a:gd name="T2" fmla="*/ 2147483646 w 30"/>
                <a:gd name="T3" fmla="*/ 2147483646 h 24"/>
                <a:gd name="T4" fmla="*/ 2147483646 w 30"/>
                <a:gd name="T5" fmla="*/ 2147483646 h 24"/>
                <a:gd name="T6" fmla="*/ 2147483646 w 30"/>
                <a:gd name="T7" fmla="*/ 2147483646 h 24"/>
                <a:gd name="T8" fmla="*/ 2147483646 w 30"/>
                <a:gd name="T9" fmla="*/ 2147483646 h 24"/>
                <a:gd name="T10" fmla="*/ 2147483646 w 30"/>
                <a:gd name="T11" fmla="*/ 2147483646 h 24"/>
                <a:gd name="T12" fmla="*/ 2147483646 w 30"/>
                <a:gd name="T13" fmla="*/ 2147483646 h 24"/>
                <a:gd name="T14" fmla="*/ 2147483646 w 30"/>
                <a:gd name="T15" fmla="*/ 2147483646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24"/>
                <a:gd name="T26" fmla="*/ 30 w 30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3850"/>
            <p:cNvSpPr>
              <a:spLocks noEditPoints="1" noChangeArrowheads="1"/>
            </p:cNvSpPr>
            <p:nvPr/>
          </p:nvSpPr>
          <p:spPr bwMode="auto">
            <a:xfrm>
              <a:off x="236538" y="157163"/>
              <a:ext cx="104775" cy="109538"/>
            </a:xfrm>
            <a:custGeom>
              <a:avLst/>
              <a:gdLst>
                <a:gd name="T0" fmla="*/ 2147483646 w 28"/>
                <a:gd name="T1" fmla="*/ 2147483646 h 29"/>
                <a:gd name="T2" fmla="*/ 0 w 28"/>
                <a:gd name="T3" fmla="*/ 2147483646 h 29"/>
                <a:gd name="T4" fmla="*/ 2147483646 w 28"/>
                <a:gd name="T5" fmla="*/ 0 h 29"/>
                <a:gd name="T6" fmla="*/ 2147483646 w 28"/>
                <a:gd name="T7" fmla="*/ 2147483646 h 29"/>
                <a:gd name="T8" fmla="*/ 2147483646 w 28"/>
                <a:gd name="T9" fmla="*/ 2147483646 h 29"/>
                <a:gd name="T10" fmla="*/ 2147483646 w 28"/>
                <a:gd name="T11" fmla="*/ 2147483646 h 29"/>
                <a:gd name="T12" fmla="*/ 2147483646 w 28"/>
                <a:gd name="T13" fmla="*/ 2147483646 h 29"/>
                <a:gd name="T14" fmla="*/ 2147483646 w 28"/>
                <a:gd name="T15" fmla="*/ 2147483646 h 29"/>
                <a:gd name="T16" fmla="*/ 2147483646 w 28"/>
                <a:gd name="T17" fmla="*/ 2147483646 h 29"/>
                <a:gd name="T18" fmla="*/ 2147483646 w 28"/>
                <a:gd name="T19" fmla="*/ 2147483646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29"/>
                <a:gd name="T32" fmla="*/ 28 w 28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solidFill>
              <a:srgbClr val="272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8" name="文本框 1"/>
          <p:cNvSpPr txBox="1">
            <a:spLocks noChangeArrowheads="1"/>
          </p:cNvSpPr>
          <p:nvPr/>
        </p:nvSpPr>
        <p:spPr bwMode="auto">
          <a:xfrm>
            <a:off x="1403388" y="4014795"/>
            <a:ext cx="2734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119" name="文本框 47"/>
          <p:cNvSpPr txBox="1">
            <a:spLocks noChangeArrowheads="1"/>
          </p:cNvSpPr>
          <p:nvPr/>
        </p:nvSpPr>
        <p:spPr bwMode="auto">
          <a:xfrm>
            <a:off x="1269163" y="4512827"/>
            <a:ext cx="3091534" cy="131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20" name="文本框 48"/>
          <p:cNvSpPr txBox="1">
            <a:spLocks noChangeArrowheads="1"/>
          </p:cNvSpPr>
          <p:nvPr/>
        </p:nvSpPr>
        <p:spPr bwMode="auto">
          <a:xfrm>
            <a:off x="4831463" y="3984624"/>
            <a:ext cx="2734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122" name="文本框 50"/>
          <p:cNvSpPr txBox="1">
            <a:spLocks noChangeArrowheads="1"/>
          </p:cNvSpPr>
          <p:nvPr/>
        </p:nvSpPr>
        <p:spPr bwMode="auto">
          <a:xfrm>
            <a:off x="8275785" y="3984624"/>
            <a:ext cx="27317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696912" y="443078"/>
            <a:ext cx="333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</a:p>
        </p:txBody>
      </p:sp>
      <p:sp>
        <p:nvSpPr>
          <p:cNvPr id="32" name="文本框 47">
            <a:extLst>
              <a:ext uri="{FF2B5EF4-FFF2-40B4-BE49-F238E27FC236}">
                <a16:creationId xmlns="" xmlns:a16="http://schemas.microsoft.com/office/drawing/2014/main" id="{56DC6122-A21F-4A54-AB3D-91D779A18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2748" y="4512827"/>
            <a:ext cx="3091534" cy="131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3" name="文本框 47">
            <a:extLst>
              <a:ext uri="{FF2B5EF4-FFF2-40B4-BE49-F238E27FC236}">
                <a16:creationId xmlns="" xmlns:a16="http://schemas.microsoft.com/office/drawing/2014/main" id="{8F1845B1-9E17-41ED-83CA-403473BC5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6333" y="4512827"/>
            <a:ext cx="3091534" cy="131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 rot="5400000">
            <a:off x="4238864" y="1477105"/>
            <a:ext cx="889487" cy="1627805"/>
          </a:xfrm>
          <a:custGeom>
            <a:avLst/>
            <a:gdLst>
              <a:gd name="connsiteX0" fmla="*/ 0 w 753829"/>
              <a:gd name="connsiteY0" fmla="*/ 627962 h 1255923"/>
              <a:gd name="connsiteX1" fmla="*/ 313981 w 753829"/>
              <a:gd name="connsiteY1" fmla="*/ 0 h 1255923"/>
              <a:gd name="connsiteX2" fmla="*/ 753829 w 753829"/>
              <a:gd name="connsiteY2" fmla="*/ 0 h 1255923"/>
              <a:gd name="connsiteX3" fmla="*/ 753829 w 753829"/>
              <a:gd name="connsiteY3" fmla="*/ 1255923 h 1255923"/>
              <a:gd name="connsiteX4" fmla="*/ 313981 w 753829"/>
              <a:gd name="connsiteY4" fmla="*/ 1255923 h 1255923"/>
              <a:gd name="connsiteX5" fmla="*/ 0 w 753829"/>
              <a:gd name="connsiteY5" fmla="*/ 627962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29" h="1255923">
                <a:moveTo>
                  <a:pt x="0" y="627962"/>
                </a:moveTo>
                <a:lnTo>
                  <a:pt x="313981" y="0"/>
                </a:lnTo>
                <a:lnTo>
                  <a:pt x="753829" y="0"/>
                </a:lnTo>
                <a:lnTo>
                  <a:pt x="753829" y="1255923"/>
                </a:lnTo>
                <a:lnTo>
                  <a:pt x="313981" y="1255923"/>
                </a:lnTo>
                <a:lnTo>
                  <a:pt x="0" y="627962"/>
                </a:lnTo>
                <a:close/>
              </a:path>
            </a:pathLst>
          </a:custGeom>
          <a:noFill/>
          <a:ln>
            <a:solidFill>
              <a:srgbClr val="3DB1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5400000">
            <a:off x="4238864" y="2449845"/>
            <a:ext cx="889487" cy="1627805"/>
          </a:xfrm>
          <a:custGeom>
            <a:avLst/>
            <a:gdLst>
              <a:gd name="connsiteX0" fmla="*/ 0 w 753831"/>
              <a:gd name="connsiteY0" fmla="*/ 1255923 h 1255923"/>
              <a:gd name="connsiteX1" fmla="*/ 0 w 753831"/>
              <a:gd name="connsiteY1" fmla="*/ 0 h 1255923"/>
              <a:gd name="connsiteX2" fmla="*/ 439850 w 753831"/>
              <a:gd name="connsiteY2" fmla="*/ 0 h 1255923"/>
              <a:gd name="connsiteX3" fmla="*/ 753831 w 753831"/>
              <a:gd name="connsiteY3" fmla="*/ 627962 h 1255923"/>
              <a:gd name="connsiteX4" fmla="*/ 439850 w 753831"/>
              <a:gd name="connsiteY4" fmla="*/ 1255923 h 1255923"/>
              <a:gd name="connsiteX5" fmla="*/ 0 w 753831"/>
              <a:gd name="connsiteY5" fmla="*/ 1255923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31" h="1255923">
                <a:moveTo>
                  <a:pt x="0" y="1255923"/>
                </a:moveTo>
                <a:lnTo>
                  <a:pt x="0" y="0"/>
                </a:lnTo>
                <a:lnTo>
                  <a:pt x="439850" y="0"/>
                </a:lnTo>
                <a:lnTo>
                  <a:pt x="753831" y="627962"/>
                </a:lnTo>
                <a:lnTo>
                  <a:pt x="439850" y="1255923"/>
                </a:lnTo>
                <a:lnTo>
                  <a:pt x="0" y="1255923"/>
                </a:lnTo>
                <a:close/>
              </a:path>
            </a:pathLst>
          </a:custGeom>
          <a:solidFill>
            <a:srgbClr val="3DB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5400000">
            <a:off x="1451000" y="1478199"/>
            <a:ext cx="889487" cy="1625615"/>
          </a:xfrm>
          <a:custGeom>
            <a:avLst/>
            <a:gdLst>
              <a:gd name="connsiteX0" fmla="*/ 0 w 753829"/>
              <a:gd name="connsiteY0" fmla="*/ 627962 h 1255923"/>
              <a:gd name="connsiteX1" fmla="*/ 313981 w 753829"/>
              <a:gd name="connsiteY1" fmla="*/ 0 h 1255923"/>
              <a:gd name="connsiteX2" fmla="*/ 753829 w 753829"/>
              <a:gd name="connsiteY2" fmla="*/ 0 h 1255923"/>
              <a:gd name="connsiteX3" fmla="*/ 753829 w 753829"/>
              <a:gd name="connsiteY3" fmla="*/ 1255923 h 1255923"/>
              <a:gd name="connsiteX4" fmla="*/ 313981 w 753829"/>
              <a:gd name="connsiteY4" fmla="*/ 1255923 h 1255923"/>
              <a:gd name="connsiteX5" fmla="*/ 0 w 753829"/>
              <a:gd name="connsiteY5" fmla="*/ 627962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29" h="1255923">
                <a:moveTo>
                  <a:pt x="0" y="627962"/>
                </a:moveTo>
                <a:lnTo>
                  <a:pt x="313981" y="0"/>
                </a:lnTo>
                <a:lnTo>
                  <a:pt x="753829" y="0"/>
                </a:lnTo>
                <a:lnTo>
                  <a:pt x="753829" y="1255923"/>
                </a:lnTo>
                <a:lnTo>
                  <a:pt x="313981" y="1255923"/>
                </a:lnTo>
                <a:lnTo>
                  <a:pt x="0" y="627962"/>
                </a:lnTo>
                <a:close/>
              </a:path>
            </a:pathLst>
          </a:custGeom>
          <a:noFill/>
          <a:ln>
            <a:solidFill>
              <a:srgbClr val="3DB1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5400000">
            <a:off x="1451002" y="2450939"/>
            <a:ext cx="889487" cy="1625615"/>
          </a:xfrm>
          <a:custGeom>
            <a:avLst/>
            <a:gdLst>
              <a:gd name="connsiteX0" fmla="*/ 0 w 753831"/>
              <a:gd name="connsiteY0" fmla="*/ 1255923 h 1255923"/>
              <a:gd name="connsiteX1" fmla="*/ 0 w 753831"/>
              <a:gd name="connsiteY1" fmla="*/ 0 h 1255923"/>
              <a:gd name="connsiteX2" fmla="*/ 439850 w 753831"/>
              <a:gd name="connsiteY2" fmla="*/ 0 h 1255923"/>
              <a:gd name="connsiteX3" fmla="*/ 753831 w 753831"/>
              <a:gd name="connsiteY3" fmla="*/ 627962 h 1255923"/>
              <a:gd name="connsiteX4" fmla="*/ 439850 w 753831"/>
              <a:gd name="connsiteY4" fmla="*/ 1255923 h 1255923"/>
              <a:gd name="connsiteX5" fmla="*/ 0 w 753831"/>
              <a:gd name="connsiteY5" fmla="*/ 1255923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31" h="1255923">
                <a:moveTo>
                  <a:pt x="0" y="1255923"/>
                </a:moveTo>
                <a:lnTo>
                  <a:pt x="0" y="0"/>
                </a:lnTo>
                <a:lnTo>
                  <a:pt x="439850" y="0"/>
                </a:lnTo>
                <a:lnTo>
                  <a:pt x="753831" y="627962"/>
                </a:lnTo>
                <a:lnTo>
                  <a:pt x="439850" y="1255923"/>
                </a:lnTo>
                <a:lnTo>
                  <a:pt x="0" y="1255923"/>
                </a:lnTo>
                <a:close/>
              </a:path>
            </a:pathLst>
          </a:custGeom>
          <a:solidFill>
            <a:srgbClr val="3DB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5400000">
            <a:off x="9812401" y="1560357"/>
            <a:ext cx="889487" cy="1627805"/>
          </a:xfrm>
          <a:custGeom>
            <a:avLst/>
            <a:gdLst>
              <a:gd name="connsiteX0" fmla="*/ 0 w 753829"/>
              <a:gd name="connsiteY0" fmla="*/ 627962 h 1255923"/>
              <a:gd name="connsiteX1" fmla="*/ 313981 w 753829"/>
              <a:gd name="connsiteY1" fmla="*/ 0 h 1255923"/>
              <a:gd name="connsiteX2" fmla="*/ 753829 w 753829"/>
              <a:gd name="connsiteY2" fmla="*/ 0 h 1255923"/>
              <a:gd name="connsiteX3" fmla="*/ 753829 w 753829"/>
              <a:gd name="connsiteY3" fmla="*/ 1255923 h 1255923"/>
              <a:gd name="connsiteX4" fmla="*/ 313981 w 753829"/>
              <a:gd name="connsiteY4" fmla="*/ 1255923 h 1255923"/>
              <a:gd name="connsiteX5" fmla="*/ 0 w 753829"/>
              <a:gd name="connsiteY5" fmla="*/ 627962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29" h="1255923">
                <a:moveTo>
                  <a:pt x="0" y="627962"/>
                </a:moveTo>
                <a:lnTo>
                  <a:pt x="313981" y="0"/>
                </a:lnTo>
                <a:lnTo>
                  <a:pt x="753829" y="0"/>
                </a:lnTo>
                <a:lnTo>
                  <a:pt x="753829" y="1255923"/>
                </a:lnTo>
                <a:lnTo>
                  <a:pt x="313981" y="1255923"/>
                </a:lnTo>
                <a:lnTo>
                  <a:pt x="0" y="627962"/>
                </a:lnTo>
                <a:close/>
              </a:path>
            </a:pathLst>
          </a:custGeom>
          <a:noFill/>
          <a:ln>
            <a:solidFill>
              <a:srgbClr val="3DB1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5400000">
            <a:off x="9811305" y="2532002"/>
            <a:ext cx="891679" cy="1627805"/>
          </a:xfrm>
          <a:custGeom>
            <a:avLst/>
            <a:gdLst>
              <a:gd name="connsiteX0" fmla="*/ 0 w 753831"/>
              <a:gd name="connsiteY0" fmla="*/ 1255923 h 1255923"/>
              <a:gd name="connsiteX1" fmla="*/ 0 w 753831"/>
              <a:gd name="connsiteY1" fmla="*/ 0 h 1255923"/>
              <a:gd name="connsiteX2" fmla="*/ 439850 w 753831"/>
              <a:gd name="connsiteY2" fmla="*/ 0 h 1255923"/>
              <a:gd name="connsiteX3" fmla="*/ 753831 w 753831"/>
              <a:gd name="connsiteY3" fmla="*/ 627962 h 1255923"/>
              <a:gd name="connsiteX4" fmla="*/ 439850 w 753831"/>
              <a:gd name="connsiteY4" fmla="*/ 1255923 h 1255923"/>
              <a:gd name="connsiteX5" fmla="*/ 0 w 753831"/>
              <a:gd name="connsiteY5" fmla="*/ 1255923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31" h="1255923">
                <a:moveTo>
                  <a:pt x="0" y="1255923"/>
                </a:moveTo>
                <a:lnTo>
                  <a:pt x="0" y="0"/>
                </a:lnTo>
                <a:lnTo>
                  <a:pt x="439850" y="0"/>
                </a:lnTo>
                <a:lnTo>
                  <a:pt x="753831" y="627962"/>
                </a:lnTo>
                <a:lnTo>
                  <a:pt x="439850" y="1255923"/>
                </a:lnTo>
                <a:lnTo>
                  <a:pt x="0" y="1255923"/>
                </a:lnTo>
                <a:close/>
              </a:path>
            </a:pathLst>
          </a:custGeom>
          <a:solidFill>
            <a:srgbClr val="3DB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5400000">
            <a:off x="7025632" y="1560357"/>
            <a:ext cx="889487" cy="1627805"/>
          </a:xfrm>
          <a:custGeom>
            <a:avLst/>
            <a:gdLst>
              <a:gd name="connsiteX0" fmla="*/ 0 w 753829"/>
              <a:gd name="connsiteY0" fmla="*/ 627962 h 1255923"/>
              <a:gd name="connsiteX1" fmla="*/ 313981 w 753829"/>
              <a:gd name="connsiteY1" fmla="*/ 0 h 1255923"/>
              <a:gd name="connsiteX2" fmla="*/ 753829 w 753829"/>
              <a:gd name="connsiteY2" fmla="*/ 0 h 1255923"/>
              <a:gd name="connsiteX3" fmla="*/ 753829 w 753829"/>
              <a:gd name="connsiteY3" fmla="*/ 1255923 h 1255923"/>
              <a:gd name="connsiteX4" fmla="*/ 313981 w 753829"/>
              <a:gd name="connsiteY4" fmla="*/ 1255923 h 1255923"/>
              <a:gd name="connsiteX5" fmla="*/ 0 w 753829"/>
              <a:gd name="connsiteY5" fmla="*/ 627962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29" h="1255923">
                <a:moveTo>
                  <a:pt x="0" y="627962"/>
                </a:moveTo>
                <a:lnTo>
                  <a:pt x="313981" y="0"/>
                </a:lnTo>
                <a:lnTo>
                  <a:pt x="753829" y="0"/>
                </a:lnTo>
                <a:lnTo>
                  <a:pt x="753829" y="1255923"/>
                </a:lnTo>
                <a:lnTo>
                  <a:pt x="313981" y="1255923"/>
                </a:lnTo>
                <a:lnTo>
                  <a:pt x="0" y="627962"/>
                </a:lnTo>
                <a:close/>
              </a:path>
            </a:pathLst>
          </a:custGeom>
          <a:noFill/>
          <a:ln>
            <a:solidFill>
              <a:srgbClr val="3DB1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 rot="5400000">
            <a:off x="7024537" y="2532002"/>
            <a:ext cx="891679" cy="1627805"/>
          </a:xfrm>
          <a:custGeom>
            <a:avLst/>
            <a:gdLst>
              <a:gd name="connsiteX0" fmla="*/ 0 w 753831"/>
              <a:gd name="connsiteY0" fmla="*/ 1255923 h 1255923"/>
              <a:gd name="connsiteX1" fmla="*/ 0 w 753831"/>
              <a:gd name="connsiteY1" fmla="*/ 0 h 1255923"/>
              <a:gd name="connsiteX2" fmla="*/ 439850 w 753831"/>
              <a:gd name="connsiteY2" fmla="*/ 0 h 1255923"/>
              <a:gd name="connsiteX3" fmla="*/ 753831 w 753831"/>
              <a:gd name="connsiteY3" fmla="*/ 627962 h 1255923"/>
              <a:gd name="connsiteX4" fmla="*/ 439850 w 753831"/>
              <a:gd name="connsiteY4" fmla="*/ 1255923 h 1255923"/>
              <a:gd name="connsiteX5" fmla="*/ 0 w 753831"/>
              <a:gd name="connsiteY5" fmla="*/ 1255923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31" h="1255923">
                <a:moveTo>
                  <a:pt x="0" y="1255923"/>
                </a:moveTo>
                <a:lnTo>
                  <a:pt x="0" y="0"/>
                </a:lnTo>
                <a:lnTo>
                  <a:pt x="439850" y="0"/>
                </a:lnTo>
                <a:lnTo>
                  <a:pt x="753831" y="627962"/>
                </a:lnTo>
                <a:lnTo>
                  <a:pt x="439850" y="1255923"/>
                </a:lnTo>
                <a:lnTo>
                  <a:pt x="0" y="1255923"/>
                </a:lnTo>
                <a:close/>
              </a:path>
            </a:pathLst>
          </a:custGeom>
          <a:solidFill>
            <a:srgbClr val="3DB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8" name="文本框 19"/>
          <p:cNvSpPr txBox="1">
            <a:spLocks noChangeArrowheads="1"/>
          </p:cNvSpPr>
          <p:nvPr/>
        </p:nvSpPr>
        <p:spPr bwMode="auto">
          <a:xfrm>
            <a:off x="1494819" y="2113547"/>
            <a:ext cx="11699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20"/>
          <p:cNvSpPr txBox="1">
            <a:spLocks noChangeArrowheads="1"/>
          </p:cNvSpPr>
          <p:nvPr/>
        </p:nvSpPr>
        <p:spPr bwMode="auto">
          <a:xfrm>
            <a:off x="4246256" y="2128883"/>
            <a:ext cx="14722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115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21"/>
          <p:cNvSpPr txBox="1">
            <a:spLocks noChangeArrowheads="1"/>
          </p:cNvSpPr>
          <p:nvPr/>
        </p:nvSpPr>
        <p:spPr bwMode="auto">
          <a:xfrm>
            <a:off x="7106967" y="2174343"/>
            <a:ext cx="11699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22"/>
          <p:cNvSpPr txBox="1">
            <a:spLocks noChangeArrowheads="1"/>
          </p:cNvSpPr>
          <p:nvPr/>
        </p:nvSpPr>
        <p:spPr bwMode="auto">
          <a:xfrm>
            <a:off x="9797884" y="2203372"/>
            <a:ext cx="1481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23"/>
          <p:cNvSpPr txBox="1">
            <a:spLocks noChangeArrowheads="1"/>
          </p:cNvSpPr>
          <p:nvPr/>
        </p:nvSpPr>
        <p:spPr bwMode="auto">
          <a:xfrm>
            <a:off x="1375142" y="2954561"/>
            <a:ext cx="1404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</a:p>
        </p:txBody>
      </p:sp>
      <p:sp>
        <p:nvSpPr>
          <p:cNvPr id="83" name="文本框 24"/>
          <p:cNvSpPr txBox="1">
            <a:spLocks noChangeArrowheads="1"/>
          </p:cNvSpPr>
          <p:nvPr/>
        </p:nvSpPr>
        <p:spPr bwMode="auto">
          <a:xfrm>
            <a:off x="4188201" y="2967706"/>
            <a:ext cx="1404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</a:p>
        </p:txBody>
      </p:sp>
      <p:sp>
        <p:nvSpPr>
          <p:cNvPr id="84" name="文本框 25"/>
          <p:cNvSpPr txBox="1">
            <a:spLocks noChangeArrowheads="1"/>
          </p:cNvSpPr>
          <p:nvPr/>
        </p:nvSpPr>
        <p:spPr bwMode="auto">
          <a:xfrm>
            <a:off x="6942107" y="3046577"/>
            <a:ext cx="14065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</a:p>
        </p:txBody>
      </p:sp>
      <p:sp>
        <p:nvSpPr>
          <p:cNvPr id="85" name="文本框 26"/>
          <p:cNvSpPr txBox="1">
            <a:spLocks noChangeArrowheads="1"/>
          </p:cNvSpPr>
          <p:nvPr/>
        </p:nvSpPr>
        <p:spPr bwMode="auto">
          <a:xfrm>
            <a:off x="9766120" y="3070676"/>
            <a:ext cx="14065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696912" y="443078"/>
            <a:ext cx="333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</a:p>
        </p:txBody>
      </p:sp>
      <p:sp>
        <p:nvSpPr>
          <p:cNvPr id="23" name="文本框 1">
            <a:extLst>
              <a:ext uri="{FF2B5EF4-FFF2-40B4-BE49-F238E27FC236}">
                <a16:creationId xmlns="" xmlns:a16="http://schemas.microsoft.com/office/drawing/2014/main" id="{656E3C70-1EE1-4D43-90D6-3384F87FE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055" y="3927301"/>
            <a:ext cx="2734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24" name="文本框 47">
            <a:extLst>
              <a:ext uri="{FF2B5EF4-FFF2-40B4-BE49-F238E27FC236}">
                <a16:creationId xmlns="" xmlns:a16="http://schemas.microsoft.com/office/drawing/2014/main" id="{2B83BC9F-8F10-4BE0-B13E-2C042A08F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90" y="4425333"/>
            <a:ext cx="2734105" cy="114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5" name="文本框 1">
            <a:extLst>
              <a:ext uri="{FF2B5EF4-FFF2-40B4-BE49-F238E27FC236}">
                <a16:creationId xmlns="" xmlns:a16="http://schemas.microsoft.com/office/drawing/2014/main" id="{F74D86BA-B3C1-44C7-BA48-4D455CFEC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1895" y="3927301"/>
            <a:ext cx="2734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27" name="文本框 1">
            <a:extLst>
              <a:ext uri="{FF2B5EF4-FFF2-40B4-BE49-F238E27FC236}">
                <a16:creationId xmlns="" xmlns:a16="http://schemas.microsoft.com/office/drawing/2014/main" id="{06A3694F-183E-4343-8AEA-91C928A27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2786" y="3927301"/>
            <a:ext cx="2734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29" name="文本框 1">
            <a:extLst>
              <a:ext uri="{FF2B5EF4-FFF2-40B4-BE49-F238E27FC236}">
                <a16:creationId xmlns="" xmlns:a16="http://schemas.microsoft.com/office/drawing/2014/main" id="{5D5E8D99-B644-466F-BEC8-8D20F3F07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91" y="3927301"/>
            <a:ext cx="2734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b="1">
                <a:solidFill>
                  <a:schemeClr val="bg1"/>
                </a:solidFill>
                <a:latin typeface="造字工房悦黑 G0v1 细体" pitchFamily="2" charset="-122"/>
                <a:ea typeface="造字工房悦黑 G0v1 细体" pitchFamily="2" charset="-122"/>
              </a:rPr>
              <a:t>请关注公众号</a:t>
            </a:r>
          </a:p>
        </p:txBody>
      </p:sp>
      <p:sp>
        <p:nvSpPr>
          <p:cNvPr id="31" name="文本框 47">
            <a:extLst>
              <a:ext uri="{FF2B5EF4-FFF2-40B4-BE49-F238E27FC236}">
                <a16:creationId xmlns="" xmlns:a16="http://schemas.microsoft.com/office/drawing/2014/main" id="{B21A78D8-35E2-48C4-85E9-6B74B226B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6554" y="4425333"/>
            <a:ext cx="2734105" cy="114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2" name="文本框 47">
            <a:extLst>
              <a:ext uri="{FF2B5EF4-FFF2-40B4-BE49-F238E27FC236}">
                <a16:creationId xmlns="" xmlns:a16="http://schemas.microsoft.com/office/drawing/2014/main" id="{AE84EA45-FF7B-4A99-AADF-67B368D30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0369" y="4425333"/>
            <a:ext cx="2734105" cy="114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3" name="文本框 47">
            <a:extLst>
              <a:ext uri="{FF2B5EF4-FFF2-40B4-BE49-F238E27FC236}">
                <a16:creationId xmlns="" xmlns:a16="http://schemas.microsoft.com/office/drawing/2014/main" id="{9273DEFE-AB16-4617-BBAE-35F7B4446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91" y="4425333"/>
            <a:ext cx="2734105" cy="114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74"/>
          <p:cNvSpPr/>
          <p:nvPr/>
        </p:nvSpPr>
        <p:spPr bwMode="auto">
          <a:xfrm flipH="1">
            <a:off x="4557485" y="2476227"/>
            <a:ext cx="3570515" cy="4381773"/>
          </a:xfrm>
          <a:custGeom>
            <a:avLst/>
            <a:gdLst>
              <a:gd name="T0" fmla="*/ 31 w 407"/>
              <a:gd name="T1" fmla="*/ 495 h 495"/>
              <a:gd name="T2" fmla="*/ 35 w 407"/>
              <a:gd name="T3" fmla="*/ 490 h 495"/>
              <a:gd name="T4" fmla="*/ 89 w 407"/>
              <a:gd name="T5" fmla="*/ 380 h 495"/>
              <a:gd name="T6" fmla="*/ 89 w 407"/>
              <a:gd name="T7" fmla="*/ 380 h 495"/>
              <a:gd name="T8" fmla="*/ 94 w 407"/>
              <a:gd name="T9" fmla="*/ 337 h 495"/>
              <a:gd name="T10" fmla="*/ 93 w 407"/>
              <a:gd name="T11" fmla="*/ 333 h 495"/>
              <a:gd name="T12" fmla="*/ 78 w 407"/>
              <a:gd name="T13" fmla="*/ 302 h 495"/>
              <a:gd name="T14" fmla="*/ 68 w 407"/>
              <a:gd name="T15" fmla="*/ 287 h 495"/>
              <a:gd name="T16" fmla="*/ 30 w 407"/>
              <a:gd name="T17" fmla="*/ 230 h 495"/>
              <a:gd name="T18" fmla="*/ 27 w 407"/>
              <a:gd name="T19" fmla="*/ 223 h 495"/>
              <a:gd name="T20" fmla="*/ 24 w 407"/>
              <a:gd name="T21" fmla="*/ 94 h 495"/>
              <a:gd name="T22" fmla="*/ 92 w 407"/>
              <a:gd name="T23" fmla="*/ 22 h 495"/>
              <a:gd name="T24" fmla="*/ 182 w 407"/>
              <a:gd name="T25" fmla="*/ 0 h 495"/>
              <a:gd name="T26" fmla="*/ 271 w 407"/>
              <a:gd name="T27" fmla="*/ 20 h 495"/>
              <a:gd name="T28" fmla="*/ 349 w 407"/>
              <a:gd name="T29" fmla="*/ 102 h 495"/>
              <a:gd name="T30" fmla="*/ 349 w 407"/>
              <a:gd name="T31" fmla="*/ 102 h 495"/>
              <a:gd name="T32" fmla="*/ 367 w 407"/>
              <a:gd name="T33" fmla="*/ 174 h 495"/>
              <a:gd name="T34" fmla="*/ 367 w 407"/>
              <a:gd name="T35" fmla="*/ 175 h 495"/>
              <a:gd name="T36" fmla="*/ 366 w 407"/>
              <a:gd name="T37" fmla="*/ 176 h 495"/>
              <a:gd name="T38" fmla="*/ 359 w 407"/>
              <a:gd name="T39" fmla="*/ 189 h 495"/>
              <a:gd name="T40" fmla="*/ 365 w 407"/>
              <a:gd name="T41" fmla="*/ 202 h 495"/>
              <a:gd name="T42" fmla="*/ 403 w 407"/>
              <a:gd name="T43" fmla="*/ 252 h 495"/>
              <a:gd name="T44" fmla="*/ 404 w 407"/>
              <a:gd name="T45" fmla="*/ 252 h 495"/>
              <a:gd name="T46" fmla="*/ 404 w 407"/>
              <a:gd name="T47" fmla="*/ 253 h 495"/>
              <a:gd name="T48" fmla="*/ 398 w 407"/>
              <a:gd name="T49" fmla="*/ 271 h 495"/>
              <a:gd name="T50" fmla="*/ 386 w 407"/>
              <a:gd name="T51" fmla="*/ 275 h 495"/>
              <a:gd name="T52" fmla="*/ 377 w 407"/>
              <a:gd name="T53" fmla="*/ 279 h 495"/>
              <a:gd name="T54" fmla="*/ 373 w 407"/>
              <a:gd name="T55" fmla="*/ 284 h 495"/>
              <a:gd name="T56" fmla="*/ 377 w 407"/>
              <a:gd name="T57" fmla="*/ 289 h 495"/>
              <a:gd name="T58" fmla="*/ 382 w 407"/>
              <a:gd name="T59" fmla="*/ 301 h 495"/>
              <a:gd name="T60" fmla="*/ 376 w 407"/>
              <a:gd name="T61" fmla="*/ 312 h 495"/>
              <a:gd name="T62" fmla="*/ 372 w 407"/>
              <a:gd name="T63" fmla="*/ 314 h 495"/>
              <a:gd name="T64" fmla="*/ 375 w 407"/>
              <a:gd name="T65" fmla="*/ 322 h 495"/>
              <a:gd name="T66" fmla="*/ 370 w 407"/>
              <a:gd name="T67" fmla="*/ 332 h 495"/>
              <a:gd name="T68" fmla="*/ 364 w 407"/>
              <a:gd name="T69" fmla="*/ 346 h 495"/>
              <a:gd name="T70" fmla="*/ 364 w 407"/>
              <a:gd name="T71" fmla="*/ 347 h 495"/>
              <a:gd name="T72" fmla="*/ 365 w 407"/>
              <a:gd name="T73" fmla="*/ 352 h 495"/>
              <a:gd name="T74" fmla="*/ 366 w 407"/>
              <a:gd name="T75" fmla="*/ 369 h 495"/>
              <a:gd name="T76" fmla="*/ 335 w 407"/>
              <a:gd name="T77" fmla="*/ 387 h 495"/>
              <a:gd name="T78" fmla="*/ 335 w 407"/>
              <a:gd name="T79" fmla="*/ 387 h 495"/>
              <a:gd name="T80" fmla="*/ 335 w 407"/>
              <a:gd name="T81" fmla="*/ 387 h 495"/>
              <a:gd name="T82" fmla="*/ 303 w 407"/>
              <a:gd name="T83" fmla="*/ 386 h 495"/>
              <a:gd name="T84" fmla="*/ 285 w 407"/>
              <a:gd name="T85" fmla="*/ 387 h 495"/>
              <a:gd name="T86" fmla="*/ 285 w 407"/>
              <a:gd name="T87" fmla="*/ 387 h 495"/>
              <a:gd name="T88" fmla="*/ 276 w 407"/>
              <a:gd name="T89" fmla="*/ 389 h 495"/>
              <a:gd name="T90" fmla="*/ 261 w 407"/>
              <a:gd name="T91" fmla="*/ 415 h 495"/>
              <a:gd name="T92" fmla="*/ 256 w 407"/>
              <a:gd name="T93" fmla="*/ 444 h 495"/>
              <a:gd name="T94" fmla="*/ 304 w 407"/>
              <a:gd name="T95" fmla="*/ 490 h 495"/>
              <a:gd name="T96" fmla="*/ 314 w 407"/>
              <a:gd name="T97" fmla="*/ 495 h 495"/>
              <a:gd name="T98" fmla="*/ 31 w 407"/>
              <a:gd name="T99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07" h="495">
                <a:moveTo>
                  <a:pt x="31" y="495"/>
                </a:moveTo>
                <a:cubicBezTo>
                  <a:pt x="35" y="490"/>
                  <a:pt x="35" y="490"/>
                  <a:pt x="35" y="490"/>
                </a:cubicBezTo>
                <a:cubicBezTo>
                  <a:pt x="35" y="490"/>
                  <a:pt x="80" y="429"/>
                  <a:pt x="89" y="380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9" y="379"/>
                  <a:pt x="96" y="349"/>
                  <a:pt x="94" y="337"/>
                </a:cubicBezTo>
                <a:cubicBezTo>
                  <a:pt x="94" y="336"/>
                  <a:pt x="94" y="335"/>
                  <a:pt x="93" y="333"/>
                </a:cubicBezTo>
                <a:cubicBezTo>
                  <a:pt x="92" y="324"/>
                  <a:pt x="91" y="321"/>
                  <a:pt x="78" y="302"/>
                </a:cubicBezTo>
                <a:cubicBezTo>
                  <a:pt x="75" y="298"/>
                  <a:pt x="71" y="293"/>
                  <a:pt x="68" y="287"/>
                </a:cubicBezTo>
                <a:cubicBezTo>
                  <a:pt x="52" y="265"/>
                  <a:pt x="33" y="239"/>
                  <a:pt x="30" y="230"/>
                </a:cubicBezTo>
                <a:cubicBezTo>
                  <a:pt x="29" y="229"/>
                  <a:pt x="27" y="224"/>
                  <a:pt x="27" y="223"/>
                </a:cubicBezTo>
                <a:cubicBezTo>
                  <a:pt x="26" y="223"/>
                  <a:pt x="0" y="160"/>
                  <a:pt x="24" y="94"/>
                </a:cubicBezTo>
                <a:cubicBezTo>
                  <a:pt x="35" y="64"/>
                  <a:pt x="59" y="39"/>
                  <a:pt x="92" y="22"/>
                </a:cubicBezTo>
                <a:cubicBezTo>
                  <a:pt x="119" y="8"/>
                  <a:pt x="152" y="0"/>
                  <a:pt x="182" y="0"/>
                </a:cubicBezTo>
                <a:cubicBezTo>
                  <a:pt x="215" y="0"/>
                  <a:pt x="245" y="7"/>
                  <a:pt x="271" y="20"/>
                </a:cubicBezTo>
                <a:cubicBezTo>
                  <a:pt x="305" y="37"/>
                  <a:pt x="331" y="65"/>
                  <a:pt x="349" y="102"/>
                </a:cubicBezTo>
                <a:cubicBezTo>
                  <a:pt x="349" y="102"/>
                  <a:pt x="349" y="102"/>
                  <a:pt x="349" y="102"/>
                </a:cubicBezTo>
                <a:cubicBezTo>
                  <a:pt x="350" y="104"/>
                  <a:pt x="369" y="149"/>
                  <a:pt x="367" y="174"/>
                </a:cubicBezTo>
                <a:cubicBezTo>
                  <a:pt x="367" y="175"/>
                  <a:pt x="367" y="175"/>
                  <a:pt x="367" y="175"/>
                </a:cubicBezTo>
                <a:cubicBezTo>
                  <a:pt x="366" y="176"/>
                  <a:pt x="366" y="176"/>
                  <a:pt x="366" y="176"/>
                </a:cubicBezTo>
                <a:cubicBezTo>
                  <a:pt x="366" y="176"/>
                  <a:pt x="360" y="182"/>
                  <a:pt x="359" y="189"/>
                </a:cubicBezTo>
                <a:cubicBezTo>
                  <a:pt x="359" y="194"/>
                  <a:pt x="361" y="198"/>
                  <a:pt x="365" y="202"/>
                </a:cubicBezTo>
                <a:cubicBezTo>
                  <a:pt x="379" y="218"/>
                  <a:pt x="402" y="251"/>
                  <a:pt x="403" y="252"/>
                </a:cubicBezTo>
                <a:cubicBezTo>
                  <a:pt x="404" y="252"/>
                  <a:pt x="404" y="252"/>
                  <a:pt x="404" y="252"/>
                </a:cubicBezTo>
                <a:cubicBezTo>
                  <a:pt x="404" y="253"/>
                  <a:pt x="404" y="253"/>
                  <a:pt x="404" y="253"/>
                </a:cubicBezTo>
                <a:cubicBezTo>
                  <a:pt x="406" y="257"/>
                  <a:pt x="407" y="266"/>
                  <a:pt x="398" y="271"/>
                </a:cubicBezTo>
                <a:cubicBezTo>
                  <a:pt x="394" y="273"/>
                  <a:pt x="390" y="274"/>
                  <a:pt x="386" y="275"/>
                </a:cubicBezTo>
                <a:cubicBezTo>
                  <a:pt x="383" y="276"/>
                  <a:pt x="379" y="277"/>
                  <a:pt x="377" y="279"/>
                </a:cubicBezTo>
                <a:cubicBezTo>
                  <a:pt x="374" y="281"/>
                  <a:pt x="373" y="283"/>
                  <a:pt x="373" y="284"/>
                </a:cubicBezTo>
                <a:cubicBezTo>
                  <a:pt x="373" y="285"/>
                  <a:pt x="374" y="287"/>
                  <a:pt x="377" y="289"/>
                </a:cubicBezTo>
                <a:cubicBezTo>
                  <a:pt x="380" y="292"/>
                  <a:pt x="382" y="297"/>
                  <a:pt x="382" y="301"/>
                </a:cubicBezTo>
                <a:cubicBezTo>
                  <a:pt x="381" y="306"/>
                  <a:pt x="379" y="310"/>
                  <a:pt x="376" y="312"/>
                </a:cubicBezTo>
                <a:cubicBezTo>
                  <a:pt x="374" y="313"/>
                  <a:pt x="373" y="313"/>
                  <a:pt x="372" y="314"/>
                </a:cubicBezTo>
                <a:cubicBezTo>
                  <a:pt x="373" y="316"/>
                  <a:pt x="375" y="319"/>
                  <a:pt x="375" y="322"/>
                </a:cubicBezTo>
                <a:cubicBezTo>
                  <a:pt x="375" y="326"/>
                  <a:pt x="373" y="329"/>
                  <a:pt x="370" y="332"/>
                </a:cubicBezTo>
                <a:cubicBezTo>
                  <a:pt x="362" y="338"/>
                  <a:pt x="363" y="341"/>
                  <a:pt x="364" y="346"/>
                </a:cubicBezTo>
                <a:cubicBezTo>
                  <a:pt x="364" y="346"/>
                  <a:pt x="364" y="347"/>
                  <a:pt x="364" y="347"/>
                </a:cubicBezTo>
                <a:cubicBezTo>
                  <a:pt x="364" y="349"/>
                  <a:pt x="365" y="350"/>
                  <a:pt x="365" y="352"/>
                </a:cubicBezTo>
                <a:cubicBezTo>
                  <a:pt x="367" y="357"/>
                  <a:pt x="369" y="363"/>
                  <a:pt x="366" y="369"/>
                </a:cubicBezTo>
                <a:cubicBezTo>
                  <a:pt x="361" y="379"/>
                  <a:pt x="352" y="384"/>
                  <a:pt x="335" y="387"/>
                </a:cubicBezTo>
                <a:cubicBezTo>
                  <a:pt x="335" y="387"/>
                  <a:pt x="335" y="387"/>
                  <a:pt x="335" y="387"/>
                </a:cubicBezTo>
                <a:cubicBezTo>
                  <a:pt x="335" y="387"/>
                  <a:pt x="335" y="387"/>
                  <a:pt x="335" y="387"/>
                </a:cubicBezTo>
                <a:cubicBezTo>
                  <a:pt x="335" y="387"/>
                  <a:pt x="318" y="386"/>
                  <a:pt x="303" y="386"/>
                </a:cubicBezTo>
                <a:cubicBezTo>
                  <a:pt x="292" y="386"/>
                  <a:pt x="287" y="386"/>
                  <a:pt x="285" y="387"/>
                </a:cubicBezTo>
                <a:cubicBezTo>
                  <a:pt x="285" y="387"/>
                  <a:pt x="285" y="387"/>
                  <a:pt x="285" y="387"/>
                </a:cubicBezTo>
                <a:cubicBezTo>
                  <a:pt x="279" y="388"/>
                  <a:pt x="277" y="388"/>
                  <a:pt x="276" y="389"/>
                </a:cubicBezTo>
                <a:cubicBezTo>
                  <a:pt x="274" y="390"/>
                  <a:pt x="265" y="396"/>
                  <a:pt x="261" y="415"/>
                </a:cubicBezTo>
                <a:cubicBezTo>
                  <a:pt x="258" y="434"/>
                  <a:pt x="257" y="443"/>
                  <a:pt x="256" y="444"/>
                </a:cubicBezTo>
                <a:cubicBezTo>
                  <a:pt x="257" y="446"/>
                  <a:pt x="260" y="465"/>
                  <a:pt x="304" y="490"/>
                </a:cubicBezTo>
                <a:cubicBezTo>
                  <a:pt x="314" y="495"/>
                  <a:pt x="314" y="495"/>
                  <a:pt x="314" y="495"/>
                </a:cubicBezTo>
                <a:lnTo>
                  <a:pt x="31" y="495"/>
                </a:lnTo>
                <a:close/>
              </a:path>
            </a:pathLst>
          </a:custGeom>
          <a:solidFill>
            <a:srgbClr val="3DB19E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 useBgFill="1">
        <p:nvSpPr>
          <p:cNvPr id="26" name="椭圆 25"/>
          <p:cNvSpPr/>
          <p:nvPr/>
        </p:nvSpPr>
        <p:spPr>
          <a:xfrm>
            <a:off x="5256893" y="2288857"/>
            <a:ext cx="1327632" cy="1327632"/>
          </a:xfrm>
          <a:prstGeom prst="ellipse">
            <a:avLst/>
          </a:prstGeom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椭圆 26"/>
          <p:cNvSpPr/>
          <p:nvPr/>
        </p:nvSpPr>
        <p:spPr>
          <a:xfrm>
            <a:off x="6849361" y="2952673"/>
            <a:ext cx="856604" cy="856604"/>
          </a:xfrm>
          <a:prstGeom prst="ellipse">
            <a:avLst/>
          </a:prstGeom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椭圆 27"/>
          <p:cNvSpPr/>
          <p:nvPr/>
        </p:nvSpPr>
        <p:spPr>
          <a:xfrm>
            <a:off x="6428445" y="4068267"/>
            <a:ext cx="1197692" cy="1197692"/>
          </a:xfrm>
          <a:prstGeom prst="ellipse">
            <a:avLst/>
          </a:prstGeom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椭圆 28"/>
          <p:cNvSpPr/>
          <p:nvPr/>
        </p:nvSpPr>
        <p:spPr>
          <a:xfrm>
            <a:off x="5079357" y="3803859"/>
            <a:ext cx="1091724" cy="1091724"/>
          </a:xfrm>
          <a:prstGeom prst="ellipse">
            <a:avLst/>
          </a:prstGeom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219" y="2729067"/>
            <a:ext cx="526132" cy="447212"/>
          </a:xfrm>
          <a:prstGeom prst="rect">
            <a:avLst/>
          </a:prstGeom>
        </p:spPr>
      </p:pic>
      <p:grpSp>
        <p:nvGrpSpPr>
          <p:cNvPr id="31" name="Group 159"/>
          <p:cNvGrpSpPr>
            <a:grpSpLocks noChangeAspect="1"/>
          </p:cNvGrpSpPr>
          <p:nvPr/>
        </p:nvGrpSpPr>
        <p:grpSpPr bwMode="auto">
          <a:xfrm>
            <a:off x="6742335" y="4432163"/>
            <a:ext cx="569912" cy="469900"/>
            <a:chOff x="3173" y="1406"/>
            <a:chExt cx="359" cy="296"/>
          </a:xfrm>
        </p:grpSpPr>
        <p:sp>
          <p:nvSpPr>
            <p:cNvPr id="32" name="Freeform 160"/>
            <p:cNvSpPr/>
            <p:nvPr/>
          </p:nvSpPr>
          <p:spPr bwMode="auto">
            <a:xfrm>
              <a:off x="3173" y="1424"/>
              <a:ext cx="124" cy="260"/>
            </a:xfrm>
            <a:custGeom>
              <a:avLst/>
              <a:gdLst>
                <a:gd name="T0" fmla="*/ 14 w 21"/>
                <a:gd name="T1" fmla="*/ 29 h 44"/>
                <a:gd name="T2" fmla="*/ 16 w 21"/>
                <a:gd name="T3" fmla="*/ 24 h 44"/>
                <a:gd name="T4" fmla="*/ 15 w 21"/>
                <a:gd name="T5" fmla="*/ 22 h 44"/>
                <a:gd name="T6" fmla="*/ 17 w 21"/>
                <a:gd name="T7" fmla="*/ 20 h 44"/>
                <a:gd name="T8" fmla="*/ 17 w 21"/>
                <a:gd name="T9" fmla="*/ 19 h 44"/>
                <a:gd name="T10" fmla="*/ 18 w 21"/>
                <a:gd name="T11" fmla="*/ 18 h 44"/>
                <a:gd name="T12" fmla="*/ 20 w 21"/>
                <a:gd name="T13" fmla="*/ 14 h 44"/>
                <a:gd name="T14" fmla="*/ 21 w 21"/>
                <a:gd name="T15" fmla="*/ 13 h 44"/>
                <a:gd name="T16" fmla="*/ 20 w 21"/>
                <a:gd name="T17" fmla="*/ 9 h 44"/>
                <a:gd name="T18" fmla="*/ 21 w 21"/>
                <a:gd name="T19" fmla="*/ 7 h 44"/>
                <a:gd name="T20" fmla="*/ 14 w 21"/>
                <a:gd name="T21" fmla="*/ 0 h 44"/>
                <a:gd name="T22" fmla="*/ 14 w 21"/>
                <a:gd name="T23" fmla="*/ 0 h 44"/>
                <a:gd name="T24" fmla="*/ 14 w 21"/>
                <a:gd name="T25" fmla="*/ 0 h 44"/>
                <a:gd name="T26" fmla="*/ 14 w 21"/>
                <a:gd name="T27" fmla="*/ 0 h 44"/>
                <a:gd name="T28" fmla="*/ 14 w 21"/>
                <a:gd name="T29" fmla="*/ 0 h 44"/>
                <a:gd name="T30" fmla="*/ 14 w 21"/>
                <a:gd name="T31" fmla="*/ 0 h 44"/>
                <a:gd name="T32" fmla="*/ 14 w 21"/>
                <a:gd name="T33" fmla="*/ 0 h 44"/>
                <a:gd name="T34" fmla="*/ 14 w 21"/>
                <a:gd name="T35" fmla="*/ 0 h 44"/>
                <a:gd name="T36" fmla="*/ 13 w 21"/>
                <a:gd name="T37" fmla="*/ 0 h 44"/>
                <a:gd name="T38" fmla="*/ 6 w 21"/>
                <a:gd name="T39" fmla="*/ 7 h 44"/>
                <a:gd name="T40" fmla="*/ 6 w 21"/>
                <a:gd name="T41" fmla="*/ 10 h 44"/>
                <a:gd name="T42" fmla="*/ 5 w 21"/>
                <a:gd name="T43" fmla="*/ 10 h 44"/>
                <a:gd name="T44" fmla="*/ 8 w 21"/>
                <a:gd name="T45" fmla="*/ 14 h 44"/>
                <a:gd name="T46" fmla="*/ 9 w 21"/>
                <a:gd name="T47" fmla="*/ 18 h 44"/>
                <a:gd name="T48" fmla="*/ 11 w 21"/>
                <a:gd name="T49" fmla="*/ 19 h 44"/>
                <a:gd name="T50" fmla="*/ 10 w 21"/>
                <a:gd name="T51" fmla="*/ 20 h 44"/>
                <a:gd name="T52" fmla="*/ 12 w 21"/>
                <a:gd name="T53" fmla="*/ 22 h 44"/>
                <a:gd name="T54" fmla="*/ 10 w 21"/>
                <a:gd name="T55" fmla="*/ 24 h 44"/>
                <a:gd name="T56" fmla="*/ 11 w 21"/>
                <a:gd name="T57" fmla="*/ 25 h 44"/>
                <a:gd name="T58" fmla="*/ 13 w 21"/>
                <a:gd name="T59" fmla="*/ 26 h 44"/>
                <a:gd name="T60" fmla="*/ 11 w 21"/>
                <a:gd name="T61" fmla="*/ 37 h 44"/>
                <a:gd name="T62" fmla="*/ 6 w 21"/>
                <a:gd name="T63" fmla="*/ 22 h 44"/>
                <a:gd name="T64" fmla="*/ 5 w 21"/>
                <a:gd name="T65" fmla="*/ 23 h 44"/>
                <a:gd name="T66" fmla="*/ 0 w 21"/>
                <a:gd name="T67" fmla="*/ 29 h 44"/>
                <a:gd name="T68" fmla="*/ 0 w 21"/>
                <a:gd name="T69" fmla="*/ 29 h 44"/>
                <a:gd name="T70" fmla="*/ 3 w 21"/>
                <a:gd name="T71" fmla="*/ 44 h 44"/>
                <a:gd name="T72" fmla="*/ 16 w 21"/>
                <a:gd name="T73" fmla="*/ 44 h 44"/>
                <a:gd name="T74" fmla="*/ 14 w 21"/>
                <a:gd name="T75" fmla="*/ 30 h 44"/>
                <a:gd name="T76" fmla="*/ 14 w 21"/>
                <a:gd name="T77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" h="44">
                  <a:moveTo>
                    <a:pt x="14" y="29"/>
                  </a:moveTo>
                  <a:cubicBezTo>
                    <a:pt x="14" y="27"/>
                    <a:pt x="14" y="25"/>
                    <a:pt x="16" y="2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20" y="16"/>
                    <a:pt x="19" y="15"/>
                    <a:pt x="20" y="14"/>
                  </a:cubicBezTo>
                  <a:cubicBezTo>
                    <a:pt x="20" y="15"/>
                    <a:pt x="21" y="14"/>
                    <a:pt x="21" y="13"/>
                  </a:cubicBezTo>
                  <a:cubicBezTo>
                    <a:pt x="20" y="11"/>
                    <a:pt x="20" y="10"/>
                    <a:pt x="20" y="9"/>
                  </a:cubicBezTo>
                  <a:cubicBezTo>
                    <a:pt x="20" y="8"/>
                    <a:pt x="20" y="7"/>
                    <a:pt x="21" y="7"/>
                  </a:cubicBezTo>
                  <a:cubicBezTo>
                    <a:pt x="20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7" y="1"/>
                    <a:pt x="6" y="7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5" y="9"/>
                    <a:pt x="5" y="10"/>
                  </a:cubicBezTo>
                  <a:cubicBezTo>
                    <a:pt x="5" y="12"/>
                    <a:pt x="7" y="15"/>
                    <a:pt x="8" y="14"/>
                  </a:cubicBezTo>
                  <a:cubicBezTo>
                    <a:pt x="8" y="15"/>
                    <a:pt x="8" y="16"/>
                    <a:pt x="9" y="18"/>
                  </a:cubicBezTo>
                  <a:cubicBezTo>
                    <a:pt x="10" y="18"/>
                    <a:pt x="10" y="18"/>
                    <a:pt x="11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0" y="24"/>
                    <a:pt x="0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3" y="44"/>
                    <a:pt x="3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1"/>
                    <a:pt x="14" y="36"/>
                    <a:pt x="14" y="30"/>
                  </a:cubicBezTo>
                  <a:lnTo>
                    <a:pt x="1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1"/>
            <p:cNvSpPr/>
            <p:nvPr/>
          </p:nvSpPr>
          <p:spPr bwMode="auto">
            <a:xfrm>
              <a:off x="3409" y="1424"/>
              <a:ext cx="123" cy="260"/>
            </a:xfrm>
            <a:custGeom>
              <a:avLst/>
              <a:gdLst>
                <a:gd name="T0" fmla="*/ 16 w 21"/>
                <a:gd name="T1" fmla="*/ 23 h 44"/>
                <a:gd name="T2" fmla="*/ 14 w 21"/>
                <a:gd name="T3" fmla="*/ 22 h 44"/>
                <a:gd name="T4" fmla="*/ 10 w 21"/>
                <a:gd name="T5" fmla="*/ 37 h 44"/>
                <a:gd name="T6" fmla="*/ 8 w 21"/>
                <a:gd name="T7" fmla="*/ 26 h 44"/>
                <a:gd name="T8" fmla="*/ 10 w 21"/>
                <a:gd name="T9" fmla="*/ 25 h 44"/>
                <a:gd name="T10" fmla="*/ 10 w 21"/>
                <a:gd name="T11" fmla="*/ 24 h 44"/>
                <a:gd name="T12" fmla="*/ 8 w 21"/>
                <a:gd name="T13" fmla="*/ 22 h 44"/>
                <a:gd name="T14" fmla="*/ 11 w 21"/>
                <a:gd name="T15" fmla="*/ 20 h 44"/>
                <a:gd name="T16" fmla="*/ 10 w 21"/>
                <a:gd name="T17" fmla="*/ 19 h 44"/>
                <a:gd name="T18" fmla="*/ 11 w 21"/>
                <a:gd name="T19" fmla="*/ 18 h 44"/>
                <a:gd name="T20" fmla="*/ 13 w 21"/>
                <a:gd name="T21" fmla="*/ 14 h 44"/>
                <a:gd name="T22" fmla="*/ 15 w 21"/>
                <a:gd name="T23" fmla="*/ 10 h 44"/>
                <a:gd name="T24" fmla="*/ 14 w 21"/>
                <a:gd name="T25" fmla="*/ 10 h 44"/>
                <a:gd name="T26" fmla="*/ 14 w 21"/>
                <a:gd name="T27" fmla="*/ 7 h 44"/>
                <a:gd name="T28" fmla="*/ 7 w 21"/>
                <a:gd name="T29" fmla="*/ 0 h 44"/>
                <a:gd name="T30" fmla="*/ 7 w 21"/>
                <a:gd name="T31" fmla="*/ 0 h 44"/>
                <a:gd name="T32" fmla="*/ 7 w 21"/>
                <a:gd name="T33" fmla="*/ 0 h 44"/>
                <a:gd name="T34" fmla="*/ 7 w 21"/>
                <a:gd name="T35" fmla="*/ 0 h 44"/>
                <a:gd name="T36" fmla="*/ 7 w 21"/>
                <a:gd name="T37" fmla="*/ 0 h 44"/>
                <a:gd name="T38" fmla="*/ 7 w 21"/>
                <a:gd name="T39" fmla="*/ 0 h 44"/>
                <a:gd name="T40" fmla="*/ 7 w 21"/>
                <a:gd name="T41" fmla="*/ 0 h 44"/>
                <a:gd name="T42" fmla="*/ 7 w 21"/>
                <a:gd name="T43" fmla="*/ 0 h 44"/>
                <a:gd name="T44" fmla="*/ 7 w 21"/>
                <a:gd name="T45" fmla="*/ 0 h 44"/>
                <a:gd name="T46" fmla="*/ 0 w 21"/>
                <a:gd name="T47" fmla="*/ 7 h 44"/>
                <a:gd name="T48" fmla="*/ 1 w 21"/>
                <a:gd name="T49" fmla="*/ 9 h 44"/>
                <a:gd name="T50" fmla="*/ 0 w 21"/>
                <a:gd name="T51" fmla="*/ 13 h 44"/>
                <a:gd name="T52" fmla="*/ 1 w 21"/>
                <a:gd name="T53" fmla="*/ 14 h 44"/>
                <a:gd name="T54" fmla="*/ 3 w 21"/>
                <a:gd name="T55" fmla="*/ 18 h 44"/>
                <a:gd name="T56" fmla="*/ 4 w 21"/>
                <a:gd name="T57" fmla="*/ 19 h 44"/>
                <a:gd name="T58" fmla="*/ 3 w 21"/>
                <a:gd name="T59" fmla="*/ 20 h 44"/>
                <a:gd name="T60" fmla="*/ 6 w 21"/>
                <a:gd name="T61" fmla="*/ 22 h 44"/>
                <a:gd name="T62" fmla="*/ 4 w 21"/>
                <a:gd name="T63" fmla="*/ 24 h 44"/>
                <a:gd name="T64" fmla="*/ 7 w 21"/>
                <a:gd name="T65" fmla="*/ 29 h 44"/>
                <a:gd name="T66" fmla="*/ 7 w 21"/>
                <a:gd name="T67" fmla="*/ 30 h 44"/>
                <a:gd name="T68" fmla="*/ 4 w 21"/>
                <a:gd name="T69" fmla="*/ 44 h 44"/>
                <a:gd name="T70" fmla="*/ 17 w 21"/>
                <a:gd name="T71" fmla="*/ 44 h 44"/>
                <a:gd name="T72" fmla="*/ 21 w 21"/>
                <a:gd name="T73" fmla="*/ 29 h 44"/>
                <a:gd name="T74" fmla="*/ 21 w 21"/>
                <a:gd name="T75" fmla="*/ 29 h 44"/>
                <a:gd name="T76" fmla="*/ 16 w 21"/>
                <a:gd name="T77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" h="44">
                  <a:moveTo>
                    <a:pt x="16" y="23"/>
                  </a:moveTo>
                  <a:cubicBezTo>
                    <a:pt x="16" y="23"/>
                    <a:pt x="15" y="23"/>
                    <a:pt x="14" y="22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3" y="16"/>
                    <a:pt x="13" y="15"/>
                    <a:pt x="13" y="14"/>
                  </a:cubicBezTo>
                  <a:cubicBezTo>
                    <a:pt x="14" y="15"/>
                    <a:pt x="15" y="12"/>
                    <a:pt x="15" y="10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4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1"/>
                    <a:pt x="0" y="7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4"/>
                    <a:pt x="1" y="15"/>
                    <a:pt x="1" y="14"/>
                  </a:cubicBezTo>
                  <a:cubicBezTo>
                    <a:pt x="2" y="15"/>
                    <a:pt x="1" y="16"/>
                    <a:pt x="3" y="18"/>
                  </a:cubicBezTo>
                  <a:cubicBezTo>
                    <a:pt x="3" y="18"/>
                    <a:pt x="4" y="18"/>
                    <a:pt x="4" y="19"/>
                  </a:cubicBezTo>
                  <a:cubicBezTo>
                    <a:pt x="4" y="19"/>
                    <a:pt x="4" y="20"/>
                    <a:pt x="3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7" y="25"/>
                    <a:pt x="7" y="27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6"/>
                    <a:pt x="6" y="41"/>
                    <a:pt x="4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21" y="3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4"/>
                    <a:pt x="1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62"/>
            <p:cNvSpPr/>
            <p:nvPr/>
          </p:nvSpPr>
          <p:spPr bwMode="auto">
            <a:xfrm>
              <a:off x="3262" y="1406"/>
              <a:ext cx="182" cy="296"/>
            </a:xfrm>
            <a:custGeom>
              <a:avLst/>
              <a:gdLst>
                <a:gd name="T0" fmla="*/ 31 w 31"/>
                <a:gd name="T1" fmla="*/ 32 h 50"/>
                <a:gd name="T2" fmla="*/ 25 w 31"/>
                <a:gd name="T3" fmla="*/ 26 h 50"/>
                <a:gd name="T4" fmla="*/ 23 w 31"/>
                <a:gd name="T5" fmla="*/ 25 h 50"/>
                <a:gd name="T6" fmla="*/ 18 w 31"/>
                <a:gd name="T7" fmla="*/ 42 h 50"/>
                <a:gd name="T8" fmla="*/ 16 w 31"/>
                <a:gd name="T9" fmla="*/ 30 h 50"/>
                <a:gd name="T10" fmla="*/ 18 w 31"/>
                <a:gd name="T11" fmla="*/ 29 h 50"/>
                <a:gd name="T12" fmla="*/ 19 w 31"/>
                <a:gd name="T13" fmla="*/ 27 h 50"/>
                <a:gd name="T14" fmla="*/ 17 w 31"/>
                <a:gd name="T15" fmla="*/ 25 h 50"/>
                <a:gd name="T16" fmla="*/ 20 w 31"/>
                <a:gd name="T17" fmla="*/ 23 h 50"/>
                <a:gd name="T18" fmla="*/ 19 w 31"/>
                <a:gd name="T19" fmla="*/ 21 h 50"/>
                <a:gd name="T20" fmla="*/ 20 w 31"/>
                <a:gd name="T21" fmla="*/ 20 h 50"/>
                <a:gd name="T22" fmla="*/ 22 w 31"/>
                <a:gd name="T23" fmla="*/ 16 h 50"/>
                <a:gd name="T24" fmla="*/ 25 w 31"/>
                <a:gd name="T25" fmla="*/ 12 h 50"/>
                <a:gd name="T26" fmla="*/ 24 w 31"/>
                <a:gd name="T27" fmla="*/ 11 h 50"/>
                <a:gd name="T28" fmla="*/ 24 w 31"/>
                <a:gd name="T29" fmla="*/ 8 h 50"/>
                <a:gd name="T30" fmla="*/ 15 w 31"/>
                <a:gd name="T31" fmla="*/ 0 h 50"/>
                <a:gd name="T32" fmla="*/ 15 w 31"/>
                <a:gd name="T33" fmla="*/ 0 h 50"/>
                <a:gd name="T34" fmla="*/ 15 w 31"/>
                <a:gd name="T35" fmla="*/ 0 h 50"/>
                <a:gd name="T36" fmla="*/ 15 w 31"/>
                <a:gd name="T37" fmla="*/ 0 h 50"/>
                <a:gd name="T38" fmla="*/ 15 w 31"/>
                <a:gd name="T39" fmla="*/ 0 h 50"/>
                <a:gd name="T40" fmla="*/ 15 w 31"/>
                <a:gd name="T41" fmla="*/ 0 h 50"/>
                <a:gd name="T42" fmla="*/ 15 w 31"/>
                <a:gd name="T43" fmla="*/ 0 h 50"/>
                <a:gd name="T44" fmla="*/ 15 w 31"/>
                <a:gd name="T45" fmla="*/ 0 h 50"/>
                <a:gd name="T46" fmla="*/ 15 w 31"/>
                <a:gd name="T47" fmla="*/ 0 h 50"/>
                <a:gd name="T48" fmla="*/ 7 w 31"/>
                <a:gd name="T49" fmla="*/ 8 h 50"/>
                <a:gd name="T50" fmla="*/ 7 w 31"/>
                <a:gd name="T51" fmla="*/ 11 h 50"/>
                <a:gd name="T52" fmla="*/ 6 w 31"/>
                <a:gd name="T53" fmla="*/ 12 h 50"/>
                <a:gd name="T54" fmla="*/ 9 w 31"/>
                <a:gd name="T55" fmla="*/ 16 h 50"/>
                <a:gd name="T56" fmla="*/ 11 w 31"/>
                <a:gd name="T57" fmla="*/ 20 h 50"/>
                <a:gd name="T58" fmla="*/ 12 w 31"/>
                <a:gd name="T59" fmla="*/ 21 h 50"/>
                <a:gd name="T60" fmla="*/ 11 w 31"/>
                <a:gd name="T61" fmla="*/ 23 h 50"/>
                <a:gd name="T62" fmla="*/ 14 w 31"/>
                <a:gd name="T63" fmla="*/ 25 h 50"/>
                <a:gd name="T64" fmla="*/ 12 w 31"/>
                <a:gd name="T65" fmla="*/ 27 h 50"/>
                <a:gd name="T66" fmla="*/ 12 w 31"/>
                <a:gd name="T67" fmla="*/ 29 h 50"/>
                <a:gd name="T68" fmla="*/ 14 w 31"/>
                <a:gd name="T69" fmla="*/ 30 h 50"/>
                <a:gd name="T70" fmla="*/ 12 w 31"/>
                <a:gd name="T71" fmla="*/ 42 h 50"/>
                <a:gd name="T72" fmla="*/ 7 w 31"/>
                <a:gd name="T73" fmla="*/ 25 h 50"/>
                <a:gd name="T74" fmla="*/ 5 w 31"/>
                <a:gd name="T75" fmla="*/ 26 h 50"/>
                <a:gd name="T76" fmla="*/ 0 w 31"/>
                <a:gd name="T77" fmla="*/ 32 h 50"/>
                <a:gd name="T78" fmla="*/ 0 w 31"/>
                <a:gd name="T79" fmla="*/ 33 h 50"/>
                <a:gd name="T80" fmla="*/ 4 w 31"/>
                <a:gd name="T81" fmla="*/ 50 h 50"/>
                <a:gd name="T82" fmla="*/ 15 w 31"/>
                <a:gd name="T83" fmla="*/ 50 h 50"/>
                <a:gd name="T84" fmla="*/ 15 w 31"/>
                <a:gd name="T85" fmla="*/ 50 h 50"/>
                <a:gd name="T86" fmla="*/ 27 w 31"/>
                <a:gd name="T87" fmla="*/ 50 h 50"/>
                <a:gd name="T88" fmla="*/ 31 w 31"/>
                <a:gd name="T89" fmla="*/ 33 h 50"/>
                <a:gd name="T90" fmla="*/ 31 w 31"/>
                <a:gd name="T91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" h="50">
                  <a:moveTo>
                    <a:pt x="31" y="32"/>
                  </a:moveTo>
                  <a:cubicBezTo>
                    <a:pt x="31" y="30"/>
                    <a:pt x="31" y="28"/>
                    <a:pt x="25" y="26"/>
                  </a:cubicBezTo>
                  <a:cubicBezTo>
                    <a:pt x="25" y="26"/>
                    <a:pt x="24" y="26"/>
                    <a:pt x="23" y="25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2"/>
                    <a:pt x="19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22" y="19"/>
                    <a:pt x="22" y="17"/>
                    <a:pt x="22" y="16"/>
                  </a:cubicBezTo>
                  <a:cubicBezTo>
                    <a:pt x="23" y="17"/>
                    <a:pt x="25" y="13"/>
                    <a:pt x="25" y="12"/>
                  </a:cubicBezTo>
                  <a:cubicBezTo>
                    <a:pt x="25" y="10"/>
                    <a:pt x="24" y="11"/>
                    <a:pt x="24" y="11"/>
                  </a:cubicBezTo>
                  <a:cubicBezTo>
                    <a:pt x="24" y="11"/>
                    <a:pt x="24" y="10"/>
                    <a:pt x="24" y="8"/>
                  </a:cubicBezTo>
                  <a:cubicBezTo>
                    <a:pt x="23" y="1"/>
                    <a:pt x="1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8" y="1"/>
                    <a:pt x="7" y="8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7" y="11"/>
                    <a:pt x="6" y="10"/>
                    <a:pt x="6" y="12"/>
                  </a:cubicBezTo>
                  <a:cubicBezTo>
                    <a:pt x="6" y="13"/>
                    <a:pt x="8" y="17"/>
                    <a:pt x="9" y="16"/>
                  </a:cubicBezTo>
                  <a:cubicBezTo>
                    <a:pt x="9" y="17"/>
                    <a:pt x="9" y="19"/>
                    <a:pt x="11" y="20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6" y="26"/>
                    <a:pt x="5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44"/>
                    <a:pt x="4" y="50"/>
                    <a:pt x="4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30" y="44"/>
                    <a:pt x="31" y="33"/>
                  </a:cubicBezTo>
                  <a:cubicBezTo>
                    <a:pt x="31" y="33"/>
                    <a:pt x="31" y="32"/>
                    <a:pt x="3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62521" y="4074272"/>
            <a:ext cx="549579" cy="550897"/>
            <a:chOff x="7669439" y="2008222"/>
            <a:chExt cx="661987" cy="663575"/>
          </a:xfrm>
        </p:grpSpPr>
        <p:sp>
          <p:nvSpPr>
            <p:cNvPr id="36" name="Freeform 153"/>
            <p:cNvSpPr/>
            <p:nvPr/>
          </p:nvSpPr>
          <p:spPr bwMode="auto">
            <a:xfrm>
              <a:off x="7923439" y="2251110"/>
              <a:ext cx="115887" cy="177800"/>
            </a:xfrm>
            <a:custGeom>
              <a:avLst/>
              <a:gdLst>
                <a:gd name="T0" fmla="*/ 8 w 9"/>
                <a:gd name="T1" fmla="*/ 1 h 14"/>
                <a:gd name="T2" fmla="*/ 7 w 9"/>
                <a:gd name="T3" fmla="*/ 0 h 14"/>
                <a:gd name="T4" fmla="*/ 6 w 9"/>
                <a:gd name="T5" fmla="*/ 0 h 14"/>
                <a:gd name="T6" fmla="*/ 3 w 9"/>
                <a:gd name="T7" fmla="*/ 1 h 14"/>
                <a:gd name="T8" fmla="*/ 1 w 9"/>
                <a:gd name="T9" fmla="*/ 5 h 14"/>
                <a:gd name="T10" fmla="*/ 0 w 9"/>
                <a:gd name="T11" fmla="*/ 9 h 14"/>
                <a:gd name="T12" fmla="*/ 1 w 9"/>
                <a:gd name="T13" fmla="*/ 13 h 14"/>
                <a:gd name="T14" fmla="*/ 3 w 9"/>
                <a:gd name="T15" fmla="*/ 14 h 14"/>
                <a:gd name="T16" fmla="*/ 6 w 9"/>
                <a:gd name="T17" fmla="*/ 12 h 14"/>
                <a:gd name="T18" fmla="*/ 8 w 9"/>
                <a:gd name="T19" fmla="*/ 9 h 14"/>
                <a:gd name="T20" fmla="*/ 9 w 9"/>
                <a:gd name="T21" fmla="*/ 5 h 14"/>
                <a:gd name="T22" fmla="*/ 9 w 9"/>
                <a:gd name="T23" fmla="*/ 3 h 14"/>
                <a:gd name="T24" fmla="*/ 8 w 9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4">
                  <a:moveTo>
                    <a:pt x="8" y="1"/>
                  </a:move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4"/>
            <p:cNvSpPr>
              <a:spLocks noEditPoints="1"/>
            </p:cNvSpPr>
            <p:nvPr/>
          </p:nvSpPr>
          <p:spPr bwMode="auto">
            <a:xfrm>
              <a:off x="7669439" y="2008222"/>
              <a:ext cx="661987" cy="66357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42 w 52"/>
                <a:gd name="T11" fmla="*/ 28 h 52"/>
                <a:gd name="T12" fmla="*/ 40 w 52"/>
                <a:gd name="T13" fmla="*/ 32 h 52"/>
                <a:gd name="T14" fmla="*/ 36 w 52"/>
                <a:gd name="T15" fmla="*/ 35 h 52"/>
                <a:gd name="T16" fmla="*/ 31 w 52"/>
                <a:gd name="T17" fmla="*/ 36 h 52"/>
                <a:gd name="T18" fmla="*/ 29 w 52"/>
                <a:gd name="T19" fmla="*/ 36 h 52"/>
                <a:gd name="T20" fmla="*/ 27 w 52"/>
                <a:gd name="T21" fmla="*/ 34 h 52"/>
                <a:gd name="T22" fmla="*/ 24 w 52"/>
                <a:gd name="T23" fmla="*/ 36 h 52"/>
                <a:gd name="T24" fmla="*/ 19 w 52"/>
                <a:gd name="T25" fmla="*/ 36 h 52"/>
                <a:gd name="T26" fmla="*/ 16 w 52"/>
                <a:gd name="T27" fmla="*/ 33 h 52"/>
                <a:gd name="T28" fmla="*/ 15 w 52"/>
                <a:gd name="T29" fmla="*/ 28 h 52"/>
                <a:gd name="T30" fmla="*/ 16 w 52"/>
                <a:gd name="T31" fmla="*/ 22 h 52"/>
                <a:gd name="T32" fmla="*/ 20 w 52"/>
                <a:gd name="T33" fmla="*/ 17 h 52"/>
                <a:gd name="T34" fmla="*/ 25 w 52"/>
                <a:gd name="T35" fmla="*/ 16 h 52"/>
                <a:gd name="T36" fmla="*/ 30 w 52"/>
                <a:gd name="T37" fmla="*/ 18 h 52"/>
                <a:gd name="T38" fmla="*/ 31 w 52"/>
                <a:gd name="T39" fmla="*/ 16 h 52"/>
                <a:gd name="T40" fmla="*/ 36 w 52"/>
                <a:gd name="T41" fmla="*/ 16 h 52"/>
                <a:gd name="T42" fmla="*/ 33 w 52"/>
                <a:gd name="T43" fmla="*/ 30 h 52"/>
                <a:gd name="T44" fmla="*/ 33 w 52"/>
                <a:gd name="T45" fmla="*/ 32 h 52"/>
                <a:gd name="T46" fmla="*/ 33 w 52"/>
                <a:gd name="T47" fmla="*/ 32 h 52"/>
                <a:gd name="T48" fmla="*/ 33 w 52"/>
                <a:gd name="T49" fmla="*/ 32 h 52"/>
                <a:gd name="T50" fmla="*/ 36 w 52"/>
                <a:gd name="T51" fmla="*/ 31 h 52"/>
                <a:gd name="T52" fmla="*/ 39 w 52"/>
                <a:gd name="T53" fmla="*/ 27 h 52"/>
                <a:gd name="T54" fmla="*/ 40 w 52"/>
                <a:gd name="T55" fmla="*/ 22 h 52"/>
                <a:gd name="T56" fmla="*/ 39 w 52"/>
                <a:gd name="T57" fmla="*/ 18 h 52"/>
                <a:gd name="T58" fmla="*/ 37 w 52"/>
                <a:gd name="T59" fmla="*/ 15 h 52"/>
                <a:gd name="T60" fmla="*/ 33 w 52"/>
                <a:gd name="T61" fmla="*/ 12 h 52"/>
                <a:gd name="T62" fmla="*/ 27 w 52"/>
                <a:gd name="T63" fmla="*/ 11 h 52"/>
                <a:gd name="T64" fmla="*/ 21 w 52"/>
                <a:gd name="T65" fmla="*/ 12 h 52"/>
                <a:gd name="T66" fmla="*/ 17 w 52"/>
                <a:gd name="T67" fmla="*/ 15 h 52"/>
                <a:gd name="T68" fmla="*/ 14 w 52"/>
                <a:gd name="T69" fmla="*/ 18 h 52"/>
                <a:gd name="T70" fmla="*/ 12 w 52"/>
                <a:gd name="T71" fmla="*/ 23 h 52"/>
                <a:gd name="T72" fmla="*/ 11 w 52"/>
                <a:gd name="T73" fmla="*/ 27 h 52"/>
                <a:gd name="T74" fmla="*/ 13 w 52"/>
                <a:gd name="T75" fmla="*/ 33 h 52"/>
                <a:gd name="T76" fmla="*/ 16 w 52"/>
                <a:gd name="T77" fmla="*/ 38 h 52"/>
                <a:gd name="T78" fmla="*/ 22 w 52"/>
                <a:gd name="T79" fmla="*/ 41 h 52"/>
                <a:gd name="T80" fmla="*/ 30 w 52"/>
                <a:gd name="T81" fmla="*/ 41 h 52"/>
                <a:gd name="T82" fmla="*/ 36 w 52"/>
                <a:gd name="T83" fmla="*/ 39 h 52"/>
                <a:gd name="T84" fmla="*/ 37 w 52"/>
                <a:gd name="T85" fmla="*/ 39 h 52"/>
                <a:gd name="T86" fmla="*/ 37 w 52"/>
                <a:gd name="T87" fmla="*/ 43 h 52"/>
                <a:gd name="T88" fmla="*/ 33 w 52"/>
                <a:gd name="T89" fmla="*/ 44 h 52"/>
                <a:gd name="T90" fmla="*/ 28 w 52"/>
                <a:gd name="T91" fmla="*/ 45 h 52"/>
                <a:gd name="T92" fmla="*/ 19 w 52"/>
                <a:gd name="T93" fmla="*/ 43 h 52"/>
                <a:gd name="T94" fmla="*/ 13 w 52"/>
                <a:gd name="T95" fmla="*/ 40 h 52"/>
                <a:gd name="T96" fmla="*/ 9 w 52"/>
                <a:gd name="T97" fmla="*/ 34 h 52"/>
                <a:gd name="T98" fmla="*/ 8 w 52"/>
                <a:gd name="T99" fmla="*/ 27 h 52"/>
                <a:gd name="T100" fmla="*/ 9 w 52"/>
                <a:gd name="T101" fmla="*/ 20 h 52"/>
                <a:gd name="T102" fmla="*/ 13 w 52"/>
                <a:gd name="T103" fmla="*/ 13 h 52"/>
                <a:gd name="T104" fmla="*/ 19 w 52"/>
                <a:gd name="T105" fmla="*/ 9 h 52"/>
                <a:gd name="T106" fmla="*/ 27 w 52"/>
                <a:gd name="T107" fmla="*/ 8 h 52"/>
                <a:gd name="T108" fmla="*/ 34 w 52"/>
                <a:gd name="T109" fmla="*/ 9 h 52"/>
                <a:gd name="T110" fmla="*/ 39 w 52"/>
                <a:gd name="T111" fmla="*/ 12 h 52"/>
                <a:gd name="T112" fmla="*/ 42 w 52"/>
                <a:gd name="T113" fmla="*/ 17 h 52"/>
                <a:gd name="T114" fmla="*/ 43 w 52"/>
                <a:gd name="T115" fmla="*/ 23 h 52"/>
                <a:gd name="T116" fmla="*/ 42 w 52"/>
                <a:gd name="T117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40" y="52"/>
                    <a:pt x="52" y="4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42" y="28"/>
                  </a:moveTo>
                  <a:cubicBezTo>
                    <a:pt x="42" y="29"/>
                    <a:pt x="41" y="31"/>
                    <a:pt x="40" y="32"/>
                  </a:cubicBezTo>
                  <a:cubicBezTo>
                    <a:pt x="39" y="33"/>
                    <a:pt x="37" y="34"/>
                    <a:pt x="36" y="35"/>
                  </a:cubicBezTo>
                  <a:cubicBezTo>
                    <a:pt x="34" y="36"/>
                    <a:pt x="33" y="36"/>
                    <a:pt x="31" y="36"/>
                  </a:cubicBezTo>
                  <a:cubicBezTo>
                    <a:pt x="30" y="36"/>
                    <a:pt x="29" y="36"/>
                    <a:pt x="29" y="36"/>
                  </a:cubicBezTo>
                  <a:cubicBezTo>
                    <a:pt x="28" y="35"/>
                    <a:pt x="28" y="35"/>
                    <a:pt x="27" y="34"/>
                  </a:cubicBezTo>
                  <a:cubicBezTo>
                    <a:pt x="26" y="35"/>
                    <a:pt x="25" y="36"/>
                    <a:pt x="24" y="36"/>
                  </a:cubicBezTo>
                  <a:cubicBezTo>
                    <a:pt x="22" y="36"/>
                    <a:pt x="21" y="36"/>
                    <a:pt x="19" y="36"/>
                  </a:cubicBezTo>
                  <a:cubicBezTo>
                    <a:pt x="18" y="35"/>
                    <a:pt x="17" y="34"/>
                    <a:pt x="16" y="33"/>
                  </a:cubicBezTo>
                  <a:cubicBezTo>
                    <a:pt x="15" y="32"/>
                    <a:pt x="15" y="30"/>
                    <a:pt x="15" y="28"/>
                  </a:cubicBezTo>
                  <a:cubicBezTo>
                    <a:pt x="15" y="26"/>
                    <a:pt x="15" y="24"/>
                    <a:pt x="16" y="22"/>
                  </a:cubicBezTo>
                  <a:cubicBezTo>
                    <a:pt x="17" y="20"/>
                    <a:pt x="18" y="19"/>
                    <a:pt x="20" y="17"/>
                  </a:cubicBezTo>
                  <a:cubicBezTo>
                    <a:pt x="21" y="16"/>
                    <a:pt x="23" y="16"/>
                    <a:pt x="25" y="16"/>
                  </a:cubicBezTo>
                  <a:cubicBezTo>
                    <a:pt x="27" y="16"/>
                    <a:pt x="29" y="17"/>
                    <a:pt x="30" y="1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5" y="32"/>
                    <a:pt x="36" y="31"/>
                  </a:cubicBezTo>
                  <a:cubicBezTo>
                    <a:pt x="37" y="30"/>
                    <a:pt x="38" y="29"/>
                    <a:pt x="39" y="27"/>
                  </a:cubicBezTo>
                  <a:cubicBezTo>
                    <a:pt x="40" y="26"/>
                    <a:pt x="40" y="24"/>
                    <a:pt x="40" y="22"/>
                  </a:cubicBezTo>
                  <a:cubicBezTo>
                    <a:pt x="40" y="21"/>
                    <a:pt x="40" y="19"/>
                    <a:pt x="39" y="18"/>
                  </a:cubicBezTo>
                  <a:cubicBezTo>
                    <a:pt x="39" y="17"/>
                    <a:pt x="38" y="16"/>
                    <a:pt x="37" y="15"/>
                  </a:cubicBezTo>
                  <a:cubicBezTo>
                    <a:pt x="36" y="14"/>
                    <a:pt x="34" y="13"/>
                    <a:pt x="33" y="12"/>
                  </a:cubicBezTo>
                  <a:cubicBezTo>
                    <a:pt x="31" y="12"/>
                    <a:pt x="29" y="11"/>
                    <a:pt x="27" y="11"/>
                  </a:cubicBezTo>
                  <a:cubicBezTo>
                    <a:pt x="25" y="11"/>
                    <a:pt x="23" y="12"/>
                    <a:pt x="21" y="12"/>
                  </a:cubicBezTo>
                  <a:cubicBezTo>
                    <a:pt x="20" y="13"/>
                    <a:pt x="18" y="14"/>
                    <a:pt x="17" y="15"/>
                  </a:cubicBezTo>
                  <a:cubicBezTo>
                    <a:pt x="16" y="16"/>
                    <a:pt x="15" y="17"/>
                    <a:pt x="14" y="18"/>
                  </a:cubicBezTo>
                  <a:cubicBezTo>
                    <a:pt x="13" y="20"/>
                    <a:pt x="12" y="21"/>
                    <a:pt x="12" y="23"/>
                  </a:cubicBezTo>
                  <a:cubicBezTo>
                    <a:pt x="12" y="24"/>
                    <a:pt x="11" y="26"/>
                    <a:pt x="11" y="27"/>
                  </a:cubicBezTo>
                  <a:cubicBezTo>
                    <a:pt x="11" y="30"/>
                    <a:pt x="12" y="32"/>
                    <a:pt x="13" y="33"/>
                  </a:cubicBezTo>
                  <a:cubicBezTo>
                    <a:pt x="13" y="35"/>
                    <a:pt x="15" y="37"/>
                    <a:pt x="16" y="38"/>
                  </a:cubicBezTo>
                  <a:cubicBezTo>
                    <a:pt x="18" y="39"/>
                    <a:pt x="20" y="40"/>
                    <a:pt x="22" y="41"/>
                  </a:cubicBezTo>
                  <a:cubicBezTo>
                    <a:pt x="25" y="41"/>
                    <a:pt x="27" y="41"/>
                    <a:pt x="30" y="41"/>
                  </a:cubicBezTo>
                  <a:cubicBezTo>
                    <a:pt x="33" y="41"/>
                    <a:pt x="35" y="40"/>
                    <a:pt x="36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5" y="44"/>
                    <a:pt x="33" y="44"/>
                  </a:cubicBezTo>
                  <a:cubicBezTo>
                    <a:pt x="32" y="44"/>
                    <a:pt x="30" y="45"/>
                    <a:pt x="28" y="45"/>
                  </a:cubicBezTo>
                  <a:cubicBezTo>
                    <a:pt x="25" y="45"/>
                    <a:pt x="22" y="44"/>
                    <a:pt x="19" y="43"/>
                  </a:cubicBezTo>
                  <a:cubicBezTo>
                    <a:pt x="17" y="43"/>
                    <a:pt x="15" y="41"/>
                    <a:pt x="13" y="40"/>
                  </a:cubicBezTo>
                  <a:cubicBezTo>
                    <a:pt x="11" y="38"/>
                    <a:pt x="10" y="36"/>
                    <a:pt x="9" y="34"/>
                  </a:cubicBezTo>
                  <a:cubicBezTo>
                    <a:pt x="8" y="32"/>
                    <a:pt x="8" y="30"/>
                    <a:pt x="8" y="27"/>
                  </a:cubicBezTo>
                  <a:cubicBezTo>
                    <a:pt x="8" y="24"/>
                    <a:pt x="8" y="22"/>
                    <a:pt x="9" y="20"/>
                  </a:cubicBezTo>
                  <a:cubicBezTo>
                    <a:pt x="10" y="17"/>
                    <a:pt x="11" y="15"/>
                    <a:pt x="13" y="13"/>
                  </a:cubicBezTo>
                  <a:cubicBezTo>
                    <a:pt x="15" y="12"/>
                    <a:pt x="17" y="10"/>
                    <a:pt x="19" y="9"/>
                  </a:cubicBezTo>
                  <a:cubicBezTo>
                    <a:pt x="22" y="8"/>
                    <a:pt x="24" y="8"/>
                    <a:pt x="27" y="8"/>
                  </a:cubicBezTo>
                  <a:cubicBezTo>
                    <a:pt x="30" y="8"/>
                    <a:pt x="32" y="8"/>
                    <a:pt x="34" y="9"/>
                  </a:cubicBezTo>
                  <a:cubicBezTo>
                    <a:pt x="36" y="10"/>
                    <a:pt x="38" y="11"/>
                    <a:pt x="39" y="12"/>
                  </a:cubicBezTo>
                  <a:cubicBezTo>
                    <a:pt x="40" y="13"/>
                    <a:pt x="41" y="15"/>
                    <a:pt x="42" y="17"/>
                  </a:cubicBezTo>
                  <a:cubicBezTo>
                    <a:pt x="43" y="18"/>
                    <a:pt x="43" y="20"/>
                    <a:pt x="43" y="23"/>
                  </a:cubicBezTo>
                  <a:cubicBezTo>
                    <a:pt x="43" y="24"/>
                    <a:pt x="43" y="26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55"/>
            <p:cNvSpPr/>
            <p:nvPr/>
          </p:nvSpPr>
          <p:spPr bwMode="auto">
            <a:xfrm>
              <a:off x="7923439" y="2251110"/>
              <a:ext cx="115887" cy="177800"/>
            </a:xfrm>
            <a:custGeom>
              <a:avLst/>
              <a:gdLst>
                <a:gd name="T0" fmla="*/ 8 w 9"/>
                <a:gd name="T1" fmla="*/ 1 h 14"/>
                <a:gd name="T2" fmla="*/ 7 w 9"/>
                <a:gd name="T3" fmla="*/ 0 h 14"/>
                <a:gd name="T4" fmla="*/ 6 w 9"/>
                <a:gd name="T5" fmla="*/ 0 h 14"/>
                <a:gd name="T6" fmla="*/ 3 w 9"/>
                <a:gd name="T7" fmla="*/ 1 h 14"/>
                <a:gd name="T8" fmla="*/ 1 w 9"/>
                <a:gd name="T9" fmla="*/ 5 h 14"/>
                <a:gd name="T10" fmla="*/ 0 w 9"/>
                <a:gd name="T11" fmla="*/ 9 h 14"/>
                <a:gd name="T12" fmla="*/ 1 w 9"/>
                <a:gd name="T13" fmla="*/ 13 h 14"/>
                <a:gd name="T14" fmla="*/ 3 w 9"/>
                <a:gd name="T15" fmla="*/ 14 h 14"/>
                <a:gd name="T16" fmla="*/ 6 w 9"/>
                <a:gd name="T17" fmla="*/ 12 h 14"/>
                <a:gd name="T18" fmla="*/ 8 w 9"/>
                <a:gd name="T19" fmla="*/ 9 h 14"/>
                <a:gd name="T20" fmla="*/ 9 w 9"/>
                <a:gd name="T21" fmla="*/ 5 h 14"/>
                <a:gd name="T22" fmla="*/ 9 w 9"/>
                <a:gd name="T23" fmla="*/ 3 h 14"/>
                <a:gd name="T24" fmla="*/ 8 w 9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4">
                  <a:moveTo>
                    <a:pt x="8" y="1"/>
                  </a:move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56"/>
            <p:cNvSpPr>
              <a:spLocks noEditPoints="1"/>
            </p:cNvSpPr>
            <p:nvPr/>
          </p:nvSpPr>
          <p:spPr bwMode="auto">
            <a:xfrm>
              <a:off x="7669439" y="2008222"/>
              <a:ext cx="661987" cy="66357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42 w 52"/>
                <a:gd name="T11" fmla="*/ 28 h 52"/>
                <a:gd name="T12" fmla="*/ 40 w 52"/>
                <a:gd name="T13" fmla="*/ 32 h 52"/>
                <a:gd name="T14" fmla="*/ 36 w 52"/>
                <a:gd name="T15" fmla="*/ 35 h 52"/>
                <a:gd name="T16" fmla="*/ 31 w 52"/>
                <a:gd name="T17" fmla="*/ 36 h 52"/>
                <a:gd name="T18" fmla="*/ 29 w 52"/>
                <a:gd name="T19" fmla="*/ 36 h 52"/>
                <a:gd name="T20" fmla="*/ 27 w 52"/>
                <a:gd name="T21" fmla="*/ 34 h 52"/>
                <a:gd name="T22" fmla="*/ 24 w 52"/>
                <a:gd name="T23" fmla="*/ 36 h 52"/>
                <a:gd name="T24" fmla="*/ 19 w 52"/>
                <a:gd name="T25" fmla="*/ 36 h 52"/>
                <a:gd name="T26" fmla="*/ 16 w 52"/>
                <a:gd name="T27" fmla="*/ 33 h 52"/>
                <a:gd name="T28" fmla="*/ 15 w 52"/>
                <a:gd name="T29" fmla="*/ 28 h 52"/>
                <a:gd name="T30" fmla="*/ 16 w 52"/>
                <a:gd name="T31" fmla="*/ 22 h 52"/>
                <a:gd name="T32" fmla="*/ 20 w 52"/>
                <a:gd name="T33" fmla="*/ 17 h 52"/>
                <a:gd name="T34" fmla="*/ 25 w 52"/>
                <a:gd name="T35" fmla="*/ 16 h 52"/>
                <a:gd name="T36" fmla="*/ 30 w 52"/>
                <a:gd name="T37" fmla="*/ 18 h 52"/>
                <a:gd name="T38" fmla="*/ 31 w 52"/>
                <a:gd name="T39" fmla="*/ 16 h 52"/>
                <a:gd name="T40" fmla="*/ 36 w 52"/>
                <a:gd name="T41" fmla="*/ 16 h 52"/>
                <a:gd name="T42" fmla="*/ 33 w 52"/>
                <a:gd name="T43" fmla="*/ 30 h 52"/>
                <a:gd name="T44" fmla="*/ 33 w 52"/>
                <a:gd name="T45" fmla="*/ 32 h 52"/>
                <a:gd name="T46" fmla="*/ 33 w 52"/>
                <a:gd name="T47" fmla="*/ 32 h 52"/>
                <a:gd name="T48" fmla="*/ 33 w 52"/>
                <a:gd name="T49" fmla="*/ 32 h 52"/>
                <a:gd name="T50" fmla="*/ 36 w 52"/>
                <a:gd name="T51" fmla="*/ 31 h 52"/>
                <a:gd name="T52" fmla="*/ 39 w 52"/>
                <a:gd name="T53" fmla="*/ 27 h 52"/>
                <a:gd name="T54" fmla="*/ 40 w 52"/>
                <a:gd name="T55" fmla="*/ 22 h 52"/>
                <a:gd name="T56" fmla="*/ 39 w 52"/>
                <a:gd name="T57" fmla="*/ 18 h 52"/>
                <a:gd name="T58" fmla="*/ 37 w 52"/>
                <a:gd name="T59" fmla="*/ 15 h 52"/>
                <a:gd name="T60" fmla="*/ 33 w 52"/>
                <a:gd name="T61" fmla="*/ 12 h 52"/>
                <a:gd name="T62" fmla="*/ 27 w 52"/>
                <a:gd name="T63" fmla="*/ 11 h 52"/>
                <a:gd name="T64" fmla="*/ 21 w 52"/>
                <a:gd name="T65" fmla="*/ 12 h 52"/>
                <a:gd name="T66" fmla="*/ 17 w 52"/>
                <a:gd name="T67" fmla="*/ 15 h 52"/>
                <a:gd name="T68" fmla="*/ 14 w 52"/>
                <a:gd name="T69" fmla="*/ 18 h 52"/>
                <a:gd name="T70" fmla="*/ 12 w 52"/>
                <a:gd name="T71" fmla="*/ 23 h 52"/>
                <a:gd name="T72" fmla="*/ 11 w 52"/>
                <a:gd name="T73" fmla="*/ 27 h 52"/>
                <a:gd name="T74" fmla="*/ 13 w 52"/>
                <a:gd name="T75" fmla="*/ 33 h 52"/>
                <a:gd name="T76" fmla="*/ 16 w 52"/>
                <a:gd name="T77" fmla="*/ 38 h 52"/>
                <a:gd name="T78" fmla="*/ 22 w 52"/>
                <a:gd name="T79" fmla="*/ 41 h 52"/>
                <a:gd name="T80" fmla="*/ 30 w 52"/>
                <a:gd name="T81" fmla="*/ 41 h 52"/>
                <a:gd name="T82" fmla="*/ 36 w 52"/>
                <a:gd name="T83" fmla="*/ 39 h 52"/>
                <a:gd name="T84" fmla="*/ 37 w 52"/>
                <a:gd name="T85" fmla="*/ 39 h 52"/>
                <a:gd name="T86" fmla="*/ 37 w 52"/>
                <a:gd name="T87" fmla="*/ 43 h 52"/>
                <a:gd name="T88" fmla="*/ 33 w 52"/>
                <a:gd name="T89" fmla="*/ 44 h 52"/>
                <a:gd name="T90" fmla="*/ 28 w 52"/>
                <a:gd name="T91" fmla="*/ 45 h 52"/>
                <a:gd name="T92" fmla="*/ 19 w 52"/>
                <a:gd name="T93" fmla="*/ 43 h 52"/>
                <a:gd name="T94" fmla="*/ 13 w 52"/>
                <a:gd name="T95" fmla="*/ 40 h 52"/>
                <a:gd name="T96" fmla="*/ 9 w 52"/>
                <a:gd name="T97" fmla="*/ 34 h 52"/>
                <a:gd name="T98" fmla="*/ 8 w 52"/>
                <a:gd name="T99" fmla="*/ 27 h 52"/>
                <a:gd name="T100" fmla="*/ 9 w 52"/>
                <a:gd name="T101" fmla="*/ 20 h 52"/>
                <a:gd name="T102" fmla="*/ 13 w 52"/>
                <a:gd name="T103" fmla="*/ 13 h 52"/>
                <a:gd name="T104" fmla="*/ 19 w 52"/>
                <a:gd name="T105" fmla="*/ 9 h 52"/>
                <a:gd name="T106" fmla="*/ 27 w 52"/>
                <a:gd name="T107" fmla="*/ 8 h 52"/>
                <a:gd name="T108" fmla="*/ 34 w 52"/>
                <a:gd name="T109" fmla="*/ 9 h 52"/>
                <a:gd name="T110" fmla="*/ 39 w 52"/>
                <a:gd name="T111" fmla="*/ 12 h 52"/>
                <a:gd name="T112" fmla="*/ 42 w 52"/>
                <a:gd name="T113" fmla="*/ 17 h 52"/>
                <a:gd name="T114" fmla="*/ 43 w 52"/>
                <a:gd name="T115" fmla="*/ 23 h 52"/>
                <a:gd name="T116" fmla="*/ 42 w 52"/>
                <a:gd name="T117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40" y="52"/>
                    <a:pt x="52" y="4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42" y="28"/>
                  </a:moveTo>
                  <a:cubicBezTo>
                    <a:pt x="42" y="29"/>
                    <a:pt x="41" y="31"/>
                    <a:pt x="40" y="32"/>
                  </a:cubicBezTo>
                  <a:cubicBezTo>
                    <a:pt x="39" y="33"/>
                    <a:pt x="37" y="34"/>
                    <a:pt x="36" y="35"/>
                  </a:cubicBezTo>
                  <a:cubicBezTo>
                    <a:pt x="34" y="36"/>
                    <a:pt x="33" y="36"/>
                    <a:pt x="31" y="36"/>
                  </a:cubicBezTo>
                  <a:cubicBezTo>
                    <a:pt x="30" y="36"/>
                    <a:pt x="29" y="36"/>
                    <a:pt x="29" y="36"/>
                  </a:cubicBezTo>
                  <a:cubicBezTo>
                    <a:pt x="28" y="35"/>
                    <a:pt x="28" y="35"/>
                    <a:pt x="27" y="34"/>
                  </a:cubicBezTo>
                  <a:cubicBezTo>
                    <a:pt x="26" y="35"/>
                    <a:pt x="25" y="36"/>
                    <a:pt x="24" y="36"/>
                  </a:cubicBezTo>
                  <a:cubicBezTo>
                    <a:pt x="22" y="36"/>
                    <a:pt x="21" y="36"/>
                    <a:pt x="19" y="36"/>
                  </a:cubicBezTo>
                  <a:cubicBezTo>
                    <a:pt x="18" y="35"/>
                    <a:pt x="17" y="34"/>
                    <a:pt x="16" y="33"/>
                  </a:cubicBezTo>
                  <a:cubicBezTo>
                    <a:pt x="15" y="32"/>
                    <a:pt x="15" y="30"/>
                    <a:pt x="15" y="28"/>
                  </a:cubicBezTo>
                  <a:cubicBezTo>
                    <a:pt x="15" y="26"/>
                    <a:pt x="15" y="24"/>
                    <a:pt x="16" y="22"/>
                  </a:cubicBezTo>
                  <a:cubicBezTo>
                    <a:pt x="17" y="20"/>
                    <a:pt x="18" y="19"/>
                    <a:pt x="20" y="17"/>
                  </a:cubicBezTo>
                  <a:cubicBezTo>
                    <a:pt x="21" y="16"/>
                    <a:pt x="23" y="16"/>
                    <a:pt x="25" y="16"/>
                  </a:cubicBezTo>
                  <a:cubicBezTo>
                    <a:pt x="27" y="16"/>
                    <a:pt x="29" y="17"/>
                    <a:pt x="30" y="1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5" y="32"/>
                    <a:pt x="36" y="31"/>
                  </a:cubicBezTo>
                  <a:cubicBezTo>
                    <a:pt x="37" y="30"/>
                    <a:pt x="38" y="29"/>
                    <a:pt x="39" y="27"/>
                  </a:cubicBezTo>
                  <a:cubicBezTo>
                    <a:pt x="40" y="26"/>
                    <a:pt x="40" y="24"/>
                    <a:pt x="40" y="22"/>
                  </a:cubicBezTo>
                  <a:cubicBezTo>
                    <a:pt x="40" y="21"/>
                    <a:pt x="40" y="19"/>
                    <a:pt x="39" y="18"/>
                  </a:cubicBezTo>
                  <a:cubicBezTo>
                    <a:pt x="39" y="17"/>
                    <a:pt x="38" y="16"/>
                    <a:pt x="37" y="15"/>
                  </a:cubicBezTo>
                  <a:cubicBezTo>
                    <a:pt x="36" y="14"/>
                    <a:pt x="34" y="13"/>
                    <a:pt x="33" y="12"/>
                  </a:cubicBezTo>
                  <a:cubicBezTo>
                    <a:pt x="31" y="12"/>
                    <a:pt x="29" y="11"/>
                    <a:pt x="27" y="11"/>
                  </a:cubicBezTo>
                  <a:cubicBezTo>
                    <a:pt x="25" y="11"/>
                    <a:pt x="23" y="12"/>
                    <a:pt x="21" y="12"/>
                  </a:cubicBezTo>
                  <a:cubicBezTo>
                    <a:pt x="20" y="13"/>
                    <a:pt x="18" y="14"/>
                    <a:pt x="17" y="15"/>
                  </a:cubicBezTo>
                  <a:cubicBezTo>
                    <a:pt x="16" y="16"/>
                    <a:pt x="15" y="17"/>
                    <a:pt x="14" y="18"/>
                  </a:cubicBezTo>
                  <a:cubicBezTo>
                    <a:pt x="13" y="20"/>
                    <a:pt x="12" y="21"/>
                    <a:pt x="12" y="23"/>
                  </a:cubicBezTo>
                  <a:cubicBezTo>
                    <a:pt x="12" y="24"/>
                    <a:pt x="11" y="26"/>
                    <a:pt x="11" y="27"/>
                  </a:cubicBezTo>
                  <a:cubicBezTo>
                    <a:pt x="11" y="30"/>
                    <a:pt x="12" y="32"/>
                    <a:pt x="13" y="33"/>
                  </a:cubicBezTo>
                  <a:cubicBezTo>
                    <a:pt x="13" y="35"/>
                    <a:pt x="15" y="37"/>
                    <a:pt x="16" y="38"/>
                  </a:cubicBezTo>
                  <a:cubicBezTo>
                    <a:pt x="18" y="39"/>
                    <a:pt x="20" y="40"/>
                    <a:pt x="22" y="41"/>
                  </a:cubicBezTo>
                  <a:cubicBezTo>
                    <a:pt x="25" y="41"/>
                    <a:pt x="27" y="41"/>
                    <a:pt x="30" y="41"/>
                  </a:cubicBezTo>
                  <a:cubicBezTo>
                    <a:pt x="33" y="41"/>
                    <a:pt x="35" y="40"/>
                    <a:pt x="36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5" y="44"/>
                    <a:pt x="33" y="44"/>
                  </a:cubicBezTo>
                  <a:cubicBezTo>
                    <a:pt x="32" y="44"/>
                    <a:pt x="30" y="45"/>
                    <a:pt x="28" y="45"/>
                  </a:cubicBezTo>
                  <a:cubicBezTo>
                    <a:pt x="25" y="45"/>
                    <a:pt x="22" y="44"/>
                    <a:pt x="19" y="43"/>
                  </a:cubicBezTo>
                  <a:cubicBezTo>
                    <a:pt x="17" y="43"/>
                    <a:pt x="15" y="41"/>
                    <a:pt x="13" y="40"/>
                  </a:cubicBezTo>
                  <a:cubicBezTo>
                    <a:pt x="11" y="38"/>
                    <a:pt x="10" y="36"/>
                    <a:pt x="9" y="34"/>
                  </a:cubicBezTo>
                  <a:cubicBezTo>
                    <a:pt x="8" y="32"/>
                    <a:pt x="8" y="30"/>
                    <a:pt x="8" y="27"/>
                  </a:cubicBezTo>
                  <a:cubicBezTo>
                    <a:pt x="8" y="24"/>
                    <a:pt x="8" y="22"/>
                    <a:pt x="9" y="20"/>
                  </a:cubicBezTo>
                  <a:cubicBezTo>
                    <a:pt x="10" y="17"/>
                    <a:pt x="11" y="15"/>
                    <a:pt x="13" y="13"/>
                  </a:cubicBezTo>
                  <a:cubicBezTo>
                    <a:pt x="15" y="12"/>
                    <a:pt x="17" y="10"/>
                    <a:pt x="19" y="9"/>
                  </a:cubicBezTo>
                  <a:cubicBezTo>
                    <a:pt x="22" y="8"/>
                    <a:pt x="24" y="8"/>
                    <a:pt x="27" y="8"/>
                  </a:cubicBezTo>
                  <a:cubicBezTo>
                    <a:pt x="30" y="8"/>
                    <a:pt x="32" y="8"/>
                    <a:pt x="34" y="9"/>
                  </a:cubicBezTo>
                  <a:cubicBezTo>
                    <a:pt x="36" y="10"/>
                    <a:pt x="38" y="11"/>
                    <a:pt x="39" y="12"/>
                  </a:cubicBezTo>
                  <a:cubicBezTo>
                    <a:pt x="40" y="13"/>
                    <a:pt x="41" y="15"/>
                    <a:pt x="42" y="17"/>
                  </a:cubicBezTo>
                  <a:cubicBezTo>
                    <a:pt x="43" y="18"/>
                    <a:pt x="43" y="20"/>
                    <a:pt x="43" y="23"/>
                  </a:cubicBezTo>
                  <a:cubicBezTo>
                    <a:pt x="43" y="24"/>
                    <a:pt x="43" y="26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985" y="3153523"/>
            <a:ext cx="458389" cy="431424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696912" y="443078"/>
            <a:ext cx="333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0A4C5503-83DF-4489-A18A-534E8582D8FB}"/>
              </a:ext>
            </a:extLst>
          </p:cNvPr>
          <p:cNvGrpSpPr/>
          <p:nvPr/>
        </p:nvGrpSpPr>
        <p:grpSpPr>
          <a:xfrm>
            <a:off x="478189" y="2309533"/>
            <a:ext cx="3296097" cy="1013804"/>
            <a:chOff x="295422" y="2309533"/>
            <a:chExt cx="3296097" cy="1013804"/>
          </a:xfrm>
        </p:grpSpPr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44EC8EE3-9E90-42A7-B8E6-34B78EF8BBDF}"/>
                </a:ext>
              </a:extLst>
            </p:cNvPr>
            <p:cNvSpPr txBox="1"/>
            <p:nvPr/>
          </p:nvSpPr>
          <p:spPr>
            <a:xfrm>
              <a:off x="1780309" y="2309533"/>
              <a:ext cx="18112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B8EA64EB-1CEE-41D0-A479-DA5DDBB4B8D1}"/>
                </a:ext>
              </a:extLst>
            </p:cNvPr>
            <p:cNvSpPr txBox="1"/>
            <p:nvPr/>
          </p:nvSpPr>
          <p:spPr>
            <a:xfrm>
              <a:off x="295422" y="2709643"/>
              <a:ext cx="321232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烦恼，谢谢！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562D01DC-5412-4BB6-8E9C-6A360D9D15B7}"/>
              </a:ext>
            </a:extLst>
          </p:cNvPr>
          <p:cNvGrpSpPr/>
          <p:nvPr/>
        </p:nvGrpSpPr>
        <p:grpSpPr>
          <a:xfrm>
            <a:off x="478189" y="4513309"/>
            <a:ext cx="3296097" cy="1013804"/>
            <a:chOff x="295422" y="2309533"/>
            <a:chExt cx="3296097" cy="1013804"/>
          </a:xfrm>
        </p:grpSpPr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903AFD80-6136-472A-9064-1882DEC81996}"/>
                </a:ext>
              </a:extLst>
            </p:cNvPr>
            <p:cNvSpPr txBox="1"/>
            <p:nvPr/>
          </p:nvSpPr>
          <p:spPr>
            <a:xfrm>
              <a:off x="1780309" y="2309533"/>
              <a:ext cx="18112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请关注公众号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9D6E5489-B5C7-46E3-A941-F0E7B7B93911}"/>
                </a:ext>
              </a:extLst>
            </p:cNvPr>
            <p:cNvSpPr txBox="1"/>
            <p:nvPr/>
          </p:nvSpPr>
          <p:spPr>
            <a:xfrm>
              <a:off x="295422" y="2709643"/>
              <a:ext cx="321232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烦恼，谢谢！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25B294A0-DD7D-40B7-9904-C3C526BADFD9}"/>
              </a:ext>
            </a:extLst>
          </p:cNvPr>
          <p:cNvSpPr txBox="1"/>
          <p:nvPr/>
        </p:nvSpPr>
        <p:spPr>
          <a:xfrm>
            <a:off x="8431440" y="2309533"/>
            <a:ext cx="1811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1EEFDB9E-C342-46A9-AF6B-E675C5F15732}"/>
              </a:ext>
            </a:extLst>
          </p:cNvPr>
          <p:cNvSpPr txBox="1"/>
          <p:nvPr/>
        </p:nvSpPr>
        <p:spPr>
          <a:xfrm>
            <a:off x="8431440" y="2709643"/>
            <a:ext cx="3212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烦恼，谢谢！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6B527AB8-7534-4971-8A4A-38DC75B64E9C}"/>
              </a:ext>
            </a:extLst>
          </p:cNvPr>
          <p:cNvSpPr txBox="1"/>
          <p:nvPr/>
        </p:nvSpPr>
        <p:spPr>
          <a:xfrm>
            <a:off x="8431440" y="4513309"/>
            <a:ext cx="1811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85CE33A9-32E7-4DE3-BDC5-85E2CE4FC978}"/>
              </a:ext>
            </a:extLst>
          </p:cNvPr>
          <p:cNvSpPr txBox="1"/>
          <p:nvPr/>
        </p:nvSpPr>
        <p:spPr>
          <a:xfrm>
            <a:off x="8431440" y="4913419"/>
            <a:ext cx="321232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ardrop 50"/>
          <p:cNvSpPr/>
          <p:nvPr/>
        </p:nvSpPr>
        <p:spPr>
          <a:xfrm rot="13500000">
            <a:off x="1930398" y="2036001"/>
            <a:ext cx="2206287" cy="2206287"/>
          </a:xfrm>
          <a:prstGeom prst="teardrop">
            <a:avLst/>
          </a:prstGeom>
          <a:solidFill>
            <a:srgbClr val="3DB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32" name="Teardrop 51"/>
          <p:cNvSpPr/>
          <p:nvPr/>
        </p:nvSpPr>
        <p:spPr>
          <a:xfrm rot="13543884">
            <a:off x="3875274" y="2036001"/>
            <a:ext cx="2206287" cy="220628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33" name="Teardrop 52"/>
          <p:cNvSpPr/>
          <p:nvPr/>
        </p:nvSpPr>
        <p:spPr>
          <a:xfrm rot="2700000">
            <a:off x="5820150" y="2036001"/>
            <a:ext cx="2206287" cy="2206287"/>
          </a:xfrm>
          <a:prstGeom prst="teardrop">
            <a:avLst/>
          </a:prstGeom>
          <a:solidFill>
            <a:srgbClr val="3DB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34" name="Teardrop 53"/>
          <p:cNvSpPr/>
          <p:nvPr/>
        </p:nvSpPr>
        <p:spPr>
          <a:xfrm rot="2700000">
            <a:off x="7765026" y="2036001"/>
            <a:ext cx="2206287" cy="220628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grpSp>
        <p:nvGrpSpPr>
          <p:cNvPr id="35" name="Group 54"/>
          <p:cNvGrpSpPr/>
          <p:nvPr/>
        </p:nvGrpSpPr>
        <p:grpSpPr>
          <a:xfrm rot="18900000">
            <a:off x="2581810" y="2697422"/>
            <a:ext cx="899271" cy="896071"/>
            <a:chOff x="-15875" y="-1587"/>
            <a:chExt cx="4014788" cy="4000501"/>
          </a:xfrm>
          <a:solidFill>
            <a:schemeClr val="bg1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-15875" y="374651"/>
              <a:ext cx="3657600" cy="3624263"/>
            </a:xfrm>
            <a:custGeom>
              <a:avLst/>
              <a:gdLst>
                <a:gd name="T0" fmla="*/ 692 w 973"/>
                <a:gd name="T1" fmla="*/ 24 h 964"/>
                <a:gd name="T2" fmla="*/ 633 w 973"/>
                <a:gd name="T3" fmla="*/ 0 h 964"/>
                <a:gd name="T4" fmla="*/ 574 w 973"/>
                <a:gd name="T5" fmla="*/ 24 h 964"/>
                <a:gd name="T6" fmla="*/ 527 w 973"/>
                <a:gd name="T7" fmla="*/ 71 h 964"/>
                <a:gd name="T8" fmla="*/ 503 w 973"/>
                <a:gd name="T9" fmla="*/ 130 h 964"/>
                <a:gd name="T10" fmla="*/ 515 w 973"/>
                <a:gd name="T11" fmla="*/ 174 h 964"/>
                <a:gd name="T12" fmla="*/ 64 w 973"/>
                <a:gd name="T13" fmla="*/ 354 h 964"/>
                <a:gd name="T14" fmla="*/ 6 w 973"/>
                <a:gd name="T15" fmla="*/ 427 h 964"/>
                <a:gd name="T16" fmla="*/ 33 w 973"/>
                <a:gd name="T17" fmla="*/ 517 h 964"/>
                <a:gd name="T18" fmla="*/ 456 w 973"/>
                <a:gd name="T19" fmla="*/ 935 h 964"/>
                <a:gd name="T20" fmla="*/ 524 w 973"/>
                <a:gd name="T21" fmla="*/ 964 h 964"/>
                <a:gd name="T22" fmla="*/ 527 w 973"/>
                <a:gd name="T23" fmla="*/ 964 h 964"/>
                <a:gd name="T24" fmla="*/ 547 w 973"/>
                <a:gd name="T25" fmla="*/ 962 h 964"/>
                <a:gd name="T26" fmla="*/ 620 w 973"/>
                <a:gd name="T27" fmla="*/ 901 h 964"/>
                <a:gd name="T28" fmla="*/ 797 w 973"/>
                <a:gd name="T29" fmla="*/ 456 h 964"/>
                <a:gd name="T30" fmla="*/ 843 w 973"/>
                <a:gd name="T31" fmla="*/ 470 h 964"/>
                <a:gd name="T32" fmla="*/ 902 w 973"/>
                <a:gd name="T33" fmla="*/ 446 h 964"/>
                <a:gd name="T34" fmla="*/ 948 w 973"/>
                <a:gd name="T35" fmla="*/ 399 h 964"/>
                <a:gd name="T36" fmla="*/ 973 w 973"/>
                <a:gd name="T37" fmla="*/ 340 h 964"/>
                <a:gd name="T38" fmla="*/ 949 w 973"/>
                <a:gd name="T39" fmla="*/ 281 h 964"/>
                <a:gd name="T40" fmla="*/ 692 w 973"/>
                <a:gd name="T41" fmla="*/ 24 h 964"/>
                <a:gd name="T42" fmla="*/ 558 w 973"/>
                <a:gd name="T43" fmla="*/ 876 h 964"/>
                <a:gd name="T44" fmla="*/ 534 w 973"/>
                <a:gd name="T45" fmla="*/ 897 h 964"/>
                <a:gd name="T46" fmla="*/ 526 w 973"/>
                <a:gd name="T47" fmla="*/ 898 h 964"/>
                <a:gd name="T48" fmla="*/ 503 w 973"/>
                <a:gd name="T49" fmla="*/ 888 h 964"/>
                <a:gd name="T50" fmla="*/ 80 w 973"/>
                <a:gd name="T51" fmla="*/ 469 h 964"/>
                <a:gd name="T52" fmla="*/ 71 w 973"/>
                <a:gd name="T53" fmla="*/ 440 h 964"/>
                <a:gd name="T54" fmla="*/ 90 w 973"/>
                <a:gd name="T55" fmla="*/ 415 h 964"/>
                <a:gd name="T56" fmla="*/ 297 w 973"/>
                <a:gd name="T57" fmla="*/ 332 h 964"/>
                <a:gd name="T58" fmla="*/ 715 w 973"/>
                <a:gd name="T59" fmla="*/ 483 h 964"/>
                <a:gd name="T60" fmla="*/ 558 w 973"/>
                <a:gd name="T61" fmla="*/ 876 h 964"/>
                <a:gd name="T62" fmla="*/ 901 w 973"/>
                <a:gd name="T63" fmla="*/ 352 h 964"/>
                <a:gd name="T64" fmla="*/ 855 w 973"/>
                <a:gd name="T65" fmla="*/ 399 h 964"/>
                <a:gd name="T66" fmla="*/ 831 w 973"/>
                <a:gd name="T67" fmla="*/ 399 h 964"/>
                <a:gd name="T68" fmla="*/ 772 w 973"/>
                <a:gd name="T69" fmla="*/ 340 h 964"/>
                <a:gd name="T70" fmla="*/ 725 w 973"/>
                <a:gd name="T71" fmla="*/ 459 h 964"/>
                <a:gd name="T72" fmla="*/ 729 w 973"/>
                <a:gd name="T73" fmla="*/ 449 h 964"/>
                <a:gd name="T74" fmla="*/ 435 w 973"/>
                <a:gd name="T75" fmla="*/ 325 h 964"/>
                <a:gd name="T76" fmla="*/ 349 w 973"/>
                <a:gd name="T77" fmla="*/ 312 h 964"/>
                <a:gd name="T78" fmla="*/ 631 w 973"/>
                <a:gd name="T79" fmla="*/ 199 h 964"/>
                <a:gd name="T80" fmla="*/ 574 w 973"/>
                <a:gd name="T81" fmla="*/ 142 h 964"/>
                <a:gd name="T82" fmla="*/ 574 w 973"/>
                <a:gd name="T83" fmla="*/ 118 h 964"/>
                <a:gd name="T84" fmla="*/ 621 w 973"/>
                <a:gd name="T85" fmla="*/ 71 h 964"/>
                <a:gd name="T86" fmla="*/ 645 w 973"/>
                <a:gd name="T87" fmla="*/ 71 h 964"/>
                <a:gd name="T88" fmla="*/ 901 w 973"/>
                <a:gd name="T89" fmla="*/ 328 h 964"/>
                <a:gd name="T90" fmla="*/ 901 w 973"/>
                <a:gd name="T91" fmla="*/ 35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3" h="964">
                  <a:moveTo>
                    <a:pt x="692" y="24"/>
                  </a:moveTo>
                  <a:cubicBezTo>
                    <a:pt x="676" y="8"/>
                    <a:pt x="655" y="0"/>
                    <a:pt x="633" y="0"/>
                  </a:cubicBezTo>
                  <a:cubicBezTo>
                    <a:pt x="611" y="0"/>
                    <a:pt x="590" y="8"/>
                    <a:pt x="574" y="24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11" y="87"/>
                    <a:pt x="503" y="108"/>
                    <a:pt x="503" y="130"/>
                  </a:cubicBezTo>
                  <a:cubicBezTo>
                    <a:pt x="503" y="146"/>
                    <a:pt x="507" y="161"/>
                    <a:pt x="515" y="174"/>
                  </a:cubicBezTo>
                  <a:cubicBezTo>
                    <a:pt x="64" y="354"/>
                    <a:pt x="64" y="354"/>
                    <a:pt x="64" y="354"/>
                  </a:cubicBezTo>
                  <a:cubicBezTo>
                    <a:pt x="33" y="368"/>
                    <a:pt x="12" y="395"/>
                    <a:pt x="6" y="427"/>
                  </a:cubicBezTo>
                  <a:cubicBezTo>
                    <a:pt x="0" y="460"/>
                    <a:pt x="10" y="493"/>
                    <a:pt x="33" y="517"/>
                  </a:cubicBezTo>
                  <a:cubicBezTo>
                    <a:pt x="456" y="935"/>
                    <a:pt x="456" y="935"/>
                    <a:pt x="456" y="935"/>
                  </a:cubicBezTo>
                  <a:cubicBezTo>
                    <a:pt x="475" y="953"/>
                    <a:pt x="499" y="963"/>
                    <a:pt x="524" y="964"/>
                  </a:cubicBezTo>
                  <a:cubicBezTo>
                    <a:pt x="525" y="964"/>
                    <a:pt x="526" y="964"/>
                    <a:pt x="527" y="964"/>
                  </a:cubicBezTo>
                  <a:cubicBezTo>
                    <a:pt x="534" y="964"/>
                    <a:pt x="540" y="963"/>
                    <a:pt x="547" y="962"/>
                  </a:cubicBezTo>
                  <a:cubicBezTo>
                    <a:pt x="580" y="955"/>
                    <a:pt x="607" y="932"/>
                    <a:pt x="620" y="901"/>
                  </a:cubicBezTo>
                  <a:cubicBezTo>
                    <a:pt x="797" y="456"/>
                    <a:pt x="797" y="456"/>
                    <a:pt x="797" y="456"/>
                  </a:cubicBezTo>
                  <a:cubicBezTo>
                    <a:pt x="811" y="465"/>
                    <a:pt x="826" y="470"/>
                    <a:pt x="843" y="470"/>
                  </a:cubicBezTo>
                  <a:cubicBezTo>
                    <a:pt x="865" y="470"/>
                    <a:pt x="886" y="461"/>
                    <a:pt x="902" y="446"/>
                  </a:cubicBezTo>
                  <a:cubicBezTo>
                    <a:pt x="948" y="399"/>
                    <a:pt x="948" y="399"/>
                    <a:pt x="948" y="399"/>
                  </a:cubicBezTo>
                  <a:cubicBezTo>
                    <a:pt x="964" y="383"/>
                    <a:pt x="973" y="362"/>
                    <a:pt x="973" y="340"/>
                  </a:cubicBezTo>
                  <a:cubicBezTo>
                    <a:pt x="973" y="317"/>
                    <a:pt x="964" y="297"/>
                    <a:pt x="949" y="281"/>
                  </a:cubicBezTo>
                  <a:lnTo>
                    <a:pt x="692" y="24"/>
                  </a:lnTo>
                  <a:close/>
                  <a:moveTo>
                    <a:pt x="558" y="876"/>
                  </a:moveTo>
                  <a:cubicBezTo>
                    <a:pt x="554" y="887"/>
                    <a:pt x="545" y="895"/>
                    <a:pt x="534" y="897"/>
                  </a:cubicBezTo>
                  <a:cubicBezTo>
                    <a:pt x="531" y="897"/>
                    <a:pt x="529" y="898"/>
                    <a:pt x="526" y="898"/>
                  </a:cubicBezTo>
                  <a:cubicBezTo>
                    <a:pt x="518" y="897"/>
                    <a:pt x="510" y="894"/>
                    <a:pt x="503" y="888"/>
                  </a:cubicBezTo>
                  <a:cubicBezTo>
                    <a:pt x="80" y="469"/>
                    <a:pt x="80" y="469"/>
                    <a:pt x="80" y="469"/>
                  </a:cubicBezTo>
                  <a:cubicBezTo>
                    <a:pt x="72" y="461"/>
                    <a:pt x="69" y="450"/>
                    <a:pt x="71" y="440"/>
                  </a:cubicBezTo>
                  <a:cubicBezTo>
                    <a:pt x="73" y="429"/>
                    <a:pt x="80" y="420"/>
                    <a:pt x="90" y="415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436" y="379"/>
                    <a:pt x="576" y="334"/>
                    <a:pt x="715" y="483"/>
                  </a:cubicBezTo>
                  <a:lnTo>
                    <a:pt x="558" y="876"/>
                  </a:lnTo>
                  <a:close/>
                  <a:moveTo>
                    <a:pt x="901" y="352"/>
                  </a:moveTo>
                  <a:cubicBezTo>
                    <a:pt x="855" y="399"/>
                    <a:pt x="855" y="399"/>
                    <a:pt x="855" y="399"/>
                  </a:cubicBezTo>
                  <a:cubicBezTo>
                    <a:pt x="848" y="405"/>
                    <a:pt x="837" y="405"/>
                    <a:pt x="831" y="399"/>
                  </a:cubicBezTo>
                  <a:cubicBezTo>
                    <a:pt x="772" y="340"/>
                    <a:pt x="772" y="340"/>
                    <a:pt x="772" y="340"/>
                  </a:cubicBezTo>
                  <a:cubicBezTo>
                    <a:pt x="725" y="459"/>
                    <a:pt x="725" y="459"/>
                    <a:pt x="725" y="459"/>
                  </a:cubicBezTo>
                  <a:cubicBezTo>
                    <a:pt x="729" y="449"/>
                    <a:pt x="729" y="449"/>
                    <a:pt x="729" y="449"/>
                  </a:cubicBezTo>
                  <a:cubicBezTo>
                    <a:pt x="628" y="349"/>
                    <a:pt x="527" y="337"/>
                    <a:pt x="435" y="325"/>
                  </a:cubicBezTo>
                  <a:cubicBezTo>
                    <a:pt x="406" y="322"/>
                    <a:pt x="377" y="318"/>
                    <a:pt x="349" y="312"/>
                  </a:cubicBezTo>
                  <a:cubicBezTo>
                    <a:pt x="631" y="199"/>
                    <a:pt x="631" y="199"/>
                    <a:pt x="631" y="199"/>
                  </a:cubicBezTo>
                  <a:cubicBezTo>
                    <a:pt x="574" y="142"/>
                    <a:pt x="574" y="142"/>
                    <a:pt x="574" y="142"/>
                  </a:cubicBezTo>
                  <a:cubicBezTo>
                    <a:pt x="568" y="135"/>
                    <a:pt x="568" y="125"/>
                    <a:pt x="574" y="118"/>
                  </a:cubicBezTo>
                  <a:cubicBezTo>
                    <a:pt x="621" y="71"/>
                    <a:pt x="621" y="71"/>
                    <a:pt x="621" y="71"/>
                  </a:cubicBezTo>
                  <a:cubicBezTo>
                    <a:pt x="628" y="65"/>
                    <a:pt x="638" y="65"/>
                    <a:pt x="645" y="71"/>
                  </a:cubicBezTo>
                  <a:cubicBezTo>
                    <a:pt x="901" y="328"/>
                    <a:pt x="901" y="328"/>
                    <a:pt x="901" y="328"/>
                  </a:cubicBezTo>
                  <a:cubicBezTo>
                    <a:pt x="908" y="335"/>
                    <a:pt x="908" y="345"/>
                    <a:pt x="901" y="3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1751013" y="1998663"/>
              <a:ext cx="623888" cy="623888"/>
            </a:xfrm>
            <a:custGeom>
              <a:avLst/>
              <a:gdLst>
                <a:gd name="T0" fmla="*/ 83 w 166"/>
                <a:gd name="T1" fmla="*/ 166 h 166"/>
                <a:gd name="T2" fmla="*/ 166 w 166"/>
                <a:gd name="T3" fmla="*/ 83 h 166"/>
                <a:gd name="T4" fmla="*/ 83 w 166"/>
                <a:gd name="T5" fmla="*/ 0 h 166"/>
                <a:gd name="T6" fmla="*/ 0 w 166"/>
                <a:gd name="T7" fmla="*/ 83 h 166"/>
                <a:gd name="T8" fmla="*/ 83 w 166"/>
                <a:gd name="T9" fmla="*/ 166 h 166"/>
                <a:gd name="T10" fmla="*/ 83 w 166"/>
                <a:gd name="T11" fmla="*/ 33 h 166"/>
                <a:gd name="T12" fmla="*/ 133 w 166"/>
                <a:gd name="T13" fmla="*/ 83 h 166"/>
                <a:gd name="T14" fmla="*/ 83 w 166"/>
                <a:gd name="T15" fmla="*/ 133 h 166"/>
                <a:gd name="T16" fmla="*/ 33 w 166"/>
                <a:gd name="T17" fmla="*/ 83 h 166"/>
                <a:gd name="T18" fmla="*/ 83 w 166"/>
                <a:gd name="T19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166"/>
                  </a:moveTo>
                  <a:cubicBezTo>
                    <a:pt x="128" y="166"/>
                    <a:pt x="166" y="129"/>
                    <a:pt x="166" y="83"/>
                  </a:cubicBezTo>
                  <a:cubicBezTo>
                    <a:pt x="166" y="37"/>
                    <a:pt x="128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lose/>
                  <a:moveTo>
                    <a:pt x="83" y="33"/>
                  </a:move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3375025" y="-1587"/>
              <a:ext cx="623888" cy="623888"/>
            </a:xfrm>
            <a:custGeom>
              <a:avLst/>
              <a:gdLst>
                <a:gd name="T0" fmla="*/ 83 w 166"/>
                <a:gd name="T1" fmla="*/ 0 h 166"/>
                <a:gd name="T2" fmla="*/ 0 w 166"/>
                <a:gd name="T3" fmla="*/ 83 h 166"/>
                <a:gd name="T4" fmla="*/ 83 w 166"/>
                <a:gd name="T5" fmla="*/ 166 h 166"/>
                <a:gd name="T6" fmla="*/ 166 w 166"/>
                <a:gd name="T7" fmla="*/ 83 h 166"/>
                <a:gd name="T8" fmla="*/ 83 w 166"/>
                <a:gd name="T9" fmla="*/ 0 h 166"/>
                <a:gd name="T10" fmla="*/ 83 w 166"/>
                <a:gd name="T11" fmla="*/ 133 h 166"/>
                <a:gd name="T12" fmla="*/ 33 w 166"/>
                <a:gd name="T13" fmla="*/ 83 h 166"/>
                <a:gd name="T14" fmla="*/ 83 w 166"/>
                <a:gd name="T15" fmla="*/ 33 h 166"/>
                <a:gd name="T16" fmla="*/ 133 w 166"/>
                <a:gd name="T17" fmla="*/ 83 h 166"/>
                <a:gd name="T18" fmla="*/ 83 w 166"/>
                <a:gd name="T19" fmla="*/ 1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6" y="129"/>
                    <a:pt x="166" y="83"/>
                  </a:cubicBezTo>
                  <a:cubicBezTo>
                    <a:pt x="166" y="37"/>
                    <a:pt x="129" y="0"/>
                    <a:pt x="83" y="0"/>
                  </a:cubicBezTo>
                  <a:close/>
                  <a:moveTo>
                    <a:pt x="83" y="133"/>
                  </a:move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1000125" y="1874838"/>
              <a:ext cx="500063" cy="500063"/>
            </a:xfrm>
            <a:custGeom>
              <a:avLst/>
              <a:gdLst>
                <a:gd name="T0" fmla="*/ 0 w 133"/>
                <a:gd name="T1" fmla="*/ 66 h 133"/>
                <a:gd name="T2" fmla="*/ 67 w 133"/>
                <a:gd name="T3" fmla="*/ 133 h 133"/>
                <a:gd name="T4" fmla="*/ 133 w 133"/>
                <a:gd name="T5" fmla="*/ 66 h 133"/>
                <a:gd name="T6" fmla="*/ 67 w 133"/>
                <a:gd name="T7" fmla="*/ 0 h 133"/>
                <a:gd name="T8" fmla="*/ 0 w 133"/>
                <a:gd name="T9" fmla="*/ 66 h 133"/>
                <a:gd name="T10" fmla="*/ 67 w 133"/>
                <a:gd name="T11" fmla="*/ 33 h 133"/>
                <a:gd name="T12" fmla="*/ 100 w 133"/>
                <a:gd name="T13" fmla="*/ 66 h 133"/>
                <a:gd name="T14" fmla="*/ 67 w 133"/>
                <a:gd name="T15" fmla="*/ 100 h 133"/>
                <a:gd name="T16" fmla="*/ 33 w 133"/>
                <a:gd name="T17" fmla="*/ 66 h 133"/>
                <a:gd name="T18" fmla="*/ 67 w 133"/>
                <a:gd name="T19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3">
                  <a:moveTo>
                    <a:pt x="0" y="66"/>
                  </a:moveTo>
                  <a:cubicBezTo>
                    <a:pt x="0" y="103"/>
                    <a:pt x="30" y="133"/>
                    <a:pt x="67" y="133"/>
                  </a:cubicBezTo>
                  <a:cubicBezTo>
                    <a:pt x="103" y="133"/>
                    <a:pt x="133" y="103"/>
                    <a:pt x="133" y="66"/>
                  </a:cubicBezTo>
                  <a:cubicBezTo>
                    <a:pt x="133" y="30"/>
                    <a:pt x="103" y="0"/>
                    <a:pt x="67" y="0"/>
                  </a:cubicBezTo>
                  <a:cubicBezTo>
                    <a:pt x="30" y="0"/>
                    <a:pt x="0" y="30"/>
                    <a:pt x="0" y="66"/>
                  </a:cubicBezTo>
                  <a:close/>
                  <a:moveTo>
                    <a:pt x="67" y="33"/>
                  </a:moveTo>
                  <a:cubicBezTo>
                    <a:pt x="85" y="33"/>
                    <a:pt x="100" y="48"/>
                    <a:pt x="100" y="66"/>
                  </a:cubicBezTo>
                  <a:cubicBezTo>
                    <a:pt x="100" y="85"/>
                    <a:pt x="85" y="100"/>
                    <a:pt x="67" y="100"/>
                  </a:cubicBezTo>
                  <a:cubicBezTo>
                    <a:pt x="48" y="100"/>
                    <a:pt x="33" y="85"/>
                    <a:pt x="33" y="66"/>
                  </a:cubicBezTo>
                  <a:cubicBezTo>
                    <a:pt x="33" y="48"/>
                    <a:pt x="48" y="33"/>
                    <a:pt x="67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1500188" y="2751138"/>
              <a:ext cx="250825" cy="2476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3498850" y="874713"/>
              <a:ext cx="252413" cy="2476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oup 61"/>
          <p:cNvGrpSpPr/>
          <p:nvPr/>
        </p:nvGrpSpPr>
        <p:grpSpPr>
          <a:xfrm>
            <a:off x="4643634" y="2774567"/>
            <a:ext cx="759767" cy="714516"/>
            <a:chOff x="-1587" y="-3175"/>
            <a:chExt cx="506412" cy="476250"/>
          </a:xfrm>
          <a:solidFill>
            <a:srgbClr val="3DB19E"/>
          </a:solidFill>
        </p:grpSpPr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244475" y="257175"/>
              <a:ext cx="60325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>
              <a:off x="-1587" y="-3175"/>
              <a:ext cx="506412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 64"/>
          <p:cNvGrpSpPr/>
          <p:nvPr/>
        </p:nvGrpSpPr>
        <p:grpSpPr>
          <a:xfrm>
            <a:off x="6525084" y="2651653"/>
            <a:ext cx="837069" cy="837431"/>
            <a:chOff x="-1587" y="-3175"/>
            <a:chExt cx="3670300" cy="3671888"/>
          </a:xfrm>
          <a:solidFill>
            <a:schemeClr val="bg1"/>
          </a:solidFill>
        </p:grpSpPr>
        <p:sp>
          <p:nvSpPr>
            <p:cNvPr id="46" name="Freeform 24"/>
            <p:cNvSpPr>
              <a:spLocks noEditPoints="1"/>
            </p:cNvSpPr>
            <p:nvPr/>
          </p:nvSpPr>
          <p:spPr bwMode="auto">
            <a:xfrm>
              <a:off x="-1587" y="-3175"/>
              <a:ext cx="3670300" cy="3671888"/>
            </a:xfrm>
            <a:custGeom>
              <a:avLst/>
              <a:gdLst>
                <a:gd name="T0" fmla="*/ 631 w 976"/>
                <a:gd name="T1" fmla="*/ 306 h 976"/>
                <a:gd name="T2" fmla="*/ 488 w 976"/>
                <a:gd name="T3" fmla="*/ 0 h 976"/>
                <a:gd name="T4" fmla="*/ 275 w 976"/>
                <a:gd name="T5" fmla="*/ 312 h 976"/>
                <a:gd name="T6" fmla="*/ 244 w 976"/>
                <a:gd name="T7" fmla="*/ 329 h 976"/>
                <a:gd name="T8" fmla="*/ 92 w 976"/>
                <a:gd name="T9" fmla="*/ 305 h 976"/>
                <a:gd name="T10" fmla="*/ 0 w 976"/>
                <a:gd name="T11" fmla="*/ 885 h 976"/>
                <a:gd name="T12" fmla="*/ 183 w 976"/>
                <a:gd name="T13" fmla="*/ 976 h 976"/>
                <a:gd name="T14" fmla="*/ 266 w 976"/>
                <a:gd name="T15" fmla="*/ 924 h 976"/>
                <a:gd name="T16" fmla="*/ 275 w 976"/>
                <a:gd name="T17" fmla="*/ 926 h 976"/>
                <a:gd name="T18" fmla="*/ 580 w 976"/>
                <a:gd name="T19" fmla="*/ 976 h 976"/>
                <a:gd name="T20" fmla="*/ 856 w 976"/>
                <a:gd name="T21" fmla="*/ 917 h 976"/>
                <a:gd name="T22" fmla="*/ 870 w 976"/>
                <a:gd name="T23" fmla="*/ 831 h 976"/>
                <a:gd name="T24" fmla="*/ 920 w 976"/>
                <a:gd name="T25" fmla="*/ 669 h 976"/>
                <a:gd name="T26" fmla="*/ 949 w 976"/>
                <a:gd name="T27" fmla="*/ 512 h 976"/>
                <a:gd name="T28" fmla="*/ 976 w 976"/>
                <a:gd name="T29" fmla="*/ 439 h 976"/>
                <a:gd name="T30" fmla="*/ 890 w 976"/>
                <a:gd name="T31" fmla="*/ 319 h 976"/>
                <a:gd name="T32" fmla="*/ 183 w 976"/>
                <a:gd name="T33" fmla="*/ 915 h 976"/>
                <a:gd name="T34" fmla="*/ 61 w 976"/>
                <a:gd name="T35" fmla="*/ 885 h 976"/>
                <a:gd name="T36" fmla="*/ 92 w 976"/>
                <a:gd name="T37" fmla="*/ 366 h 976"/>
                <a:gd name="T38" fmla="*/ 214 w 976"/>
                <a:gd name="T39" fmla="*/ 397 h 976"/>
                <a:gd name="T40" fmla="*/ 914 w 976"/>
                <a:gd name="T41" fmla="*/ 443 h 976"/>
                <a:gd name="T42" fmla="*/ 793 w 976"/>
                <a:gd name="T43" fmla="*/ 488 h 976"/>
                <a:gd name="T44" fmla="*/ 793 w 976"/>
                <a:gd name="T45" fmla="*/ 519 h 976"/>
                <a:gd name="T46" fmla="*/ 901 w 976"/>
                <a:gd name="T47" fmla="*/ 575 h 976"/>
                <a:gd name="T48" fmla="*/ 763 w 976"/>
                <a:gd name="T49" fmla="*/ 641 h 976"/>
                <a:gd name="T50" fmla="*/ 763 w 976"/>
                <a:gd name="T51" fmla="*/ 671 h 976"/>
                <a:gd name="T52" fmla="*/ 862 w 976"/>
                <a:gd name="T53" fmla="*/ 734 h 976"/>
                <a:gd name="T54" fmla="*/ 732 w 976"/>
                <a:gd name="T55" fmla="*/ 793 h 976"/>
                <a:gd name="T56" fmla="*/ 732 w 976"/>
                <a:gd name="T57" fmla="*/ 824 h 976"/>
                <a:gd name="T58" fmla="*/ 811 w 976"/>
                <a:gd name="T59" fmla="*/ 866 h 976"/>
                <a:gd name="T60" fmla="*/ 747 w 976"/>
                <a:gd name="T61" fmla="*/ 915 h 976"/>
                <a:gd name="T62" fmla="*/ 411 w 976"/>
                <a:gd name="T63" fmla="*/ 896 h 976"/>
                <a:gd name="T64" fmla="*/ 244 w 976"/>
                <a:gd name="T65" fmla="*/ 835 h 976"/>
                <a:gd name="T66" fmla="*/ 268 w 976"/>
                <a:gd name="T67" fmla="*/ 382 h 976"/>
                <a:gd name="T68" fmla="*/ 458 w 976"/>
                <a:gd name="T69" fmla="*/ 92 h 976"/>
                <a:gd name="T70" fmla="*/ 577 w 976"/>
                <a:gd name="T71" fmla="*/ 206 h 976"/>
                <a:gd name="T72" fmla="*/ 879 w 976"/>
                <a:gd name="T73" fmla="*/ 377 h 976"/>
                <a:gd name="T74" fmla="*/ 914 w 976"/>
                <a:gd name="T75" fmla="*/ 443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6" h="976">
                  <a:moveTo>
                    <a:pt x="890" y="319"/>
                  </a:moveTo>
                  <a:cubicBezTo>
                    <a:pt x="851" y="309"/>
                    <a:pt x="762" y="309"/>
                    <a:pt x="631" y="306"/>
                  </a:cubicBezTo>
                  <a:cubicBezTo>
                    <a:pt x="637" y="277"/>
                    <a:pt x="638" y="252"/>
                    <a:pt x="638" y="206"/>
                  </a:cubicBezTo>
                  <a:cubicBezTo>
                    <a:pt x="638" y="96"/>
                    <a:pt x="559" y="0"/>
                    <a:pt x="488" y="0"/>
                  </a:cubicBezTo>
                  <a:cubicBezTo>
                    <a:pt x="438" y="0"/>
                    <a:pt x="397" y="41"/>
                    <a:pt x="397" y="91"/>
                  </a:cubicBezTo>
                  <a:cubicBezTo>
                    <a:pt x="396" y="152"/>
                    <a:pt x="377" y="258"/>
                    <a:pt x="275" y="312"/>
                  </a:cubicBezTo>
                  <a:cubicBezTo>
                    <a:pt x="267" y="316"/>
                    <a:pt x="246" y="327"/>
                    <a:pt x="242" y="328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8" y="316"/>
                    <a:pt x="206" y="305"/>
                    <a:pt x="183" y="305"/>
                  </a:cubicBezTo>
                  <a:cubicBezTo>
                    <a:pt x="92" y="305"/>
                    <a:pt x="92" y="305"/>
                    <a:pt x="92" y="305"/>
                  </a:cubicBezTo>
                  <a:cubicBezTo>
                    <a:pt x="41" y="305"/>
                    <a:pt x="0" y="346"/>
                    <a:pt x="0" y="397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0" y="935"/>
                    <a:pt x="41" y="976"/>
                    <a:pt x="92" y="976"/>
                  </a:cubicBezTo>
                  <a:cubicBezTo>
                    <a:pt x="183" y="976"/>
                    <a:pt x="183" y="976"/>
                    <a:pt x="183" y="976"/>
                  </a:cubicBezTo>
                  <a:cubicBezTo>
                    <a:pt x="219" y="976"/>
                    <a:pt x="250" y="954"/>
                    <a:pt x="264" y="923"/>
                  </a:cubicBezTo>
                  <a:cubicBezTo>
                    <a:pt x="265" y="923"/>
                    <a:pt x="265" y="924"/>
                    <a:pt x="266" y="924"/>
                  </a:cubicBezTo>
                  <a:cubicBezTo>
                    <a:pt x="268" y="924"/>
                    <a:pt x="270" y="925"/>
                    <a:pt x="273" y="926"/>
                  </a:cubicBezTo>
                  <a:cubicBezTo>
                    <a:pt x="274" y="926"/>
                    <a:pt x="274" y="926"/>
                    <a:pt x="275" y="926"/>
                  </a:cubicBezTo>
                  <a:cubicBezTo>
                    <a:pt x="292" y="930"/>
                    <a:pt x="326" y="938"/>
                    <a:pt x="398" y="955"/>
                  </a:cubicBezTo>
                  <a:cubicBezTo>
                    <a:pt x="414" y="959"/>
                    <a:pt x="496" y="976"/>
                    <a:pt x="580" y="976"/>
                  </a:cubicBezTo>
                  <a:cubicBezTo>
                    <a:pt x="747" y="976"/>
                    <a:pt x="747" y="976"/>
                    <a:pt x="747" y="976"/>
                  </a:cubicBezTo>
                  <a:cubicBezTo>
                    <a:pt x="798" y="976"/>
                    <a:pt x="835" y="956"/>
                    <a:pt x="856" y="917"/>
                  </a:cubicBezTo>
                  <a:cubicBezTo>
                    <a:pt x="857" y="917"/>
                    <a:pt x="864" y="903"/>
                    <a:pt x="869" y="884"/>
                  </a:cubicBezTo>
                  <a:cubicBezTo>
                    <a:pt x="874" y="870"/>
                    <a:pt x="875" y="851"/>
                    <a:pt x="870" y="831"/>
                  </a:cubicBezTo>
                  <a:cubicBezTo>
                    <a:pt x="903" y="808"/>
                    <a:pt x="913" y="774"/>
                    <a:pt x="920" y="752"/>
                  </a:cubicBezTo>
                  <a:cubicBezTo>
                    <a:pt x="932" y="716"/>
                    <a:pt x="928" y="688"/>
                    <a:pt x="920" y="669"/>
                  </a:cubicBezTo>
                  <a:cubicBezTo>
                    <a:pt x="939" y="651"/>
                    <a:pt x="954" y="625"/>
                    <a:pt x="961" y="585"/>
                  </a:cubicBezTo>
                  <a:cubicBezTo>
                    <a:pt x="965" y="559"/>
                    <a:pt x="961" y="534"/>
                    <a:pt x="949" y="512"/>
                  </a:cubicBezTo>
                  <a:cubicBezTo>
                    <a:pt x="966" y="493"/>
                    <a:pt x="974" y="468"/>
                    <a:pt x="975" y="446"/>
                  </a:cubicBezTo>
                  <a:cubicBezTo>
                    <a:pt x="976" y="439"/>
                    <a:pt x="976" y="439"/>
                    <a:pt x="976" y="439"/>
                  </a:cubicBezTo>
                  <a:cubicBezTo>
                    <a:pt x="976" y="435"/>
                    <a:pt x="976" y="433"/>
                    <a:pt x="976" y="424"/>
                  </a:cubicBezTo>
                  <a:cubicBezTo>
                    <a:pt x="976" y="386"/>
                    <a:pt x="949" y="336"/>
                    <a:pt x="890" y="319"/>
                  </a:cubicBezTo>
                  <a:close/>
                  <a:moveTo>
                    <a:pt x="214" y="885"/>
                  </a:moveTo>
                  <a:cubicBezTo>
                    <a:pt x="214" y="901"/>
                    <a:pt x="200" y="915"/>
                    <a:pt x="183" y="915"/>
                  </a:cubicBezTo>
                  <a:cubicBezTo>
                    <a:pt x="92" y="915"/>
                    <a:pt x="92" y="915"/>
                    <a:pt x="92" y="915"/>
                  </a:cubicBezTo>
                  <a:cubicBezTo>
                    <a:pt x="75" y="915"/>
                    <a:pt x="61" y="901"/>
                    <a:pt x="61" y="885"/>
                  </a:cubicBezTo>
                  <a:cubicBezTo>
                    <a:pt x="61" y="397"/>
                    <a:pt x="61" y="397"/>
                    <a:pt x="61" y="397"/>
                  </a:cubicBezTo>
                  <a:cubicBezTo>
                    <a:pt x="61" y="380"/>
                    <a:pt x="75" y="366"/>
                    <a:pt x="92" y="366"/>
                  </a:cubicBezTo>
                  <a:cubicBezTo>
                    <a:pt x="183" y="366"/>
                    <a:pt x="183" y="366"/>
                    <a:pt x="183" y="366"/>
                  </a:cubicBezTo>
                  <a:cubicBezTo>
                    <a:pt x="200" y="366"/>
                    <a:pt x="214" y="380"/>
                    <a:pt x="214" y="397"/>
                  </a:cubicBezTo>
                  <a:lnTo>
                    <a:pt x="214" y="885"/>
                  </a:lnTo>
                  <a:close/>
                  <a:moveTo>
                    <a:pt x="914" y="443"/>
                  </a:moveTo>
                  <a:cubicBezTo>
                    <a:pt x="914" y="458"/>
                    <a:pt x="907" y="488"/>
                    <a:pt x="854" y="488"/>
                  </a:cubicBezTo>
                  <a:cubicBezTo>
                    <a:pt x="808" y="488"/>
                    <a:pt x="793" y="488"/>
                    <a:pt x="793" y="488"/>
                  </a:cubicBezTo>
                  <a:cubicBezTo>
                    <a:pt x="785" y="488"/>
                    <a:pt x="778" y="495"/>
                    <a:pt x="778" y="503"/>
                  </a:cubicBezTo>
                  <a:cubicBezTo>
                    <a:pt x="778" y="512"/>
                    <a:pt x="785" y="519"/>
                    <a:pt x="793" y="519"/>
                  </a:cubicBezTo>
                  <a:cubicBezTo>
                    <a:pt x="793" y="519"/>
                    <a:pt x="806" y="519"/>
                    <a:pt x="852" y="519"/>
                  </a:cubicBezTo>
                  <a:cubicBezTo>
                    <a:pt x="898" y="519"/>
                    <a:pt x="904" y="556"/>
                    <a:pt x="901" y="575"/>
                  </a:cubicBezTo>
                  <a:cubicBezTo>
                    <a:pt x="897" y="598"/>
                    <a:pt x="886" y="641"/>
                    <a:pt x="835" y="641"/>
                  </a:cubicBezTo>
                  <a:cubicBezTo>
                    <a:pt x="783" y="641"/>
                    <a:pt x="763" y="641"/>
                    <a:pt x="763" y="641"/>
                  </a:cubicBezTo>
                  <a:cubicBezTo>
                    <a:pt x="754" y="641"/>
                    <a:pt x="747" y="647"/>
                    <a:pt x="747" y="656"/>
                  </a:cubicBezTo>
                  <a:cubicBezTo>
                    <a:pt x="747" y="664"/>
                    <a:pt x="754" y="671"/>
                    <a:pt x="763" y="671"/>
                  </a:cubicBezTo>
                  <a:cubicBezTo>
                    <a:pt x="763" y="671"/>
                    <a:pt x="799" y="671"/>
                    <a:pt x="823" y="671"/>
                  </a:cubicBezTo>
                  <a:cubicBezTo>
                    <a:pt x="874" y="671"/>
                    <a:pt x="870" y="710"/>
                    <a:pt x="862" y="734"/>
                  </a:cubicBezTo>
                  <a:cubicBezTo>
                    <a:pt x="852" y="764"/>
                    <a:pt x="846" y="793"/>
                    <a:pt x="782" y="793"/>
                  </a:cubicBezTo>
                  <a:cubicBezTo>
                    <a:pt x="760" y="793"/>
                    <a:pt x="732" y="793"/>
                    <a:pt x="732" y="793"/>
                  </a:cubicBezTo>
                  <a:cubicBezTo>
                    <a:pt x="723" y="793"/>
                    <a:pt x="717" y="800"/>
                    <a:pt x="717" y="808"/>
                  </a:cubicBezTo>
                  <a:cubicBezTo>
                    <a:pt x="717" y="817"/>
                    <a:pt x="723" y="824"/>
                    <a:pt x="732" y="824"/>
                  </a:cubicBezTo>
                  <a:cubicBezTo>
                    <a:pt x="732" y="824"/>
                    <a:pt x="753" y="824"/>
                    <a:pt x="780" y="824"/>
                  </a:cubicBezTo>
                  <a:cubicBezTo>
                    <a:pt x="813" y="824"/>
                    <a:pt x="815" y="855"/>
                    <a:pt x="811" y="866"/>
                  </a:cubicBezTo>
                  <a:cubicBezTo>
                    <a:pt x="807" y="879"/>
                    <a:pt x="803" y="888"/>
                    <a:pt x="803" y="888"/>
                  </a:cubicBezTo>
                  <a:cubicBezTo>
                    <a:pt x="793" y="905"/>
                    <a:pt x="779" y="915"/>
                    <a:pt x="747" y="915"/>
                  </a:cubicBezTo>
                  <a:cubicBezTo>
                    <a:pt x="580" y="915"/>
                    <a:pt x="580" y="915"/>
                    <a:pt x="580" y="915"/>
                  </a:cubicBezTo>
                  <a:cubicBezTo>
                    <a:pt x="497" y="915"/>
                    <a:pt x="414" y="896"/>
                    <a:pt x="411" y="896"/>
                  </a:cubicBezTo>
                  <a:cubicBezTo>
                    <a:pt x="285" y="866"/>
                    <a:pt x="278" y="864"/>
                    <a:pt x="270" y="862"/>
                  </a:cubicBezTo>
                  <a:cubicBezTo>
                    <a:pt x="270" y="862"/>
                    <a:pt x="244" y="857"/>
                    <a:pt x="244" y="835"/>
                  </a:cubicBezTo>
                  <a:cubicBezTo>
                    <a:pt x="244" y="414"/>
                    <a:pt x="244" y="414"/>
                    <a:pt x="244" y="414"/>
                  </a:cubicBezTo>
                  <a:cubicBezTo>
                    <a:pt x="244" y="399"/>
                    <a:pt x="253" y="386"/>
                    <a:pt x="268" y="382"/>
                  </a:cubicBezTo>
                  <a:cubicBezTo>
                    <a:pt x="270" y="381"/>
                    <a:pt x="273" y="380"/>
                    <a:pt x="275" y="380"/>
                  </a:cubicBezTo>
                  <a:cubicBezTo>
                    <a:pt x="414" y="322"/>
                    <a:pt x="456" y="195"/>
                    <a:pt x="458" y="92"/>
                  </a:cubicBezTo>
                  <a:cubicBezTo>
                    <a:pt x="458" y="77"/>
                    <a:pt x="469" y="61"/>
                    <a:pt x="488" y="61"/>
                  </a:cubicBezTo>
                  <a:cubicBezTo>
                    <a:pt x="520" y="61"/>
                    <a:pt x="577" y="126"/>
                    <a:pt x="577" y="206"/>
                  </a:cubicBezTo>
                  <a:cubicBezTo>
                    <a:pt x="577" y="278"/>
                    <a:pt x="574" y="291"/>
                    <a:pt x="549" y="366"/>
                  </a:cubicBezTo>
                  <a:cubicBezTo>
                    <a:pt x="854" y="366"/>
                    <a:pt x="852" y="370"/>
                    <a:pt x="879" y="377"/>
                  </a:cubicBezTo>
                  <a:cubicBezTo>
                    <a:pt x="912" y="387"/>
                    <a:pt x="915" y="415"/>
                    <a:pt x="915" y="424"/>
                  </a:cubicBezTo>
                  <a:cubicBezTo>
                    <a:pt x="915" y="435"/>
                    <a:pt x="915" y="433"/>
                    <a:pt x="914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344488" y="2979738"/>
              <a:ext cx="341313" cy="346075"/>
            </a:xfrm>
            <a:custGeom>
              <a:avLst/>
              <a:gdLst>
                <a:gd name="T0" fmla="*/ 45 w 91"/>
                <a:gd name="T1" fmla="*/ 0 h 92"/>
                <a:gd name="T2" fmla="*/ 0 w 91"/>
                <a:gd name="T3" fmla="*/ 46 h 92"/>
                <a:gd name="T4" fmla="*/ 45 w 91"/>
                <a:gd name="T5" fmla="*/ 92 h 92"/>
                <a:gd name="T6" fmla="*/ 91 w 91"/>
                <a:gd name="T7" fmla="*/ 46 h 92"/>
                <a:gd name="T8" fmla="*/ 45 w 91"/>
                <a:gd name="T9" fmla="*/ 0 h 92"/>
                <a:gd name="T10" fmla="*/ 45 w 91"/>
                <a:gd name="T11" fmla="*/ 61 h 92"/>
                <a:gd name="T12" fmla="*/ 30 w 91"/>
                <a:gd name="T13" fmla="*/ 46 h 92"/>
                <a:gd name="T14" fmla="*/ 45 w 91"/>
                <a:gd name="T15" fmla="*/ 31 h 92"/>
                <a:gd name="T16" fmla="*/ 61 w 91"/>
                <a:gd name="T17" fmla="*/ 46 h 92"/>
                <a:gd name="T18" fmla="*/ 45 w 91"/>
                <a:gd name="T1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45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71"/>
                    <a:pt x="20" y="92"/>
                    <a:pt x="45" y="92"/>
                  </a:cubicBezTo>
                  <a:cubicBezTo>
                    <a:pt x="71" y="92"/>
                    <a:pt x="91" y="71"/>
                    <a:pt x="91" y="46"/>
                  </a:cubicBezTo>
                  <a:cubicBezTo>
                    <a:pt x="91" y="20"/>
                    <a:pt x="71" y="0"/>
                    <a:pt x="45" y="0"/>
                  </a:cubicBezTo>
                  <a:close/>
                  <a:moveTo>
                    <a:pt x="45" y="61"/>
                  </a:moveTo>
                  <a:cubicBezTo>
                    <a:pt x="37" y="61"/>
                    <a:pt x="30" y="54"/>
                    <a:pt x="30" y="46"/>
                  </a:cubicBezTo>
                  <a:cubicBezTo>
                    <a:pt x="30" y="37"/>
                    <a:pt x="37" y="31"/>
                    <a:pt x="45" y="31"/>
                  </a:cubicBezTo>
                  <a:cubicBezTo>
                    <a:pt x="54" y="31"/>
                    <a:pt x="61" y="37"/>
                    <a:pt x="61" y="46"/>
                  </a:cubicBezTo>
                  <a:cubicBezTo>
                    <a:pt x="61" y="54"/>
                    <a:pt x="54" y="6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67"/>
          <p:cNvGrpSpPr/>
          <p:nvPr/>
        </p:nvGrpSpPr>
        <p:grpSpPr>
          <a:xfrm>
            <a:off x="8548888" y="2728324"/>
            <a:ext cx="664235" cy="759827"/>
            <a:chOff x="-1587" y="3175"/>
            <a:chExt cx="430212" cy="492125"/>
          </a:xfrm>
          <a:solidFill>
            <a:srgbClr val="3DB19E"/>
          </a:solidFill>
        </p:grpSpPr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-1587" y="3175"/>
              <a:ext cx="430212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9048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182563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52" name="Freeform 32"/>
            <p:cNvSpPr>
              <a:spLocks noEditPoints="1"/>
            </p:cNvSpPr>
            <p:nvPr/>
          </p:nvSpPr>
          <p:spPr bwMode="auto">
            <a:xfrm>
              <a:off x="27463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787962" y="4719464"/>
            <a:ext cx="8616076" cy="1547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>
              <a:lnSpc>
                <a:spcPct val="200000"/>
              </a:lnSpc>
              <a:buNone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96912" y="443078"/>
            <a:ext cx="333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1116</Words>
  <Application>Microsoft Office PowerPoint</Application>
  <PresentationFormat>宽屏</PresentationFormat>
  <Paragraphs>78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方正汉真广标简体</vt:lpstr>
      <vt:lpstr>华文细黑</vt:lpstr>
      <vt:lpstr>宋体</vt:lpstr>
      <vt:lpstr>微软雅黑</vt:lpstr>
      <vt:lpstr>造字工房悦黑 G0v1 细体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26</cp:revision>
  <dcterms:created xsi:type="dcterms:W3CDTF">2016-05-08T11:39:00Z</dcterms:created>
  <dcterms:modified xsi:type="dcterms:W3CDTF">2018-08-22T13:04:07Z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