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2.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3.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3.xml" ContentType="application/vnd.openxmlformats-officedocument.presentationml.tags+xml"/>
  <Override PartName="/ppt/notesSlides/notesSlide16.xml" ContentType="application/vnd.openxmlformats-officedocument.presentationml.notesSlide+xml"/>
  <Override PartName="/ppt/tags/tag4.xml" ContentType="application/vnd.openxmlformats-officedocument.presentationml.tags+xml"/>
  <Override PartName="/ppt/notesSlides/notesSlide17.xml" ContentType="application/vnd.openxmlformats-officedocument.presentationml.notesSlide+xml"/>
  <Override PartName="/ppt/tags/tag5.xml" ContentType="application/vnd.openxmlformats-officedocument.presentationml.tags+xml"/>
  <Override PartName="/ppt/notesSlides/notesSlide18.xml" ContentType="application/vnd.openxmlformats-officedocument.presentationml.notesSlide+xml"/>
  <Override PartName="/ppt/tags/tag6.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8"/>
  </p:notesMasterIdLst>
  <p:sldIdLst>
    <p:sldId id="289" r:id="rId2"/>
    <p:sldId id="263" r:id="rId3"/>
    <p:sldId id="257" r:id="rId4"/>
    <p:sldId id="278" r:id="rId5"/>
    <p:sldId id="274" r:id="rId6"/>
    <p:sldId id="275" r:id="rId7"/>
    <p:sldId id="272" r:id="rId8"/>
    <p:sldId id="273" r:id="rId9"/>
    <p:sldId id="287" r:id="rId10"/>
    <p:sldId id="282" r:id="rId11"/>
    <p:sldId id="270" r:id="rId12"/>
    <p:sldId id="271" r:id="rId13"/>
    <p:sldId id="269" r:id="rId14"/>
    <p:sldId id="266" r:id="rId15"/>
    <p:sldId id="286" r:id="rId16"/>
    <p:sldId id="280" r:id="rId17"/>
    <p:sldId id="281" r:id="rId18"/>
    <p:sldId id="283" r:id="rId19"/>
    <p:sldId id="284" r:id="rId20"/>
    <p:sldId id="285" r:id="rId21"/>
    <p:sldId id="276" r:id="rId22"/>
    <p:sldId id="267" r:id="rId23"/>
    <p:sldId id="265" r:id="rId24"/>
    <p:sldId id="279" r:id="rId25"/>
    <p:sldId id="288" r:id="rId26"/>
    <p:sldId id="290" r:id="rId27"/>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F5E8C"/>
    <a:srgbClr val="F68C2D"/>
    <a:srgbClr val="1FBDC8"/>
    <a:srgbClr val="ED4857"/>
    <a:srgbClr val="E176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p:scale>
          <a:sx n="66" d="100"/>
          <a:sy n="66" d="100"/>
        </p:scale>
        <p:origin x="1482" y="882"/>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516B-4F08-A578-7D5262C31E58}"/>
            </c:ext>
          </c:extLst>
        </c:ser>
        <c:ser>
          <c:idx val="1"/>
          <c:order val="1"/>
          <c:tx>
            <c:strRef>
              <c:f>Sheet1!$C$1</c:f>
              <c:strCache>
                <c:ptCount val="1"/>
                <c:pt idx="0">
                  <c:v>Series 2</c:v>
                </c:pt>
              </c:strCache>
            </c:strRef>
          </c:tx>
          <c:spPr>
            <a:solidFill>
              <a:schemeClr val="accent2"/>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516B-4F08-A578-7D5262C31E58}"/>
            </c:ext>
          </c:extLst>
        </c:ser>
        <c:ser>
          <c:idx val="2"/>
          <c:order val="2"/>
          <c:tx>
            <c:strRef>
              <c:f>Sheet1!$D$1</c:f>
              <c:strCache>
                <c:ptCount val="1"/>
                <c:pt idx="0">
                  <c:v>Series 3</c:v>
                </c:pt>
              </c:strCache>
            </c:strRef>
          </c:tx>
          <c:spPr>
            <a:solidFill>
              <a:schemeClr val="accent3"/>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516B-4F08-A578-7D5262C31E58}"/>
            </c:ext>
          </c:extLst>
        </c:ser>
        <c:dLbls>
          <c:dLblPos val="outEnd"/>
          <c:showLegendKey val="0"/>
          <c:showVal val="1"/>
          <c:showCatName val="0"/>
          <c:showSerName val="0"/>
          <c:showPercent val="0"/>
          <c:showBubbleSize val="0"/>
        </c:dLbls>
        <c:gapWidth val="444"/>
        <c:overlap val="-90"/>
        <c:axId val="1285565248"/>
        <c:axId val="1285567424"/>
      </c:barChart>
      <c:catAx>
        <c:axId val="1285565248"/>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64" b="0" i="0" u="none" strike="noStrike" kern="1200" cap="all" spc="120" normalizeH="0" baseline="0">
                <a:solidFill>
                  <a:schemeClr val="tx1">
                    <a:lumMod val="65000"/>
                    <a:lumOff val="35000"/>
                  </a:schemeClr>
                </a:solidFill>
                <a:latin typeface="+mn-lt"/>
                <a:ea typeface="+mn-ea"/>
                <a:cs typeface="+mn-cs"/>
              </a:defRPr>
            </a:pPr>
            <a:endParaRPr lang="zh-CN"/>
          </a:p>
        </c:txPr>
        <c:crossAx val="1285567424"/>
        <c:crosses val="autoZero"/>
        <c:auto val="1"/>
        <c:lblAlgn val="ctr"/>
        <c:lblOffset val="100"/>
        <c:noMultiLvlLbl val="0"/>
      </c:catAx>
      <c:valAx>
        <c:axId val="1285567424"/>
        <c:scaling>
          <c:orientation val="minMax"/>
        </c:scaling>
        <c:delete val="1"/>
        <c:axPos val="l"/>
        <c:numFmt formatCode="General" sourceLinked="1"/>
        <c:majorTickMark val="none"/>
        <c:minorTickMark val="none"/>
        <c:tickLblPos val="nextTo"/>
        <c:crossAx val="128556524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A53B-4BF1-97A8-F3FA51C060C4}"/>
            </c:ext>
          </c:extLst>
        </c:ser>
        <c:ser>
          <c:idx val="1"/>
          <c:order val="1"/>
          <c:tx>
            <c:strRef>
              <c:f>Sheet1!$C$1</c:f>
              <c:strCache>
                <c:ptCount val="1"/>
                <c:pt idx="0">
                  <c:v>Series 2</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Lato Light" charset="0"/>
                    <a:ea typeface="Lato Light" charset="0"/>
                    <a:cs typeface="Lato Light" charset="0"/>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A53B-4BF1-97A8-F3FA51C060C4}"/>
            </c:ext>
          </c:extLst>
        </c:ser>
        <c:ser>
          <c:idx val="2"/>
          <c:order val="2"/>
          <c:tx>
            <c:strRef>
              <c:f>Sheet1!$D$1</c:f>
              <c:strCache>
                <c:ptCount val="1"/>
                <c:pt idx="0">
                  <c:v>Series 3</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A53B-4BF1-97A8-F3FA51C060C4}"/>
            </c:ext>
          </c:extLst>
        </c:ser>
        <c:dLbls>
          <c:showLegendKey val="0"/>
          <c:showVal val="1"/>
          <c:showCatName val="0"/>
          <c:showSerName val="0"/>
          <c:showPercent val="0"/>
          <c:showBubbleSize val="0"/>
        </c:dLbls>
        <c:gapWidth val="150"/>
        <c:overlap val="-25"/>
        <c:axId val="1285795792"/>
        <c:axId val="1285799056"/>
      </c:barChart>
      <c:catAx>
        <c:axId val="1285795792"/>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solidFill>
                <a:latin typeface="Lato Light" charset="0"/>
                <a:ea typeface="Lato Light" charset="0"/>
                <a:cs typeface="Lato Light" charset="0"/>
              </a:defRPr>
            </a:pPr>
            <a:endParaRPr lang="zh-CN"/>
          </a:p>
        </c:txPr>
        <c:crossAx val="1285799056"/>
        <c:crosses val="autoZero"/>
        <c:auto val="1"/>
        <c:lblAlgn val="ctr"/>
        <c:lblOffset val="100"/>
        <c:noMultiLvlLbl val="0"/>
      </c:catAx>
      <c:valAx>
        <c:axId val="1285799056"/>
        <c:scaling>
          <c:orientation val="minMax"/>
        </c:scaling>
        <c:delete val="1"/>
        <c:axPos val="b"/>
        <c:numFmt formatCode="General" sourceLinked="1"/>
        <c:majorTickMark val="none"/>
        <c:minorTickMark val="none"/>
        <c:tickLblPos val="nextTo"/>
        <c:crossAx val="128579579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A3B0-4185-87AB-C9B4AAC31AA5}"/>
              </c:ext>
            </c:extLst>
          </c:dPt>
          <c:dPt>
            <c:idx val="1"/>
            <c:bubble3D val="0"/>
            <c:spPr>
              <a:solidFill>
                <a:schemeClr val="bg1">
                  <a:lumMod val="95000"/>
                </a:schemeClr>
              </a:solidFill>
              <a:ln w="19050">
                <a:solidFill>
                  <a:schemeClr val="lt1"/>
                </a:solidFill>
              </a:ln>
              <a:effectLst/>
            </c:spPr>
            <c:extLst>
              <c:ext xmlns:c16="http://schemas.microsoft.com/office/drawing/2014/chart" uri="{C3380CC4-5D6E-409C-BE32-E72D297353CC}">
                <c16:uniqueId val="{00000003-A3B0-4185-87AB-C9B4AAC31AA5}"/>
              </c:ext>
            </c:extLst>
          </c:dPt>
          <c:cat>
            <c:strRef>
              <c:f>Sheet1!$A$2:$A$3</c:f>
              <c:strCache>
                <c:ptCount val="2"/>
                <c:pt idx="0">
                  <c:v>1st Qtr</c:v>
                </c:pt>
                <c:pt idx="1">
                  <c:v>2nd Qtr</c:v>
                </c:pt>
              </c:strCache>
            </c:strRef>
          </c:cat>
          <c:val>
            <c:numRef>
              <c:f>Sheet1!$B$2:$B$3</c:f>
              <c:numCache>
                <c:formatCode>General</c:formatCode>
                <c:ptCount val="2"/>
                <c:pt idx="0">
                  <c:v>70</c:v>
                </c:pt>
                <c:pt idx="1">
                  <c:v>30</c:v>
                </c:pt>
              </c:numCache>
            </c:numRef>
          </c:val>
          <c:extLst>
            <c:ext xmlns:c16="http://schemas.microsoft.com/office/drawing/2014/chart" uri="{C3380CC4-5D6E-409C-BE32-E72D297353CC}">
              <c16:uniqueId val="{00000004-A3B0-4185-87AB-C9B4AAC31AA5}"/>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accent2"/>
              </a:solidFill>
              <a:ln w="19050">
                <a:solidFill>
                  <a:schemeClr val="lt1"/>
                </a:solidFill>
              </a:ln>
              <a:effectLst/>
            </c:spPr>
            <c:extLst>
              <c:ext xmlns:c16="http://schemas.microsoft.com/office/drawing/2014/chart" uri="{C3380CC4-5D6E-409C-BE32-E72D297353CC}">
                <c16:uniqueId val="{00000001-EBC8-4E06-828D-A026D76B8665}"/>
              </c:ext>
            </c:extLst>
          </c:dPt>
          <c:dPt>
            <c:idx val="1"/>
            <c:bubble3D val="0"/>
            <c:spPr>
              <a:solidFill>
                <a:schemeClr val="bg1">
                  <a:lumMod val="95000"/>
                </a:schemeClr>
              </a:solidFill>
              <a:ln w="19050">
                <a:solidFill>
                  <a:schemeClr val="lt1"/>
                </a:solidFill>
              </a:ln>
              <a:effectLst/>
            </c:spPr>
            <c:extLst>
              <c:ext xmlns:c16="http://schemas.microsoft.com/office/drawing/2014/chart" uri="{C3380CC4-5D6E-409C-BE32-E72D297353CC}">
                <c16:uniqueId val="{00000003-EBC8-4E06-828D-A026D76B8665}"/>
              </c:ext>
            </c:extLst>
          </c:dPt>
          <c:cat>
            <c:strRef>
              <c:f>Sheet1!$A$2:$A$3</c:f>
              <c:strCache>
                <c:ptCount val="2"/>
                <c:pt idx="0">
                  <c:v>1st Qtr</c:v>
                </c:pt>
                <c:pt idx="1">
                  <c:v>2nd Qtr</c:v>
                </c:pt>
              </c:strCache>
            </c:strRef>
          </c:cat>
          <c:val>
            <c:numRef>
              <c:f>Sheet1!$B$2:$B$3</c:f>
              <c:numCache>
                <c:formatCode>General</c:formatCode>
                <c:ptCount val="2"/>
                <c:pt idx="0">
                  <c:v>90</c:v>
                </c:pt>
                <c:pt idx="1">
                  <c:v>10</c:v>
                </c:pt>
              </c:numCache>
            </c:numRef>
          </c:val>
          <c:extLst>
            <c:ext xmlns:c16="http://schemas.microsoft.com/office/drawing/2014/chart" uri="{C3380CC4-5D6E-409C-BE32-E72D297353CC}">
              <c16:uniqueId val="{00000004-EBC8-4E06-828D-A026D76B8665}"/>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accent3"/>
              </a:solidFill>
              <a:ln w="19050">
                <a:solidFill>
                  <a:schemeClr val="lt1"/>
                </a:solidFill>
              </a:ln>
              <a:effectLst/>
            </c:spPr>
            <c:extLst>
              <c:ext xmlns:c16="http://schemas.microsoft.com/office/drawing/2014/chart" uri="{C3380CC4-5D6E-409C-BE32-E72D297353CC}">
                <c16:uniqueId val="{00000001-AB44-4645-A59C-8032D6411720}"/>
              </c:ext>
            </c:extLst>
          </c:dPt>
          <c:dPt>
            <c:idx val="1"/>
            <c:bubble3D val="0"/>
            <c:spPr>
              <a:solidFill>
                <a:schemeClr val="bg1">
                  <a:lumMod val="95000"/>
                </a:schemeClr>
              </a:solidFill>
              <a:ln w="19050">
                <a:solidFill>
                  <a:schemeClr val="lt1"/>
                </a:solidFill>
              </a:ln>
              <a:effectLst/>
            </c:spPr>
            <c:extLst>
              <c:ext xmlns:c16="http://schemas.microsoft.com/office/drawing/2014/chart" uri="{C3380CC4-5D6E-409C-BE32-E72D297353CC}">
                <c16:uniqueId val="{00000003-AB44-4645-A59C-8032D6411720}"/>
              </c:ext>
            </c:extLst>
          </c:dPt>
          <c:cat>
            <c:strRef>
              <c:f>Sheet1!$A$2:$A$3</c:f>
              <c:strCache>
                <c:ptCount val="2"/>
                <c:pt idx="0">
                  <c:v>1st Qtr</c:v>
                </c:pt>
                <c:pt idx="1">
                  <c:v>2nd Qtr</c:v>
                </c:pt>
              </c:strCache>
            </c:strRef>
          </c:cat>
          <c:val>
            <c:numRef>
              <c:f>Sheet1!$B$2:$B$3</c:f>
              <c:numCache>
                <c:formatCode>General</c:formatCode>
                <c:ptCount val="2"/>
                <c:pt idx="0">
                  <c:v>50</c:v>
                </c:pt>
                <c:pt idx="1">
                  <c:v>50</c:v>
                </c:pt>
              </c:numCache>
            </c:numRef>
          </c:val>
          <c:extLst>
            <c:ext xmlns:c16="http://schemas.microsoft.com/office/drawing/2014/chart" uri="{C3380CC4-5D6E-409C-BE32-E72D297353CC}">
              <c16:uniqueId val="{00000004-AB44-4645-A59C-8032D6411720}"/>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accent4"/>
              </a:solidFill>
              <a:ln w="19050">
                <a:solidFill>
                  <a:schemeClr val="lt1"/>
                </a:solidFill>
              </a:ln>
              <a:effectLst/>
            </c:spPr>
            <c:extLst>
              <c:ext xmlns:c16="http://schemas.microsoft.com/office/drawing/2014/chart" uri="{C3380CC4-5D6E-409C-BE32-E72D297353CC}">
                <c16:uniqueId val="{00000001-C98E-4359-890A-0BA77780B763}"/>
              </c:ext>
            </c:extLst>
          </c:dPt>
          <c:dPt>
            <c:idx val="1"/>
            <c:bubble3D val="0"/>
            <c:spPr>
              <a:solidFill>
                <a:schemeClr val="bg1">
                  <a:lumMod val="95000"/>
                </a:schemeClr>
              </a:solidFill>
              <a:ln w="19050">
                <a:solidFill>
                  <a:schemeClr val="lt1"/>
                </a:solidFill>
              </a:ln>
              <a:effectLst/>
            </c:spPr>
            <c:extLst>
              <c:ext xmlns:c16="http://schemas.microsoft.com/office/drawing/2014/chart" uri="{C3380CC4-5D6E-409C-BE32-E72D297353CC}">
                <c16:uniqueId val="{00000003-C98E-4359-890A-0BA77780B763}"/>
              </c:ext>
            </c:extLst>
          </c:dPt>
          <c:cat>
            <c:strRef>
              <c:f>Sheet1!$A$2:$A$3</c:f>
              <c:strCache>
                <c:ptCount val="2"/>
                <c:pt idx="0">
                  <c:v>1st Qtr</c:v>
                </c:pt>
                <c:pt idx="1">
                  <c:v>2nd Qtr</c:v>
                </c:pt>
              </c:strCache>
            </c:strRef>
          </c:cat>
          <c:val>
            <c:numRef>
              <c:f>Sheet1!$B$2:$B$3</c:f>
              <c:numCache>
                <c:formatCode>General</c:formatCode>
                <c:ptCount val="2"/>
                <c:pt idx="0">
                  <c:v>30</c:v>
                </c:pt>
                <c:pt idx="1">
                  <c:v>70</c:v>
                </c:pt>
              </c:numCache>
            </c:numRef>
          </c:val>
          <c:extLst>
            <c:ext xmlns:c16="http://schemas.microsoft.com/office/drawing/2014/chart" uri="{C3380CC4-5D6E-409C-BE32-E72D297353CC}">
              <c16:uniqueId val="{00000004-C98E-4359-890A-0BA77780B763}"/>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2">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064"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50000"/>
        <a:lumOff val="50000"/>
      </a:schemeClr>
    </cs:fontRef>
    <cs:defRPr sz="1064" b="0" i="0" u="none" strike="noStrike" kern="1200" baseline="0"/>
    <cs:bodyPr rot="-5400000" spcFirstLastPara="1" vertOverflow="clip" horzOverflow="clip" vert="horz" wrap="square" lIns="38100" tIns="19050" rIns="38100" bIns="19050" anchor="ctr" anchorCtr="1">
      <a:spAutoFit/>
    </cs:bodyPr>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064"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1197"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E6C2E42-BFCC-40EA-8993-81C8A1AA4EEE}" type="datetimeFigureOut">
              <a:rPr lang="zh-CN" altLang="en-US" smtClean="0"/>
              <a:t>2023/10/28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DC04B92-5184-4370-883C-D72A6DD2061F}" type="slidenum">
              <a:rPr lang="zh-CN" altLang="en-US" smtClean="0"/>
              <a:t>‹#›</a:t>
            </a:fld>
            <a:endParaRPr lang="zh-CN" altLang="en-US"/>
          </a:p>
        </p:txBody>
      </p:sp>
    </p:spTree>
    <p:extLst>
      <p:ext uri="{BB962C8B-B14F-4D97-AF65-F5344CB8AC3E}">
        <p14:creationId xmlns:p14="http://schemas.microsoft.com/office/powerpoint/2010/main" val="36236685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C04B92-5184-4370-883C-D72A6DD2061F}" type="slidenum">
              <a:rPr lang="zh-CN" altLang="en-US" smtClean="0"/>
              <a:t>1</a:t>
            </a:fld>
            <a:endParaRPr lang="zh-CN" altLang="en-US"/>
          </a:p>
        </p:txBody>
      </p:sp>
    </p:spTree>
    <p:extLst>
      <p:ext uri="{BB962C8B-B14F-4D97-AF65-F5344CB8AC3E}">
        <p14:creationId xmlns:p14="http://schemas.microsoft.com/office/powerpoint/2010/main" val="29074892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C04B92-5184-4370-883C-D72A6DD2061F}" type="slidenum">
              <a:rPr lang="zh-CN" altLang="en-US" smtClean="0"/>
              <a:t>10</a:t>
            </a:fld>
            <a:endParaRPr lang="zh-CN" altLang="en-US"/>
          </a:p>
        </p:txBody>
      </p:sp>
    </p:spTree>
    <p:extLst>
      <p:ext uri="{BB962C8B-B14F-4D97-AF65-F5344CB8AC3E}">
        <p14:creationId xmlns:p14="http://schemas.microsoft.com/office/powerpoint/2010/main" val="38744989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C04B92-5184-4370-883C-D72A6DD2061F}" type="slidenum">
              <a:rPr lang="zh-CN" altLang="en-US" smtClean="0"/>
              <a:t>11</a:t>
            </a:fld>
            <a:endParaRPr lang="zh-CN" altLang="en-US"/>
          </a:p>
        </p:txBody>
      </p:sp>
    </p:spTree>
    <p:extLst>
      <p:ext uri="{BB962C8B-B14F-4D97-AF65-F5344CB8AC3E}">
        <p14:creationId xmlns:p14="http://schemas.microsoft.com/office/powerpoint/2010/main" val="14921334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C04B92-5184-4370-883C-D72A6DD2061F}" type="slidenum">
              <a:rPr lang="zh-CN" altLang="en-US" smtClean="0"/>
              <a:t>12</a:t>
            </a:fld>
            <a:endParaRPr lang="zh-CN" altLang="en-US"/>
          </a:p>
        </p:txBody>
      </p:sp>
    </p:spTree>
    <p:extLst>
      <p:ext uri="{BB962C8B-B14F-4D97-AF65-F5344CB8AC3E}">
        <p14:creationId xmlns:p14="http://schemas.microsoft.com/office/powerpoint/2010/main" val="23343461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C04B92-5184-4370-883C-D72A6DD2061F}" type="slidenum">
              <a:rPr lang="zh-CN" altLang="en-US" smtClean="0"/>
              <a:t>13</a:t>
            </a:fld>
            <a:endParaRPr lang="zh-CN" altLang="en-US"/>
          </a:p>
        </p:txBody>
      </p:sp>
    </p:spTree>
    <p:extLst>
      <p:ext uri="{BB962C8B-B14F-4D97-AF65-F5344CB8AC3E}">
        <p14:creationId xmlns:p14="http://schemas.microsoft.com/office/powerpoint/2010/main" val="42494754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C04B92-5184-4370-883C-D72A6DD2061F}" type="slidenum">
              <a:rPr lang="zh-CN" altLang="en-US" smtClean="0"/>
              <a:t>14</a:t>
            </a:fld>
            <a:endParaRPr lang="zh-CN" altLang="en-US"/>
          </a:p>
        </p:txBody>
      </p:sp>
    </p:spTree>
    <p:extLst>
      <p:ext uri="{BB962C8B-B14F-4D97-AF65-F5344CB8AC3E}">
        <p14:creationId xmlns:p14="http://schemas.microsoft.com/office/powerpoint/2010/main" val="17236936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C04B92-5184-4370-883C-D72A6DD2061F}" type="slidenum">
              <a:rPr lang="zh-CN" altLang="en-US" smtClean="0"/>
              <a:t>15</a:t>
            </a:fld>
            <a:endParaRPr lang="zh-CN" altLang="en-US"/>
          </a:p>
        </p:txBody>
      </p:sp>
    </p:spTree>
    <p:extLst>
      <p:ext uri="{BB962C8B-B14F-4D97-AF65-F5344CB8AC3E}">
        <p14:creationId xmlns:p14="http://schemas.microsoft.com/office/powerpoint/2010/main" val="17619591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C04B92-5184-4370-883C-D72A6DD2061F}" type="slidenum">
              <a:rPr lang="zh-CN" altLang="en-US" smtClean="0"/>
              <a:t>16</a:t>
            </a:fld>
            <a:endParaRPr lang="zh-CN" altLang="en-US"/>
          </a:p>
        </p:txBody>
      </p:sp>
    </p:spTree>
    <p:extLst>
      <p:ext uri="{BB962C8B-B14F-4D97-AF65-F5344CB8AC3E}">
        <p14:creationId xmlns:p14="http://schemas.microsoft.com/office/powerpoint/2010/main" val="14463523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C04B92-5184-4370-883C-D72A6DD2061F}" type="slidenum">
              <a:rPr lang="zh-CN" altLang="en-US" smtClean="0"/>
              <a:t>17</a:t>
            </a:fld>
            <a:endParaRPr lang="zh-CN" altLang="en-US"/>
          </a:p>
        </p:txBody>
      </p:sp>
    </p:spTree>
    <p:extLst>
      <p:ext uri="{BB962C8B-B14F-4D97-AF65-F5344CB8AC3E}">
        <p14:creationId xmlns:p14="http://schemas.microsoft.com/office/powerpoint/2010/main" val="20821240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C04B92-5184-4370-883C-D72A6DD2061F}" type="slidenum">
              <a:rPr lang="zh-CN" altLang="en-US" smtClean="0"/>
              <a:t>18</a:t>
            </a:fld>
            <a:endParaRPr lang="zh-CN" altLang="en-US"/>
          </a:p>
        </p:txBody>
      </p:sp>
    </p:spTree>
    <p:extLst>
      <p:ext uri="{BB962C8B-B14F-4D97-AF65-F5344CB8AC3E}">
        <p14:creationId xmlns:p14="http://schemas.microsoft.com/office/powerpoint/2010/main" val="14020138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C04B92-5184-4370-883C-D72A6DD2061F}" type="slidenum">
              <a:rPr lang="zh-CN" altLang="en-US" smtClean="0"/>
              <a:t>19</a:t>
            </a:fld>
            <a:endParaRPr lang="zh-CN" altLang="en-US"/>
          </a:p>
        </p:txBody>
      </p:sp>
    </p:spTree>
    <p:extLst>
      <p:ext uri="{BB962C8B-B14F-4D97-AF65-F5344CB8AC3E}">
        <p14:creationId xmlns:p14="http://schemas.microsoft.com/office/powerpoint/2010/main" val="8982529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C04B92-5184-4370-883C-D72A6DD2061F}" type="slidenum">
              <a:rPr lang="zh-CN" altLang="en-US" smtClean="0"/>
              <a:t>2</a:t>
            </a:fld>
            <a:endParaRPr lang="zh-CN" altLang="en-US"/>
          </a:p>
        </p:txBody>
      </p:sp>
    </p:spTree>
    <p:extLst>
      <p:ext uri="{BB962C8B-B14F-4D97-AF65-F5344CB8AC3E}">
        <p14:creationId xmlns:p14="http://schemas.microsoft.com/office/powerpoint/2010/main" val="31439222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C04B92-5184-4370-883C-D72A6DD2061F}" type="slidenum">
              <a:rPr lang="zh-CN" altLang="en-US" smtClean="0"/>
              <a:t>20</a:t>
            </a:fld>
            <a:endParaRPr lang="zh-CN" altLang="en-US"/>
          </a:p>
        </p:txBody>
      </p:sp>
    </p:spTree>
    <p:extLst>
      <p:ext uri="{BB962C8B-B14F-4D97-AF65-F5344CB8AC3E}">
        <p14:creationId xmlns:p14="http://schemas.microsoft.com/office/powerpoint/2010/main" val="267343147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C04B92-5184-4370-883C-D72A6DD2061F}" type="slidenum">
              <a:rPr lang="zh-CN" altLang="en-US" smtClean="0"/>
              <a:t>21</a:t>
            </a:fld>
            <a:endParaRPr lang="zh-CN" altLang="en-US"/>
          </a:p>
        </p:txBody>
      </p:sp>
    </p:spTree>
    <p:extLst>
      <p:ext uri="{BB962C8B-B14F-4D97-AF65-F5344CB8AC3E}">
        <p14:creationId xmlns:p14="http://schemas.microsoft.com/office/powerpoint/2010/main" val="181809777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C04B92-5184-4370-883C-D72A6DD2061F}" type="slidenum">
              <a:rPr lang="zh-CN" altLang="en-US" smtClean="0"/>
              <a:t>22</a:t>
            </a:fld>
            <a:endParaRPr lang="zh-CN" altLang="en-US"/>
          </a:p>
        </p:txBody>
      </p:sp>
    </p:spTree>
    <p:extLst>
      <p:ext uri="{BB962C8B-B14F-4D97-AF65-F5344CB8AC3E}">
        <p14:creationId xmlns:p14="http://schemas.microsoft.com/office/powerpoint/2010/main" val="298906066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C04B92-5184-4370-883C-D72A6DD2061F}" type="slidenum">
              <a:rPr lang="zh-CN" altLang="en-US" smtClean="0"/>
              <a:t>23</a:t>
            </a:fld>
            <a:endParaRPr lang="zh-CN" altLang="en-US"/>
          </a:p>
        </p:txBody>
      </p:sp>
    </p:spTree>
    <p:extLst>
      <p:ext uri="{BB962C8B-B14F-4D97-AF65-F5344CB8AC3E}">
        <p14:creationId xmlns:p14="http://schemas.microsoft.com/office/powerpoint/2010/main" val="798488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24</a:t>
            </a:fld>
            <a:endParaRPr lang="en-US" dirty="0"/>
          </a:p>
        </p:txBody>
      </p:sp>
    </p:spTree>
    <p:extLst>
      <p:ext uri="{BB962C8B-B14F-4D97-AF65-F5344CB8AC3E}">
        <p14:creationId xmlns:p14="http://schemas.microsoft.com/office/powerpoint/2010/main" val="134674119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C04B92-5184-4370-883C-D72A6DD2061F}" type="slidenum">
              <a:rPr lang="zh-CN" altLang="en-US" smtClean="0"/>
              <a:t>25</a:t>
            </a:fld>
            <a:endParaRPr lang="zh-CN" altLang="en-US"/>
          </a:p>
        </p:txBody>
      </p:sp>
    </p:spTree>
    <p:extLst>
      <p:ext uri="{BB962C8B-B14F-4D97-AF65-F5344CB8AC3E}">
        <p14:creationId xmlns:p14="http://schemas.microsoft.com/office/powerpoint/2010/main" val="26001427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C04B92-5184-4370-883C-D72A6DD2061F}" type="slidenum">
              <a:rPr lang="zh-CN" altLang="en-US" smtClean="0"/>
              <a:t>3</a:t>
            </a:fld>
            <a:endParaRPr lang="zh-CN" altLang="en-US"/>
          </a:p>
        </p:txBody>
      </p:sp>
    </p:spTree>
    <p:extLst>
      <p:ext uri="{BB962C8B-B14F-4D97-AF65-F5344CB8AC3E}">
        <p14:creationId xmlns:p14="http://schemas.microsoft.com/office/powerpoint/2010/main" val="17714772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C04B92-5184-4370-883C-D72A6DD2061F}" type="slidenum">
              <a:rPr lang="zh-CN" altLang="en-US" smtClean="0"/>
              <a:t>4</a:t>
            </a:fld>
            <a:endParaRPr lang="zh-CN" altLang="en-US"/>
          </a:p>
        </p:txBody>
      </p:sp>
    </p:spTree>
    <p:extLst>
      <p:ext uri="{BB962C8B-B14F-4D97-AF65-F5344CB8AC3E}">
        <p14:creationId xmlns:p14="http://schemas.microsoft.com/office/powerpoint/2010/main" val="11423211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C04B92-5184-4370-883C-D72A6DD2061F}" type="slidenum">
              <a:rPr lang="zh-CN" altLang="en-US" smtClean="0"/>
              <a:t>5</a:t>
            </a:fld>
            <a:endParaRPr lang="zh-CN" altLang="en-US"/>
          </a:p>
        </p:txBody>
      </p:sp>
    </p:spTree>
    <p:extLst>
      <p:ext uri="{BB962C8B-B14F-4D97-AF65-F5344CB8AC3E}">
        <p14:creationId xmlns:p14="http://schemas.microsoft.com/office/powerpoint/2010/main" val="9025486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C04B92-5184-4370-883C-D72A6DD2061F}" type="slidenum">
              <a:rPr lang="zh-CN" altLang="en-US" smtClean="0"/>
              <a:t>6</a:t>
            </a:fld>
            <a:endParaRPr lang="zh-CN" altLang="en-US"/>
          </a:p>
        </p:txBody>
      </p:sp>
    </p:spTree>
    <p:extLst>
      <p:ext uri="{BB962C8B-B14F-4D97-AF65-F5344CB8AC3E}">
        <p14:creationId xmlns:p14="http://schemas.microsoft.com/office/powerpoint/2010/main" val="11724592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C04B92-5184-4370-883C-D72A6DD2061F}" type="slidenum">
              <a:rPr lang="zh-CN" altLang="en-US" smtClean="0"/>
              <a:t>7</a:t>
            </a:fld>
            <a:endParaRPr lang="zh-CN" altLang="en-US"/>
          </a:p>
        </p:txBody>
      </p:sp>
    </p:spTree>
    <p:extLst>
      <p:ext uri="{BB962C8B-B14F-4D97-AF65-F5344CB8AC3E}">
        <p14:creationId xmlns:p14="http://schemas.microsoft.com/office/powerpoint/2010/main" val="10151077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C04B92-5184-4370-883C-D72A6DD2061F}" type="slidenum">
              <a:rPr lang="zh-CN" altLang="en-US" smtClean="0"/>
              <a:t>8</a:t>
            </a:fld>
            <a:endParaRPr lang="zh-CN" altLang="en-US"/>
          </a:p>
        </p:txBody>
      </p:sp>
    </p:spTree>
    <p:extLst>
      <p:ext uri="{BB962C8B-B14F-4D97-AF65-F5344CB8AC3E}">
        <p14:creationId xmlns:p14="http://schemas.microsoft.com/office/powerpoint/2010/main" val="38144733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C04B92-5184-4370-883C-D72A6DD2061F}" type="slidenum">
              <a:rPr lang="zh-CN" altLang="en-US" smtClean="0"/>
              <a:t>9</a:t>
            </a:fld>
            <a:endParaRPr lang="zh-CN" altLang="en-US"/>
          </a:p>
        </p:txBody>
      </p:sp>
    </p:spTree>
    <p:extLst>
      <p:ext uri="{BB962C8B-B14F-4D97-AF65-F5344CB8AC3E}">
        <p14:creationId xmlns:p14="http://schemas.microsoft.com/office/powerpoint/2010/main" val="4299927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6095998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23737100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8756650" y="1397000"/>
            <a:ext cx="2260600" cy="4019550"/>
          </a:xfrm>
          <a:custGeom>
            <a:avLst/>
            <a:gdLst>
              <a:gd name="connsiteX0" fmla="*/ 0 w 2260600"/>
              <a:gd name="connsiteY0" fmla="*/ 0 h 4019550"/>
              <a:gd name="connsiteX1" fmla="*/ 2260600 w 2260600"/>
              <a:gd name="connsiteY1" fmla="*/ 0 h 4019550"/>
              <a:gd name="connsiteX2" fmla="*/ 2260600 w 2260600"/>
              <a:gd name="connsiteY2" fmla="*/ 4019550 h 4019550"/>
              <a:gd name="connsiteX3" fmla="*/ 0 w 2260600"/>
              <a:gd name="connsiteY3" fmla="*/ 4019550 h 4019550"/>
            </a:gdLst>
            <a:ahLst/>
            <a:cxnLst>
              <a:cxn ang="0">
                <a:pos x="connsiteX0" y="connsiteY0"/>
              </a:cxn>
              <a:cxn ang="0">
                <a:pos x="connsiteX1" y="connsiteY1"/>
              </a:cxn>
              <a:cxn ang="0">
                <a:pos x="connsiteX2" y="connsiteY2"/>
              </a:cxn>
              <a:cxn ang="0">
                <a:pos x="connsiteX3" y="connsiteY3"/>
              </a:cxn>
            </a:cxnLst>
            <a:rect l="l" t="t" r="r" b="b"/>
            <a:pathLst>
              <a:path w="2260600" h="4019550">
                <a:moveTo>
                  <a:pt x="0" y="0"/>
                </a:moveTo>
                <a:lnTo>
                  <a:pt x="2260600" y="0"/>
                </a:lnTo>
                <a:lnTo>
                  <a:pt x="2260600" y="4019550"/>
                </a:lnTo>
                <a:lnTo>
                  <a:pt x="0" y="401955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3774745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1368718" y="2087742"/>
            <a:ext cx="2807042" cy="3520579"/>
          </a:xfrm>
          <a:custGeom>
            <a:avLst/>
            <a:gdLst>
              <a:gd name="connsiteX0" fmla="*/ 0 w 2807042"/>
              <a:gd name="connsiteY0" fmla="*/ 0 h 3520579"/>
              <a:gd name="connsiteX1" fmla="*/ 2807042 w 2807042"/>
              <a:gd name="connsiteY1" fmla="*/ 0 h 3520579"/>
              <a:gd name="connsiteX2" fmla="*/ 2807042 w 2807042"/>
              <a:gd name="connsiteY2" fmla="*/ 3520579 h 3520579"/>
              <a:gd name="connsiteX3" fmla="*/ 0 w 2807042"/>
              <a:gd name="connsiteY3" fmla="*/ 3520579 h 3520579"/>
            </a:gdLst>
            <a:ahLst/>
            <a:cxnLst>
              <a:cxn ang="0">
                <a:pos x="connsiteX0" y="connsiteY0"/>
              </a:cxn>
              <a:cxn ang="0">
                <a:pos x="connsiteX1" y="connsiteY1"/>
              </a:cxn>
              <a:cxn ang="0">
                <a:pos x="connsiteX2" y="connsiteY2"/>
              </a:cxn>
              <a:cxn ang="0">
                <a:pos x="connsiteX3" y="connsiteY3"/>
              </a:cxn>
            </a:cxnLst>
            <a:rect l="l" t="t" r="r" b="b"/>
            <a:pathLst>
              <a:path w="2807042" h="3520579">
                <a:moveTo>
                  <a:pt x="0" y="0"/>
                </a:moveTo>
                <a:lnTo>
                  <a:pt x="2807042" y="0"/>
                </a:lnTo>
                <a:lnTo>
                  <a:pt x="2807042" y="3520579"/>
                </a:lnTo>
                <a:lnTo>
                  <a:pt x="0" y="3520579"/>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9160298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1540154" y="2983847"/>
            <a:ext cx="2092108" cy="2102807"/>
          </a:xfrm>
          <a:custGeom>
            <a:avLst/>
            <a:gdLst>
              <a:gd name="connsiteX0" fmla="*/ 0 w 2092108"/>
              <a:gd name="connsiteY0" fmla="*/ 0 h 2102807"/>
              <a:gd name="connsiteX1" fmla="*/ 2092108 w 2092108"/>
              <a:gd name="connsiteY1" fmla="*/ 0 h 2102807"/>
              <a:gd name="connsiteX2" fmla="*/ 2092108 w 2092108"/>
              <a:gd name="connsiteY2" fmla="*/ 2102807 h 2102807"/>
              <a:gd name="connsiteX3" fmla="*/ 0 w 2092108"/>
              <a:gd name="connsiteY3" fmla="*/ 2102807 h 2102807"/>
            </a:gdLst>
            <a:ahLst/>
            <a:cxnLst>
              <a:cxn ang="0">
                <a:pos x="connsiteX0" y="connsiteY0"/>
              </a:cxn>
              <a:cxn ang="0">
                <a:pos x="connsiteX1" y="connsiteY1"/>
              </a:cxn>
              <a:cxn ang="0">
                <a:pos x="connsiteX2" y="connsiteY2"/>
              </a:cxn>
              <a:cxn ang="0">
                <a:pos x="connsiteX3" y="connsiteY3"/>
              </a:cxn>
            </a:cxnLst>
            <a:rect l="l" t="t" r="r" b="b"/>
            <a:pathLst>
              <a:path w="2092108" h="2102807">
                <a:moveTo>
                  <a:pt x="0" y="0"/>
                </a:moveTo>
                <a:lnTo>
                  <a:pt x="2092108" y="0"/>
                </a:lnTo>
                <a:lnTo>
                  <a:pt x="2092108" y="2102807"/>
                </a:lnTo>
                <a:lnTo>
                  <a:pt x="0" y="2102807"/>
                </a:lnTo>
                <a:close/>
              </a:path>
            </a:pathLst>
          </a:custGeom>
        </p:spPr>
        <p:txBody>
          <a:bodyPr wrap="square">
            <a:noAutofit/>
          </a:bodyPr>
          <a:lstStyle/>
          <a:p>
            <a:endParaRPr lang="zh-CN" altLang="en-US"/>
          </a:p>
        </p:txBody>
      </p:sp>
      <p:sp>
        <p:nvSpPr>
          <p:cNvPr id="13" name="图片占位符 12"/>
          <p:cNvSpPr>
            <a:spLocks noGrp="1"/>
          </p:cNvSpPr>
          <p:nvPr>
            <p:ph type="pic" sz="quarter" idx="11"/>
          </p:nvPr>
        </p:nvSpPr>
        <p:spPr>
          <a:xfrm>
            <a:off x="3874193" y="2983847"/>
            <a:ext cx="2092108" cy="2102807"/>
          </a:xfrm>
          <a:custGeom>
            <a:avLst/>
            <a:gdLst>
              <a:gd name="connsiteX0" fmla="*/ 0 w 2092108"/>
              <a:gd name="connsiteY0" fmla="*/ 0 h 2102807"/>
              <a:gd name="connsiteX1" fmla="*/ 2092108 w 2092108"/>
              <a:gd name="connsiteY1" fmla="*/ 0 h 2102807"/>
              <a:gd name="connsiteX2" fmla="*/ 2092108 w 2092108"/>
              <a:gd name="connsiteY2" fmla="*/ 2102807 h 2102807"/>
              <a:gd name="connsiteX3" fmla="*/ 0 w 2092108"/>
              <a:gd name="connsiteY3" fmla="*/ 2102807 h 2102807"/>
            </a:gdLst>
            <a:ahLst/>
            <a:cxnLst>
              <a:cxn ang="0">
                <a:pos x="connsiteX0" y="connsiteY0"/>
              </a:cxn>
              <a:cxn ang="0">
                <a:pos x="connsiteX1" y="connsiteY1"/>
              </a:cxn>
              <a:cxn ang="0">
                <a:pos x="connsiteX2" y="connsiteY2"/>
              </a:cxn>
              <a:cxn ang="0">
                <a:pos x="connsiteX3" y="connsiteY3"/>
              </a:cxn>
            </a:cxnLst>
            <a:rect l="l" t="t" r="r" b="b"/>
            <a:pathLst>
              <a:path w="2092108" h="2102807">
                <a:moveTo>
                  <a:pt x="0" y="0"/>
                </a:moveTo>
                <a:lnTo>
                  <a:pt x="2092108" y="0"/>
                </a:lnTo>
                <a:lnTo>
                  <a:pt x="2092108" y="2102807"/>
                </a:lnTo>
                <a:lnTo>
                  <a:pt x="0" y="2102807"/>
                </a:lnTo>
                <a:close/>
              </a:path>
            </a:pathLst>
          </a:custGeom>
        </p:spPr>
        <p:txBody>
          <a:bodyPr wrap="square">
            <a:noAutofit/>
          </a:bodyPr>
          <a:lstStyle/>
          <a:p>
            <a:endParaRPr lang="zh-CN" altLang="en-US" dirty="0"/>
          </a:p>
        </p:txBody>
      </p:sp>
      <p:sp>
        <p:nvSpPr>
          <p:cNvPr id="14" name="图片占位符 13"/>
          <p:cNvSpPr>
            <a:spLocks noGrp="1"/>
          </p:cNvSpPr>
          <p:nvPr>
            <p:ph type="pic" sz="quarter" idx="12"/>
          </p:nvPr>
        </p:nvSpPr>
        <p:spPr>
          <a:xfrm>
            <a:off x="6214998" y="2983847"/>
            <a:ext cx="2092108" cy="2102807"/>
          </a:xfrm>
          <a:custGeom>
            <a:avLst/>
            <a:gdLst>
              <a:gd name="connsiteX0" fmla="*/ 0 w 2092108"/>
              <a:gd name="connsiteY0" fmla="*/ 0 h 2102807"/>
              <a:gd name="connsiteX1" fmla="*/ 2092108 w 2092108"/>
              <a:gd name="connsiteY1" fmla="*/ 0 h 2102807"/>
              <a:gd name="connsiteX2" fmla="*/ 2092108 w 2092108"/>
              <a:gd name="connsiteY2" fmla="*/ 2102807 h 2102807"/>
              <a:gd name="connsiteX3" fmla="*/ 0 w 2092108"/>
              <a:gd name="connsiteY3" fmla="*/ 2102807 h 2102807"/>
            </a:gdLst>
            <a:ahLst/>
            <a:cxnLst>
              <a:cxn ang="0">
                <a:pos x="connsiteX0" y="connsiteY0"/>
              </a:cxn>
              <a:cxn ang="0">
                <a:pos x="connsiteX1" y="connsiteY1"/>
              </a:cxn>
              <a:cxn ang="0">
                <a:pos x="connsiteX2" y="connsiteY2"/>
              </a:cxn>
              <a:cxn ang="0">
                <a:pos x="connsiteX3" y="connsiteY3"/>
              </a:cxn>
            </a:cxnLst>
            <a:rect l="l" t="t" r="r" b="b"/>
            <a:pathLst>
              <a:path w="2092108" h="2102807">
                <a:moveTo>
                  <a:pt x="0" y="0"/>
                </a:moveTo>
                <a:lnTo>
                  <a:pt x="2092108" y="0"/>
                </a:lnTo>
                <a:lnTo>
                  <a:pt x="2092108" y="2102807"/>
                </a:lnTo>
                <a:lnTo>
                  <a:pt x="0" y="2102807"/>
                </a:lnTo>
                <a:close/>
              </a:path>
            </a:pathLst>
          </a:custGeom>
        </p:spPr>
        <p:txBody>
          <a:bodyPr wrap="square">
            <a:noAutofit/>
          </a:bodyPr>
          <a:lstStyle/>
          <a:p>
            <a:endParaRPr lang="zh-CN" altLang="en-US"/>
          </a:p>
        </p:txBody>
      </p:sp>
      <p:sp>
        <p:nvSpPr>
          <p:cNvPr id="15" name="图片占位符 14"/>
          <p:cNvSpPr>
            <a:spLocks noGrp="1"/>
          </p:cNvSpPr>
          <p:nvPr>
            <p:ph type="pic" sz="quarter" idx="13"/>
          </p:nvPr>
        </p:nvSpPr>
        <p:spPr>
          <a:xfrm>
            <a:off x="8549038" y="2983847"/>
            <a:ext cx="2092108" cy="2102807"/>
          </a:xfrm>
          <a:custGeom>
            <a:avLst/>
            <a:gdLst>
              <a:gd name="connsiteX0" fmla="*/ 0 w 2092108"/>
              <a:gd name="connsiteY0" fmla="*/ 0 h 2102807"/>
              <a:gd name="connsiteX1" fmla="*/ 2092108 w 2092108"/>
              <a:gd name="connsiteY1" fmla="*/ 0 h 2102807"/>
              <a:gd name="connsiteX2" fmla="*/ 2092108 w 2092108"/>
              <a:gd name="connsiteY2" fmla="*/ 2102807 h 2102807"/>
              <a:gd name="connsiteX3" fmla="*/ 0 w 2092108"/>
              <a:gd name="connsiteY3" fmla="*/ 2102807 h 2102807"/>
            </a:gdLst>
            <a:ahLst/>
            <a:cxnLst>
              <a:cxn ang="0">
                <a:pos x="connsiteX0" y="connsiteY0"/>
              </a:cxn>
              <a:cxn ang="0">
                <a:pos x="connsiteX1" y="connsiteY1"/>
              </a:cxn>
              <a:cxn ang="0">
                <a:pos x="connsiteX2" y="connsiteY2"/>
              </a:cxn>
              <a:cxn ang="0">
                <a:pos x="connsiteX3" y="connsiteY3"/>
              </a:cxn>
            </a:cxnLst>
            <a:rect l="l" t="t" r="r" b="b"/>
            <a:pathLst>
              <a:path w="2092108" h="2102807">
                <a:moveTo>
                  <a:pt x="0" y="0"/>
                </a:moveTo>
                <a:lnTo>
                  <a:pt x="2092108" y="0"/>
                </a:lnTo>
                <a:lnTo>
                  <a:pt x="2092108" y="2102807"/>
                </a:lnTo>
                <a:lnTo>
                  <a:pt x="0" y="2102807"/>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8571378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10" name="图片占位符 9"/>
          <p:cNvSpPr>
            <a:spLocks noGrp="1"/>
          </p:cNvSpPr>
          <p:nvPr>
            <p:ph type="pic" sz="quarter" idx="12"/>
          </p:nvPr>
        </p:nvSpPr>
        <p:spPr>
          <a:xfrm>
            <a:off x="6959393" y="3034573"/>
            <a:ext cx="3499308" cy="2216665"/>
          </a:xfrm>
          <a:custGeom>
            <a:avLst/>
            <a:gdLst>
              <a:gd name="connsiteX0" fmla="*/ 0 w 3499308"/>
              <a:gd name="connsiteY0" fmla="*/ 0 h 2216665"/>
              <a:gd name="connsiteX1" fmla="*/ 3499308 w 3499308"/>
              <a:gd name="connsiteY1" fmla="*/ 0 h 2216665"/>
              <a:gd name="connsiteX2" fmla="*/ 3499308 w 3499308"/>
              <a:gd name="connsiteY2" fmla="*/ 2216665 h 2216665"/>
              <a:gd name="connsiteX3" fmla="*/ 0 w 3499308"/>
              <a:gd name="connsiteY3" fmla="*/ 2216665 h 2216665"/>
            </a:gdLst>
            <a:ahLst/>
            <a:cxnLst>
              <a:cxn ang="0">
                <a:pos x="connsiteX0" y="connsiteY0"/>
              </a:cxn>
              <a:cxn ang="0">
                <a:pos x="connsiteX1" y="connsiteY1"/>
              </a:cxn>
              <a:cxn ang="0">
                <a:pos x="connsiteX2" y="connsiteY2"/>
              </a:cxn>
              <a:cxn ang="0">
                <a:pos x="connsiteX3" y="connsiteY3"/>
              </a:cxn>
            </a:cxnLst>
            <a:rect l="l" t="t" r="r" b="b"/>
            <a:pathLst>
              <a:path w="3499308" h="2216665">
                <a:moveTo>
                  <a:pt x="0" y="0"/>
                </a:moveTo>
                <a:lnTo>
                  <a:pt x="3499308" y="0"/>
                </a:lnTo>
                <a:lnTo>
                  <a:pt x="3499308" y="2216665"/>
                </a:lnTo>
                <a:lnTo>
                  <a:pt x="0" y="2216665"/>
                </a:lnTo>
                <a:close/>
              </a:path>
            </a:pathLst>
          </a:custGeom>
        </p:spPr>
        <p:txBody>
          <a:bodyPr wrap="square">
            <a:noAutofit/>
          </a:bodyPr>
          <a:lstStyle/>
          <a:p>
            <a:endParaRPr lang="zh-CN" altLang="en-US"/>
          </a:p>
        </p:txBody>
      </p:sp>
      <p:sp>
        <p:nvSpPr>
          <p:cNvPr id="8" name="图片占位符 7"/>
          <p:cNvSpPr>
            <a:spLocks noGrp="1"/>
          </p:cNvSpPr>
          <p:nvPr>
            <p:ph type="pic" sz="quarter" idx="10"/>
          </p:nvPr>
        </p:nvSpPr>
        <p:spPr>
          <a:xfrm>
            <a:off x="1738105" y="3034573"/>
            <a:ext cx="3499308" cy="2216665"/>
          </a:xfrm>
          <a:custGeom>
            <a:avLst/>
            <a:gdLst>
              <a:gd name="connsiteX0" fmla="*/ 0 w 3499308"/>
              <a:gd name="connsiteY0" fmla="*/ 0 h 2216665"/>
              <a:gd name="connsiteX1" fmla="*/ 3499308 w 3499308"/>
              <a:gd name="connsiteY1" fmla="*/ 0 h 2216665"/>
              <a:gd name="connsiteX2" fmla="*/ 3499308 w 3499308"/>
              <a:gd name="connsiteY2" fmla="*/ 2216665 h 2216665"/>
              <a:gd name="connsiteX3" fmla="*/ 0 w 3499308"/>
              <a:gd name="connsiteY3" fmla="*/ 2216665 h 2216665"/>
            </a:gdLst>
            <a:ahLst/>
            <a:cxnLst>
              <a:cxn ang="0">
                <a:pos x="connsiteX0" y="connsiteY0"/>
              </a:cxn>
              <a:cxn ang="0">
                <a:pos x="connsiteX1" y="connsiteY1"/>
              </a:cxn>
              <a:cxn ang="0">
                <a:pos x="connsiteX2" y="connsiteY2"/>
              </a:cxn>
              <a:cxn ang="0">
                <a:pos x="connsiteX3" y="connsiteY3"/>
              </a:cxn>
            </a:cxnLst>
            <a:rect l="l" t="t" r="r" b="b"/>
            <a:pathLst>
              <a:path w="3499308" h="2216665">
                <a:moveTo>
                  <a:pt x="0" y="0"/>
                </a:moveTo>
                <a:lnTo>
                  <a:pt x="3499308" y="0"/>
                </a:lnTo>
                <a:lnTo>
                  <a:pt x="3499308" y="2216665"/>
                </a:lnTo>
                <a:lnTo>
                  <a:pt x="0" y="2216665"/>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8714066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8_Blank">
    <p:spTree>
      <p:nvGrpSpPr>
        <p:cNvPr id="1" name=""/>
        <p:cNvGrpSpPr/>
        <p:nvPr/>
      </p:nvGrpSpPr>
      <p:grpSpPr>
        <a:xfrm>
          <a:off x="0" y="0"/>
          <a:ext cx="0" cy="0"/>
          <a:chOff x="0" y="0"/>
          <a:chExt cx="0" cy="0"/>
        </a:xfrm>
      </p:grpSpPr>
      <p:sp>
        <p:nvSpPr>
          <p:cNvPr id="16" name="图片占位符 15"/>
          <p:cNvSpPr>
            <a:spLocks noGrp="1"/>
          </p:cNvSpPr>
          <p:nvPr>
            <p:ph type="pic" sz="quarter" idx="10"/>
          </p:nvPr>
        </p:nvSpPr>
        <p:spPr>
          <a:xfrm>
            <a:off x="1821186" y="2724912"/>
            <a:ext cx="1956816" cy="1956816"/>
          </a:xfrm>
          <a:custGeom>
            <a:avLst/>
            <a:gdLst>
              <a:gd name="connsiteX0" fmla="*/ 0 w 1956816"/>
              <a:gd name="connsiteY0" fmla="*/ 0 h 1956816"/>
              <a:gd name="connsiteX1" fmla="*/ 1956816 w 1956816"/>
              <a:gd name="connsiteY1" fmla="*/ 0 h 1956816"/>
              <a:gd name="connsiteX2" fmla="*/ 1956816 w 1956816"/>
              <a:gd name="connsiteY2" fmla="*/ 1956816 h 1956816"/>
              <a:gd name="connsiteX3" fmla="*/ 0 w 1956816"/>
              <a:gd name="connsiteY3" fmla="*/ 1956816 h 1956816"/>
            </a:gdLst>
            <a:ahLst/>
            <a:cxnLst>
              <a:cxn ang="0">
                <a:pos x="connsiteX0" y="connsiteY0"/>
              </a:cxn>
              <a:cxn ang="0">
                <a:pos x="connsiteX1" y="connsiteY1"/>
              </a:cxn>
              <a:cxn ang="0">
                <a:pos x="connsiteX2" y="connsiteY2"/>
              </a:cxn>
              <a:cxn ang="0">
                <a:pos x="connsiteX3" y="connsiteY3"/>
              </a:cxn>
            </a:cxnLst>
            <a:rect l="l" t="t" r="r" b="b"/>
            <a:pathLst>
              <a:path w="1956816" h="1956816">
                <a:moveTo>
                  <a:pt x="0" y="0"/>
                </a:moveTo>
                <a:lnTo>
                  <a:pt x="1956816" y="0"/>
                </a:lnTo>
                <a:lnTo>
                  <a:pt x="1956816" y="1956816"/>
                </a:lnTo>
                <a:lnTo>
                  <a:pt x="0" y="1956816"/>
                </a:lnTo>
                <a:close/>
              </a:path>
            </a:pathLst>
          </a:custGeom>
        </p:spPr>
        <p:txBody>
          <a:bodyPr wrap="square">
            <a:noAutofit/>
          </a:bodyPr>
          <a:lstStyle/>
          <a:p>
            <a:endParaRPr lang="zh-CN" altLang="en-US"/>
          </a:p>
        </p:txBody>
      </p:sp>
      <p:sp>
        <p:nvSpPr>
          <p:cNvPr id="17" name="图片占位符 16"/>
          <p:cNvSpPr>
            <a:spLocks noGrp="1"/>
          </p:cNvSpPr>
          <p:nvPr>
            <p:ph type="pic" sz="quarter" idx="11"/>
          </p:nvPr>
        </p:nvSpPr>
        <p:spPr>
          <a:xfrm>
            <a:off x="4027632" y="2724912"/>
            <a:ext cx="1956816" cy="1956816"/>
          </a:xfrm>
          <a:custGeom>
            <a:avLst/>
            <a:gdLst>
              <a:gd name="connsiteX0" fmla="*/ 0 w 1956816"/>
              <a:gd name="connsiteY0" fmla="*/ 0 h 1956816"/>
              <a:gd name="connsiteX1" fmla="*/ 1956816 w 1956816"/>
              <a:gd name="connsiteY1" fmla="*/ 0 h 1956816"/>
              <a:gd name="connsiteX2" fmla="*/ 1956816 w 1956816"/>
              <a:gd name="connsiteY2" fmla="*/ 1956816 h 1956816"/>
              <a:gd name="connsiteX3" fmla="*/ 0 w 1956816"/>
              <a:gd name="connsiteY3" fmla="*/ 1956816 h 1956816"/>
            </a:gdLst>
            <a:ahLst/>
            <a:cxnLst>
              <a:cxn ang="0">
                <a:pos x="connsiteX0" y="connsiteY0"/>
              </a:cxn>
              <a:cxn ang="0">
                <a:pos x="connsiteX1" y="connsiteY1"/>
              </a:cxn>
              <a:cxn ang="0">
                <a:pos x="connsiteX2" y="connsiteY2"/>
              </a:cxn>
              <a:cxn ang="0">
                <a:pos x="connsiteX3" y="connsiteY3"/>
              </a:cxn>
            </a:cxnLst>
            <a:rect l="l" t="t" r="r" b="b"/>
            <a:pathLst>
              <a:path w="1956816" h="1956816">
                <a:moveTo>
                  <a:pt x="0" y="0"/>
                </a:moveTo>
                <a:lnTo>
                  <a:pt x="1956816" y="0"/>
                </a:lnTo>
                <a:lnTo>
                  <a:pt x="1956816" y="1956816"/>
                </a:lnTo>
                <a:lnTo>
                  <a:pt x="0" y="1956816"/>
                </a:lnTo>
                <a:close/>
              </a:path>
            </a:pathLst>
          </a:custGeom>
        </p:spPr>
        <p:txBody>
          <a:bodyPr wrap="square">
            <a:noAutofit/>
          </a:bodyPr>
          <a:lstStyle/>
          <a:p>
            <a:endParaRPr lang="zh-CN" altLang="en-US"/>
          </a:p>
        </p:txBody>
      </p:sp>
      <p:sp>
        <p:nvSpPr>
          <p:cNvPr id="18" name="图片占位符 17"/>
          <p:cNvSpPr>
            <a:spLocks noGrp="1"/>
          </p:cNvSpPr>
          <p:nvPr>
            <p:ph type="pic" sz="quarter" idx="12"/>
          </p:nvPr>
        </p:nvSpPr>
        <p:spPr>
          <a:xfrm>
            <a:off x="6234078" y="2724912"/>
            <a:ext cx="1956816" cy="1956816"/>
          </a:xfrm>
          <a:custGeom>
            <a:avLst/>
            <a:gdLst>
              <a:gd name="connsiteX0" fmla="*/ 0 w 1956816"/>
              <a:gd name="connsiteY0" fmla="*/ 0 h 1956816"/>
              <a:gd name="connsiteX1" fmla="*/ 1956816 w 1956816"/>
              <a:gd name="connsiteY1" fmla="*/ 0 h 1956816"/>
              <a:gd name="connsiteX2" fmla="*/ 1956816 w 1956816"/>
              <a:gd name="connsiteY2" fmla="*/ 1956816 h 1956816"/>
              <a:gd name="connsiteX3" fmla="*/ 0 w 1956816"/>
              <a:gd name="connsiteY3" fmla="*/ 1956816 h 1956816"/>
            </a:gdLst>
            <a:ahLst/>
            <a:cxnLst>
              <a:cxn ang="0">
                <a:pos x="connsiteX0" y="connsiteY0"/>
              </a:cxn>
              <a:cxn ang="0">
                <a:pos x="connsiteX1" y="connsiteY1"/>
              </a:cxn>
              <a:cxn ang="0">
                <a:pos x="connsiteX2" y="connsiteY2"/>
              </a:cxn>
              <a:cxn ang="0">
                <a:pos x="connsiteX3" y="connsiteY3"/>
              </a:cxn>
            </a:cxnLst>
            <a:rect l="l" t="t" r="r" b="b"/>
            <a:pathLst>
              <a:path w="1956816" h="1956816">
                <a:moveTo>
                  <a:pt x="0" y="0"/>
                </a:moveTo>
                <a:lnTo>
                  <a:pt x="1956816" y="0"/>
                </a:lnTo>
                <a:lnTo>
                  <a:pt x="1956816" y="1956816"/>
                </a:lnTo>
                <a:lnTo>
                  <a:pt x="0" y="1956816"/>
                </a:lnTo>
                <a:close/>
              </a:path>
            </a:pathLst>
          </a:custGeom>
        </p:spPr>
        <p:txBody>
          <a:bodyPr wrap="square">
            <a:noAutofit/>
          </a:bodyPr>
          <a:lstStyle/>
          <a:p>
            <a:endParaRPr lang="zh-CN" altLang="en-US"/>
          </a:p>
        </p:txBody>
      </p:sp>
      <p:pic>
        <p:nvPicPr>
          <p:cNvPr id="12" name="图片占位符 13"/>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a:xfrm>
            <a:off x="8465414" y="2724912"/>
            <a:ext cx="1957326" cy="1956817"/>
          </a:xfrm>
        </p:spPr>
      </p:pic>
      <p:sp>
        <p:nvSpPr>
          <p:cNvPr id="19" name="图片占位符 18"/>
          <p:cNvSpPr>
            <a:spLocks noGrp="1"/>
          </p:cNvSpPr>
          <p:nvPr>
            <p:ph type="pic" sz="quarter" idx="13"/>
          </p:nvPr>
        </p:nvSpPr>
        <p:spPr>
          <a:xfrm>
            <a:off x="8440524" y="2724912"/>
            <a:ext cx="1956816" cy="1956816"/>
          </a:xfrm>
          <a:custGeom>
            <a:avLst/>
            <a:gdLst>
              <a:gd name="connsiteX0" fmla="*/ 0 w 1956816"/>
              <a:gd name="connsiteY0" fmla="*/ 0 h 1956816"/>
              <a:gd name="connsiteX1" fmla="*/ 1956816 w 1956816"/>
              <a:gd name="connsiteY1" fmla="*/ 0 h 1956816"/>
              <a:gd name="connsiteX2" fmla="*/ 1956816 w 1956816"/>
              <a:gd name="connsiteY2" fmla="*/ 1956816 h 1956816"/>
              <a:gd name="connsiteX3" fmla="*/ 0 w 1956816"/>
              <a:gd name="connsiteY3" fmla="*/ 1956816 h 1956816"/>
            </a:gdLst>
            <a:ahLst/>
            <a:cxnLst>
              <a:cxn ang="0">
                <a:pos x="connsiteX0" y="connsiteY0"/>
              </a:cxn>
              <a:cxn ang="0">
                <a:pos x="connsiteX1" y="connsiteY1"/>
              </a:cxn>
              <a:cxn ang="0">
                <a:pos x="connsiteX2" y="connsiteY2"/>
              </a:cxn>
              <a:cxn ang="0">
                <a:pos x="connsiteX3" y="connsiteY3"/>
              </a:cxn>
            </a:cxnLst>
            <a:rect l="l" t="t" r="r" b="b"/>
            <a:pathLst>
              <a:path w="1956816" h="1956816">
                <a:moveTo>
                  <a:pt x="0" y="0"/>
                </a:moveTo>
                <a:lnTo>
                  <a:pt x="1956816" y="0"/>
                </a:lnTo>
                <a:lnTo>
                  <a:pt x="1956816" y="1956816"/>
                </a:lnTo>
                <a:lnTo>
                  <a:pt x="0" y="1956816"/>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8990356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0" y="0"/>
            <a:ext cx="12192000" cy="6858000"/>
          </a:xfrm>
          <a:prstGeom prst="rect">
            <a:avLst/>
          </a:prstGeom>
        </p:spPr>
        <p:txBody>
          <a:bodyPr/>
          <a:lstStyle/>
          <a:p>
            <a:endParaRPr lang="zh-CN" altLang="en-US"/>
          </a:p>
        </p:txBody>
      </p:sp>
    </p:spTree>
    <p:extLst>
      <p:ext uri="{BB962C8B-B14F-4D97-AF65-F5344CB8AC3E}">
        <p14:creationId xmlns:p14="http://schemas.microsoft.com/office/powerpoint/2010/main" val="27131400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339226002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6136952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8" r:id="rId3"/>
    <p:sldLayoutId id="2147483667" r:id="rId4"/>
    <p:sldLayoutId id="2147483666" r:id="rId5"/>
    <p:sldLayoutId id="2147483665" r:id="rId6"/>
    <p:sldLayoutId id="2147483663" r:id="rId7"/>
    <p:sldLayoutId id="2147483664" r:id="rId8"/>
    <p:sldLayoutId id="2147483669"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chart" Target="../charts/chart3.xml"/><Relationship Id="rId7"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chart" Target="../charts/chart6.xml"/><Relationship Id="rId5" Type="http://schemas.openxmlformats.org/officeDocument/2006/relationships/chart" Target="../charts/chart5.xml"/><Relationship Id="rId4" Type="http://schemas.openxmlformats.org/officeDocument/2006/relationships/chart" Target="../charts/chart4.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4.xml"/><Relationship Id="rId5" Type="http://schemas.openxmlformats.org/officeDocument/2006/relationships/image" Target="../media/image7.jpg"/><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8" Type="http://schemas.openxmlformats.org/officeDocument/2006/relationships/image" Target="../media/image11.jpg"/><Relationship Id="rId3" Type="http://schemas.openxmlformats.org/officeDocument/2006/relationships/notesSlide" Target="../notesSlides/notesSlide18.xml"/><Relationship Id="rId7" Type="http://schemas.openxmlformats.org/officeDocument/2006/relationships/image" Target="../media/image10.jpg"/><Relationship Id="rId2" Type="http://schemas.openxmlformats.org/officeDocument/2006/relationships/slideLayout" Target="../slideLayouts/slideLayout5.xml"/><Relationship Id="rId1" Type="http://schemas.openxmlformats.org/officeDocument/2006/relationships/tags" Target="../tags/tag5.xml"/><Relationship Id="rId6" Type="http://schemas.openxmlformats.org/officeDocument/2006/relationships/image" Target="../media/image9.jpg"/><Relationship Id="rId5" Type="http://schemas.openxmlformats.org/officeDocument/2006/relationships/image" Target="../media/image8.jpg"/><Relationship Id="rId4" Type="http://schemas.openxmlformats.org/officeDocument/2006/relationships/image" Target="../media/image5.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2.jpeg"/><Relationship Id="rId7"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2.xml"/><Relationship Id="rId1" Type="http://schemas.openxmlformats.org/officeDocument/2006/relationships/slideLayout" Target="../slideLayouts/slideLayout6.xml"/><Relationship Id="rId6" Type="http://schemas.openxmlformats.org/officeDocument/2006/relationships/image" Target="../media/image18.jpg"/><Relationship Id="rId5" Type="http://schemas.openxmlformats.org/officeDocument/2006/relationships/image" Target="../media/image17.jpg"/><Relationship Id="rId4" Type="http://schemas.openxmlformats.org/officeDocument/2006/relationships/image" Target="../media/image5.png"/></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3.xml"/><Relationship Id="rId1" Type="http://schemas.openxmlformats.org/officeDocument/2006/relationships/slideLayout" Target="../slideLayouts/slideLayout3.xml"/><Relationship Id="rId5" Type="http://schemas.openxmlformats.org/officeDocument/2006/relationships/image" Target="../media/image20.jpg"/><Relationship Id="rId4" Type="http://schemas.openxmlformats.org/officeDocument/2006/relationships/image" Target="../media/image5.png"/></Relationships>
</file>

<file path=ppt/slides/_rels/slide24.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810657" y="535807"/>
            <a:ext cx="8077200" cy="5989584"/>
          </a:xfrm>
          <a:prstGeom prst="rect">
            <a:avLst/>
          </a:prstGeom>
        </p:spPr>
      </p:pic>
      <p:sp>
        <p:nvSpPr>
          <p:cNvPr id="5" name="文本框 4"/>
          <p:cNvSpPr txBox="1"/>
          <p:nvPr/>
        </p:nvSpPr>
        <p:spPr>
          <a:xfrm>
            <a:off x="4467557" y="2560442"/>
            <a:ext cx="3262433" cy="707886"/>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4000" dirty="0">
                <a:solidFill>
                  <a:prstClr val="black">
                    <a:lumMod val="85000"/>
                    <a:lumOff val="15000"/>
                  </a:prstClr>
                </a:solidFill>
                <a:latin typeface="Arial"/>
                <a:ea typeface="微软雅黑"/>
              </a:rPr>
              <a:t>单击添加标题</a:t>
            </a:r>
            <a:endParaRPr kumimoji="0" lang="zh-CN" altLang="en-US" sz="4000" b="0" i="0" u="none" strike="noStrike" kern="1200" cap="none" spc="0" normalizeH="0" baseline="0" noProof="0" dirty="0">
              <a:ln>
                <a:noFill/>
              </a:ln>
              <a:solidFill>
                <a:prstClr val="black">
                  <a:lumMod val="85000"/>
                  <a:lumOff val="15000"/>
                </a:prstClr>
              </a:solidFill>
              <a:effectLst/>
              <a:uLnTx/>
              <a:uFillTx/>
              <a:latin typeface="Arial"/>
              <a:ea typeface="微软雅黑"/>
              <a:cs typeface="+mn-cs"/>
            </a:endParaRPr>
          </a:p>
        </p:txBody>
      </p:sp>
      <p:sp>
        <p:nvSpPr>
          <p:cNvPr id="6" name="文本框 5"/>
          <p:cNvSpPr txBox="1"/>
          <p:nvPr/>
        </p:nvSpPr>
        <p:spPr>
          <a:xfrm>
            <a:off x="5138415" y="1970471"/>
            <a:ext cx="1920718" cy="58477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prstClr val="black">
                    <a:lumMod val="85000"/>
                    <a:lumOff val="15000"/>
                  </a:prstClr>
                </a:solidFill>
                <a:effectLst/>
                <a:uLnTx/>
                <a:uFillTx/>
                <a:latin typeface="Century Gothic" panose="020B0502020202020204" pitchFamily="34" charset="0"/>
                <a:ea typeface="微软雅黑"/>
                <a:cs typeface="+mn-cs"/>
              </a:rPr>
              <a:t>BUSINESS</a:t>
            </a:r>
            <a:endParaRPr kumimoji="0" lang="zh-CN" altLang="en-US" sz="3200" b="0" i="0" u="none" strike="noStrike" kern="1200" cap="none" spc="0" normalizeH="0" baseline="0" noProof="0" dirty="0">
              <a:ln>
                <a:noFill/>
              </a:ln>
              <a:solidFill>
                <a:prstClr val="black">
                  <a:lumMod val="85000"/>
                  <a:lumOff val="15000"/>
                </a:prstClr>
              </a:solidFill>
              <a:effectLst/>
              <a:uLnTx/>
              <a:uFillTx/>
              <a:latin typeface="Century Gothic" panose="020B0502020202020204" pitchFamily="34" charset="0"/>
              <a:ea typeface="微软雅黑"/>
              <a:cs typeface="+mn-cs"/>
            </a:endParaRPr>
          </a:p>
        </p:txBody>
      </p:sp>
      <p:sp>
        <p:nvSpPr>
          <p:cNvPr id="8" name="文本框 7"/>
          <p:cNvSpPr txBox="1"/>
          <p:nvPr/>
        </p:nvSpPr>
        <p:spPr>
          <a:xfrm>
            <a:off x="4409908" y="3273183"/>
            <a:ext cx="3377732" cy="553998"/>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lumMod val="65000"/>
                    <a:lumOff val="35000"/>
                  </a:prstClr>
                </a:solidFill>
                <a:effectLst/>
                <a:uLnTx/>
                <a:uFillTx/>
                <a:latin typeface="Century Gothic" panose="020B0502020202020204" pitchFamily="34" charset="0"/>
                <a:ea typeface="微软雅黑"/>
                <a:cs typeface="+mn-cs"/>
              </a:rPr>
              <a:t>The user can demonstrate on a projector or computer, or print the presentation and make it into a film to be used in a wider field</a:t>
            </a:r>
          </a:p>
        </p:txBody>
      </p:sp>
      <p:grpSp>
        <p:nvGrpSpPr>
          <p:cNvPr id="12" name="组合 11"/>
          <p:cNvGrpSpPr/>
          <p:nvPr/>
        </p:nvGrpSpPr>
        <p:grpSpPr>
          <a:xfrm>
            <a:off x="5518150" y="4107360"/>
            <a:ext cx="1155700" cy="269379"/>
            <a:chOff x="5518150" y="4107360"/>
            <a:chExt cx="1155700" cy="269379"/>
          </a:xfrm>
        </p:grpSpPr>
        <p:sp>
          <p:nvSpPr>
            <p:cNvPr id="9" name="圆角矩形 8"/>
            <p:cNvSpPr/>
            <p:nvPr/>
          </p:nvSpPr>
          <p:spPr>
            <a:xfrm>
              <a:off x="5518150" y="4118363"/>
              <a:ext cx="1155700" cy="258376"/>
            </a:xfrm>
            <a:prstGeom prst="roundRect">
              <a:avLst>
                <a:gd name="adj" fmla="val 50000"/>
              </a:avLst>
            </a:prstGeom>
            <a:solidFill>
              <a:srgbClr val="E17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0" name="文本框 9"/>
            <p:cNvSpPr txBox="1"/>
            <p:nvPr/>
          </p:nvSpPr>
          <p:spPr>
            <a:xfrm>
              <a:off x="5670609" y="4107360"/>
              <a:ext cx="856325" cy="261610"/>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solidFill>
                  <a:effectLst/>
                  <a:uLnTx/>
                  <a:uFillTx/>
                  <a:latin typeface="微软雅黑"/>
                  <a:ea typeface="微软雅黑"/>
                  <a:cs typeface="+mn-cs"/>
                </a:rPr>
                <a:t>BY</a:t>
              </a:r>
              <a:r>
                <a:rPr kumimoji="0" lang="zh-CN" altLang="en-US" sz="1100" b="0" i="0" u="none" strike="noStrike" kern="1200" cap="none" spc="0" normalizeH="0" baseline="0" noProof="0" dirty="0">
                  <a:ln>
                    <a:noFill/>
                  </a:ln>
                  <a:solidFill>
                    <a:prstClr val="white"/>
                  </a:solidFill>
                  <a:effectLst/>
                  <a:uLnTx/>
                  <a:uFillTx/>
                  <a:latin typeface="微软雅黑"/>
                  <a:ea typeface="微软雅黑"/>
                  <a:cs typeface="+mn-cs"/>
                </a:rPr>
                <a:t>：</a:t>
              </a:r>
              <a:r>
                <a:rPr lang="en-US" altLang="zh-CN" sz="1100" dirty="0">
                  <a:solidFill>
                    <a:prstClr val="white"/>
                  </a:solidFill>
                  <a:latin typeface="微软雅黑"/>
                  <a:ea typeface="微软雅黑"/>
                </a:rPr>
                <a:t>X </a:t>
              </a:r>
              <a:r>
                <a:rPr lang="en-US" altLang="zh-CN" sz="1100" dirty="0" err="1">
                  <a:solidFill>
                    <a:prstClr val="white"/>
                  </a:solidFill>
                  <a:latin typeface="微软雅黑"/>
                  <a:ea typeface="微软雅黑"/>
                </a:rPr>
                <a:t>X</a:t>
              </a:r>
              <a:r>
                <a:rPr lang="en-US" altLang="zh-CN" sz="1100" dirty="0">
                  <a:solidFill>
                    <a:prstClr val="white"/>
                  </a:solidFill>
                  <a:latin typeface="微软雅黑"/>
                  <a:ea typeface="微软雅黑"/>
                </a:rPr>
                <a:t> </a:t>
              </a:r>
              <a:r>
                <a:rPr lang="en-US" altLang="zh-CN" sz="1100" dirty="0" err="1">
                  <a:solidFill>
                    <a:prstClr val="white"/>
                  </a:solidFill>
                  <a:latin typeface="微软雅黑"/>
                  <a:ea typeface="微软雅黑"/>
                </a:rPr>
                <a:t>X</a:t>
              </a:r>
              <a:endParaRPr kumimoji="0" lang="zh-CN" altLang="en-US" sz="1100" b="0" i="0" u="none" strike="noStrike" kern="1200" cap="none" spc="0" normalizeH="0" baseline="0" noProof="0" dirty="0">
                <a:ln>
                  <a:noFill/>
                </a:ln>
                <a:solidFill>
                  <a:prstClr val="white"/>
                </a:solidFill>
                <a:effectLst/>
                <a:uLnTx/>
                <a:uFillTx/>
                <a:latin typeface="微软雅黑"/>
                <a:ea typeface="微软雅黑"/>
                <a:cs typeface="+mn-cs"/>
              </a:endParaRPr>
            </a:p>
          </p:txBody>
        </p:sp>
      </p:grpSp>
    </p:spTree>
    <p:extLst>
      <p:ext uri="{BB962C8B-B14F-4D97-AF65-F5344CB8AC3E}">
        <p14:creationId xmlns:p14="http://schemas.microsoft.com/office/powerpoint/2010/main" val="533633783"/>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Effect transition="in" filter="fade">
                                      <p:cBhvr>
                                        <p:cTn id="16" dur="500"/>
                                        <p:tgtEl>
                                          <p:spTgt spid="6"/>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childTnLst>
                          </p:cTn>
                        </p:par>
                        <p:par>
                          <p:cTn id="21" fill="hold">
                            <p:stCondLst>
                              <p:cond delay="2000"/>
                            </p:stCondLst>
                            <p:childTnLst>
                              <p:par>
                                <p:cTn id="22" presetID="14" presetClass="entr" presetSubtype="10"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randombar(horizontal)">
                                      <p:cBhvr>
                                        <p:cTn id="24" dur="500"/>
                                        <p:tgtEl>
                                          <p:spTgt spid="8"/>
                                        </p:tgtEl>
                                      </p:cBhvr>
                                    </p:animEffect>
                                  </p:childTnLst>
                                </p:cTn>
                              </p:par>
                            </p:childTnLst>
                          </p:cTn>
                        </p:par>
                        <p:par>
                          <p:cTn id="25" fill="hold">
                            <p:stCondLst>
                              <p:cond delay="2500"/>
                            </p:stCondLst>
                            <p:childTnLst>
                              <p:par>
                                <p:cTn id="26" presetID="53" presetClass="entr" presetSubtype="16" fill="hold" nodeType="after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p:cTn id="28" dur="500" fill="hold"/>
                                        <p:tgtEl>
                                          <p:spTgt spid="12"/>
                                        </p:tgtEl>
                                        <p:attrNameLst>
                                          <p:attrName>ppt_w</p:attrName>
                                        </p:attrNameLst>
                                      </p:cBhvr>
                                      <p:tavLst>
                                        <p:tav tm="0">
                                          <p:val>
                                            <p:fltVal val="0"/>
                                          </p:val>
                                        </p:tav>
                                        <p:tav tm="100000">
                                          <p:val>
                                            <p:strVal val="#ppt_w"/>
                                          </p:val>
                                        </p:tav>
                                      </p:tavLst>
                                    </p:anim>
                                    <p:anim calcmode="lin" valueType="num">
                                      <p:cBhvr>
                                        <p:cTn id="29" dur="500" fill="hold"/>
                                        <p:tgtEl>
                                          <p:spTgt spid="12"/>
                                        </p:tgtEl>
                                        <p:attrNameLst>
                                          <p:attrName>ppt_h</p:attrName>
                                        </p:attrNameLst>
                                      </p:cBhvr>
                                      <p:tavLst>
                                        <p:tav tm="0">
                                          <p:val>
                                            <p:fltVal val="0"/>
                                          </p:val>
                                        </p:tav>
                                        <p:tav tm="100000">
                                          <p:val>
                                            <p:strVal val="#ppt_h"/>
                                          </p:val>
                                        </p:tav>
                                      </p:tavLst>
                                    </p:anim>
                                    <p:animEffect transition="in" filter="fade">
                                      <p:cBhvr>
                                        <p:cTn id="3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32"/>
          <p:cNvGrpSpPr/>
          <p:nvPr/>
        </p:nvGrpSpPr>
        <p:grpSpPr>
          <a:xfrm>
            <a:off x="4707046" y="2540748"/>
            <a:ext cx="2777909" cy="2777916"/>
            <a:chOff x="4721501" y="2370782"/>
            <a:chExt cx="2777909" cy="2777916"/>
          </a:xfrm>
        </p:grpSpPr>
        <p:grpSp>
          <p:nvGrpSpPr>
            <p:cNvPr id="28" name="Group 1"/>
            <p:cNvGrpSpPr/>
            <p:nvPr/>
          </p:nvGrpSpPr>
          <p:grpSpPr>
            <a:xfrm>
              <a:off x="5052021" y="2716393"/>
              <a:ext cx="2086700" cy="2086700"/>
              <a:chOff x="0" y="0"/>
              <a:chExt cx="4173397" cy="4173397"/>
            </a:xfrm>
          </p:grpSpPr>
          <p:sp>
            <p:nvSpPr>
              <p:cNvPr id="33" name="is1ide-Oval 2"/>
              <p:cNvSpPr/>
              <p:nvPr/>
            </p:nvSpPr>
            <p:spPr>
              <a:xfrm>
                <a:off x="0" y="0"/>
                <a:ext cx="4173397" cy="4173397"/>
              </a:xfrm>
              <a:prstGeom prst="ellipse">
                <a:avLst/>
              </a:prstGeom>
              <a:solidFill>
                <a:schemeClr val="bg1">
                  <a:lumMod val="95000"/>
                </a:schemeClr>
              </a:solidFill>
              <a:ln w="12700" cap="flat">
                <a:solidFill>
                  <a:srgbClr val="DCDEE0"/>
                </a:solidFill>
                <a:prstDash val="solid"/>
                <a:round/>
              </a:ln>
              <a:effectLst/>
            </p:spPr>
            <p:txBody>
              <a:bodyPr anchor="ctr"/>
              <a:lstStyle/>
              <a:p>
                <a:pPr algn="ctr"/>
                <a:endParaRPr/>
              </a:p>
            </p:txBody>
          </p:sp>
          <p:sp>
            <p:nvSpPr>
              <p:cNvPr id="34" name="is1ide-Freeform: Shape 3"/>
              <p:cNvSpPr/>
              <p:nvPr/>
            </p:nvSpPr>
            <p:spPr>
              <a:xfrm>
                <a:off x="1557920" y="754585"/>
                <a:ext cx="1057557" cy="2664227"/>
              </a:xfrm>
              <a:custGeom>
                <a:avLst/>
                <a:gdLst/>
                <a:ahLst/>
                <a:cxnLst>
                  <a:cxn ang="0">
                    <a:pos x="wd2" y="hd2"/>
                  </a:cxn>
                  <a:cxn ang="5400000">
                    <a:pos x="wd2" y="hd2"/>
                  </a:cxn>
                  <a:cxn ang="10800000">
                    <a:pos x="wd2" y="hd2"/>
                  </a:cxn>
                  <a:cxn ang="16200000">
                    <a:pos x="wd2" y="hd2"/>
                  </a:cxn>
                </a:cxnLst>
                <a:rect l="0" t="0" r="r" b="b"/>
                <a:pathLst>
                  <a:path w="21600" h="21590" extrusionOk="0">
                    <a:moveTo>
                      <a:pt x="2407" y="24"/>
                    </a:moveTo>
                    <a:cubicBezTo>
                      <a:pt x="961" y="125"/>
                      <a:pt x="0" y="557"/>
                      <a:pt x="0" y="1169"/>
                    </a:cubicBezTo>
                    <a:lnTo>
                      <a:pt x="0" y="20109"/>
                    </a:lnTo>
                    <a:cubicBezTo>
                      <a:pt x="0" y="20924"/>
                      <a:pt x="1933" y="21590"/>
                      <a:pt x="4289" y="21590"/>
                    </a:cubicBezTo>
                    <a:lnTo>
                      <a:pt x="17619" y="21590"/>
                    </a:lnTo>
                    <a:cubicBezTo>
                      <a:pt x="19976" y="21590"/>
                      <a:pt x="21600" y="21015"/>
                      <a:pt x="21600" y="20200"/>
                    </a:cubicBezTo>
                    <a:cubicBezTo>
                      <a:pt x="21600" y="20200"/>
                      <a:pt x="21600" y="2938"/>
                      <a:pt x="21600" y="2938"/>
                    </a:cubicBezTo>
                    <a:cubicBezTo>
                      <a:pt x="21600" y="2123"/>
                      <a:pt x="20532" y="1377"/>
                      <a:pt x="18237" y="1193"/>
                    </a:cubicBezTo>
                    <a:lnTo>
                      <a:pt x="3996" y="36"/>
                    </a:lnTo>
                    <a:cubicBezTo>
                      <a:pt x="3422" y="-10"/>
                      <a:pt x="2889" y="-10"/>
                      <a:pt x="2407" y="24"/>
                    </a:cubicBezTo>
                    <a:close/>
                    <a:moveTo>
                      <a:pt x="1975" y="1762"/>
                    </a:moveTo>
                    <a:lnTo>
                      <a:pt x="20474" y="3042"/>
                    </a:lnTo>
                    <a:cubicBezTo>
                      <a:pt x="20474" y="3042"/>
                      <a:pt x="20474" y="17519"/>
                      <a:pt x="20474" y="17519"/>
                    </a:cubicBezTo>
                    <a:lnTo>
                      <a:pt x="1975" y="17299"/>
                    </a:lnTo>
                    <a:lnTo>
                      <a:pt x="1975" y="1762"/>
                    </a:lnTo>
                    <a:close/>
                  </a:path>
                </a:pathLst>
              </a:custGeom>
              <a:solidFill>
                <a:schemeClr val="tx1">
                  <a:lumMod val="75000"/>
                  <a:lumOff val="25000"/>
                </a:schemeClr>
              </a:solidFill>
              <a:ln w="12700" cap="flat">
                <a:noFill/>
                <a:miter lim="400000"/>
              </a:ln>
              <a:effectLst/>
            </p:spPr>
            <p:txBody>
              <a:bodyPr anchor="ctr"/>
              <a:lstStyle/>
              <a:p>
                <a:pPr algn="ctr"/>
                <a:endParaRPr/>
              </a:p>
            </p:txBody>
          </p:sp>
        </p:grpSp>
        <p:sp>
          <p:nvSpPr>
            <p:cNvPr id="29" name="is1ide-Freeform: Shape 4"/>
            <p:cNvSpPr/>
            <p:nvPr/>
          </p:nvSpPr>
          <p:spPr>
            <a:xfrm>
              <a:off x="6135210" y="2370782"/>
              <a:ext cx="1364200" cy="1364201"/>
            </a:xfrm>
            <a:custGeom>
              <a:avLst/>
              <a:gdLst/>
              <a:ahLst/>
              <a:cxnLst>
                <a:cxn ang="0">
                  <a:pos x="wd2" y="hd2"/>
                </a:cxn>
                <a:cxn ang="5400000">
                  <a:pos x="wd2" y="hd2"/>
                </a:cxn>
                <a:cxn ang="10800000">
                  <a:pos x="wd2" y="hd2"/>
                </a:cxn>
                <a:cxn ang="16200000">
                  <a:pos x="wd2" y="hd2"/>
                </a:cxn>
              </a:cxnLst>
              <a:rect l="0" t="0" r="r" b="b"/>
              <a:pathLst>
                <a:path w="21600" h="21600" extrusionOk="0">
                  <a:moveTo>
                    <a:pt x="18436" y="21567"/>
                  </a:moveTo>
                  <a:cubicBezTo>
                    <a:pt x="18436" y="21578"/>
                    <a:pt x="18435" y="21589"/>
                    <a:pt x="18435" y="21600"/>
                  </a:cubicBezTo>
                  <a:lnTo>
                    <a:pt x="21600" y="21600"/>
                  </a:lnTo>
                  <a:cubicBezTo>
                    <a:pt x="21600" y="17665"/>
                    <a:pt x="20548" y="13976"/>
                    <a:pt x="18709" y="10799"/>
                  </a:cubicBezTo>
                  <a:cubicBezTo>
                    <a:pt x="17761" y="9160"/>
                    <a:pt x="16603" y="7657"/>
                    <a:pt x="15274" y="6327"/>
                  </a:cubicBezTo>
                  <a:cubicBezTo>
                    <a:pt x="11364" y="2418"/>
                    <a:pt x="5965" y="0"/>
                    <a:pt x="0" y="0"/>
                  </a:cubicBezTo>
                  <a:lnTo>
                    <a:pt x="0" y="3064"/>
                  </a:lnTo>
                  <a:cubicBezTo>
                    <a:pt x="10188" y="3101"/>
                    <a:pt x="18436" y="11370"/>
                    <a:pt x="18436" y="21567"/>
                  </a:cubicBezTo>
                  <a:close/>
                </a:path>
              </a:pathLst>
            </a:custGeom>
            <a:solidFill>
              <a:schemeClr val="accent1"/>
            </a:solidFill>
            <a:ln w="12700">
              <a:miter lim="400000"/>
            </a:ln>
          </p:spPr>
          <p:txBody>
            <a:bodyPr anchor="ctr"/>
            <a:lstStyle/>
            <a:p>
              <a:pPr algn="ctr"/>
              <a:endParaRPr/>
            </a:p>
          </p:txBody>
        </p:sp>
        <p:sp>
          <p:nvSpPr>
            <p:cNvPr id="30" name="is1ide-Freeform: Shape 5"/>
            <p:cNvSpPr/>
            <p:nvPr/>
          </p:nvSpPr>
          <p:spPr>
            <a:xfrm>
              <a:off x="6135215" y="3784497"/>
              <a:ext cx="1364190" cy="1364201"/>
            </a:xfrm>
            <a:custGeom>
              <a:avLst/>
              <a:gdLst/>
              <a:ahLst/>
              <a:cxnLst>
                <a:cxn ang="0">
                  <a:pos x="wd2" y="hd2"/>
                </a:cxn>
                <a:cxn ang="5400000">
                  <a:pos x="wd2" y="hd2"/>
                </a:cxn>
                <a:cxn ang="10800000">
                  <a:pos x="wd2" y="hd2"/>
                </a:cxn>
                <a:cxn ang="16200000">
                  <a:pos x="wd2" y="hd2"/>
                </a:cxn>
              </a:cxnLst>
              <a:rect l="0" t="0" r="r" b="b"/>
              <a:pathLst>
                <a:path w="21600" h="21600" extrusionOk="0">
                  <a:moveTo>
                    <a:pt x="18435" y="0"/>
                  </a:moveTo>
                  <a:cubicBezTo>
                    <a:pt x="18417" y="10181"/>
                    <a:pt x="10177" y="18432"/>
                    <a:pt x="0" y="18469"/>
                  </a:cubicBezTo>
                  <a:lnTo>
                    <a:pt x="0" y="21600"/>
                  </a:lnTo>
                  <a:cubicBezTo>
                    <a:pt x="5965" y="21600"/>
                    <a:pt x="11364" y="19182"/>
                    <a:pt x="15274" y="15274"/>
                  </a:cubicBezTo>
                  <a:cubicBezTo>
                    <a:pt x="16603" y="13944"/>
                    <a:pt x="17761" y="12441"/>
                    <a:pt x="18709" y="10802"/>
                  </a:cubicBezTo>
                  <a:cubicBezTo>
                    <a:pt x="20548" y="7624"/>
                    <a:pt x="21600" y="3935"/>
                    <a:pt x="21600" y="0"/>
                  </a:cubicBezTo>
                  <a:cubicBezTo>
                    <a:pt x="21600" y="0"/>
                    <a:pt x="18435" y="0"/>
                    <a:pt x="18435" y="0"/>
                  </a:cubicBezTo>
                  <a:close/>
                </a:path>
              </a:pathLst>
            </a:custGeom>
            <a:solidFill>
              <a:schemeClr val="accent2"/>
            </a:solidFill>
            <a:ln w="12700">
              <a:miter lim="400000"/>
            </a:ln>
          </p:spPr>
          <p:txBody>
            <a:bodyPr anchor="ctr"/>
            <a:lstStyle/>
            <a:p>
              <a:pPr algn="ctr"/>
              <a:endParaRPr/>
            </a:p>
          </p:txBody>
        </p:sp>
        <p:sp>
          <p:nvSpPr>
            <p:cNvPr id="31" name="is1ide-Freeform: Shape 6"/>
            <p:cNvSpPr/>
            <p:nvPr/>
          </p:nvSpPr>
          <p:spPr>
            <a:xfrm>
              <a:off x="4721506" y="3784497"/>
              <a:ext cx="1364201" cy="1364201"/>
            </a:xfrm>
            <a:custGeom>
              <a:avLst/>
              <a:gdLst/>
              <a:ahLst/>
              <a:cxnLst>
                <a:cxn ang="0">
                  <a:pos x="wd2" y="hd2"/>
                </a:cxn>
                <a:cxn ang="5400000">
                  <a:pos x="wd2" y="hd2"/>
                </a:cxn>
                <a:cxn ang="10800000">
                  <a:pos x="wd2" y="hd2"/>
                </a:cxn>
                <a:cxn ang="16200000">
                  <a:pos x="wd2" y="hd2"/>
                </a:cxn>
              </a:cxnLst>
              <a:rect l="0" t="0" r="r" b="b"/>
              <a:pathLst>
                <a:path w="21600" h="21600" extrusionOk="0">
                  <a:moveTo>
                    <a:pt x="21532" y="18470"/>
                  </a:moveTo>
                  <a:cubicBezTo>
                    <a:pt x="11325" y="18470"/>
                    <a:pt x="3048" y="10204"/>
                    <a:pt x="3030" y="0"/>
                  </a:cubicBezTo>
                  <a:lnTo>
                    <a:pt x="0" y="0"/>
                  </a:lnTo>
                  <a:cubicBezTo>
                    <a:pt x="0" y="3935"/>
                    <a:pt x="1052" y="7624"/>
                    <a:pt x="2891" y="10802"/>
                  </a:cubicBezTo>
                  <a:cubicBezTo>
                    <a:pt x="3839" y="12441"/>
                    <a:pt x="4997" y="13944"/>
                    <a:pt x="6326" y="15274"/>
                  </a:cubicBezTo>
                  <a:cubicBezTo>
                    <a:pt x="10235" y="19182"/>
                    <a:pt x="15635" y="21600"/>
                    <a:pt x="21600" y="21600"/>
                  </a:cubicBezTo>
                  <a:lnTo>
                    <a:pt x="21600" y="18469"/>
                  </a:lnTo>
                  <a:cubicBezTo>
                    <a:pt x="21577" y="18469"/>
                    <a:pt x="21555" y="18470"/>
                    <a:pt x="21532" y="18470"/>
                  </a:cubicBezTo>
                  <a:close/>
                </a:path>
              </a:pathLst>
            </a:custGeom>
            <a:solidFill>
              <a:schemeClr val="accent3"/>
            </a:solidFill>
            <a:ln w="12700">
              <a:miter lim="400000"/>
            </a:ln>
          </p:spPr>
          <p:txBody>
            <a:bodyPr anchor="ctr"/>
            <a:lstStyle/>
            <a:p>
              <a:pPr algn="ctr"/>
              <a:endParaRPr/>
            </a:p>
          </p:txBody>
        </p:sp>
        <p:sp>
          <p:nvSpPr>
            <p:cNvPr id="32" name="is1ide-Freeform: Shape 7"/>
            <p:cNvSpPr/>
            <p:nvPr/>
          </p:nvSpPr>
          <p:spPr>
            <a:xfrm>
              <a:off x="4721501" y="2370782"/>
              <a:ext cx="1364211" cy="1364201"/>
            </a:xfrm>
            <a:custGeom>
              <a:avLst/>
              <a:gdLst/>
              <a:ahLst/>
              <a:cxnLst>
                <a:cxn ang="0">
                  <a:pos x="wd2" y="hd2"/>
                </a:cxn>
                <a:cxn ang="5400000">
                  <a:pos x="wd2" y="hd2"/>
                </a:cxn>
                <a:cxn ang="10800000">
                  <a:pos x="wd2" y="hd2"/>
                </a:cxn>
                <a:cxn ang="16200000">
                  <a:pos x="wd2" y="hd2"/>
                </a:cxn>
              </a:cxnLst>
              <a:rect l="0" t="0" r="r" b="b"/>
              <a:pathLst>
                <a:path w="21600" h="21600" extrusionOk="0">
                  <a:moveTo>
                    <a:pt x="3030" y="21567"/>
                  </a:moveTo>
                  <a:cubicBezTo>
                    <a:pt x="3030" y="11347"/>
                    <a:pt x="11313" y="3063"/>
                    <a:pt x="21532" y="3063"/>
                  </a:cubicBezTo>
                  <a:cubicBezTo>
                    <a:pt x="21555" y="3063"/>
                    <a:pt x="21577" y="3064"/>
                    <a:pt x="21600" y="3064"/>
                  </a:cubicBezTo>
                  <a:lnTo>
                    <a:pt x="21600" y="0"/>
                  </a:lnTo>
                  <a:cubicBezTo>
                    <a:pt x="15635" y="0"/>
                    <a:pt x="10235" y="2418"/>
                    <a:pt x="6326" y="6327"/>
                  </a:cubicBezTo>
                  <a:cubicBezTo>
                    <a:pt x="4997" y="7657"/>
                    <a:pt x="3839" y="9160"/>
                    <a:pt x="2891" y="10799"/>
                  </a:cubicBezTo>
                  <a:cubicBezTo>
                    <a:pt x="1052" y="13976"/>
                    <a:pt x="0" y="17665"/>
                    <a:pt x="0" y="21600"/>
                  </a:cubicBezTo>
                  <a:lnTo>
                    <a:pt x="3030" y="21600"/>
                  </a:lnTo>
                  <a:cubicBezTo>
                    <a:pt x="3030" y="21589"/>
                    <a:pt x="3030" y="21578"/>
                    <a:pt x="3030" y="21567"/>
                  </a:cubicBezTo>
                  <a:close/>
                </a:path>
              </a:pathLst>
            </a:custGeom>
            <a:solidFill>
              <a:schemeClr val="accent4"/>
            </a:solidFill>
            <a:ln w="12700">
              <a:miter lim="400000"/>
            </a:ln>
          </p:spPr>
          <p:txBody>
            <a:bodyPr anchor="ctr"/>
            <a:lstStyle/>
            <a:p>
              <a:pPr algn="ctr"/>
              <a:endParaRPr/>
            </a:p>
          </p:txBody>
        </p:sp>
      </p:grpSp>
      <p:sp>
        <p:nvSpPr>
          <p:cNvPr id="27" name="is1ide-Freeform: Shape 10"/>
          <p:cNvSpPr/>
          <p:nvPr/>
        </p:nvSpPr>
        <p:spPr>
          <a:xfrm>
            <a:off x="7908780" y="2498861"/>
            <a:ext cx="402601" cy="402581"/>
          </a:xfrm>
          <a:custGeom>
            <a:avLst/>
            <a:gdLst/>
            <a:ahLst/>
            <a:cxnLst>
              <a:cxn ang="0">
                <a:pos x="wd2" y="hd2"/>
              </a:cxn>
              <a:cxn ang="5400000">
                <a:pos x="wd2" y="hd2"/>
              </a:cxn>
              <a:cxn ang="10800000">
                <a:pos x="wd2" y="hd2"/>
              </a:cxn>
              <a:cxn ang="16200000">
                <a:pos x="wd2" y="hd2"/>
              </a:cxn>
            </a:cxnLst>
            <a:rect l="0" t="0" r="r" b="b"/>
            <a:pathLst>
              <a:path w="21600" h="21600" extrusionOk="0">
                <a:moveTo>
                  <a:pt x="10799" y="15494"/>
                </a:moveTo>
                <a:cubicBezTo>
                  <a:pt x="8204" y="15494"/>
                  <a:pt x="6102" y="13392"/>
                  <a:pt x="6102" y="10799"/>
                </a:cubicBezTo>
                <a:cubicBezTo>
                  <a:pt x="6102" y="8205"/>
                  <a:pt x="8206" y="6102"/>
                  <a:pt x="10799" y="6102"/>
                </a:cubicBezTo>
                <a:cubicBezTo>
                  <a:pt x="13393" y="6102"/>
                  <a:pt x="15494" y="8206"/>
                  <a:pt x="15494" y="10799"/>
                </a:cubicBezTo>
                <a:cubicBezTo>
                  <a:pt x="15494" y="13394"/>
                  <a:pt x="13393" y="15494"/>
                  <a:pt x="10799" y="15494"/>
                </a:cubicBezTo>
                <a:close/>
                <a:moveTo>
                  <a:pt x="19519" y="10799"/>
                </a:moveTo>
                <a:cubicBezTo>
                  <a:pt x="19519" y="9451"/>
                  <a:pt x="20349" y="8389"/>
                  <a:pt x="21598" y="7658"/>
                </a:cubicBezTo>
                <a:cubicBezTo>
                  <a:pt x="21371" y="6908"/>
                  <a:pt x="21074" y="6186"/>
                  <a:pt x="20708" y="5509"/>
                </a:cubicBezTo>
                <a:cubicBezTo>
                  <a:pt x="19308" y="5876"/>
                  <a:pt x="18175" y="5328"/>
                  <a:pt x="17223" y="4374"/>
                </a:cubicBezTo>
                <a:cubicBezTo>
                  <a:pt x="16270" y="3422"/>
                  <a:pt x="15978" y="2290"/>
                  <a:pt x="16345" y="889"/>
                </a:cubicBezTo>
                <a:cubicBezTo>
                  <a:pt x="15667" y="522"/>
                  <a:pt x="14946" y="222"/>
                  <a:pt x="14195" y="0"/>
                </a:cubicBezTo>
                <a:cubicBezTo>
                  <a:pt x="13465" y="1247"/>
                  <a:pt x="12145" y="2076"/>
                  <a:pt x="10799" y="2076"/>
                </a:cubicBezTo>
                <a:cubicBezTo>
                  <a:pt x="9451" y="2076"/>
                  <a:pt x="8132" y="1247"/>
                  <a:pt x="7401" y="0"/>
                </a:cubicBezTo>
                <a:cubicBezTo>
                  <a:pt x="6649" y="222"/>
                  <a:pt x="5930" y="522"/>
                  <a:pt x="5253" y="889"/>
                </a:cubicBezTo>
                <a:cubicBezTo>
                  <a:pt x="5619" y="2290"/>
                  <a:pt x="5329" y="3422"/>
                  <a:pt x="4373" y="4374"/>
                </a:cubicBezTo>
                <a:cubicBezTo>
                  <a:pt x="3422" y="5328"/>
                  <a:pt x="2290" y="5876"/>
                  <a:pt x="888" y="5509"/>
                </a:cubicBezTo>
                <a:cubicBezTo>
                  <a:pt x="522" y="6186"/>
                  <a:pt x="224" y="6908"/>
                  <a:pt x="0" y="7658"/>
                </a:cubicBezTo>
                <a:cubicBezTo>
                  <a:pt x="1247" y="8389"/>
                  <a:pt x="2076" y="9451"/>
                  <a:pt x="2076" y="10799"/>
                </a:cubicBezTo>
                <a:cubicBezTo>
                  <a:pt x="2076" y="12145"/>
                  <a:pt x="1247" y="13466"/>
                  <a:pt x="0" y="14197"/>
                </a:cubicBezTo>
                <a:cubicBezTo>
                  <a:pt x="225" y="14948"/>
                  <a:pt x="522" y="15668"/>
                  <a:pt x="888" y="16347"/>
                </a:cubicBezTo>
                <a:cubicBezTo>
                  <a:pt x="2290" y="15980"/>
                  <a:pt x="3422" y="16271"/>
                  <a:pt x="4373" y="17223"/>
                </a:cubicBezTo>
                <a:cubicBezTo>
                  <a:pt x="5326" y="18177"/>
                  <a:pt x="5619" y="19310"/>
                  <a:pt x="5253" y="20709"/>
                </a:cubicBezTo>
                <a:cubicBezTo>
                  <a:pt x="5930" y="21075"/>
                  <a:pt x="6650" y="21375"/>
                  <a:pt x="7402" y="21600"/>
                </a:cubicBezTo>
                <a:cubicBezTo>
                  <a:pt x="8132" y="20349"/>
                  <a:pt x="9453" y="19521"/>
                  <a:pt x="10800" y="19521"/>
                </a:cubicBezTo>
                <a:cubicBezTo>
                  <a:pt x="12146" y="19521"/>
                  <a:pt x="13466" y="20350"/>
                  <a:pt x="14198" y="21600"/>
                </a:cubicBezTo>
                <a:cubicBezTo>
                  <a:pt x="14949" y="21373"/>
                  <a:pt x="15669" y="21075"/>
                  <a:pt x="16347" y="20709"/>
                </a:cubicBezTo>
                <a:cubicBezTo>
                  <a:pt x="15981" y="19310"/>
                  <a:pt x="16271" y="18177"/>
                  <a:pt x="17225" y="17223"/>
                </a:cubicBezTo>
                <a:cubicBezTo>
                  <a:pt x="18178" y="16272"/>
                  <a:pt x="19310" y="15725"/>
                  <a:pt x="20710" y="16088"/>
                </a:cubicBezTo>
                <a:cubicBezTo>
                  <a:pt x="21077" y="15411"/>
                  <a:pt x="21375" y="14692"/>
                  <a:pt x="21600" y="13938"/>
                </a:cubicBezTo>
                <a:cubicBezTo>
                  <a:pt x="20349" y="13207"/>
                  <a:pt x="19519" y="12145"/>
                  <a:pt x="19519" y="10799"/>
                </a:cubicBezTo>
                <a:close/>
              </a:path>
            </a:pathLst>
          </a:custGeom>
          <a:solidFill>
            <a:schemeClr val="accent1"/>
          </a:solidFill>
          <a:ln w="12700" cap="flat">
            <a:noFill/>
            <a:miter lim="400000"/>
          </a:ln>
          <a:effectLst/>
        </p:spPr>
        <p:txBody>
          <a:bodyPr anchor="ctr"/>
          <a:lstStyle/>
          <a:p>
            <a:pPr algn="ctr"/>
            <a:endParaRPr/>
          </a:p>
        </p:txBody>
      </p:sp>
      <p:sp>
        <p:nvSpPr>
          <p:cNvPr id="25" name="is1ide-Freeform: Shape 13"/>
          <p:cNvSpPr/>
          <p:nvPr/>
        </p:nvSpPr>
        <p:spPr>
          <a:xfrm>
            <a:off x="7908778" y="4588731"/>
            <a:ext cx="402604" cy="402580"/>
          </a:xfrm>
          <a:custGeom>
            <a:avLst/>
            <a:gdLst/>
            <a:ahLst/>
            <a:cxnLst>
              <a:cxn ang="0">
                <a:pos x="wd2" y="hd2"/>
              </a:cxn>
              <a:cxn ang="5400000">
                <a:pos x="wd2" y="hd2"/>
              </a:cxn>
              <a:cxn ang="10800000">
                <a:pos x="wd2" y="hd2"/>
              </a:cxn>
              <a:cxn ang="16200000">
                <a:pos x="wd2" y="hd2"/>
              </a:cxn>
            </a:cxnLst>
            <a:rect l="0" t="0" r="r" b="b"/>
            <a:pathLst>
              <a:path w="21600" h="21600" extrusionOk="0">
                <a:moveTo>
                  <a:pt x="7903" y="19542"/>
                </a:moveTo>
                <a:cubicBezTo>
                  <a:pt x="8456" y="19249"/>
                  <a:pt x="8512" y="18871"/>
                  <a:pt x="9014" y="18852"/>
                </a:cubicBezTo>
                <a:cubicBezTo>
                  <a:pt x="9588" y="18826"/>
                  <a:pt x="10055" y="18628"/>
                  <a:pt x="10702" y="18485"/>
                </a:cubicBezTo>
                <a:cubicBezTo>
                  <a:pt x="11275" y="18360"/>
                  <a:pt x="12302" y="17777"/>
                  <a:pt x="13206" y="17703"/>
                </a:cubicBezTo>
                <a:cubicBezTo>
                  <a:pt x="13968" y="17641"/>
                  <a:pt x="15472" y="17742"/>
                  <a:pt x="15877" y="18478"/>
                </a:cubicBezTo>
                <a:cubicBezTo>
                  <a:pt x="14421" y="19447"/>
                  <a:pt x="12673" y="20012"/>
                  <a:pt x="10799" y="20012"/>
                </a:cubicBezTo>
                <a:cubicBezTo>
                  <a:pt x="9788" y="20012"/>
                  <a:pt x="8814" y="19844"/>
                  <a:pt x="7903" y="19542"/>
                </a:cubicBezTo>
                <a:close/>
                <a:moveTo>
                  <a:pt x="9535" y="1680"/>
                </a:moveTo>
                <a:cubicBezTo>
                  <a:pt x="9315" y="2110"/>
                  <a:pt x="8733" y="2284"/>
                  <a:pt x="8380" y="2607"/>
                </a:cubicBezTo>
                <a:cubicBezTo>
                  <a:pt x="7610" y="3303"/>
                  <a:pt x="7280" y="3206"/>
                  <a:pt x="6866" y="3875"/>
                </a:cubicBezTo>
                <a:cubicBezTo>
                  <a:pt x="6448" y="4543"/>
                  <a:pt x="5103" y="5505"/>
                  <a:pt x="5103" y="5988"/>
                </a:cubicBezTo>
                <a:cubicBezTo>
                  <a:pt x="5103" y="6472"/>
                  <a:pt x="5782" y="7042"/>
                  <a:pt x="6122" y="6931"/>
                </a:cubicBezTo>
                <a:cubicBezTo>
                  <a:pt x="6462" y="6819"/>
                  <a:pt x="7358" y="6825"/>
                  <a:pt x="7885" y="7010"/>
                </a:cubicBezTo>
                <a:cubicBezTo>
                  <a:pt x="8412" y="7197"/>
                  <a:pt x="12288" y="7383"/>
                  <a:pt x="11053" y="10659"/>
                </a:cubicBezTo>
                <a:cubicBezTo>
                  <a:pt x="10661" y="11701"/>
                  <a:pt x="8945" y="11526"/>
                  <a:pt x="8489" y="13250"/>
                </a:cubicBezTo>
                <a:cubicBezTo>
                  <a:pt x="8420" y="13504"/>
                  <a:pt x="8183" y="14585"/>
                  <a:pt x="8168" y="14938"/>
                </a:cubicBezTo>
                <a:cubicBezTo>
                  <a:pt x="8140" y="15485"/>
                  <a:pt x="8555" y="17545"/>
                  <a:pt x="8028" y="17545"/>
                </a:cubicBezTo>
                <a:cubicBezTo>
                  <a:pt x="7498" y="17545"/>
                  <a:pt x="6072" y="15702"/>
                  <a:pt x="6072" y="15368"/>
                </a:cubicBezTo>
                <a:cubicBezTo>
                  <a:pt x="6072" y="15033"/>
                  <a:pt x="5704" y="13862"/>
                  <a:pt x="5704" y="12859"/>
                </a:cubicBezTo>
                <a:cubicBezTo>
                  <a:pt x="5704" y="11856"/>
                  <a:pt x="3996" y="11872"/>
                  <a:pt x="3996" y="10539"/>
                </a:cubicBezTo>
                <a:cubicBezTo>
                  <a:pt x="3996" y="9338"/>
                  <a:pt x="4922" y="8739"/>
                  <a:pt x="4713" y="8162"/>
                </a:cubicBezTo>
                <a:cubicBezTo>
                  <a:pt x="4510" y="7588"/>
                  <a:pt x="2883" y="7569"/>
                  <a:pt x="2205" y="7498"/>
                </a:cubicBezTo>
                <a:cubicBezTo>
                  <a:pt x="3389" y="4426"/>
                  <a:pt x="6176" y="2145"/>
                  <a:pt x="9535" y="1680"/>
                </a:cubicBezTo>
                <a:close/>
                <a:moveTo>
                  <a:pt x="20011" y="10800"/>
                </a:moveTo>
                <a:cubicBezTo>
                  <a:pt x="20011" y="12907"/>
                  <a:pt x="19296" y="14850"/>
                  <a:pt x="18104" y="16403"/>
                </a:cubicBezTo>
                <a:cubicBezTo>
                  <a:pt x="17766" y="16139"/>
                  <a:pt x="17407" y="15427"/>
                  <a:pt x="17745" y="14689"/>
                </a:cubicBezTo>
                <a:cubicBezTo>
                  <a:pt x="18086" y="13947"/>
                  <a:pt x="18175" y="12228"/>
                  <a:pt x="18096" y="11558"/>
                </a:cubicBezTo>
                <a:cubicBezTo>
                  <a:pt x="18021" y="10890"/>
                  <a:pt x="17674" y="9280"/>
                  <a:pt x="16730" y="9265"/>
                </a:cubicBezTo>
                <a:cubicBezTo>
                  <a:pt x="15787" y="9251"/>
                  <a:pt x="15140" y="8939"/>
                  <a:pt x="14580" y="7821"/>
                </a:cubicBezTo>
                <a:cubicBezTo>
                  <a:pt x="13418" y="5495"/>
                  <a:pt x="16762" y="5048"/>
                  <a:pt x="15599" y="3761"/>
                </a:cubicBezTo>
                <a:cubicBezTo>
                  <a:pt x="15274" y="3399"/>
                  <a:pt x="13594" y="5248"/>
                  <a:pt x="13347" y="2784"/>
                </a:cubicBezTo>
                <a:cubicBezTo>
                  <a:pt x="13332" y="2607"/>
                  <a:pt x="13499" y="2342"/>
                  <a:pt x="13725" y="2068"/>
                </a:cubicBezTo>
                <a:cubicBezTo>
                  <a:pt x="17375" y="3294"/>
                  <a:pt x="20011" y="6744"/>
                  <a:pt x="20011" y="10800"/>
                </a:cubicBezTo>
                <a:close/>
                <a:moveTo>
                  <a:pt x="10801" y="0"/>
                </a:moveTo>
                <a:cubicBezTo>
                  <a:pt x="4844" y="0"/>
                  <a:pt x="0" y="4845"/>
                  <a:pt x="0" y="10800"/>
                </a:cubicBezTo>
                <a:cubicBezTo>
                  <a:pt x="0" y="16755"/>
                  <a:pt x="4844" y="21600"/>
                  <a:pt x="10801" y="21600"/>
                </a:cubicBezTo>
                <a:cubicBezTo>
                  <a:pt x="16755" y="21600"/>
                  <a:pt x="21600" y="16755"/>
                  <a:pt x="21600" y="10800"/>
                </a:cubicBezTo>
                <a:cubicBezTo>
                  <a:pt x="21600" y="4845"/>
                  <a:pt x="16755" y="0"/>
                  <a:pt x="10801" y="0"/>
                </a:cubicBezTo>
                <a:close/>
              </a:path>
            </a:pathLst>
          </a:custGeom>
          <a:solidFill>
            <a:schemeClr val="accent2"/>
          </a:solidFill>
          <a:ln w="12700" cap="flat">
            <a:noFill/>
            <a:miter lim="400000"/>
          </a:ln>
          <a:effectLst/>
        </p:spPr>
        <p:txBody>
          <a:bodyPr anchor="ctr"/>
          <a:lstStyle/>
          <a:p>
            <a:pPr algn="ctr"/>
            <a:endParaRPr/>
          </a:p>
        </p:txBody>
      </p:sp>
      <p:sp>
        <p:nvSpPr>
          <p:cNvPr id="23" name="is1ide-Freeform: Shape 16"/>
          <p:cNvSpPr/>
          <p:nvPr/>
        </p:nvSpPr>
        <p:spPr>
          <a:xfrm>
            <a:off x="3844239" y="4631810"/>
            <a:ext cx="373957" cy="316423"/>
          </a:xfrm>
          <a:custGeom>
            <a:avLst/>
            <a:gdLst/>
            <a:ahLst/>
            <a:cxnLst>
              <a:cxn ang="0">
                <a:pos x="wd2" y="hd2"/>
              </a:cxn>
              <a:cxn ang="5400000">
                <a:pos x="wd2" y="hd2"/>
              </a:cxn>
              <a:cxn ang="10800000">
                <a:pos x="wd2" y="hd2"/>
              </a:cxn>
              <a:cxn ang="16200000">
                <a:pos x="wd2" y="hd2"/>
              </a:cxn>
            </a:cxnLst>
            <a:rect l="0" t="0" r="r" b="b"/>
            <a:pathLst>
              <a:path w="21600" h="21600" extrusionOk="0">
                <a:moveTo>
                  <a:pt x="18277" y="21600"/>
                </a:moveTo>
                <a:cubicBezTo>
                  <a:pt x="17355" y="21600"/>
                  <a:pt x="16615" y="20726"/>
                  <a:pt x="16615" y="19636"/>
                </a:cubicBezTo>
                <a:cubicBezTo>
                  <a:pt x="16615" y="18547"/>
                  <a:pt x="17355" y="17673"/>
                  <a:pt x="18277" y="17673"/>
                </a:cubicBezTo>
                <a:cubicBezTo>
                  <a:pt x="19199" y="17673"/>
                  <a:pt x="19938" y="18547"/>
                  <a:pt x="19938" y="19636"/>
                </a:cubicBezTo>
                <a:cubicBezTo>
                  <a:pt x="19938" y="20726"/>
                  <a:pt x="19199" y="21600"/>
                  <a:pt x="18277" y="21600"/>
                </a:cubicBezTo>
                <a:close/>
                <a:moveTo>
                  <a:pt x="15785" y="5891"/>
                </a:moveTo>
                <a:cubicBezTo>
                  <a:pt x="15564" y="5891"/>
                  <a:pt x="15356" y="5998"/>
                  <a:pt x="15200" y="6182"/>
                </a:cubicBezTo>
                <a:lnTo>
                  <a:pt x="13292" y="8422"/>
                </a:lnTo>
                <a:lnTo>
                  <a:pt x="13292" y="3927"/>
                </a:lnTo>
                <a:cubicBezTo>
                  <a:pt x="13292" y="3390"/>
                  <a:pt x="12916" y="2945"/>
                  <a:pt x="12462" y="2945"/>
                </a:cubicBezTo>
                <a:cubicBezTo>
                  <a:pt x="12007" y="2945"/>
                  <a:pt x="11631" y="3390"/>
                  <a:pt x="11631" y="3927"/>
                </a:cubicBezTo>
                <a:lnTo>
                  <a:pt x="11631" y="8422"/>
                </a:lnTo>
                <a:lnTo>
                  <a:pt x="9723" y="6182"/>
                </a:lnTo>
                <a:cubicBezTo>
                  <a:pt x="9567" y="5998"/>
                  <a:pt x="9359" y="5891"/>
                  <a:pt x="9138" y="5891"/>
                </a:cubicBezTo>
                <a:cubicBezTo>
                  <a:pt x="8684" y="5891"/>
                  <a:pt x="8308" y="6336"/>
                  <a:pt x="8308" y="6873"/>
                </a:cubicBezTo>
                <a:cubicBezTo>
                  <a:pt x="8308" y="7134"/>
                  <a:pt x="8399" y="7379"/>
                  <a:pt x="8554" y="7563"/>
                </a:cubicBezTo>
                <a:lnTo>
                  <a:pt x="11877" y="11490"/>
                </a:lnTo>
                <a:cubicBezTo>
                  <a:pt x="12033" y="11674"/>
                  <a:pt x="12241" y="11782"/>
                  <a:pt x="12462" y="11782"/>
                </a:cubicBezTo>
                <a:cubicBezTo>
                  <a:pt x="12682" y="11782"/>
                  <a:pt x="12890" y="11674"/>
                  <a:pt x="13046" y="11490"/>
                </a:cubicBezTo>
                <a:lnTo>
                  <a:pt x="16369" y="7563"/>
                </a:lnTo>
                <a:cubicBezTo>
                  <a:pt x="16525" y="7379"/>
                  <a:pt x="16615" y="7134"/>
                  <a:pt x="16615" y="6873"/>
                </a:cubicBezTo>
                <a:cubicBezTo>
                  <a:pt x="16615" y="6336"/>
                  <a:pt x="16239" y="5891"/>
                  <a:pt x="15785" y="5891"/>
                </a:cubicBezTo>
                <a:close/>
                <a:moveTo>
                  <a:pt x="6646" y="21600"/>
                </a:moveTo>
                <a:cubicBezTo>
                  <a:pt x="5725" y="21600"/>
                  <a:pt x="4985" y="20726"/>
                  <a:pt x="4985" y="19636"/>
                </a:cubicBezTo>
                <a:cubicBezTo>
                  <a:pt x="4985" y="18547"/>
                  <a:pt x="5725" y="17673"/>
                  <a:pt x="6646" y="17673"/>
                </a:cubicBezTo>
                <a:cubicBezTo>
                  <a:pt x="7568" y="17673"/>
                  <a:pt x="8308" y="18547"/>
                  <a:pt x="8308" y="19636"/>
                </a:cubicBezTo>
                <a:cubicBezTo>
                  <a:pt x="8308" y="20726"/>
                  <a:pt x="7568" y="21600"/>
                  <a:pt x="6646" y="21600"/>
                </a:cubicBezTo>
                <a:close/>
                <a:moveTo>
                  <a:pt x="21600" y="10800"/>
                </a:moveTo>
                <a:cubicBezTo>
                  <a:pt x="21600" y="11291"/>
                  <a:pt x="21288" y="11720"/>
                  <a:pt x="20860" y="11782"/>
                </a:cubicBezTo>
                <a:lnTo>
                  <a:pt x="7308" y="13653"/>
                </a:lnTo>
                <a:cubicBezTo>
                  <a:pt x="7360" y="13991"/>
                  <a:pt x="7477" y="14374"/>
                  <a:pt x="7477" y="14727"/>
                </a:cubicBezTo>
                <a:cubicBezTo>
                  <a:pt x="7477" y="15080"/>
                  <a:pt x="7295" y="15402"/>
                  <a:pt x="7165" y="15709"/>
                </a:cubicBezTo>
                <a:lnTo>
                  <a:pt x="19108" y="15709"/>
                </a:lnTo>
                <a:cubicBezTo>
                  <a:pt x="19562" y="15709"/>
                  <a:pt x="19938" y="16154"/>
                  <a:pt x="19938" y="16691"/>
                </a:cubicBezTo>
                <a:cubicBezTo>
                  <a:pt x="19938" y="17228"/>
                  <a:pt x="19562" y="17673"/>
                  <a:pt x="19108" y="17673"/>
                </a:cubicBezTo>
                <a:lnTo>
                  <a:pt x="5815" y="17673"/>
                </a:lnTo>
                <a:cubicBezTo>
                  <a:pt x="5361" y="17673"/>
                  <a:pt x="4985" y="17228"/>
                  <a:pt x="4985" y="16691"/>
                </a:cubicBezTo>
                <a:cubicBezTo>
                  <a:pt x="4985" y="16215"/>
                  <a:pt x="5595" y="15034"/>
                  <a:pt x="5776" y="14589"/>
                </a:cubicBezTo>
                <a:lnTo>
                  <a:pt x="3479" y="1964"/>
                </a:lnTo>
                <a:lnTo>
                  <a:pt x="831" y="1964"/>
                </a:lnTo>
                <a:cubicBezTo>
                  <a:pt x="376" y="1964"/>
                  <a:pt x="0" y="1519"/>
                  <a:pt x="0" y="982"/>
                </a:cubicBezTo>
                <a:cubicBezTo>
                  <a:pt x="0" y="445"/>
                  <a:pt x="376" y="0"/>
                  <a:pt x="831" y="0"/>
                </a:cubicBezTo>
                <a:lnTo>
                  <a:pt x="4154" y="0"/>
                </a:lnTo>
                <a:cubicBezTo>
                  <a:pt x="5037" y="0"/>
                  <a:pt x="5050" y="1227"/>
                  <a:pt x="5179" y="1964"/>
                </a:cubicBezTo>
                <a:lnTo>
                  <a:pt x="20769" y="1964"/>
                </a:lnTo>
                <a:cubicBezTo>
                  <a:pt x="21224" y="1964"/>
                  <a:pt x="21600" y="2409"/>
                  <a:pt x="21600" y="2945"/>
                </a:cubicBezTo>
                <a:cubicBezTo>
                  <a:pt x="21600" y="2945"/>
                  <a:pt x="21600" y="10800"/>
                  <a:pt x="21600" y="10800"/>
                </a:cubicBezTo>
                <a:close/>
              </a:path>
            </a:pathLst>
          </a:custGeom>
          <a:solidFill>
            <a:schemeClr val="accent3"/>
          </a:solidFill>
          <a:ln w="12700" cap="flat">
            <a:noFill/>
            <a:miter lim="400000"/>
          </a:ln>
          <a:effectLst/>
        </p:spPr>
        <p:txBody>
          <a:bodyPr anchor="ctr"/>
          <a:lstStyle/>
          <a:p>
            <a:pPr algn="ctr"/>
            <a:endParaRPr/>
          </a:p>
        </p:txBody>
      </p:sp>
      <p:sp>
        <p:nvSpPr>
          <p:cNvPr id="21" name="is1ide-Freeform: Shape 19"/>
          <p:cNvSpPr/>
          <p:nvPr/>
        </p:nvSpPr>
        <p:spPr>
          <a:xfrm>
            <a:off x="3818368" y="2550779"/>
            <a:ext cx="425699" cy="298744"/>
          </a:xfrm>
          <a:custGeom>
            <a:avLst/>
            <a:gdLst/>
            <a:ahLst/>
            <a:cxnLst>
              <a:cxn ang="0">
                <a:pos x="wd2" y="hd2"/>
              </a:cxn>
              <a:cxn ang="5400000">
                <a:pos x="wd2" y="hd2"/>
              </a:cxn>
              <a:cxn ang="10800000">
                <a:pos x="wd2" y="hd2"/>
              </a:cxn>
              <a:cxn ang="16200000">
                <a:pos x="wd2" y="hd2"/>
              </a:cxn>
            </a:cxnLst>
            <a:rect l="0" t="0" r="r" b="b"/>
            <a:pathLst>
              <a:path w="20583" h="20879" extrusionOk="0">
                <a:moveTo>
                  <a:pt x="15437" y="7465"/>
                </a:moveTo>
                <a:cubicBezTo>
                  <a:pt x="14868" y="7465"/>
                  <a:pt x="14408" y="6800"/>
                  <a:pt x="14408" y="5977"/>
                </a:cubicBezTo>
                <a:cubicBezTo>
                  <a:pt x="14408" y="5154"/>
                  <a:pt x="14868" y="4490"/>
                  <a:pt x="15437" y="4490"/>
                </a:cubicBezTo>
                <a:cubicBezTo>
                  <a:pt x="16006" y="4490"/>
                  <a:pt x="16466" y="5154"/>
                  <a:pt x="16466" y="5977"/>
                </a:cubicBezTo>
                <a:cubicBezTo>
                  <a:pt x="16466" y="6800"/>
                  <a:pt x="16006" y="7465"/>
                  <a:pt x="15437" y="7465"/>
                </a:cubicBezTo>
                <a:close/>
                <a:moveTo>
                  <a:pt x="13379" y="10440"/>
                </a:moveTo>
                <a:cubicBezTo>
                  <a:pt x="12809" y="10440"/>
                  <a:pt x="12349" y="9775"/>
                  <a:pt x="12349" y="8952"/>
                </a:cubicBezTo>
                <a:cubicBezTo>
                  <a:pt x="12349" y="8130"/>
                  <a:pt x="12809" y="7465"/>
                  <a:pt x="13379" y="7465"/>
                </a:cubicBezTo>
                <a:cubicBezTo>
                  <a:pt x="13948" y="7465"/>
                  <a:pt x="14408" y="8130"/>
                  <a:pt x="14408" y="8952"/>
                </a:cubicBezTo>
                <a:cubicBezTo>
                  <a:pt x="14408" y="9775"/>
                  <a:pt x="13948" y="10440"/>
                  <a:pt x="13379" y="10440"/>
                </a:cubicBezTo>
                <a:close/>
                <a:moveTo>
                  <a:pt x="6174" y="10440"/>
                </a:moveTo>
                <a:cubicBezTo>
                  <a:pt x="5037" y="10440"/>
                  <a:pt x="4116" y="9107"/>
                  <a:pt x="4116" y="7465"/>
                </a:cubicBezTo>
                <a:cubicBezTo>
                  <a:pt x="4116" y="5821"/>
                  <a:pt x="5037" y="4490"/>
                  <a:pt x="6174" y="4490"/>
                </a:cubicBezTo>
                <a:cubicBezTo>
                  <a:pt x="7312" y="4490"/>
                  <a:pt x="8233" y="5821"/>
                  <a:pt x="8233" y="7465"/>
                </a:cubicBezTo>
                <a:cubicBezTo>
                  <a:pt x="8233" y="9107"/>
                  <a:pt x="7311" y="10440"/>
                  <a:pt x="6174" y="10440"/>
                </a:cubicBezTo>
                <a:close/>
                <a:moveTo>
                  <a:pt x="20010" y="9489"/>
                </a:moveTo>
                <a:cubicBezTo>
                  <a:pt x="19103" y="2161"/>
                  <a:pt x="17073" y="0"/>
                  <a:pt x="15993" y="0"/>
                </a:cubicBezTo>
                <a:cubicBezTo>
                  <a:pt x="14309" y="0"/>
                  <a:pt x="13876" y="1810"/>
                  <a:pt x="10291" y="1871"/>
                </a:cubicBezTo>
                <a:cubicBezTo>
                  <a:pt x="6705" y="1810"/>
                  <a:pt x="6273" y="0"/>
                  <a:pt x="4589" y="0"/>
                </a:cubicBezTo>
                <a:cubicBezTo>
                  <a:pt x="3509" y="0"/>
                  <a:pt x="1478" y="2161"/>
                  <a:pt x="571" y="9489"/>
                </a:cubicBezTo>
                <a:cubicBezTo>
                  <a:pt x="53" y="13672"/>
                  <a:pt x="-509" y="19918"/>
                  <a:pt x="830" y="20667"/>
                </a:cubicBezTo>
                <a:cubicBezTo>
                  <a:pt x="2496" y="21600"/>
                  <a:pt x="3061" y="19267"/>
                  <a:pt x="4891" y="17296"/>
                </a:cubicBezTo>
                <a:cubicBezTo>
                  <a:pt x="6749" y="15298"/>
                  <a:pt x="7640" y="14828"/>
                  <a:pt x="10291" y="14828"/>
                </a:cubicBezTo>
                <a:cubicBezTo>
                  <a:pt x="12942" y="14828"/>
                  <a:pt x="13833" y="15298"/>
                  <a:pt x="15691" y="17296"/>
                </a:cubicBezTo>
                <a:cubicBezTo>
                  <a:pt x="17521" y="19266"/>
                  <a:pt x="18086" y="21600"/>
                  <a:pt x="19752" y="20667"/>
                </a:cubicBezTo>
                <a:cubicBezTo>
                  <a:pt x="21091" y="19918"/>
                  <a:pt x="20529" y="13674"/>
                  <a:pt x="20010" y="9489"/>
                </a:cubicBezTo>
                <a:close/>
              </a:path>
            </a:pathLst>
          </a:custGeom>
          <a:solidFill>
            <a:schemeClr val="accent4"/>
          </a:solidFill>
          <a:ln w="12700" cap="flat">
            <a:noFill/>
            <a:miter lim="400000"/>
          </a:ln>
          <a:effectLst/>
        </p:spPr>
        <p:txBody>
          <a:bodyPr anchor="ctr"/>
          <a:lstStyle/>
          <a:p>
            <a:pPr algn="ctr"/>
            <a:endParaRPr/>
          </a:p>
        </p:txBody>
      </p:sp>
      <p:grpSp>
        <p:nvGrpSpPr>
          <p:cNvPr id="40" name="组合 39"/>
          <p:cNvGrpSpPr/>
          <p:nvPr/>
        </p:nvGrpSpPr>
        <p:grpSpPr>
          <a:xfrm>
            <a:off x="1784239" y="354939"/>
            <a:ext cx="3766991" cy="717686"/>
            <a:chOff x="2976152" y="4708118"/>
            <a:chExt cx="3766991" cy="717686"/>
          </a:xfrm>
        </p:grpSpPr>
        <p:sp>
          <p:nvSpPr>
            <p:cNvPr id="41" name="文本框 40"/>
            <p:cNvSpPr txBox="1"/>
            <p:nvPr/>
          </p:nvSpPr>
          <p:spPr>
            <a:xfrm>
              <a:off x="2976152" y="5171888"/>
              <a:ext cx="3766991" cy="253916"/>
            </a:xfrm>
            <a:prstGeom prst="rect">
              <a:avLst/>
            </a:prstGeom>
            <a:noFill/>
          </p:spPr>
          <p:txBody>
            <a:bodyPr wrap="square" rtlCol="0">
              <a:spAutoFit/>
              <a:scene3d>
                <a:camera prst="orthographicFront"/>
                <a:lightRig rig="threePt" dir="t"/>
              </a:scene3d>
              <a:sp3d contourW="12700"/>
            </a:bodyPr>
            <a:lstStyle/>
            <a:p>
              <a:r>
                <a:rPr lang="en-US" altLang="zh-CN" sz="1050" dirty="0">
                  <a:solidFill>
                    <a:schemeClr val="tx1">
                      <a:lumMod val="65000"/>
                      <a:lumOff val="35000"/>
                    </a:schemeClr>
                  </a:solidFill>
                  <a:latin typeface="Century Gothic" panose="020B0502020202020204" pitchFamily="34" charset="0"/>
                </a:rPr>
                <a:t>The user can demonstrate on a projector or computer</a:t>
              </a:r>
            </a:p>
          </p:txBody>
        </p:sp>
        <p:sp>
          <p:nvSpPr>
            <p:cNvPr id="42" name="文本框 41"/>
            <p:cNvSpPr txBox="1"/>
            <p:nvPr/>
          </p:nvSpPr>
          <p:spPr>
            <a:xfrm>
              <a:off x="2976152" y="4708118"/>
              <a:ext cx="3057247"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tx1">
                      <a:lumMod val="85000"/>
                      <a:lumOff val="15000"/>
                    </a:schemeClr>
                  </a:solidFill>
                </a:rPr>
                <a:t>标题文字添加此处</a:t>
              </a:r>
            </a:p>
          </p:txBody>
        </p:sp>
      </p:grpSp>
      <p:pic>
        <p:nvPicPr>
          <p:cNvPr id="43" name="图片 4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5637" y="248270"/>
            <a:ext cx="1255524" cy="931024"/>
          </a:xfrm>
          <a:prstGeom prst="rect">
            <a:avLst/>
          </a:prstGeom>
        </p:spPr>
      </p:pic>
      <p:grpSp>
        <p:nvGrpSpPr>
          <p:cNvPr id="47" name="组合 46"/>
          <p:cNvGrpSpPr/>
          <p:nvPr/>
        </p:nvGrpSpPr>
        <p:grpSpPr>
          <a:xfrm>
            <a:off x="8475369" y="2211894"/>
            <a:ext cx="2841919" cy="1107594"/>
            <a:chOff x="874713" y="1114425"/>
            <a:chExt cx="2841919" cy="1107594"/>
          </a:xfrm>
        </p:grpSpPr>
        <p:sp>
          <p:nvSpPr>
            <p:cNvPr id="48" name="矩形 47"/>
            <p:cNvSpPr/>
            <p:nvPr/>
          </p:nvSpPr>
          <p:spPr>
            <a:xfrm>
              <a:off x="874713" y="1464889"/>
              <a:ext cx="2841919"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49" name="矩形 48"/>
            <p:cNvSpPr/>
            <p:nvPr/>
          </p:nvSpPr>
          <p:spPr>
            <a:xfrm>
              <a:off x="874713" y="1114425"/>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50" name="组合 49"/>
          <p:cNvGrpSpPr/>
          <p:nvPr/>
        </p:nvGrpSpPr>
        <p:grpSpPr>
          <a:xfrm>
            <a:off x="8475369" y="4222593"/>
            <a:ext cx="2841919" cy="1107594"/>
            <a:chOff x="874713" y="1114425"/>
            <a:chExt cx="2841919" cy="1107594"/>
          </a:xfrm>
        </p:grpSpPr>
        <p:sp>
          <p:nvSpPr>
            <p:cNvPr id="51" name="矩形 50"/>
            <p:cNvSpPr/>
            <p:nvPr/>
          </p:nvSpPr>
          <p:spPr>
            <a:xfrm>
              <a:off x="874713" y="1464889"/>
              <a:ext cx="2841919"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52" name="矩形 51"/>
            <p:cNvSpPr/>
            <p:nvPr/>
          </p:nvSpPr>
          <p:spPr>
            <a:xfrm>
              <a:off x="874713" y="1114425"/>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53" name="组合 52"/>
          <p:cNvGrpSpPr/>
          <p:nvPr/>
        </p:nvGrpSpPr>
        <p:grpSpPr>
          <a:xfrm>
            <a:off x="923866" y="2211894"/>
            <a:ext cx="2841919" cy="1107594"/>
            <a:chOff x="874713" y="1114425"/>
            <a:chExt cx="2841919" cy="1107594"/>
          </a:xfrm>
        </p:grpSpPr>
        <p:sp>
          <p:nvSpPr>
            <p:cNvPr id="54" name="矩形 53"/>
            <p:cNvSpPr/>
            <p:nvPr/>
          </p:nvSpPr>
          <p:spPr>
            <a:xfrm>
              <a:off x="874713" y="1464889"/>
              <a:ext cx="2841919"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55" name="矩形 54"/>
            <p:cNvSpPr/>
            <p:nvPr/>
          </p:nvSpPr>
          <p:spPr>
            <a:xfrm>
              <a:off x="874713" y="1114425"/>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56" name="组合 55"/>
          <p:cNvGrpSpPr/>
          <p:nvPr/>
        </p:nvGrpSpPr>
        <p:grpSpPr>
          <a:xfrm>
            <a:off x="923866" y="4222593"/>
            <a:ext cx="2841919" cy="1107594"/>
            <a:chOff x="874713" y="1114425"/>
            <a:chExt cx="2841919" cy="1107594"/>
          </a:xfrm>
        </p:grpSpPr>
        <p:sp>
          <p:nvSpPr>
            <p:cNvPr id="57" name="矩形 56"/>
            <p:cNvSpPr/>
            <p:nvPr/>
          </p:nvSpPr>
          <p:spPr>
            <a:xfrm>
              <a:off x="874713" y="1464889"/>
              <a:ext cx="2841919"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58" name="矩形 57"/>
            <p:cNvSpPr/>
            <p:nvPr/>
          </p:nvSpPr>
          <p:spPr>
            <a:xfrm>
              <a:off x="874713" y="1114425"/>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spTree>
    <p:custDataLst>
      <p:tags r:id="rId1"/>
    </p:custDataLst>
    <p:extLst>
      <p:ext uri="{BB962C8B-B14F-4D97-AF65-F5344CB8AC3E}">
        <p14:creationId xmlns:p14="http://schemas.microsoft.com/office/powerpoint/2010/main" val="286172073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par>
                          <p:cTn id="8" fill="hold">
                            <p:stCondLst>
                              <p:cond delay="2000"/>
                            </p:stCondLst>
                            <p:childTnLst>
                              <p:par>
                                <p:cTn id="9" presetID="53" presetClass="entr" presetSubtype="16"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p:cTn id="11" dur="500" fill="hold"/>
                                        <p:tgtEl>
                                          <p:spTgt spid="23"/>
                                        </p:tgtEl>
                                        <p:attrNameLst>
                                          <p:attrName>ppt_w</p:attrName>
                                        </p:attrNameLst>
                                      </p:cBhvr>
                                      <p:tavLst>
                                        <p:tav tm="0">
                                          <p:val>
                                            <p:fltVal val="0"/>
                                          </p:val>
                                        </p:tav>
                                        <p:tav tm="100000">
                                          <p:val>
                                            <p:strVal val="#ppt_w"/>
                                          </p:val>
                                        </p:tav>
                                      </p:tavLst>
                                    </p:anim>
                                    <p:anim calcmode="lin" valueType="num">
                                      <p:cBhvr>
                                        <p:cTn id="12" dur="500" fill="hold"/>
                                        <p:tgtEl>
                                          <p:spTgt spid="23"/>
                                        </p:tgtEl>
                                        <p:attrNameLst>
                                          <p:attrName>ppt_h</p:attrName>
                                        </p:attrNameLst>
                                      </p:cBhvr>
                                      <p:tavLst>
                                        <p:tav tm="0">
                                          <p:val>
                                            <p:fltVal val="0"/>
                                          </p:val>
                                        </p:tav>
                                        <p:tav tm="100000">
                                          <p:val>
                                            <p:strVal val="#ppt_h"/>
                                          </p:val>
                                        </p:tav>
                                      </p:tavLst>
                                    </p:anim>
                                    <p:animEffect transition="in" filter="fade">
                                      <p:cBhvr>
                                        <p:cTn id="13" dur="500"/>
                                        <p:tgtEl>
                                          <p:spTgt spid="23"/>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21"/>
                                        </p:tgtEl>
                                        <p:attrNameLst>
                                          <p:attrName>style.visibility</p:attrName>
                                        </p:attrNameLst>
                                      </p:cBhvr>
                                      <p:to>
                                        <p:strVal val="visible"/>
                                      </p:to>
                                    </p:set>
                                    <p:anim calcmode="lin" valueType="num">
                                      <p:cBhvr>
                                        <p:cTn id="16" dur="500" fill="hold"/>
                                        <p:tgtEl>
                                          <p:spTgt spid="21"/>
                                        </p:tgtEl>
                                        <p:attrNameLst>
                                          <p:attrName>ppt_w</p:attrName>
                                        </p:attrNameLst>
                                      </p:cBhvr>
                                      <p:tavLst>
                                        <p:tav tm="0">
                                          <p:val>
                                            <p:fltVal val="0"/>
                                          </p:val>
                                        </p:tav>
                                        <p:tav tm="100000">
                                          <p:val>
                                            <p:strVal val="#ppt_w"/>
                                          </p:val>
                                        </p:tav>
                                      </p:tavLst>
                                    </p:anim>
                                    <p:anim calcmode="lin" valueType="num">
                                      <p:cBhvr>
                                        <p:cTn id="17" dur="500" fill="hold"/>
                                        <p:tgtEl>
                                          <p:spTgt spid="21"/>
                                        </p:tgtEl>
                                        <p:attrNameLst>
                                          <p:attrName>ppt_h</p:attrName>
                                        </p:attrNameLst>
                                      </p:cBhvr>
                                      <p:tavLst>
                                        <p:tav tm="0">
                                          <p:val>
                                            <p:fltVal val="0"/>
                                          </p:val>
                                        </p:tav>
                                        <p:tav tm="100000">
                                          <p:val>
                                            <p:strVal val="#ppt_h"/>
                                          </p:val>
                                        </p:tav>
                                      </p:tavLst>
                                    </p:anim>
                                    <p:animEffect transition="in" filter="fade">
                                      <p:cBhvr>
                                        <p:cTn id="18" dur="500"/>
                                        <p:tgtEl>
                                          <p:spTgt spid="21"/>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p:cTn id="21" dur="500" fill="hold"/>
                                        <p:tgtEl>
                                          <p:spTgt spid="27"/>
                                        </p:tgtEl>
                                        <p:attrNameLst>
                                          <p:attrName>ppt_w</p:attrName>
                                        </p:attrNameLst>
                                      </p:cBhvr>
                                      <p:tavLst>
                                        <p:tav tm="0">
                                          <p:val>
                                            <p:fltVal val="0"/>
                                          </p:val>
                                        </p:tav>
                                        <p:tav tm="100000">
                                          <p:val>
                                            <p:strVal val="#ppt_w"/>
                                          </p:val>
                                        </p:tav>
                                      </p:tavLst>
                                    </p:anim>
                                    <p:anim calcmode="lin" valueType="num">
                                      <p:cBhvr>
                                        <p:cTn id="22" dur="500" fill="hold"/>
                                        <p:tgtEl>
                                          <p:spTgt spid="27"/>
                                        </p:tgtEl>
                                        <p:attrNameLst>
                                          <p:attrName>ppt_h</p:attrName>
                                        </p:attrNameLst>
                                      </p:cBhvr>
                                      <p:tavLst>
                                        <p:tav tm="0">
                                          <p:val>
                                            <p:fltVal val="0"/>
                                          </p:val>
                                        </p:tav>
                                        <p:tav tm="100000">
                                          <p:val>
                                            <p:strVal val="#ppt_h"/>
                                          </p:val>
                                        </p:tav>
                                      </p:tavLst>
                                    </p:anim>
                                    <p:animEffect transition="in" filter="fade">
                                      <p:cBhvr>
                                        <p:cTn id="23" dur="500"/>
                                        <p:tgtEl>
                                          <p:spTgt spid="27"/>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25"/>
                                        </p:tgtEl>
                                        <p:attrNameLst>
                                          <p:attrName>style.visibility</p:attrName>
                                        </p:attrNameLst>
                                      </p:cBhvr>
                                      <p:to>
                                        <p:strVal val="visible"/>
                                      </p:to>
                                    </p:set>
                                    <p:anim calcmode="lin" valueType="num">
                                      <p:cBhvr>
                                        <p:cTn id="26" dur="500" fill="hold"/>
                                        <p:tgtEl>
                                          <p:spTgt spid="25"/>
                                        </p:tgtEl>
                                        <p:attrNameLst>
                                          <p:attrName>ppt_w</p:attrName>
                                        </p:attrNameLst>
                                      </p:cBhvr>
                                      <p:tavLst>
                                        <p:tav tm="0">
                                          <p:val>
                                            <p:fltVal val="0"/>
                                          </p:val>
                                        </p:tav>
                                        <p:tav tm="100000">
                                          <p:val>
                                            <p:strVal val="#ppt_w"/>
                                          </p:val>
                                        </p:tav>
                                      </p:tavLst>
                                    </p:anim>
                                    <p:anim calcmode="lin" valueType="num">
                                      <p:cBhvr>
                                        <p:cTn id="27" dur="500" fill="hold"/>
                                        <p:tgtEl>
                                          <p:spTgt spid="25"/>
                                        </p:tgtEl>
                                        <p:attrNameLst>
                                          <p:attrName>ppt_h</p:attrName>
                                        </p:attrNameLst>
                                      </p:cBhvr>
                                      <p:tavLst>
                                        <p:tav tm="0">
                                          <p:val>
                                            <p:fltVal val="0"/>
                                          </p:val>
                                        </p:tav>
                                        <p:tav tm="100000">
                                          <p:val>
                                            <p:strVal val="#ppt_h"/>
                                          </p:val>
                                        </p:tav>
                                      </p:tavLst>
                                    </p:anim>
                                    <p:animEffect transition="in" filter="fade">
                                      <p:cBhvr>
                                        <p:cTn id="28" dur="500"/>
                                        <p:tgtEl>
                                          <p:spTgt spid="25"/>
                                        </p:tgtEl>
                                      </p:cBhvr>
                                    </p:animEffect>
                                  </p:childTnLst>
                                </p:cTn>
                              </p:par>
                            </p:childTnLst>
                          </p:cTn>
                        </p:par>
                        <p:par>
                          <p:cTn id="29" fill="hold">
                            <p:stCondLst>
                              <p:cond delay="2500"/>
                            </p:stCondLst>
                            <p:childTnLst>
                              <p:par>
                                <p:cTn id="30" presetID="2" presetClass="entr" presetSubtype="8" fill="hold" nodeType="afterEffect">
                                  <p:stCondLst>
                                    <p:cond delay="0"/>
                                  </p:stCondLst>
                                  <p:childTnLst>
                                    <p:set>
                                      <p:cBhvr>
                                        <p:cTn id="31" dur="1" fill="hold">
                                          <p:stCondLst>
                                            <p:cond delay="0"/>
                                          </p:stCondLst>
                                        </p:cTn>
                                        <p:tgtEl>
                                          <p:spTgt spid="53"/>
                                        </p:tgtEl>
                                        <p:attrNameLst>
                                          <p:attrName>style.visibility</p:attrName>
                                        </p:attrNameLst>
                                      </p:cBhvr>
                                      <p:to>
                                        <p:strVal val="visible"/>
                                      </p:to>
                                    </p:set>
                                    <p:anim calcmode="lin" valueType="num">
                                      <p:cBhvr additive="base">
                                        <p:cTn id="32" dur="500" fill="hold"/>
                                        <p:tgtEl>
                                          <p:spTgt spid="53"/>
                                        </p:tgtEl>
                                        <p:attrNameLst>
                                          <p:attrName>ppt_x</p:attrName>
                                        </p:attrNameLst>
                                      </p:cBhvr>
                                      <p:tavLst>
                                        <p:tav tm="0">
                                          <p:val>
                                            <p:strVal val="0-#ppt_w/2"/>
                                          </p:val>
                                        </p:tav>
                                        <p:tav tm="100000">
                                          <p:val>
                                            <p:strVal val="#ppt_x"/>
                                          </p:val>
                                        </p:tav>
                                      </p:tavLst>
                                    </p:anim>
                                    <p:anim calcmode="lin" valueType="num">
                                      <p:cBhvr additive="base">
                                        <p:cTn id="33" dur="500" fill="hold"/>
                                        <p:tgtEl>
                                          <p:spTgt spid="53"/>
                                        </p:tgtEl>
                                        <p:attrNameLst>
                                          <p:attrName>ppt_y</p:attrName>
                                        </p:attrNameLst>
                                      </p:cBhvr>
                                      <p:tavLst>
                                        <p:tav tm="0">
                                          <p:val>
                                            <p:strVal val="#ppt_y"/>
                                          </p:val>
                                        </p:tav>
                                        <p:tav tm="100000">
                                          <p:val>
                                            <p:strVal val="#ppt_y"/>
                                          </p:val>
                                        </p:tav>
                                      </p:tavLst>
                                    </p:anim>
                                  </p:childTnLst>
                                </p:cTn>
                              </p:par>
                              <p:par>
                                <p:cTn id="34" presetID="2" presetClass="entr" presetSubtype="8" fill="hold" nodeType="withEffect">
                                  <p:stCondLst>
                                    <p:cond delay="0"/>
                                  </p:stCondLst>
                                  <p:childTnLst>
                                    <p:set>
                                      <p:cBhvr>
                                        <p:cTn id="35" dur="1" fill="hold">
                                          <p:stCondLst>
                                            <p:cond delay="0"/>
                                          </p:stCondLst>
                                        </p:cTn>
                                        <p:tgtEl>
                                          <p:spTgt spid="56"/>
                                        </p:tgtEl>
                                        <p:attrNameLst>
                                          <p:attrName>style.visibility</p:attrName>
                                        </p:attrNameLst>
                                      </p:cBhvr>
                                      <p:to>
                                        <p:strVal val="visible"/>
                                      </p:to>
                                    </p:set>
                                    <p:anim calcmode="lin" valueType="num">
                                      <p:cBhvr additive="base">
                                        <p:cTn id="36" dur="500" fill="hold"/>
                                        <p:tgtEl>
                                          <p:spTgt spid="56"/>
                                        </p:tgtEl>
                                        <p:attrNameLst>
                                          <p:attrName>ppt_x</p:attrName>
                                        </p:attrNameLst>
                                      </p:cBhvr>
                                      <p:tavLst>
                                        <p:tav tm="0">
                                          <p:val>
                                            <p:strVal val="0-#ppt_w/2"/>
                                          </p:val>
                                        </p:tav>
                                        <p:tav tm="100000">
                                          <p:val>
                                            <p:strVal val="#ppt_x"/>
                                          </p:val>
                                        </p:tav>
                                      </p:tavLst>
                                    </p:anim>
                                    <p:anim calcmode="lin" valueType="num">
                                      <p:cBhvr additive="base">
                                        <p:cTn id="37" dur="500" fill="hold"/>
                                        <p:tgtEl>
                                          <p:spTgt spid="56"/>
                                        </p:tgtEl>
                                        <p:attrNameLst>
                                          <p:attrName>ppt_y</p:attrName>
                                        </p:attrNameLst>
                                      </p:cBhvr>
                                      <p:tavLst>
                                        <p:tav tm="0">
                                          <p:val>
                                            <p:strVal val="#ppt_y"/>
                                          </p:val>
                                        </p:tav>
                                        <p:tav tm="100000">
                                          <p:val>
                                            <p:strVal val="#ppt_y"/>
                                          </p:val>
                                        </p:tav>
                                      </p:tavLst>
                                    </p:anim>
                                  </p:childTnLst>
                                </p:cTn>
                              </p:par>
                              <p:par>
                                <p:cTn id="38" presetID="2" presetClass="entr" presetSubtype="2" fill="hold" nodeType="withEffect">
                                  <p:stCondLst>
                                    <p:cond delay="0"/>
                                  </p:stCondLst>
                                  <p:childTnLst>
                                    <p:set>
                                      <p:cBhvr>
                                        <p:cTn id="39" dur="1" fill="hold">
                                          <p:stCondLst>
                                            <p:cond delay="0"/>
                                          </p:stCondLst>
                                        </p:cTn>
                                        <p:tgtEl>
                                          <p:spTgt spid="47"/>
                                        </p:tgtEl>
                                        <p:attrNameLst>
                                          <p:attrName>style.visibility</p:attrName>
                                        </p:attrNameLst>
                                      </p:cBhvr>
                                      <p:to>
                                        <p:strVal val="visible"/>
                                      </p:to>
                                    </p:set>
                                    <p:anim calcmode="lin" valueType="num">
                                      <p:cBhvr additive="base">
                                        <p:cTn id="40" dur="500" fill="hold"/>
                                        <p:tgtEl>
                                          <p:spTgt spid="47"/>
                                        </p:tgtEl>
                                        <p:attrNameLst>
                                          <p:attrName>ppt_x</p:attrName>
                                        </p:attrNameLst>
                                      </p:cBhvr>
                                      <p:tavLst>
                                        <p:tav tm="0">
                                          <p:val>
                                            <p:strVal val="1+#ppt_w/2"/>
                                          </p:val>
                                        </p:tav>
                                        <p:tav tm="100000">
                                          <p:val>
                                            <p:strVal val="#ppt_x"/>
                                          </p:val>
                                        </p:tav>
                                      </p:tavLst>
                                    </p:anim>
                                    <p:anim calcmode="lin" valueType="num">
                                      <p:cBhvr additive="base">
                                        <p:cTn id="41" dur="500" fill="hold"/>
                                        <p:tgtEl>
                                          <p:spTgt spid="47"/>
                                        </p:tgtEl>
                                        <p:attrNameLst>
                                          <p:attrName>ppt_y</p:attrName>
                                        </p:attrNameLst>
                                      </p:cBhvr>
                                      <p:tavLst>
                                        <p:tav tm="0">
                                          <p:val>
                                            <p:strVal val="#ppt_y"/>
                                          </p:val>
                                        </p:tav>
                                        <p:tav tm="100000">
                                          <p:val>
                                            <p:strVal val="#ppt_y"/>
                                          </p:val>
                                        </p:tav>
                                      </p:tavLst>
                                    </p:anim>
                                  </p:childTnLst>
                                </p:cTn>
                              </p:par>
                              <p:par>
                                <p:cTn id="42" presetID="2" presetClass="entr" presetSubtype="2" fill="hold" nodeType="withEffect">
                                  <p:stCondLst>
                                    <p:cond delay="0"/>
                                  </p:stCondLst>
                                  <p:childTnLst>
                                    <p:set>
                                      <p:cBhvr>
                                        <p:cTn id="43" dur="1" fill="hold">
                                          <p:stCondLst>
                                            <p:cond delay="0"/>
                                          </p:stCondLst>
                                        </p:cTn>
                                        <p:tgtEl>
                                          <p:spTgt spid="50"/>
                                        </p:tgtEl>
                                        <p:attrNameLst>
                                          <p:attrName>style.visibility</p:attrName>
                                        </p:attrNameLst>
                                      </p:cBhvr>
                                      <p:to>
                                        <p:strVal val="visible"/>
                                      </p:to>
                                    </p:set>
                                    <p:anim calcmode="lin" valueType="num">
                                      <p:cBhvr additive="base">
                                        <p:cTn id="44" dur="500" fill="hold"/>
                                        <p:tgtEl>
                                          <p:spTgt spid="50"/>
                                        </p:tgtEl>
                                        <p:attrNameLst>
                                          <p:attrName>ppt_x</p:attrName>
                                        </p:attrNameLst>
                                      </p:cBhvr>
                                      <p:tavLst>
                                        <p:tav tm="0">
                                          <p:val>
                                            <p:strVal val="1+#ppt_w/2"/>
                                          </p:val>
                                        </p:tav>
                                        <p:tav tm="100000">
                                          <p:val>
                                            <p:strVal val="#ppt_x"/>
                                          </p:val>
                                        </p:tav>
                                      </p:tavLst>
                                    </p:anim>
                                    <p:anim calcmode="lin" valueType="num">
                                      <p:cBhvr additive="base">
                                        <p:cTn id="45" dur="500" fill="hold"/>
                                        <p:tgtEl>
                                          <p:spTgt spid="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5" grpId="0" animBg="1"/>
      <p:bldP spid="23" grpId="0" animBg="1"/>
      <p:bldP spid="2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extLst>
              <p:ext uri="{D42A27DB-BD31-4B8C-83A1-F6EECF244321}">
                <p14:modId xmlns:p14="http://schemas.microsoft.com/office/powerpoint/2010/main" val="1031447101"/>
              </p:ext>
            </p:extLst>
          </p:nvPr>
        </p:nvGraphicFramePr>
        <p:xfrm>
          <a:off x="857250" y="1887397"/>
          <a:ext cx="5498003" cy="3918155"/>
        </p:xfrm>
        <a:graphic>
          <a:graphicData uri="http://schemas.openxmlformats.org/drawingml/2006/chart">
            <c:chart xmlns:c="http://schemas.openxmlformats.org/drawingml/2006/chart" xmlns:r="http://schemas.openxmlformats.org/officeDocument/2006/relationships" r:id="rId3"/>
          </a:graphicData>
        </a:graphic>
      </p:graphicFrame>
      <p:sp>
        <p:nvSpPr>
          <p:cNvPr id="29" name="Shape 2645"/>
          <p:cNvSpPr/>
          <p:nvPr/>
        </p:nvSpPr>
        <p:spPr>
          <a:xfrm>
            <a:off x="7019489" y="2379654"/>
            <a:ext cx="379308" cy="275861"/>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30" name="Shape 2688"/>
          <p:cNvSpPr/>
          <p:nvPr/>
        </p:nvSpPr>
        <p:spPr>
          <a:xfrm>
            <a:off x="7019489" y="3467167"/>
            <a:ext cx="379308" cy="379308"/>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8" y="11291"/>
                  <a:pt x="19636" y="11291"/>
                </a:cubicBezTo>
                <a:lnTo>
                  <a:pt x="19636" y="7364"/>
                </a:lnTo>
                <a:cubicBezTo>
                  <a:pt x="20178"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59"/>
                  <a:pt x="18977" y="0"/>
                  <a:pt x="18164" y="0"/>
                </a:cubicBezTo>
                <a:cubicBezTo>
                  <a:pt x="17350" y="0"/>
                  <a:pt x="16691" y="659"/>
                  <a:pt x="16691" y="1473"/>
                </a:cubicBezTo>
                <a:lnTo>
                  <a:pt x="16691" y="1844"/>
                </a:lnTo>
                <a:lnTo>
                  <a:pt x="2459" y="6029"/>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79" y="21433"/>
                  <a:pt x="5166" y="21600"/>
                  <a:pt x="5400" y="21600"/>
                </a:cubicBezTo>
                <a:lnTo>
                  <a:pt x="9327" y="21600"/>
                </a:lnTo>
                <a:cubicBezTo>
                  <a:pt x="9598" y="21600"/>
                  <a:pt x="9818" y="21381"/>
                  <a:pt x="9818" y="21109"/>
                </a:cubicBezTo>
                <a:cubicBezTo>
                  <a:pt x="9818" y="21072"/>
                  <a:pt x="9805" y="21039"/>
                  <a:pt x="9797" y="21005"/>
                </a:cubicBezTo>
                <a:lnTo>
                  <a:pt x="9806" y="21003"/>
                </a:lnTo>
                <a:lnTo>
                  <a:pt x="8249" y="14329"/>
                </a:lnTo>
                <a:lnTo>
                  <a:pt x="16691" y="16811"/>
                </a:lnTo>
                <a:lnTo>
                  <a:pt x="16691" y="17182"/>
                </a:lnTo>
                <a:cubicBezTo>
                  <a:pt x="16691" y="17995"/>
                  <a:pt x="17350" y="18655"/>
                  <a:pt x="18164" y="18655"/>
                </a:cubicBezTo>
                <a:cubicBezTo>
                  <a:pt x="18977" y="18655"/>
                  <a:pt x="19636" y="17995"/>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rgbClr val="53585F"/>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34" name="Shape 2784"/>
          <p:cNvSpPr/>
          <p:nvPr/>
        </p:nvSpPr>
        <p:spPr>
          <a:xfrm>
            <a:off x="7019489" y="4659053"/>
            <a:ext cx="379308" cy="379308"/>
          </a:xfrm>
          <a:custGeom>
            <a:avLst/>
            <a:gdLst/>
            <a:ahLst/>
            <a:cxnLst>
              <a:cxn ang="0">
                <a:pos x="wd2" y="hd2"/>
              </a:cxn>
              <a:cxn ang="5400000">
                <a:pos x="wd2" y="hd2"/>
              </a:cxn>
              <a:cxn ang="10800000">
                <a:pos x="wd2" y="hd2"/>
              </a:cxn>
              <a:cxn ang="16200000">
                <a:pos x="wd2" y="hd2"/>
              </a:cxn>
            </a:cxnLst>
            <a:rect l="0" t="0" r="r" b="b"/>
            <a:pathLst>
              <a:path w="21600" h="21600" extrusionOk="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rgbClr val="53585F"/>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grpSp>
        <p:nvGrpSpPr>
          <p:cNvPr id="23" name="组合 22"/>
          <p:cNvGrpSpPr/>
          <p:nvPr/>
        </p:nvGrpSpPr>
        <p:grpSpPr>
          <a:xfrm>
            <a:off x="1784239" y="354939"/>
            <a:ext cx="3766991" cy="717686"/>
            <a:chOff x="2976152" y="4708118"/>
            <a:chExt cx="3766991" cy="717686"/>
          </a:xfrm>
        </p:grpSpPr>
        <p:sp>
          <p:nvSpPr>
            <p:cNvPr id="25" name="文本框 24"/>
            <p:cNvSpPr txBox="1"/>
            <p:nvPr/>
          </p:nvSpPr>
          <p:spPr>
            <a:xfrm>
              <a:off x="2976152" y="5171888"/>
              <a:ext cx="3766991" cy="253916"/>
            </a:xfrm>
            <a:prstGeom prst="rect">
              <a:avLst/>
            </a:prstGeom>
            <a:noFill/>
          </p:spPr>
          <p:txBody>
            <a:bodyPr wrap="square" rtlCol="0">
              <a:spAutoFit/>
              <a:scene3d>
                <a:camera prst="orthographicFront"/>
                <a:lightRig rig="threePt" dir="t"/>
              </a:scene3d>
              <a:sp3d contourW="12700"/>
            </a:bodyPr>
            <a:lstStyle/>
            <a:p>
              <a:r>
                <a:rPr lang="en-US" altLang="zh-CN" sz="1050" dirty="0">
                  <a:solidFill>
                    <a:schemeClr val="tx1">
                      <a:lumMod val="65000"/>
                      <a:lumOff val="35000"/>
                    </a:schemeClr>
                  </a:solidFill>
                  <a:latin typeface="Century Gothic" panose="020B0502020202020204" pitchFamily="34" charset="0"/>
                </a:rPr>
                <a:t>The user can demonstrate on a projector or computer</a:t>
              </a:r>
            </a:p>
          </p:txBody>
        </p:sp>
        <p:sp>
          <p:nvSpPr>
            <p:cNvPr id="27" name="文本框 26"/>
            <p:cNvSpPr txBox="1"/>
            <p:nvPr/>
          </p:nvSpPr>
          <p:spPr>
            <a:xfrm>
              <a:off x="2976152" y="4708118"/>
              <a:ext cx="3057247"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tx1">
                      <a:lumMod val="85000"/>
                      <a:lumOff val="15000"/>
                    </a:schemeClr>
                  </a:solidFill>
                </a:rPr>
                <a:t>标题文字添加此处</a:t>
              </a:r>
            </a:p>
          </p:txBody>
        </p:sp>
      </p:grpSp>
      <p:pic>
        <p:nvPicPr>
          <p:cNvPr id="31" name="图片 30"/>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5637" y="248270"/>
            <a:ext cx="1255524" cy="931024"/>
          </a:xfrm>
          <a:prstGeom prst="rect">
            <a:avLst/>
          </a:prstGeom>
        </p:spPr>
      </p:pic>
      <p:grpSp>
        <p:nvGrpSpPr>
          <p:cNvPr id="36" name="组合 35"/>
          <p:cNvGrpSpPr/>
          <p:nvPr/>
        </p:nvGrpSpPr>
        <p:grpSpPr>
          <a:xfrm>
            <a:off x="7661695" y="2087286"/>
            <a:ext cx="3061293" cy="860595"/>
            <a:chOff x="874713" y="1139825"/>
            <a:chExt cx="3061293" cy="860595"/>
          </a:xfrm>
        </p:grpSpPr>
        <p:sp>
          <p:nvSpPr>
            <p:cNvPr id="37" name="矩形 36"/>
            <p:cNvSpPr/>
            <p:nvPr/>
          </p:nvSpPr>
          <p:spPr>
            <a:xfrm>
              <a:off x="874713" y="1464889"/>
              <a:ext cx="3061293"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a:t>
              </a:r>
            </a:p>
          </p:txBody>
        </p:sp>
        <p:sp>
          <p:nvSpPr>
            <p:cNvPr id="38" name="矩形 37"/>
            <p:cNvSpPr/>
            <p:nvPr/>
          </p:nvSpPr>
          <p:spPr>
            <a:xfrm>
              <a:off x="874713" y="1139825"/>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39" name="组合 38"/>
          <p:cNvGrpSpPr/>
          <p:nvPr/>
        </p:nvGrpSpPr>
        <p:grpSpPr>
          <a:xfrm>
            <a:off x="7661695" y="3226523"/>
            <a:ext cx="3061293" cy="860595"/>
            <a:chOff x="874713" y="1139825"/>
            <a:chExt cx="3061293" cy="860595"/>
          </a:xfrm>
        </p:grpSpPr>
        <p:sp>
          <p:nvSpPr>
            <p:cNvPr id="40" name="矩形 39"/>
            <p:cNvSpPr/>
            <p:nvPr/>
          </p:nvSpPr>
          <p:spPr>
            <a:xfrm>
              <a:off x="874713" y="1464889"/>
              <a:ext cx="3061293"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a:t>
              </a:r>
            </a:p>
          </p:txBody>
        </p:sp>
        <p:sp>
          <p:nvSpPr>
            <p:cNvPr id="41" name="矩形 40"/>
            <p:cNvSpPr/>
            <p:nvPr/>
          </p:nvSpPr>
          <p:spPr>
            <a:xfrm>
              <a:off x="874713" y="1139825"/>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42" name="组合 41"/>
          <p:cNvGrpSpPr/>
          <p:nvPr/>
        </p:nvGrpSpPr>
        <p:grpSpPr>
          <a:xfrm>
            <a:off x="7661695" y="4418409"/>
            <a:ext cx="3061293" cy="860595"/>
            <a:chOff x="874713" y="1139825"/>
            <a:chExt cx="3061293" cy="860595"/>
          </a:xfrm>
        </p:grpSpPr>
        <p:sp>
          <p:nvSpPr>
            <p:cNvPr id="43" name="矩形 42"/>
            <p:cNvSpPr/>
            <p:nvPr/>
          </p:nvSpPr>
          <p:spPr>
            <a:xfrm>
              <a:off x="874713" y="1464889"/>
              <a:ext cx="3061293"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a:t>
              </a:r>
            </a:p>
          </p:txBody>
        </p:sp>
        <p:sp>
          <p:nvSpPr>
            <p:cNvPr id="44" name="矩形 43"/>
            <p:cNvSpPr/>
            <p:nvPr/>
          </p:nvSpPr>
          <p:spPr>
            <a:xfrm>
              <a:off x="874713" y="1139825"/>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spTree>
    <p:extLst>
      <p:ext uri="{BB962C8B-B14F-4D97-AF65-F5344CB8AC3E}">
        <p14:creationId xmlns:p14="http://schemas.microsoft.com/office/powerpoint/2010/main" val="427480032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p:cTn id="11" dur="500" fill="hold"/>
                                        <p:tgtEl>
                                          <p:spTgt spid="29"/>
                                        </p:tgtEl>
                                        <p:attrNameLst>
                                          <p:attrName>ppt_w</p:attrName>
                                        </p:attrNameLst>
                                      </p:cBhvr>
                                      <p:tavLst>
                                        <p:tav tm="0">
                                          <p:val>
                                            <p:fltVal val="0"/>
                                          </p:val>
                                        </p:tav>
                                        <p:tav tm="100000">
                                          <p:val>
                                            <p:strVal val="#ppt_w"/>
                                          </p:val>
                                        </p:tav>
                                      </p:tavLst>
                                    </p:anim>
                                    <p:anim calcmode="lin" valueType="num">
                                      <p:cBhvr>
                                        <p:cTn id="12" dur="500" fill="hold"/>
                                        <p:tgtEl>
                                          <p:spTgt spid="29"/>
                                        </p:tgtEl>
                                        <p:attrNameLst>
                                          <p:attrName>ppt_h</p:attrName>
                                        </p:attrNameLst>
                                      </p:cBhvr>
                                      <p:tavLst>
                                        <p:tav tm="0">
                                          <p:val>
                                            <p:fltVal val="0"/>
                                          </p:val>
                                        </p:tav>
                                        <p:tav tm="100000">
                                          <p:val>
                                            <p:strVal val="#ppt_h"/>
                                          </p:val>
                                        </p:tav>
                                      </p:tavLst>
                                    </p:anim>
                                    <p:animEffect transition="in" filter="fade">
                                      <p:cBhvr>
                                        <p:cTn id="13" dur="500"/>
                                        <p:tgtEl>
                                          <p:spTgt spid="29"/>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30"/>
                                        </p:tgtEl>
                                        <p:attrNameLst>
                                          <p:attrName>style.visibility</p:attrName>
                                        </p:attrNameLst>
                                      </p:cBhvr>
                                      <p:to>
                                        <p:strVal val="visible"/>
                                      </p:to>
                                    </p:set>
                                    <p:anim calcmode="lin" valueType="num">
                                      <p:cBhvr>
                                        <p:cTn id="16" dur="500" fill="hold"/>
                                        <p:tgtEl>
                                          <p:spTgt spid="30"/>
                                        </p:tgtEl>
                                        <p:attrNameLst>
                                          <p:attrName>ppt_w</p:attrName>
                                        </p:attrNameLst>
                                      </p:cBhvr>
                                      <p:tavLst>
                                        <p:tav tm="0">
                                          <p:val>
                                            <p:fltVal val="0"/>
                                          </p:val>
                                        </p:tav>
                                        <p:tav tm="100000">
                                          <p:val>
                                            <p:strVal val="#ppt_w"/>
                                          </p:val>
                                        </p:tav>
                                      </p:tavLst>
                                    </p:anim>
                                    <p:anim calcmode="lin" valueType="num">
                                      <p:cBhvr>
                                        <p:cTn id="17" dur="500" fill="hold"/>
                                        <p:tgtEl>
                                          <p:spTgt spid="30"/>
                                        </p:tgtEl>
                                        <p:attrNameLst>
                                          <p:attrName>ppt_h</p:attrName>
                                        </p:attrNameLst>
                                      </p:cBhvr>
                                      <p:tavLst>
                                        <p:tav tm="0">
                                          <p:val>
                                            <p:fltVal val="0"/>
                                          </p:val>
                                        </p:tav>
                                        <p:tav tm="100000">
                                          <p:val>
                                            <p:strVal val="#ppt_h"/>
                                          </p:val>
                                        </p:tav>
                                      </p:tavLst>
                                    </p:anim>
                                    <p:animEffect transition="in" filter="fade">
                                      <p:cBhvr>
                                        <p:cTn id="18" dur="500"/>
                                        <p:tgtEl>
                                          <p:spTgt spid="30"/>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34"/>
                                        </p:tgtEl>
                                        <p:attrNameLst>
                                          <p:attrName>style.visibility</p:attrName>
                                        </p:attrNameLst>
                                      </p:cBhvr>
                                      <p:to>
                                        <p:strVal val="visible"/>
                                      </p:to>
                                    </p:set>
                                    <p:anim calcmode="lin" valueType="num">
                                      <p:cBhvr>
                                        <p:cTn id="21" dur="500" fill="hold"/>
                                        <p:tgtEl>
                                          <p:spTgt spid="34"/>
                                        </p:tgtEl>
                                        <p:attrNameLst>
                                          <p:attrName>ppt_w</p:attrName>
                                        </p:attrNameLst>
                                      </p:cBhvr>
                                      <p:tavLst>
                                        <p:tav tm="0">
                                          <p:val>
                                            <p:fltVal val="0"/>
                                          </p:val>
                                        </p:tav>
                                        <p:tav tm="100000">
                                          <p:val>
                                            <p:strVal val="#ppt_w"/>
                                          </p:val>
                                        </p:tav>
                                      </p:tavLst>
                                    </p:anim>
                                    <p:anim calcmode="lin" valueType="num">
                                      <p:cBhvr>
                                        <p:cTn id="22" dur="500" fill="hold"/>
                                        <p:tgtEl>
                                          <p:spTgt spid="34"/>
                                        </p:tgtEl>
                                        <p:attrNameLst>
                                          <p:attrName>ppt_h</p:attrName>
                                        </p:attrNameLst>
                                      </p:cBhvr>
                                      <p:tavLst>
                                        <p:tav tm="0">
                                          <p:val>
                                            <p:fltVal val="0"/>
                                          </p:val>
                                        </p:tav>
                                        <p:tav tm="100000">
                                          <p:val>
                                            <p:strVal val="#ppt_h"/>
                                          </p:val>
                                        </p:tav>
                                      </p:tavLst>
                                    </p:anim>
                                    <p:animEffect transition="in" filter="fade">
                                      <p:cBhvr>
                                        <p:cTn id="23" dur="500"/>
                                        <p:tgtEl>
                                          <p:spTgt spid="34"/>
                                        </p:tgtEl>
                                      </p:cBhvr>
                                    </p:animEffect>
                                  </p:childTnLst>
                                </p:cTn>
                              </p:par>
                            </p:childTnLst>
                          </p:cTn>
                        </p:par>
                        <p:par>
                          <p:cTn id="24" fill="hold">
                            <p:stCondLst>
                              <p:cond delay="1000"/>
                            </p:stCondLst>
                            <p:childTnLst>
                              <p:par>
                                <p:cTn id="25" presetID="12" presetClass="entr" presetSubtype="8" fill="hold" nodeType="afterEffect">
                                  <p:stCondLst>
                                    <p:cond delay="0"/>
                                  </p:stCondLst>
                                  <p:childTnLst>
                                    <p:set>
                                      <p:cBhvr>
                                        <p:cTn id="26" dur="1" fill="hold">
                                          <p:stCondLst>
                                            <p:cond delay="0"/>
                                          </p:stCondLst>
                                        </p:cTn>
                                        <p:tgtEl>
                                          <p:spTgt spid="36"/>
                                        </p:tgtEl>
                                        <p:attrNameLst>
                                          <p:attrName>style.visibility</p:attrName>
                                        </p:attrNameLst>
                                      </p:cBhvr>
                                      <p:to>
                                        <p:strVal val="visible"/>
                                      </p:to>
                                    </p:set>
                                    <p:anim calcmode="lin" valueType="num">
                                      <p:cBhvr additive="base">
                                        <p:cTn id="27" dur="500"/>
                                        <p:tgtEl>
                                          <p:spTgt spid="36"/>
                                        </p:tgtEl>
                                        <p:attrNameLst>
                                          <p:attrName>ppt_x</p:attrName>
                                        </p:attrNameLst>
                                      </p:cBhvr>
                                      <p:tavLst>
                                        <p:tav tm="0">
                                          <p:val>
                                            <p:strVal val="#ppt_x-#ppt_w*1.125000"/>
                                          </p:val>
                                        </p:tav>
                                        <p:tav tm="100000">
                                          <p:val>
                                            <p:strVal val="#ppt_x"/>
                                          </p:val>
                                        </p:tav>
                                      </p:tavLst>
                                    </p:anim>
                                    <p:animEffect transition="in" filter="wipe(right)">
                                      <p:cBhvr>
                                        <p:cTn id="28" dur="500"/>
                                        <p:tgtEl>
                                          <p:spTgt spid="36"/>
                                        </p:tgtEl>
                                      </p:cBhvr>
                                    </p:animEffect>
                                  </p:childTnLst>
                                </p:cTn>
                              </p:par>
                            </p:childTnLst>
                          </p:cTn>
                        </p:par>
                        <p:par>
                          <p:cTn id="29" fill="hold">
                            <p:stCondLst>
                              <p:cond delay="1500"/>
                            </p:stCondLst>
                            <p:childTnLst>
                              <p:par>
                                <p:cTn id="30" presetID="12" presetClass="entr" presetSubtype="8" fill="hold" nodeType="afterEffect">
                                  <p:stCondLst>
                                    <p:cond delay="0"/>
                                  </p:stCondLst>
                                  <p:childTnLst>
                                    <p:set>
                                      <p:cBhvr>
                                        <p:cTn id="31" dur="1" fill="hold">
                                          <p:stCondLst>
                                            <p:cond delay="0"/>
                                          </p:stCondLst>
                                        </p:cTn>
                                        <p:tgtEl>
                                          <p:spTgt spid="39"/>
                                        </p:tgtEl>
                                        <p:attrNameLst>
                                          <p:attrName>style.visibility</p:attrName>
                                        </p:attrNameLst>
                                      </p:cBhvr>
                                      <p:to>
                                        <p:strVal val="visible"/>
                                      </p:to>
                                    </p:set>
                                    <p:anim calcmode="lin" valueType="num">
                                      <p:cBhvr additive="base">
                                        <p:cTn id="32" dur="500"/>
                                        <p:tgtEl>
                                          <p:spTgt spid="39"/>
                                        </p:tgtEl>
                                        <p:attrNameLst>
                                          <p:attrName>ppt_x</p:attrName>
                                        </p:attrNameLst>
                                      </p:cBhvr>
                                      <p:tavLst>
                                        <p:tav tm="0">
                                          <p:val>
                                            <p:strVal val="#ppt_x-#ppt_w*1.125000"/>
                                          </p:val>
                                        </p:tav>
                                        <p:tav tm="100000">
                                          <p:val>
                                            <p:strVal val="#ppt_x"/>
                                          </p:val>
                                        </p:tav>
                                      </p:tavLst>
                                    </p:anim>
                                    <p:animEffect transition="in" filter="wipe(right)">
                                      <p:cBhvr>
                                        <p:cTn id="33" dur="500"/>
                                        <p:tgtEl>
                                          <p:spTgt spid="39"/>
                                        </p:tgtEl>
                                      </p:cBhvr>
                                    </p:animEffect>
                                  </p:childTnLst>
                                </p:cTn>
                              </p:par>
                            </p:childTnLst>
                          </p:cTn>
                        </p:par>
                        <p:par>
                          <p:cTn id="34" fill="hold">
                            <p:stCondLst>
                              <p:cond delay="2000"/>
                            </p:stCondLst>
                            <p:childTnLst>
                              <p:par>
                                <p:cTn id="35" presetID="12" presetClass="entr" presetSubtype="8" fill="hold" nodeType="afterEffect">
                                  <p:stCondLst>
                                    <p:cond delay="0"/>
                                  </p:stCondLst>
                                  <p:childTnLst>
                                    <p:set>
                                      <p:cBhvr>
                                        <p:cTn id="36" dur="1" fill="hold">
                                          <p:stCondLst>
                                            <p:cond delay="0"/>
                                          </p:stCondLst>
                                        </p:cTn>
                                        <p:tgtEl>
                                          <p:spTgt spid="42"/>
                                        </p:tgtEl>
                                        <p:attrNameLst>
                                          <p:attrName>style.visibility</p:attrName>
                                        </p:attrNameLst>
                                      </p:cBhvr>
                                      <p:to>
                                        <p:strVal val="visible"/>
                                      </p:to>
                                    </p:set>
                                    <p:anim calcmode="lin" valueType="num">
                                      <p:cBhvr additive="base">
                                        <p:cTn id="37" dur="500"/>
                                        <p:tgtEl>
                                          <p:spTgt spid="42"/>
                                        </p:tgtEl>
                                        <p:attrNameLst>
                                          <p:attrName>ppt_x</p:attrName>
                                        </p:attrNameLst>
                                      </p:cBhvr>
                                      <p:tavLst>
                                        <p:tav tm="0">
                                          <p:val>
                                            <p:strVal val="#ppt_x-#ppt_w*1.125000"/>
                                          </p:val>
                                        </p:tav>
                                        <p:tav tm="100000">
                                          <p:val>
                                            <p:strVal val="#ppt_x"/>
                                          </p:val>
                                        </p:tav>
                                      </p:tavLst>
                                    </p:anim>
                                    <p:animEffect transition="in" filter="wipe(right)">
                                      <p:cBhvr>
                                        <p:cTn id="38"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P spid="29" grpId="0" animBg="1"/>
      <p:bldP spid="30" grpId="0" animBg="1"/>
      <p:bldP spid="3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 name="Chart 14"/>
          <p:cNvGraphicFramePr>
            <a:graphicFrameLocks/>
          </p:cNvGraphicFramePr>
          <p:nvPr>
            <p:extLst>
              <p:ext uri="{D42A27DB-BD31-4B8C-83A1-F6EECF244321}">
                <p14:modId xmlns:p14="http://schemas.microsoft.com/office/powerpoint/2010/main" val="3172094606"/>
              </p:ext>
            </p:extLst>
          </p:nvPr>
        </p:nvGraphicFramePr>
        <p:xfrm>
          <a:off x="5790183" y="1896085"/>
          <a:ext cx="5527105" cy="3844637"/>
        </p:xfrm>
        <a:graphic>
          <a:graphicData uri="http://schemas.openxmlformats.org/drawingml/2006/chart">
            <c:chart xmlns:c="http://schemas.openxmlformats.org/drawingml/2006/chart" xmlns:r="http://schemas.openxmlformats.org/officeDocument/2006/relationships" r:id="rId3"/>
          </a:graphicData>
        </a:graphic>
      </p:graphicFrame>
      <p:sp>
        <p:nvSpPr>
          <p:cNvPr id="31" name="Shape 2645"/>
          <p:cNvSpPr/>
          <p:nvPr/>
        </p:nvSpPr>
        <p:spPr>
          <a:xfrm>
            <a:off x="1511841" y="2379654"/>
            <a:ext cx="379308" cy="275861"/>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32" name="Shape 2688"/>
          <p:cNvSpPr/>
          <p:nvPr/>
        </p:nvSpPr>
        <p:spPr>
          <a:xfrm>
            <a:off x="1511841" y="3467167"/>
            <a:ext cx="379308" cy="379308"/>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8" y="11291"/>
                  <a:pt x="19636" y="11291"/>
                </a:cubicBezTo>
                <a:lnTo>
                  <a:pt x="19636" y="7364"/>
                </a:lnTo>
                <a:cubicBezTo>
                  <a:pt x="20178"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59"/>
                  <a:pt x="18977" y="0"/>
                  <a:pt x="18164" y="0"/>
                </a:cubicBezTo>
                <a:cubicBezTo>
                  <a:pt x="17350" y="0"/>
                  <a:pt x="16691" y="659"/>
                  <a:pt x="16691" y="1473"/>
                </a:cubicBezTo>
                <a:lnTo>
                  <a:pt x="16691" y="1844"/>
                </a:lnTo>
                <a:lnTo>
                  <a:pt x="2459" y="6029"/>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79" y="21433"/>
                  <a:pt x="5166" y="21600"/>
                  <a:pt x="5400" y="21600"/>
                </a:cubicBezTo>
                <a:lnTo>
                  <a:pt x="9327" y="21600"/>
                </a:lnTo>
                <a:cubicBezTo>
                  <a:pt x="9598" y="21600"/>
                  <a:pt x="9818" y="21381"/>
                  <a:pt x="9818" y="21109"/>
                </a:cubicBezTo>
                <a:cubicBezTo>
                  <a:pt x="9818" y="21072"/>
                  <a:pt x="9805" y="21039"/>
                  <a:pt x="9797" y="21005"/>
                </a:cubicBezTo>
                <a:lnTo>
                  <a:pt x="9806" y="21003"/>
                </a:lnTo>
                <a:lnTo>
                  <a:pt x="8249" y="14329"/>
                </a:lnTo>
                <a:lnTo>
                  <a:pt x="16691" y="16811"/>
                </a:lnTo>
                <a:lnTo>
                  <a:pt x="16691" y="17182"/>
                </a:lnTo>
                <a:cubicBezTo>
                  <a:pt x="16691" y="17995"/>
                  <a:pt x="17350" y="18655"/>
                  <a:pt x="18164" y="18655"/>
                </a:cubicBezTo>
                <a:cubicBezTo>
                  <a:pt x="18977" y="18655"/>
                  <a:pt x="19636" y="17995"/>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rgbClr val="53585F"/>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33" name="Shape 2784"/>
          <p:cNvSpPr/>
          <p:nvPr/>
        </p:nvSpPr>
        <p:spPr>
          <a:xfrm>
            <a:off x="1511841" y="4659053"/>
            <a:ext cx="379308" cy="379308"/>
          </a:xfrm>
          <a:custGeom>
            <a:avLst/>
            <a:gdLst/>
            <a:ahLst/>
            <a:cxnLst>
              <a:cxn ang="0">
                <a:pos x="wd2" y="hd2"/>
              </a:cxn>
              <a:cxn ang="5400000">
                <a:pos x="wd2" y="hd2"/>
              </a:cxn>
              <a:cxn ang="10800000">
                <a:pos x="wd2" y="hd2"/>
              </a:cxn>
              <a:cxn ang="16200000">
                <a:pos x="wd2" y="hd2"/>
              </a:cxn>
            </a:cxnLst>
            <a:rect l="0" t="0" r="r" b="b"/>
            <a:pathLst>
              <a:path w="21600" h="21600" extrusionOk="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rgbClr val="53585F"/>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grpSp>
        <p:nvGrpSpPr>
          <p:cNvPr id="28" name="组合 27"/>
          <p:cNvGrpSpPr/>
          <p:nvPr/>
        </p:nvGrpSpPr>
        <p:grpSpPr>
          <a:xfrm>
            <a:off x="1784239" y="354939"/>
            <a:ext cx="3766991" cy="717686"/>
            <a:chOff x="2976152" y="4708118"/>
            <a:chExt cx="3766991" cy="717686"/>
          </a:xfrm>
        </p:grpSpPr>
        <p:sp>
          <p:nvSpPr>
            <p:cNvPr id="29" name="文本框 28"/>
            <p:cNvSpPr txBox="1"/>
            <p:nvPr/>
          </p:nvSpPr>
          <p:spPr>
            <a:xfrm>
              <a:off x="2976152" y="5171888"/>
              <a:ext cx="3766991" cy="253916"/>
            </a:xfrm>
            <a:prstGeom prst="rect">
              <a:avLst/>
            </a:prstGeom>
            <a:noFill/>
          </p:spPr>
          <p:txBody>
            <a:bodyPr wrap="square" rtlCol="0">
              <a:spAutoFit/>
              <a:scene3d>
                <a:camera prst="orthographicFront"/>
                <a:lightRig rig="threePt" dir="t"/>
              </a:scene3d>
              <a:sp3d contourW="12700"/>
            </a:bodyPr>
            <a:lstStyle/>
            <a:p>
              <a:r>
                <a:rPr lang="en-US" altLang="zh-CN" sz="1050" dirty="0">
                  <a:solidFill>
                    <a:schemeClr val="tx1">
                      <a:lumMod val="65000"/>
                      <a:lumOff val="35000"/>
                    </a:schemeClr>
                  </a:solidFill>
                  <a:latin typeface="Century Gothic" panose="020B0502020202020204" pitchFamily="34" charset="0"/>
                </a:rPr>
                <a:t>The user can demonstrate on a projector or computer</a:t>
              </a:r>
            </a:p>
          </p:txBody>
        </p:sp>
        <p:sp>
          <p:nvSpPr>
            <p:cNvPr id="30" name="文本框 29"/>
            <p:cNvSpPr txBox="1"/>
            <p:nvPr/>
          </p:nvSpPr>
          <p:spPr>
            <a:xfrm>
              <a:off x="2976152" y="4708118"/>
              <a:ext cx="3057247"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tx1">
                      <a:lumMod val="85000"/>
                      <a:lumOff val="15000"/>
                    </a:schemeClr>
                  </a:solidFill>
                </a:rPr>
                <a:t>标题文字添加此处</a:t>
              </a:r>
            </a:p>
          </p:txBody>
        </p:sp>
      </p:grpSp>
      <p:pic>
        <p:nvPicPr>
          <p:cNvPr id="34" name="图片 3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5637" y="248270"/>
            <a:ext cx="1255524" cy="931024"/>
          </a:xfrm>
          <a:prstGeom prst="rect">
            <a:avLst/>
          </a:prstGeom>
        </p:spPr>
      </p:pic>
      <p:grpSp>
        <p:nvGrpSpPr>
          <p:cNvPr id="35" name="组合 34"/>
          <p:cNvGrpSpPr/>
          <p:nvPr/>
        </p:nvGrpSpPr>
        <p:grpSpPr>
          <a:xfrm>
            <a:off x="2137087" y="2087286"/>
            <a:ext cx="3061293" cy="860595"/>
            <a:chOff x="874713" y="1139825"/>
            <a:chExt cx="3061293" cy="860595"/>
          </a:xfrm>
        </p:grpSpPr>
        <p:sp>
          <p:nvSpPr>
            <p:cNvPr id="36" name="矩形 35"/>
            <p:cNvSpPr/>
            <p:nvPr/>
          </p:nvSpPr>
          <p:spPr>
            <a:xfrm>
              <a:off x="874713" y="1464889"/>
              <a:ext cx="3061293"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a:t>
              </a:r>
            </a:p>
          </p:txBody>
        </p:sp>
        <p:sp>
          <p:nvSpPr>
            <p:cNvPr id="37" name="矩形 36"/>
            <p:cNvSpPr/>
            <p:nvPr/>
          </p:nvSpPr>
          <p:spPr>
            <a:xfrm>
              <a:off x="874713" y="1139825"/>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38" name="组合 37"/>
          <p:cNvGrpSpPr/>
          <p:nvPr/>
        </p:nvGrpSpPr>
        <p:grpSpPr>
          <a:xfrm>
            <a:off x="2137087" y="3226523"/>
            <a:ext cx="3061293" cy="860595"/>
            <a:chOff x="874713" y="1139825"/>
            <a:chExt cx="3061293" cy="860595"/>
          </a:xfrm>
        </p:grpSpPr>
        <p:sp>
          <p:nvSpPr>
            <p:cNvPr id="39" name="矩形 38"/>
            <p:cNvSpPr/>
            <p:nvPr/>
          </p:nvSpPr>
          <p:spPr>
            <a:xfrm>
              <a:off x="874713" y="1464889"/>
              <a:ext cx="3061293"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a:t>
              </a:r>
            </a:p>
          </p:txBody>
        </p:sp>
        <p:sp>
          <p:nvSpPr>
            <p:cNvPr id="40" name="矩形 39"/>
            <p:cNvSpPr/>
            <p:nvPr/>
          </p:nvSpPr>
          <p:spPr>
            <a:xfrm>
              <a:off x="874713" y="1139825"/>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41" name="组合 40"/>
          <p:cNvGrpSpPr/>
          <p:nvPr/>
        </p:nvGrpSpPr>
        <p:grpSpPr>
          <a:xfrm>
            <a:off x="2137087" y="4418409"/>
            <a:ext cx="3061293" cy="860595"/>
            <a:chOff x="874713" y="1139825"/>
            <a:chExt cx="3061293" cy="860595"/>
          </a:xfrm>
        </p:grpSpPr>
        <p:sp>
          <p:nvSpPr>
            <p:cNvPr id="42" name="矩形 41"/>
            <p:cNvSpPr/>
            <p:nvPr/>
          </p:nvSpPr>
          <p:spPr>
            <a:xfrm>
              <a:off x="874713" y="1464889"/>
              <a:ext cx="3061293"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a:t>
              </a:r>
            </a:p>
          </p:txBody>
        </p:sp>
        <p:sp>
          <p:nvSpPr>
            <p:cNvPr id="43" name="矩形 42"/>
            <p:cNvSpPr/>
            <p:nvPr/>
          </p:nvSpPr>
          <p:spPr>
            <a:xfrm>
              <a:off x="874713" y="1139825"/>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spTree>
    <p:extLst>
      <p:ext uri="{BB962C8B-B14F-4D97-AF65-F5344CB8AC3E}">
        <p14:creationId xmlns:p14="http://schemas.microsoft.com/office/powerpoint/2010/main" val="369756365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p:cTn id="12" dur="500" fill="hold"/>
                                        <p:tgtEl>
                                          <p:spTgt spid="32"/>
                                        </p:tgtEl>
                                        <p:attrNameLst>
                                          <p:attrName>ppt_w</p:attrName>
                                        </p:attrNameLst>
                                      </p:cBhvr>
                                      <p:tavLst>
                                        <p:tav tm="0">
                                          <p:val>
                                            <p:fltVal val="0"/>
                                          </p:val>
                                        </p:tav>
                                        <p:tav tm="100000">
                                          <p:val>
                                            <p:strVal val="#ppt_w"/>
                                          </p:val>
                                        </p:tav>
                                      </p:tavLst>
                                    </p:anim>
                                    <p:anim calcmode="lin" valueType="num">
                                      <p:cBhvr>
                                        <p:cTn id="13" dur="500" fill="hold"/>
                                        <p:tgtEl>
                                          <p:spTgt spid="32"/>
                                        </p:tgtEl>
                                        <p:attrNameLst>
                                          <p:attrName>ppt_h</p:attrName>
                                        </p:attrNameLst>
                                      </p:cBhvr>
                                      <p:tavLst>
                                        <p:tav tm="0">
                                          <p:val>
                                            <p:fltVal val="0"/>
                                          </p:val>
                                        </p:tav>
                                        <p:tav tm="100000">
                                          <p:val>
                                            <p:strVal val="#ppt_h"/>
                                          </p:val>
                                        </p:tav>
                                      </p:tavLst>
                                    </p:anim>
                                    <p:animEffect transition="in" filter="fade">
                                      <p:cBhvr>
                                        <p:cTn id="14" dur="500"/>
                                        <p:tgtEl>
                                          <p:spTgt spid="32"/>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p:cTn id="17" dur="500" fill="hold"/>
                                        <p:tgtEl>
                                          <p:spTgt spid="33"/>
                                        </p:tgtEl>
                                        <p:attrNameLst>
                                          <p:attrName>ppt_w</p:attrName>
                                        </p:attrNameLst>
                                      </p:cBhvr>
                                      <p:tavLst>
                                        <p:tav tm="0">
                                          <p:val>
                                            <p:fltVal val="0"/>
                                          </p:val>
                                        </p:tav>
                                        <p:tav tm="100000">
                                          <p:val>
                                            <p:strVal val="#ppt_w"/>
                                          </p:val>
                                        </p:tav>
                                      </p:tavLst>
                                    </p:anim>
                                    <p:anim calcmode="lin" valueType="num">
                                      <p:cBhvr>
                                        <p:cTn id="18" dur="500" fill="hold"/>
                                        <p:tgtEl>
                                          <p:spTgt spid="33"/>
                                        </p:tgtEl>
                                        <p:attrNameLst>
                                          <p:attrName>ppt_h</p:attrName>
                                        </p:attrNameLst>
                                      </p:cBhvr>
                                      <p:tavLst>
                                        <p:tav tm="0">
                                          <p:val>
                                            <p:fltVal val="0"/>
                                          </p:val>
                                        </p:tav>
                                        <p:tav tm="100000">
                                          <p:val>
                                            <p:strVal val="#ppt_h"/>
                                          </p:val>
                                        </p:tav>
                                      </p:tavLst>
                                    </p:anim>
                                    <p:animEffect transition="in" filter="fade">
                                      <p:cBhvr>
                                        <p:cTn id="19" dur="500"/>
                                        <p:tgtEl>
                                          <p:spTgt spid="33"/>
                                        </p:tgtEl>
                                      </p:cBhvr>
                                    </p:animEffect>
                                  </p:childTnLst>
                                </p:cTn>
                              </p:par>
                            </p:childTnLst>
                          </p:cTn>
                        </p:par>
                        <p:par>
                          <p:cTn id="20" fill="hold">
                            <p:stCondLst>
                              <p:cond delay="500"/>
                            </p:stCondLst>
                            <p:childTnLst>
                              <p:par>
                                <p:cTn id="21" presetID="22" presetClass="entr" presetSubtype="8" fill="hold" nodeType="after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wipe(left)">
                                      <p:cBhvr>
                                        <p:cTn id="23" dur="500"/>
                                        <p:tgtEl>
                                          <p:spTgt spid="35"/>
                                        </p:tgtEl>
                                      </p:cBhvr>
                                    </p:animEffect>
                                  </p:childTnLst>
                                </p:cTn>
                              </p:par>
                              <p:par>
                                <p:cTn id="24" presetID="22" presetClass="entr" presetSubtype="8" fill="hold" nodeType="withEffect">
                                  <p:stCondLst>
                                    <p:cond delay="0"/>
                                  </p:stCondLst>
                                  <p:childTnLst>
                                    <p:set>
                                      <p:cBhvr>
                                        <p:cTn id="25" dur="1" fill="hold">
                                          <p:stCondLst>
                                            <p:cond delay="0"/>
                                          </p:stCondLst>
                                        </p:cTn>
                                        <p:tgtEl>
                                          <p:spTgt spid="38"/>
                                        </p:tgtEl>
                                        <p:attrNameLst>
                                          <p:attrName>style.visibility</p:attrName>
                                        </p:attrNameLst>
                                      </p:cBhvr>
                                      <p:to>
                                        <p:strVal val="visible"/>
                                      </p:to>
                                    </p:set>
                                    <p:animEffect transition="in" filter="wipe(left)">
                                      <p:cBhvr>
                                        <p:cTn id="26" dur="500"/>
                                        <p:tgtEl>
                                          <p:spTgt spid="38"/>
                                        </p:tgtEl>
                                      </p:cBhvr>
                                    </p:animEffect>
                                  </p:childTnLst>
                                </p:cTn>
                              </p:par>
                              <p:par>
                                <p:cTn id="27" presetID="22" presetClass="entr" presetSubtype="8" fill="hold" nodeType="withEffect">
                                  <p:stCondLst>
                                    <p:cond delay="0"/>
                                  </p:stCondLst>
                                  <p:childTnLst>
                                    <p:set>
                                      <p:cBhvr>
                                        <p:cTn id="28" dur="1" fill="hold">
                                          <p:stCondLst>
                                            <p:cond delay="0"/>
                                          </p:stCondLst>
                                        </p:cTn>
                                        <p:tgtEl>
                                          <p:spTgt spid="41"/>
                                        </p:tgtEl>
                                        <p:attrNameLst>
                                          <p:attrName>style.visibility</p:attrName>
                                        </p:attrNameLst>
                                      </p:cBhvr>
                                      <p:to>
                                        <p:strVal val="visible"/>
                                      </p:to>
                                    </p:set>
                                    <p:animEffect transition="in" filter="wipe(left)">
                                      <p:cBhvr>
                                        <p:cTn id="29" dur="500"/>
                                        <p:tgtEl>
                                          <p:spTgt spid="41"/>
                                        </p:tgtEl>
                                      </p:cBhvr>
                                    </p:animEffect>
                                  </p:childTnLst>
                                </p:cTn>
                              </p:par>
                            </p:childTnLst>
                          </p:cTn>
                        </p:par>
                        <p:par>
                          <p:cTn id="30" fill="hold">
                            <p:stCondLst>
                              <p:cond delay="1000"/>
                            </p:stCondLst>
                            <p:childTnLst>
                              <p:par>
                                <p:cTn id="31" presetID="22" presetClass="entr" presetSubtype="8"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wipe(left)">
                                      <p:cBhvr>
                                        <p:cTn id="3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5" grpId="0">
        <p:bldAsOne/>
      </p:bldGraphic>
      <p:bldP spid="31" grpId="0" animBg="1"/>
      <p:bldP spid="32" grpId="0" animBg="1"/>
      <p:bldP spid="3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668541" y="1857471"/>
            <a:ext cx="4871624" cy="3884565"/>
            <a:chOff x="3658150" y="2080943"/>
            <a:chExt cx="4871624" cy="3884565"/>
          </a:xfrm>
        </p:grpSpPr>
        <p:graphicFrame>
          <p:nvGraphicFramePr>
            <p:cNvPr id="6" name="Chart 5"/>
            <p:cNvGraphicFramePr/>
            <p:nvPr>
              <p:extLst>
                <p:ext uri="{D42A27DB-BD31-4B8C-83A1-F6EECF244321}">
                  <p14:modId xmlns:p14="http://schemas.microsoft.com/office/powerpoint/2010/main" val="3849408628"/>
                </p:ext>
              </p:extLst>
            </p:nvPr>
          </p:nvGraphicFramePr>
          <p:xfrm>
            <a:off x="3658150" y="2080943"/>
            <a:ext cx="2268690" cy="1873866"/>
          </p:xfrm>
          <a:graphic>
            <a:graphicData uri="http://schemas.openxmlformats.org/drawingml/2006/chart">
              <c:chart xmlns:c="http://schemas.openxmlformats.org/drawingml/2006/chart" xmlns:r="http://schemas.openxmlformats.org/officeDocument/2006/relationships" r:id="rId3"/>
            </a:graphicData>
          </a:graphic>
        </p:graphicFrame>
        <p:sp>
          <p:nvSpPr>
            <p:cNvPr id="7" name="Oval 6"/>
            <p:cNvSpPr/>
            <p:nvPr/>
          </p:nvSpPr>
          <p:spPr>
            <a:xfrm>
              <a:off x="4071028" y="2296410"/>
              <a:ext cx="1442932" cy="144293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8" name="TextBox 7"/>
            <p:cNvSpPr txBox="1"/>
            <p:nvPr/>
          </p:nvSpPr>
          <p:spPr>
            <a:xfrm>
              <a:off x="4057083" y="2635220"/>
              <a:ext cx="1422014" cy="707886"/>
            </a:xfrm>
            <a:prstGeom prst="rect">
              <a:avLst/>
            </a:prstGeom>
            <a:noFill/>
          </p:spPr>
          <p:txBody>
            <a:bodyPr wrap="square" rtlCol="0">
              <a:spAutoFit/>
            </a:bodyPr>
            <a:lstStyle/>
            <a:p>
              <a:pPr algn="ctr"/>
              <a:r>
                <a:rPr lang="en-US" sz="4000" spc="150" dirty="0">
                  <a:solidFill>
                    <a:schemeClr val="tx2"/>
                  </a:solidFill>
                  <a:latin typeface="Lato Light" charset="0"/>
                  <a:ea typeface="Lato Light" charset="0"/>
                  <a:cs typeface="Lato Light" charset="0"/>
                </a:rPr>
                <a:t>70</a:t>
              </a:r>
            </a:p>
          </p:txBody>
        </p:sp>
        <p:graphicFrame>
          <p:nvGraphicFramePr>
            <p:cNvPr id="24" name="Chart 23"/>
            <p:cNvGraphicFramePr/>
            <p:nvPr>
              <p:extLst>
                <p:ext uri="{D42A27DB-BD31-4B8C-83A1-F6EECF244321}">
                  <p14:modId xmlns:p14="http://schemas.microsoft.com/office/powerpoint/2010/main" val="1507803386"/>
                </p:ext>
              </p:extLst>
            </p:nvPr>
          </p:nvGraphicFramePr>
          <p:xfrm>
            <a:off x="6261084" y="2080943"/>
            <a:ext cx="2268690" cy="1873866"/>
          </p:xfrm>
          <a:graphic>
            <a:graphicData uri="http://schemas.openxmlformats.org/drawingml/2006/chart">
              <c:chart xmlns:c="http://schemas.openxmlformats.org/drawingml/2006/chart" xmlns:r="http://schemas.openxmlformats.org/officeDocument/2006/relationships" r:id="rId4"/>
            </a:graphicData>
          </a:graphic>
        </p:graphicFrame>
        <p:sp>
          <p:nvSpPr>
            <p:cNvPr id="25" name="Oval 24"/>
            <p:cNvSpPr/>
            <p:nvPr/>
          </p:nvSpPr>
          <p:spPr>
            <a:xfrm>
              <a:off x="6673962" y="2296410"/>
              <a:ext cx="1442932" cy="144293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26" name="TextBox 25"/>
            <p:cNvSpPr txBox="1"/>
            <p:nvPr/>
          </p:nvSpPr>
          <p:spPr>
            <a:xfrm>
              <a:off x="6660017" y="2635220"/>
              <a:ext cx="1422014" cy="707886"/>
            </a:xfrm>
            <a:prstGeom prst="rect">
              <a:avLst/>
            </a:prstGeom>
            <a:noFill/>
          </p:spPr>
          <p:txBody>
            <a:bodyPr wrap="square" rtlCol="0">
              <a:spAutoFit/>
            </a:bodyPr>
            <a:lstStyle/>
            <a:p>
              <a:pPr algn="ctr"/>
              <a:r>
                <a:rPr lang="en-US" sz="4000" spc="150" dirty="0">
                  <a:solidFill>
                    <a:schemeClr val="tx2"/>
                  </a:solidFill>
                  <a:latin typeface="Lato Light" charset="0"/>
                  <a:ea typeface="Lato Light" charset="0"/>
                  <a:cs typeface="Lato Light" charset="0"/>
                </a:rPr>
                <a:t>90</a:t>
              </a:r>
            </a:p>
          </p:txBody>
        </p:sp>
        <p:graphicFrame>
          <p:nvGraphicFramePr>
            <p:cNvPr id="28" name="Chart 27"/>
            <p:cNvGraphicFramePr/>
            <p:nvPr>
              <p:extLst>
                <p:ext uri="{D42A27DB-BD31-4B8C-83A1-F6EECF244321}">
                  <p14:modId xmlns:p14="http://schemas.microsoft.com/office/powerpoint/2010/main" val="2756899108"/>
                </p:ext>
              </p:extLst>
            </p:nvPr>
          </p:nvGraphicFramePr>
          <p:xfrm>
            <a:off x="3683196" y="4091642"/>
            <a:ext cx="2268690" cy="1873866"/>
          </p:xfrm>
          <a:graphic>
            <a:graphicData uri="http://schemas.openxmlformats.org/drawingml/2006/chart">
              <c:chart xmlns:c="http://schemas.openxmlformats.org/drawingml/2006/chart" xmlns:r="http://schemas.openxmlformats.org/officeDocument/2006/relationships" r:id="rId5"/>
            </a:graphicData>
          </a:graphic>
        </p:graphicFrame>
        <p:sp>
          <p:nvSpPr>
            <p:cNvPr id="29" name="Oval 28"/>
            <p:cNvSpPr/>
            <p:nvPr/>
          </p:nvSpPr>
          <p:spPr>
            <a:xfrm>
              <a:off x="4096074" y="4307109"/>
              <a:ext cx="1442932" cy="144293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30" name="TextBox 29"/>
            <p:cNvSpPr txBox="1"/>
            <p:nvPr/>
          </p:nvSpPr>
          <p:spPr>
            <a:xfrm>
              <a:off x="4082129" y="4645919"/>
              <a:ext cx="1422014" cy="707886"/>
            </a:xfrm>
            <a:prstGeom prst="rect">
              <a:avLst/>
            </a:prstGeom>
            <a:noFill/>
          </p:spPr>
          <p:txBody>
            <a:bodyPr wrap="square" rtlCol="0">
              <a:spAutoFit/>
            </a:bodyPr>
            <a:lstStyle/>
            <a:p>
              <a:pPr algn="ctr"/>
              <a:r>
                <a:rPr lang="en-US" sz="4000" spc="150" dirty="0">
                  <a:solidFill>
                    <a:schemeClr val="tx2"/>
                  </a:solidFill>
                  <a:latin typeface="Lato Light" charset="0"/>
                  <a:ea typeface="Lato Light" charset="0"/>
                  <a:cs typeface="Lato Light" charset="0"/>
                </a:rPr>
                <a:t>50</a:t>
              </a:r>
            </a:p>
          </p:txBody>
        </p:sp>
        <p:graphicFrame>
          <p:nvGraphicFramePr>
            <p:cNvPr id="38" name="Chart 37"/>
            <p:cNvGraphicFramePr/>
            <p:nvPr>
              <p:extLst>
                <p:ext uri="{D42A27DB-BD31-4B8C-83A1-F6EECF244321}">
                  <p14:modId xmlns:p14="http://schemas.microsoft.com/office/powerpoint/2010/main" val="3918815557"/>
                </p:ext>
              </p:extLst>
            </p:nvPr>
          </p:nvGraphicFramePr>
          <p:xfrm>
            <a:off x="6261084" y="4091642"/>
            <a:ext cx="2268690" cy="1873866"/>
          </p:xfrm>
          <a:graphic>
            <a:graphicData uri="http://schemas.openxmlformats.org/drawingml/2006/chart">
              <c:chart xmlns:c="http://schemas.openxmlformats.org/drawingml/2006/chart" xmlns:r="http://schemas.openxmlformats.org/officeDocument/2006/relationships" r:id="rId6"/>
            </a:graphicData>
          </a:graphic>
        </p:graphicFrame>
        <p:sp>
          <p:nvSpPr>
            <p:cNvPr id="39" name="Oval 38"/>
            <p:cNvSpPr/>
            <p:nvPr/>
          </p:nvSpPr>
          <p:spPr>
            <a:xfrm>
              <a:off x="6673962" y="4307109"/>
              <a:ext cx="1442932" cy="144293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40" name="TextBox 39"/>
            <p:cNvSpPr txBox="1"/>
            <p:nvPr/>
          </p:nvSpPr>
          <p:spPr>
            <a:xfrm>
              <a:off x="6660017" y="4645919"/>
              <a:ext cx="1422014" cy="707886"/>
            </a:xfrm>
            <a:prstGeom prst="rect">
              <a:avLst/>
            </a:prstGeom>
            <a:noFill/>
          </p:spPr>
          <p:txBody>
            <a:bodyPr wrap="square" rtlCol="0">
              <a:spAutoFit/>
            </a:bodyPr>
            <a:lstStyle/>
            <a:p>
              <a:pPr algn="ctr"/>
              <a:r>
                <a:rPr lang="en-US" sz="4000" spc="150" dirty="0">
                  <a:solidFill>
                    <a:schemeClr val="tx2"/>
                  </a:solidFill>
                  <a:latin typeface="Lato Light" charset="0"/>
                  <a:ea typeface="Lato Light" charset="0"/>
                  <a:cs typeface="Lato Light" charset="0"/>
                </a:rPr>
                <a:t>30</a:t>
              </a:r>
            </a:p>
          </p:txBody>
        </p:sp>
        <p:cxnSp>
          <p:nvCxnSpPr>
            <p:cNvPr id="9" name="Straight Connector 8"/>
            <p:cNvCxnSpPr/>
            <p:nvPr/>
          </p:nvCxnSpPr>
          <p:spPr>
            <a:xfrm>
              <a:off x="6102497" y="3390458"/>
              <a:ext cx="0" cy="107669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rot="5400000">
              <a:off x="6127641" y="3415602"/>
              <a:ext cx="0" cy="107669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41" name="组合 40"/>
          <p:cNvGrpSpPr/>
          <p:nvPr/>
        </p:nvGrpSpPr>
        <p:grpSpPr>
          <a:xfrm>
            <a:off x="1784239" y="354939"/>
            <a:ext cx="3766991" cy="717686"/>
            <a:chOff x="2976152" y="4708118"/>
            <a:chExt cx="3766991" cy="717686"/>
          </a:xfrm>
        </p:grpSpPr>
        <p:sp>
          <p:nvSpPr>
            <p:cNvPr id="42" name="文本框 41"/>
            <p:cNvSpPr txBox="1"/>
            <p:nvPr/>
          </p:nvSpPr>
          <p:spPr>
            <a:xfrm>
              <a:off x="2976152" y="5171888"/>
              <a:ext cx="3766991" cy="253916"/>
            </a:xfrm>
            <a:prstGeom prst="rect">
              <a:avLst/>
            </a:prstGeom>
            <a:noFill/>
          </p:spPr>
          <p:txBody>
            <a:bodyPr wrap="square" rtlCol="0">
              <a:spAutoFit/>
              <a:scene3d>
                <a:camera prst="orthographicFront"/>
                <a:lightRig rig="threePt" dir="t"/>
              </a:scene3d>
              <a:sp3d contourW="12700"/>
            </a:bodyPr>
            <a:lstStyle/>
            <a:p>
              <a:r>
                <a:rPr lang="en-US" altLang="zh-CN" sz="1050" dirty="0">
                  <a:solidFill>
                    <a:schemeClr val="tx1">
                      <a:lumMod val="65000"/>
                      <a:lumOff val="35000"/>
                    </a:schemeClr>
                  </a:solidFill>
                  <a:latin typeface="Century Gothic" panose="020B0502020202020204" pitchFamily="34" charset="0"/>
                </a:rPr>
                <a:t>The user can demonstrate on a projector or computer</a:t>
              </a:r>
            </a:p>
          </p:txBody>
        </p:sp>
        <p:sp>
          <p:nvSpPr>
            <p:cNvPr id="43" name="文本框 42"/>
            <p:cNvSpPr txBox="1"/>
            <p:nvPr/>
          </p:nvSpPr>
          <p:spPr>
            <a:xfrm>
              <a:off x="2976152" y="4708118"/>
              <a:ext cx="3057247"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tx1">
                      <a:lumMod val="85000"/>
                      <a:lumOff val="15000"/>
                    </a:schemeClr>
                  </a:solidFill>
                </a:rPr>
                <a:t>标题文字添加此处</a:t>
              </a:r>
            </a:p>
          </p:txBody>
        </p:sp>
      </p:grpSp>
      <p:pic>
        <p:nvPicPr>
          <p:cNvPr id="44" name="图片 43"/>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15637" y="248270"/>
            <a:ext cx="1255524" cy="931024"/>
          </a:xfrm>
          <a:prstGeom prst="rect">
            <a:avLst/>
          </a:prstGeom>
        </p:spPr>
      </p:pic>
      <p:grpSp>
        <p:nvGrpSpPr>
          <p:cNvPr id="47" name="组合 46"/>
          <p:cNvGrpSpPr/>
          <p:nvPr/>
        </p:nvGrpSpPr>
        <p:grpSpPr>
          <a:xfrm>
            <a:off x="8475369" y="2211894"/>
            <a:ext cx="2841919" cy="1107594"/>
            <a:chOff x="874713" y="1114425"/>
            <a:chExt cx="2841919" cy="1107594"/>
          </a:xfrm>
        </p:grpSpPr>
        <p:sp>
          <p:nvSpPr>
            <p:cNvPr id="48" name="矩形 47"/>
            <p:cNvSpPr/>
            <p:nvPr/>
          </p:nvSpPr>
          <p:spPr>
            <a:xfrm>
              <a:off x="874713" y="1464889"/>
              <a:ext cx="2841919"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49" name="矩形 48"/>
            <p:cNvSpPr/>
            <p:nvPr/>
          </p:nvSpPr>
          <p:spPr>
            <a:xfrm>
              <a:off x="874713" y="1114425"/>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50" name="组合 49"/>
          <p:cNvGrpSpPr/>
          <p:nvPr/>
        </p:nvGrpSpPr>
        <p:grpSpPr>
          <a:xfrm>
            <a:off x="8475369" y="4222593"/>
            <a:ext cx="2841919" cy="1107594"/>
            <a:chOff x="874713" y="1114425"/>
            <a:chExt cx="2841919" cy="1107594"/>
          </a:xfrm>
        </p:grpSpPr>
        <p:sp>
          <p:nvSpPr>
            <p:cNvPr id="51" name="矩形 50"/>
            <p:cNvSpPr/>
            <p:nvPr/>
          </p:nvSpPr>
          <p:spPr>
            <a:xfrm>
              <a:off x="874713" y="1464889"/>
              <a:ext cx="2841919"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52" name="矩形 51"/>
            <p:cNvSpPr/>
            <p:nvPr/>
          </p:nvSpPr>
          <p:spPr>
            <a:xfrm>
              <a:off x="874713" y="1114425"/>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53" name="组合 52"/>
          <p:cNvGrpSpPr/>
          <p:nvPr/>
        </p:nvGrpSpPr>
        <p:grpSpPr>
          <a:xfrm>
            <a:off x="1019116" y="2211894"/>
            <a:ext cx="2841919" cy="1107594"/>
            <a:chOff x="874713" y="1114425"/>
            <a:chExt cx="2841919" cy="1107594"/>
          </a:xfrm>
        </p:grpSpPr>
        <p:sp>
          <p:nvSpPr>
            <p:cNvPr id="54" name="矩形 53"/>
            <p:cNvSpPr/>
            <p:nvPr/>
          </p:nvSpPr>
          <p:spPr>
            <a:xfrm>
              <a:off x="874713" y="1464889"/>
              <a:ext cx="2841919"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55" name="矩形 54"/>
            <p:cNvSpPr/>
            <p:nvPr/>
          </p:nvSpPr>
          <p:spPr>
            <a:xfrm>
              <a:off x="874713" y="1114425"/>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56" name="组合 55"/>
          <p:cNvGrpSpPr/>
          <p:nvPr/>
        </p:nvGrpSpPr>
        <p:grpSpPr>
          <a:xfrm>
            <a:off x="1019116" y="4222593"/>
            <a:ext cx="2841919" cy="1107594"/>
            <a:chOff x="874713" y="1114425"/>
            <a:chExt cx="2841919" cy="1107594"/>
          </a:xfrm>
        </p:grpSpPr>
        <p:sp>
          <p:nvSpPr>
            <p:cNvPr id="57" name="矩形 56"/>
            <p:cNvSpPr/>
            <p:nvPr/>
          </p:nvSpPr>
          <p:spPr>
            <a:xfrm>
              <a:off x="874713" y="1464889"/>
              <a:ext cx="2841919"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58" name="矩形 57"/>
            <p:cNvSpPr/>
            <p:nvPr/>
          </p:nvSpPr>
          <p:spPr>
            <a:xfrm>
              <a:off x="874713" y="1114425"/>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spTree>
    <p:extLst>
      <p:ext uri="{BB962C8B-B14F-4D97-AF65-F5344CB8AC3E}">
        <p14:creationId xmlns:p14="http://schemas.microsoft.com/office/powerpoint/2010/main" val="166916121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53"/>
                                        </p:tgtEl>
                                        <p:attrNameLst>
                                          <p:attrName>style.visibility</p:attrName>
                                        </p:attrNameLst>
                                      </p:cBhvr>
                                      <p:to>
                                        <p:strVal val="visible"/>
                                      </p:to>
                                    </p:set>
                                    <p:anim calcmode="lin" valueType="num">
                                      <p:cBhvr>
                                        <p:cTn id="13" dur="500" fill="hold"/>
                                        <p:tgtEl>
                                          <p:spTgt spid="53"/>
                                        </p:tgtEl>
                                        <p:attrNameLst>
                                          <p:attrName>ppt_w</p:attrName>
                                        </p:attrNameLst>
                                      </p:cBhvr>
                                      <p:tavLst>
                                        <p:tav tm="0">
                                          <p:val>
                                            <p:fltVal val="0"/>
                                          </p:val>
                                        </p:tav>
                                        <p:tav tm="100000">
                                          <p:val>
                                            <p:strVal val="#ppt_w"/>
                                          </p:val>
                                        </p:tav>
                                      </p:tavLst>
                                    </p:anim>
                                    <p:anim calcmode="lin" valueType="num">
                                      <p:cBhvr>
                                        <p:cTn id="14" dur="500" fill="hold"/>
                                        <p:tgtEl>
                                          <p:spTgt spid="53"/>
                                        </p:tgtEl>
                                        <p:attrNameLst>
                                          <p:attrName>ppt_h</p:attrName>
                                        </p:attrNameLst>
                                      </p:cBhvr>
                                      <p:tavLst>
                                        <p:tav tm="0">
                                          <p:val>
                                            <p:fltVal val="0"/>
                                          </p:val>
                                        </p:tav>
                                        <p:tav tm="100000">
                                          <p:val>
                                            <p:strVal val="#ppt_h"/>
                                          </p:val>
                                        </p:tav>
                                      </p:tavLst>
                                    </p:anim>
                                    <p:animEffect transition="in" filter="fade">
                                      <p:cBhvr>
                                        <p:cTn id="15" dur="500"/>
                                        <p:tgtEl>
                                          <p:spTgt spid="53"/>
                                        </p:tgtEl>
                                      </p:cBhvr>
                                    </p:animEffect>
                                  </p:childTnLst>
                                </p:cTn>
                              </p:par>
                              <p:par>
                                <p:cTn id="16" presetID="53" presetClass="entr" presetSubtype="16" fill="hold" nodeType="withEffect">
                                  <p:stCondLst>
                                    <p:cond delay="0"/>
                                  </p:stCondLst>
                                  <p:childTnLst>
                                    <p:set>
                                      <p:cBhvr>
                                        <p:cTn id="17" dur="1" fill="hold">
                                          <p:stCondLst>
                                            <p:cond delay="0"/>
                                          </p:stCondLst>
                                        </p:cTn>
                                        <p:tgtEl>
                                          <p:spTgt spid="56"/>
                                        </p:tgtEl>
                                        <p:attrNameLst>
                                          <p:attrName>style.visibility</p:attrName>
                                        </p:attrNameLst>
                                      </p:cBhvr>
                                      <p:to>
                                        <p:strVal val="visible"/>
                                      </p:to>
                                    </p:set>
                                    <p:anim calcmode="lin" valueType="num">
                                      <p:cBhvr>
                                        <p:cTn id="18" dur="500" fill="hold"/>
                                        <p:tgtEl>
                                          <p:spTgt spid="56"/>
                                        </p:tgtEl>
                                        <p:attrNameLst>
                                          <p:attrName>ppt_w</p:attrName>
                                        </p:attrNameLst>
                                      </p:cBhvr>
                                      <p:tavLst>
                                        <p:tav tm="0">
                                          <p:val>
                                            <p:fltVal val="0"/>
                                          </p:val>
                                        </p:tav>
                                        <p:tav tm="100000">
                                          <p:val>
                                            <p:strVal val="#ppt_w"/>
                                          </p:val>
                                        </p:tav>
                                      </p:tavLst>
                                    </p:anim>
                                    <p:anim calcmode="lin" valueType="num">
                                      <p:cBhvr>
                                        <p:cTn id="19" dur="500" fill="hold"/>
                                        <p:tgtEl>
                                          <p:spTgt spid="56"/>
                                        </p:tgtEl>
                                        <p:attrNameLst>
                                          <p:attrName>ppt_h</p:attrName>
                                        </p:attrNameLst>
                                      </p:cBhvr>
                                      <p:tavLst>
                                        <p:tav tm="0">
                                          <p:val>
                                            <p:fltVal val="0"/>
                                          </p:val>
                                        </p:tav>
                                        <p:tav tm="100000">
                                          <p:val>
                                            <p:strVal val="#ppt_h"/>
                                          </p:val>
                                        </p:tav>
                                      </p:tavLst>
                                    </p:anim>
                                    <p:animEffect transition="in" filter="fade">
                                      <p:cBhvr>
                                        <p:cTn id="20" dur="500"/>
                                        <p:tgtEl>
                                          <p:spTgt spid="56"/>
                                        </p:tgtEl>
                                      </p:cBhvr>
                                    </p:animEffect>
                                  </p:childTnLst>
                                </p:cTn>
                              </p:par>
                              <p:par>
                                <p:cTn id="21" presetID="53" presetClass="entr" presetSubtype="16" fill="hold" nodeType="withEffect">
                                  <p:stCondLst>
                                    <p:cond delay="0"/>
                                  </p:stCondLst>
                                  <p:childTnLst>
                                    <p:set>
                                      <p:cBhvr>
                                        <p:cTn id="22" dur="1" fill="hold">
                                          <p:stCondLst>
                                            <p:cond delay="0"/>
                                          </p:stCondLst>
                                        </p:cTn>
                                        <p:tgtEl>
                                          <p:spTgt spid="47"/>
                                        </p:tgtEl>
                                        <p:attrNameLst>
                                          <p:attrName>style.visibility</p:attrName>
                                        </p:attrNameLst>
                                      </p:cBhvr>
                                      <p:to>
                                        <p:strVal val="visible"/>
                                      </p:to>
                                    </p:set>
                                    <p:anim calcmode="lin" valueType="num">
                                      <p:cBhvr>
                                        <p:cTn id="23" dur="500" fill="hold"/>
                                        <p:tgtEl>
                                          <p:spTgt spid="47"/>
                                        </p:tgtEl>
                                        <p:attrNameLst>
                                          <p:attrName>ppt_w</p:attrName>
                                        </p:attrNameLst>
                                      </p:cBhvr>
                                      <p:tavLst>
                                        <p:tav tm="0">
                                          <p:val>
                                            <p:fltVal val="0"/>
                                          </p:val>
                                        </p:tav>
                                        <p:tav tm="100000">
                                          <p:val>
                                            <p:strVal val="#ppt_w"/>
                                          </p:val>
                                        </p:tav>
                                      </p:tavLst>
                                    </p:anim>
                                    <p:anim calcmode="lin" valueType="num">
                                      <p:cBhvr>
                                        <p:cTn id="24" dur="500" fill="hold"/>
                                        <p:tgtEl>
                                          <p:spTgt spid="47"/>
                                        </p:tgtEl>
                                        <p:attrNameLst>
                                          <p:attrName>ppt_h</p:attrName>
                                        </p:attrNameLst>
                                      </p:cBhvr>
                                      <p:tavLst>
                                        <p:tav tm="0">
                                          <p:val>
                                            <p:fltVal val="0"/>
                                          </p:val>
                                        </p:tav>
                                        <p:tav tm="100000">
                                          <p:val>
                                            <p:strVal val="#ppt_h"/>
                                          </p:val>
                                        </p:tav>
                                      </p:tavLst>
                                    </p:anim>
                                    <p:animEffect transition="in" filter="fade">
                                      <p:cBhvr>
                                        <p:cTn id="25" dur="500"/>
                                        <p:tgtEl>
                                          <p:spTgt spid="47"/>
                                        </p:tgtEl>
                                      </p:cBhvr>
                                    </p:animEffect>
                                  </p:childTnLst>
                                </p:cTn>
                              </p:par>
                              <p:par>
                                <p:cTn id="26" presetID="53" presetClass="entr" presetSubtype="16" fill="hold" nodeType="withEffect">
                                  <p:stCondLst>
                                    <p:cond delay="0"/>
                                  </p:stCondLst>
                                  <p:childTnLst>
                                    <p:set>
                                      <p:cBhvr>
                                        <p:cTn id="27" dur="1" fill="hold">
                                          <p:stCondLst>
                                            <p:cond delay="0"/>
                                          </p:stCondLst>
                                        </p:cTn>
                                        <p:tgtEl>
                                          <p:spTgt spid="50"/>
                                        </p:tgtEl>
                                        <p:attrNameLst>
                                          <p:attrName>style.visibility</p:attrName>
                                        </p:attrNameLst>
                                      </p:cBhvr>
                                      <p:to>
                                        <p:strVal val="visible"/>
                                      </p:to>
                                    </p:set>
                                    <p:anim calcmode="lin" valueType="num">
                                      <p:cBhvr>
                                        <p:cTn id="28" dur="500" fill="hold"/>
                                        <p:tgtEl>
                                          <p:spTgt spid="50"/>
                                        </p:tgtEl>
                                        <p:attrNameLst>
                                          <p:attrName>ppt_w</p:attrName>
                                        </p:attrNameLst>
                                      </p:cBhvr>
                                      <p:tavLst>
                                        <p:tav tm="0">
                                          <p:val>
                                            <p:fltVal val="0"/>
                                          </p:val>
                                        </p:tav>
                                        <p:tav tm="100000">
                                          <p:val>
                                            <p:strVal val="#ppt_w"/>
                                          </p:val>
                                        </p:tav>
                                      </p:tavLst>
                                    </p:anim>
                                    <p:anim calcmode="lin" valueType="num">
                                      <p:cBhvr>
                                        <p:cTn id="29" dur="500" fill="hold"/>
                                        <p:tgtEl>
                                          <p:spTgt spid="50"/>
                                        </p:tgtEl>
                                        <p:attrNameLst>
                                          <p:attrName>ppt_h</p:attrName>
                                        </p:attrNameLst>
                                      </p:cBhvr>
                                      <p:tavLst>
                                        <p:tav tm="0">
                                          <p:val>
                                            <p:fltVal val="0"/>
                                          </p:val>
                                        </p:tav>
                                        <p:tav tm="100000">
                                          <p:val>
                                            <p:strVal val="#ppt_h"/>
                                          </p:val>
                                        </p:tav>
                                      </p:tavLst>
                                    </p:anim>
                                    <p:animEffect transition="in" filter="fade">
                                      <p:cBhvr>
                                        <p:cTn id="30"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217614" y="1638300"/>
            <a:ext cx="3088544" cy="4508500"/>
          </a:xfrm>
          <a:prstGeom prst="rect">
            <a:avLst/>
          </a:prstGeom>
        </p:spPr>
      </p:pic>
      <p:grpSp>
        <p:nvGrpSpPr>
          <p:cNvPr id="16" name="组合 15"/>
          <p:cNvGrpSpPr/>
          <p:nvPr/>
        </p:nvGrpSpPr>
        <p:grpSpPr>
          <a:xfrm>
            <a:off x="1784239" y="354939"/>
            <a:ext cx="3766991" cy="717686"/>
            <a:chOff x="2976152" y="4708118"/>
            <a:chExt cx="3766991" cy="717686"/>
          </a:xfrm>
        </p:grpSpPr>
        <p:sp>
          <p:nvSpPr>
            <p:cNvPr id="17" name="文本框 16"/>
            <p:cNvSpPr txBox="1"/>
            <p:nvPr/>
          </p:nvSpPr>
          <p:spPr>
            <a:xfrm>
              <a:off x="2976152" y="5171888"/>
              <a:ext cx="3766991" cy="253916"/>
            </a:xfrm>
            <a:prstGeom prst="rect">
              <a:avLst/>
            </a:prstGeom>
            <a:noFill/>
          </p:spPr>
          <p:txBody>
            <a:bodyPr wrap="square" rtlCol="0">
              <a:spAutoFit/>
              <a:scene3d>
                <a:camera prst="orthographicFront"/>
                <a:lightRig rig="threePt" dir="t"/>
              </a:scene3d>
              <a:sp3d contourW="12700"/>
            </a:bodyPr>
            <a:lstStyle/>
            <a:p>
              <a:r>
                <a:rPr lang="en-US" altLang="zh-CN" sz="1050" dirty="0">
                  <a:solidFill>
                    <a:schemeClr val="tx1">
                      <a:lumMod val="65000"/>
                      <a:lumOff val="35000"/>
                    </a:schemeClr>
                  </a:solidFill>
                  <a:latin typeface="Century Gothic" panose="020B0502020202020204" pitchFamily="34" charset="0"/>
                </a:rPr>
                <a:t>The user can demonstrate on a projector or computer</a:t>
              </a:r>
            </a:p>
          </p:txBody>
        </p:sp>
        <p:sp>
          <p:nvSpPr>
            <p:cNvPr id="18" name="文本框 17"/>
            <p:cNvSpPr txBox="1"/>
            <p:nvPr/>
          </p:nvSpPr>
          <p:spPr>
            <a:xfrm>
              <a:off x="2976152" y="4708118"/>
              <a:ext cx="3057247"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tx1">
                      <a:lumMod val="85000"/>
                      <a:lumOff val="15000"/>
                    </a:schemeClr>
                  </a:solidFill>
                </a:rPr>
                <a:t>标题文字添加此处</a:t>
              </a:r>
            </a:p>
          </p:txBody>
        </p:sp>
      </p:grpSp>
      <p:pic>
        <p:nvPicPr>
          <p:cNvPr id="19" name="图片 1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5637" y="248270"/>
            <a:ext cx="1255524" cy="931024"/>
          </a:xfrm>
          <a:prstGeom prst="rect">
            <a:avLst/>
          </a:prstGeom>
        </p:spPr>
      </p:pic>
      <p:grpSp>
        <p:nvGrpSpPr>
          <p:cNvPr id="23" name="组合 22"/>
          <p:cNvGrpSpPr/>
          <p:nvPr/>
        </p:nvGrpSpPr>
        <p:grpSpPr>
          <a:xfrm>
            <a:off x="4596942" y="2177215"/>
            <a:ext cx="6484228" cy="1273794"/>
            <a:chOff x="874713" y="1114425"/>
            <a:chExt cx="6484228" cy="1273794"/>
          </a:xfrm>
        </p:grpSpPr>
        <p:sp>
          <p:nvSpPr>
            <p:cNvPr id="24" name="矩形 23"/>
            <p:cNvSpPr/>
            <p:nvPr/>
          </p:nvSpPr>
          <p:spPr>
            <a:xfrm>
              <a:off x="874713" y="1464889"/>
              <a:ext cx="6484228" cy="923330"/>
            </a:xfrm>
            <a:prstGeom prst="rect">
              <a:avLst/>
            </a:prstGeom>
          </p:spPr>
          <p:txBody>
            <a:bodyPr wrap="square">
              <a:spAutoFit/>
              <a:scene3d>
                <a:camera prst="orthographicFront"/>
                <a:lightRig rig="threePt" dir="t"/>
              </a:scene3d>
              <a:sp3d contourW="12700"/>
            </a:bodyPr>
            <a:lstStyle/>
            <a:p>
              <a:pPr algn="just">
                <a:lnSpc>
                  <a:spcPct val="15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用户可以在投影仪或者计算机上进行演示，也可以将演示文稿打印出来，制作成胶片，以便应用到更广泛的领域中。利用</a:t>
              </a:r>
              <a:r>
                <a:rPr lang="en-US" altLang="zh-CN" sz="1200" dirty="0">
                  <a:solidFill>
                    <a:schemeClr val="tx1">
                      <a:lumMod val="50000"/>
                      <a:lumOff val="50000"/>
                    </a:schemeClr>
                  </a:solidFill>
                </a:rPr>
                <a:t>Microsoft Office PowerPoint</a:t>
              </a:r>
              <a:r>
                <a:rPr lang="zh-CN" altLang="en-US" sz="1200" dirty="0">
                  <a:solidFill>
                    <a:schemeClr val="tx1">
                      <a:lumMod val="50000"/>
                      <a:lumOff val="50000"/>
                    </a:schemeClr>
                  </a:solidFill>
                </a:rPr>
                <a:t>不仅可以创建演示文稿，还可以在互联网上召开面对面会议、远程会议或在网上给观众展示演示文稿</a:t>
              </a:r>
            </a:p>
          </p:txBody>
        </p:sp>
        <p:sp>
          <p:nvSpPr>
            <p:cNvPr id="25" name="矩形 24"/>
            <p:cNvSpPr/>
            <p:nvPr/>
          </p:nvSpPr>
          <p:spPr>
            <a:xfrm>
              <a:off x="874713" y="1114425"/>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34" name="组合 33"/>
          <p:cNvGrpSpPr/>
          <p:nvPr/>
        </p:nvGrpSpPr>
        <p:grpSpPr>
          <a:xfrm>
            <a:off x="4613531" y="3841810"/>
            <a:ext cx="6721414" cy="1792076"/>
            <a:chOff x="4613531" y="3841810"/>
            <a:chExt cx="6721414" cy="1792076"/>
          </a:xfrm>
        </p:grpSpPr>
        <p:grpSp>
          <p:nvGrpSpPr>
            <p:cNvPr id="2" name="Group 13"/>
            <p:cNvGrpSpPr/>
            <p:nvPr/>
          </p:nvGrpSpPr>
          <p:grpSpPr>
            <a:xfrm>
              <a:off x="5598238" y="3914775"/>
              <a:ext cx="5369323" cy="169883"/>
              <a:chOff x="1948686" y="5692382"/>
              <a:chExt cx="9219528" cy="182880"/>
            </a:xfrm>
          </p:grpSpPr>
          <p:sp>
            <p:nvSpPr>
              <p:cNvPr id="4" name="Rectangle 15"/>
              <p:cNvSpPr/>
              <p:nvPr/>
            </p:nvSpPr>
            <p:spPr>
              <a:xfrm>
                <a:off x="1948690" y="5742963"/>
                <a:ext cx="9219524" cy="6400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a:solidFill>
                    <a:schemeClr val="tx1"/>
                  </a:solidFill>
                  <a:latin typeface="Montserrat Semi" charset="0"/>
                  <a:ea typeface="Montserrat Semi" charset="0"/>
                  <a:cs typeface="Montserrat Semi" charset="0"/>
                </a:endParaRPr>
              </a:p>
            </p:txBody>
          </p:sp>
          <p:sp>
            <p:nvSpPr>
              <p:cNvPr id="3" name="Rectangle 14"/>
              <p:cNvSpPr/>
              <p:nvPr/>
            </p:nvSpPr>
            <p:spPr>
              <a:xfrm>
                <a:off x="1948686" y="5745735"/>
                <a:ext cx="5316063" cy="714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a:solidFill>
                    <a:schemeClr val="tx1"/>
                  </a:solidFill>
                  <a:latin typeface="Montserrat Semi" charset="0"/>
                  <a:ea typeface="Montserrat Semi" charset="0"/>
                  <a:cs typeface="Montserrat Semi" charset="0"/>
                </a:endParaRPr>
              </a:p>
            </p:txBody>
          </p:sp>
          <p:sp>
            <p:nvSpPr>
              <p:cNvPr id="5" name="Oval 16"/>
              <p:cNvSpPr>
                <a:spLocks/>
              </p:cNvSpPr>
              <p:nvPr/>
            </p:nvSpPr>
            <p:spPr>
              <a:xfrm>
                <a:off x="7137136" y="5692382"/>
                <a:ext cx="295079" cy="182880"/>
              </a:xfrm>
              <a:prstGeom prst="ellipse">
                <a:avLst/>
              </a:prstGeom>
              <a:solidFill>
                <a:schemeClr val="bg1">
                  <a:lumMod val="85000"/>
                </a:schemeClr>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 name="Group 13"/>
            <p:cNvGrpSpPr/>
            <p:nvPr/>
          </p:nvGrpSpPr>
          <p:grpSpPr>
            <a:xfrm>
              <a:off x="5598238" y="4533890"/>
              <a:ext cx="5369323" cy="169883"/>
              <a:chOff x="1948686" y="5692382"/>
              <a:chExt cx="9219528" cy="182880"/>
            </a:xfrm>
          </p:grpSpPr>
          <p:sp>
            <p:nvSpPr>
              <p:cNvPr id="7" name="Rectangle 15"/>
              <p:cNvSpPr/>
              <p:nvPr/>
            </p:nvSpPr>
            <p:spPr>
              <a:xfrm>
                <a:off x="1948690" y="5742963"/>
                <a:ext cx="9219524" cy="6400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a:solidFill>
                    <a:schemeClr val="tx1"/>
                  </a:solidFill>
                  <a:latin typeface="Montserrat Semi" charset="0"/>
                  <a:ea typeface="Montserrat Semi" charset="0"/>
                  <a:cs typeface="Montserrat Semi" charset="0"/>
                </a:endParaRPr>
              </a:p>
            </p:txBody>
          </p:sp>
          <p:sp>
            <p:nvSpPr>
              <p:cNvPr id="8" name="Rectangle 14"/>
              <p:cNvSpPr/>
              <p:nvPr/>
            </p:nvSpPr>
            <p:spPr>
              <a:xfrm>
                <a:off x="1948686" y="5745735"/>
                <a:ext cx="8159538" cy="7148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a:solidFill>
                    <a:schemeClr val="tx1"/>
                  </a:solidFill>
                  <a:latin typeface="Montserrat Semi" charset="0"/>
                  <a:ea typeface="Montserrat Semi" charset="0"/>
                  <a:cs typeface="Montserrat Semi" charset="0"/>
                </a:endParaRPr>
              </a:p>
            </p:txBody>
          </p:sp>
          <p:sp>
            <p:nvSpPr>
              <p:cNvPr id="9" name="Oval 16"/>
              <p:cNvSpPr>
                <a:spLocks/>
              </p:cNvSpPr>
              <p:nvPr/>
            </p:nvSpPr>
            <p:spPr>
              <a:xfrm>
                <a:off x="9976387" y="5692382"/>
                <a:ext cx="295079" cy="182880"/>
              </a:xfrm>
              <a:prstGeom prst="ellipse">
                <a:avLst/>
              </a:prstGeom>
              <a:solidFill>
                <a:schemeClr val="bg1">
                  <a:lumMod val="85000"/>
                </a:schemeClr>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 name="Group 13"/>
            <p:cNvGrpSpPr/>
            <p:nvPr/>
          </p:nvGrpSpPr>
          <p:grpSpPr>
            <a:xfrm>
              <a:off x="5598238" y="5191105"/>
              <a:ext cx="5369323" cy="169883"/>
              <a:chOff x="1948686" y="5692382"/>
              <a:chExt cx="9219528" cy="182880"/>
            </a:xfrm>
          </p:grpSpPr>
          <p:sp>
            <p:nvSpPr>
              <p:cNvPr id="11" name="Rectangle 15"/>
              <p:cNvSpPr/>
              <p:nvPr/>
            </p:nvSpPr>
            <p:spPr>
              <a:xfrm>
                <a:off x="1948690" y="5742963"/>
                <a:ext cx="9219524" cy="6400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a:solidFill>
                    <a:schemeClr val="tx1"/>
                  </a:solidFill>
                  <a:latin typeface="Montserrat Semi" charset="0"/>
                  <a:ea typeface="Montserrat Semi" charset="0"/>
                  <a:cs typeface="Montserrat Semi" charset="0"/>
                </a:endParaRPr>
              </a:p>
            </p:txBody>
          </p:sp>
          <p:sp>
            <p:nvSpPr>
              <p:cNvPr id="12" name="Rectangle 14"/>
              <p:cNvSpPr/>
              <p:nvPr/>
            </p:nvSpPr>
            <p:spPr>
              <a:xfrm>
                <a:off x="1948686" y="5745735"/>
                <a:ext cx="6737801" cy="7148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a:solidFill>
                    <a:schemeClr val="tx1"/>
                  </a:solidFill>
                  <a:latin typeface="Montserrat Semi" charset="0"/>
                  <a:ea typeface="Montserrat Semi" charset="0"/>
                  <a:cs typeface="Montserrat Semi" charset="0"/>
                </a:endParaRPr>
              </a:p>
            </p:txBody>
          </p:sp>
          <p:sp>
            <p:nvSpPr>
              <p:cNvPr id="13" name="Oval 16"/>
              <p:cNvSpPr>
                <a:spLocks/>
              </p:cNvSpPr>
              <p:nvPr/>
            </p:nvSpPr>
            <p:spPr>
              <a:xfrm>
                <a:off x="8519144" y="5692382"/>
                <a:ext cx="295079" cy="182880"/>
              </a:xfrm>
              <a:prstGeom prst="ellipse">
                <a:avLst/>
              </a:prstGeom>
              <a:solidFill>
                <a:schemeClr val="bg1">
                  <a:lumMod val="85000"/>
                </a:schemeClr>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6" name="矩形 25"/>
            <p:cNvSpPr/>
            <p:nvPr/>
          </p:nvSpPr>
          <p:spPr>
            <a:xfrm>
              <a:off x="4613531" y="3841810"/>
              <a:ext cx="937700" cy="328551"/>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accent1"/>
                  </a:solidFill>
                </a:rPr>
                <a:t>标题文字</a:t>
              </a:r>
            </a:p>
          </p:txBody>
        </p:sp>
        <p:sp>
          <p:nvSpPr>
            <p:cNvPr id="27" name="矩形 26"/>
            <p:cNvSpPr/>
            <p:nvPr/>
          </p:nvSpPr>
          <p:spPr>
            <a:xfrm>
              <a:off x="4613531" y="4454700"/>
              <a:ext cx="937700" cy="328551"/>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accent2"/>
                  </a:solidFill>
                </a:rPr>
                <a:t>标题文字</a:t>
              </a:r>
            </a:p>
          </p:txBody>
        </p:sp>
        <p:sp>
          <p:nvSpPr>
            <p:cNvPr id="28" name="矩形 27"/>
            <p:cNvSpPr/>
            <p:nvPr/>
          </p:nvSpPr>
          <p:spPr>
            <a:xfrm>
              <a:off x="4613531" y="5121440"/>
              <a:ext cx="937700" cy="328551"/>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accent3"/>
                  </a:solidFill>
                </a:rPr>
                <a:t>标题文字</a:t>
              </a:r>
            </a:p>
          </p:txBody>
        </p:sp>
        <p:sp>
          <p:nvSpPr>
            <p:cNvPr id="29" name="矩形 28"/>
            <p:cNvSpPr/>
            <p:nvPr/>
          </p:nvSpPr>
          <p:spPr>
            <a:xfrm>
              <a:off x="8813505" y="4025705"/>
              <a:ext cx="937700" cy="328551"/>
            </a:xfrm>
            <a:prstGeom prst="rect">
              <a:avLst/>
            </a:prstGeom>
          </p:spPr>
          <p:txBody>
            <a:bodyPr wrap="square">
              <a:spAutoFit/>
              <a:scene3d>
                <a:camera prst="orthographicFront"/>
                <a:lightRig rig="threePt" dir="t"/>
              </a:scene3d>
              <a:sp3d contourW="12700"/>
            </a:bodyPr>
            <a:lstStyle/>
            <a:p>
              <a:pPr>
                <a:lnSpc>
                  <a:spcPct val="120000"/>
                </a:lnSpc>
              </a:pPr>
              <a:r>
                <a:rPr lang="en-US" altLang="zh-CN" sz="1400" dirty="0">
                  <a:solidFill>
                    <a:schemeClr val="accent1"/>
                  </a:solidFill>
                </a:rPr>
                <a:t>65%</a:t>
              </a:r>
              <a:endParaRPr lang="zh-CN" altLang="en-US" sz="1400" dirty="0">
                <a:solidFill>
                  <a:schemeClr val="accent1"/>
                </a:solidFill>
              </a:endParaRPr>
            </a:p>
          </p:txBody>
        </p:sp>
        <p:sp>
          <p:nvSpPr>
            <p:cNvPr id="30" name="矩形 29"/>
            <p:cNvSpPr/>
            <p:nvPr/>
          </p:nvSpPr>
          <p:spPr>
            <a:xfrm>
              <a:off x="10397245" y="4638595"/>
              <a:ext cx="937700" cy="328551"/>
            </a:xfrm>
            <a:prstGeom prst="rect">
              <a:avLst/>
            </a:prstGeom>
          </p:spPr>
          <p:txBody>
            <a:bodyPr wrap="square">
              <a:spAutoFit/>
              <a:scene3d>
                <a:camera prst="orthographicFront"/>
                <a:lightRig rig="threePt" dir="t"/>
              </a:scene3d>
              <a:sp3d contourW="12700"/>
            </a:bodyPr>
            <a:lstStyle/>
            <a:p>
              <a:pPr>
                <a:lnSpc>
                  <a:spcPct val="120000"/>
                </a:lnSpc>
              </a:pPr>
              <a:r>
                <a:rPr lang="en-US" altLang="zh-CN" sz="1400" dirty="0">
                  <a:solidFill>
                    <a:schemeClr val="accent2"/>
                  </a:solidFill>
                </a:rPr>
                <a:t>85%</a:t>
              </a:r>
              <a:endParaRPr lang="zh-CN" altLang="en-US" sz="1400" dirty="0">
                <a:solidFill>
                  <a:schemeClr val="accent2"/>
                </a:solidFill>
              </a:endParaRPr>
            </a:p>
          </p:txBody>
        </p:sp>
        <p:sp>
          <p:nvSpPr>
            <p:cNvPr id="31" name="矩形 30"/>
            <p:cNvSpPr/>
            <p:nvPr/>
          </p:nvSpPr>
          <p:spPr>
            <a:xfrm>
              <a:off x="9562264" y="5305335"/>
              <a:ext cx="937700" cy="328551"/>
            </a:xfrm>
            <a:prstGeom prst="rect">
              <a:avLst/>
            </a:prstGeom>
          </p:spPr>
          <p:txBody>
            <a:bodyPr wrap="square">
              <a:spAutoFit/>
              <a:scene3d>
                <a:camera prst="orthographicFront"/>
                <a:lightRig rig="threePt" dir="t"/>
              </a:scene3d>
              <a:sp3d contourW="12700"/>
            </a:bodyPr>
            <a:lstStyle/>
            <a:p>
              <a:pPr>
                <a:lnSpc>
                  <a:spcPct val="120000"/>
                </a:lnSpc>
              </a:pPr>
              <a:r>
                <a:rPr lang="en-US" altLang="zh-CN" sz="1400" dirty="0">
                  <a:solidFill>
                    <a:schemeClr val="accent3"/>
                  </a:solidFill>
                </a:rPr>
                <a:t>74%</a:t>
              </a:r>
              <a:endParaRPr lang="zh-CN" altLang="en-US" sz="1400" dirty="0">
                <a:solidFill>
                  <a:schemeClr val="accent3"/>
                </a:solidFill>
              </a:endParaRPr>
            </a:p>
          </p:txBody>
        </p:sp>
      </p:grpSp>
      <p:pic>
        <p:nvPicPr>
          <p:cNvPr id="33" name="图片占位符 32"/>
          <p:cNvPicPr>
            <a:picLocks noGrp="1" noChangeAspect="1"/>
          </p:cNvPicPr>
          <p:nvPr>
            <p:ph type="pic" sz="quarter" idx="10"/>
          </p:nvPr>
        </p:nvPicPr>
        <p:blipFill>
          <a:blip r:embed="rId5">
            <a:extLst>
              <a:ext uri="{28A0092B-C50C-407E-A947-70E740481C1C}">
                <a14:useLocalDpi xmlns:a14="http://schemas.microsoft.com/office/drawing/2010/main"/>
              </a:ext>
            </a:extLst>
          </a:blip>
          <a:stretch>
            <a:fillRect/>
          </a:stretch>
        </p:blipFill>
        <p:spPr>
          <a:xfrm>
            <a:off x="1371317" y="2087742"/>
            <a:ext cx="2801844" cy="3520579"/>
          </a:xfrm>
        </p:spPr>
      </p:pic>
    </p:spTree>
    <p:extLst>
      <p:ext uri="{BB962C8B-B14F-4D97-AF65-F5344CB8AC3E}">
        <p14:creationId xmlns:p14="http://schemas.microsoft.com/office/powerpoint/2010/main" val="25978247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1000"/>
                                        <p:tgtEl>
                                          <p:spTgt spid="33"/>
                                        </p:tgtEl>
                                      </p:cBhvr>
                                    </p:animEffect>
                                    <p:anim calcmode="lin" valueType="num">
                                      <p:cBhvr>
                                        <p:cTn id="8" dur="1000" fill="hold"/>
                                        <p:tgtEl>
                                          <p:spTgt spid="33"/>
                                        </p:tgtEl>
                                        <p:attrNameLst>
                                          <p:attrName>ppt_x</p:attrName>
                                        </p:attrNameLst>
                                      </p:cBhvr>
                                      <p:tavLst>
                                        <p:tav tm="0">
                                          <p:val>
                                            <p:strVal val="#ppt_x"/>
                                          </p:val>
                                        </p:tav>
                                        <p:tav tm="100000">
                                          <p:val>
                                            <p:strVal val="#ppt_x"/>
                                          </p:val>
                                        </p:tav>
                                      </p:tavLst>
                                    </p:anim>
                                    <p:anim calcmode="lin" valueType="num">
                                      <p:cBhvr>
                                        <p:cTn id="9" dur="1000" fill="hold"/>
                                        <p:tgtEl>
                                          <p:spTgt spid="3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2" fill="hold" nodeType="afterEffect">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cBhvr additive="base">
                                        <p:cTn id="18" dur="500" fill="hold"/>
                                        <p:tgtEl>
                                          <p:spTgt spid="23"/>
                                        </p:tgtEl>
                                        <p:attrNameLst>
                                          <p:attrName>ppt_x</p:attrName>
                                        </p:attrNameLst>
                                      </p:cBhvr>
                                      <p:tavLst>
                                        <p:tav tm="0">
                                          <p:val>
                                            <p:strVal val="1+#ppt_w/2"/>
                                          </p:val>
                                        </p:tav>
                                        <p:tav tm="100000">
                                          <p:val>
                                            <p:strVal val="#ppt_x"/>
                                          </p:val>
                                        </p:tav>
                                      </p:tavLst>
                                    </p:anim>
                                    <p:anim calcmode="lin" valueType="num">
                                      <p:cBhvr additive="base">
                                        <p:cTn id="19" dur="500" fill="hold"/>
                                        <p:tgtEl>
                                          <p:spTgt spid="23"/>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wipe(left)">
                                      <p:cBhvr>
                                        <p:cTn id="23"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2976152" y="5282502"/>
            <a:ext cx="6242852" cy="46166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lumMod val="65000"/>
                    <a:lumOff val="35000"/>
                  </a:prstClr>
                </a:solidFill>
                <a:effectLst/>
                <a:uLnTx/>
                <a:uFillTx/>
                <a:latin typeface="Century Gothic" panose="020B0502020202020204" pitchFamily="34" charset="0"/>
                <a:ea typeface="微软雅黑"/>
                <a:cs typeface="+mn-cs"/>
              </a:rPr>
              <a:t>The user can demonstrate on a projector or computer, or print the presentation and make it into a film to be used in a wider field</a:t>
            </a:r>
          </a:p>
        </p:txBody>
      </p:sp>
      <p:sp>
        <p:nvSpPr>
          <p:cNvPr id="14" name="文本框 13"/>
          <p:cNvSpPr txBox="1"/>
          <p:nvPr/>
        </p:nvSpPr>
        <p:spPr>
          <a:xfrm>
            <a:off x="4364967" y="4419096"/>
            <a:ext cx="3467616" cy="58477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black">
                    <a:lumMod val="85000"/>
                    <a:lumOff val="15000"/>
                  </a:prstClr>
                </a:solidFill>
                <a:effectLst/>
                <a:uLnTx/>
                <a:uFillTx/>
                <a:latin typeface="Arial"/>
                <a:ea typeface="微软雅黑"/>
                <a:cs typeface="+mn-cs"/>
              </a:rPr>
              <a:t>标题文字添加此处</a:t>
            </a:r>
          </a:p>
        </p:txBody>
      </p:sp>
      <p:cxnSp>
        <p:nvCxnSpPr>
          <p:cNvPr id="16" name="直接连接符 15"/>
          <p:cNvCxnSpPr/>
          <p:nvPr/>
        </p:nvCxnSpPr>
        <p:spPr>
          <a:xfrm>
            <a:off x="5451631" y="5125866"/>
            <a:ext cx="303921" cy="0"/>
          </a:xfrm>
          <a:prstGeom prst="line">
            <a:avLst/>
          </a:prstGeom>
          <a:ln w="50800"/>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5781752" y="5125866"/>
            <a:ext cx="303921" cy="0"/>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6111874" y="5125866"/>
            <a:ext cx="303921" cy="0"/>
          </a:xfrm>
          <a:prstGeom prst="line">
            <a:avLst/>
          </a:prstGeom>
          <a:ln w="508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6441995" y="5125866"/>
            <a:ext cx="303921" cy="0"/>
          </a:xfrm>
          <a:prstGeom prst="line">
            <a:avLst/>
          </a:prstGeom>
          <a:ln w="50800">
            <a:solidFill>
              <a:schemeClr val="accent4"/>
            </a:solidFill>
          </a:ln>
        </p:spPr>
        <p:style>
          <a:lnRef idx="1">
            <a:schemeClr val="accent1"/>
          </a:lnRef>
          <a:fillRef idx="0">
            <a:schemeClr val="accent1"/>
          </a:fillRef>
          <a:effectRef idx="0">
            <a:schemeClr val="accent1"/>
          </a:effectRef>
          <a:fontRef idx="minor">
            <a:schemeClr val="tx1"/>
          </a:fontRef>
        </p:style>
      </p:cxnSp>
      <p:grpSp>
        <p:nvGrpSpPr>
          <p:cNvPr id="23" name="组合 22"/>
          <p:cNvGrpSpPr/>
          <p:nvPr/>
        </p:nvGrpSpPr>
        <p:grpSpPr>
          <a:xfrm>
            <a:off x="3790519" y="985318"/>
            <a:ext cx="4117476" cy="3053282"/>
            <a:chOff x="3790519" y="985318"/>
            <a:chExt cx="4117476" cy="3053282"/>
          </a:xfrm>
        </p:grpSpPr>
        <p:pic>
          <p:nvPicPr>
            <p:cNvPr id="2" name="图片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790519" y="985318"/>
              <a:ext cx="4117476" cy="3053282"/>
            </a:xfrm>
            <a:prstGeom prst="rect">
              <a:avLst/>
            </a:prstGeom>
          </p:spPr>
        </p:pic>
        <p:sp>
          <p:nvSpPr>
            <p:cNvPr id="21" name="文本框 20"/>
            <p:cNvSpPr txBox="1"/>
            <p:nvPr/>
          </p:nvSpPr>
          <p:spPr>
            <a:xfrm>
              <a:off x="5479581" y="1849671"/>
              <a:ext cx="950901" cy="923330"/>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5400" b="0" i="0" u="none" strike="noStrike" kern="1200" cap="none" spc="0" normalizeH="0" baseline="0" noProof="0" dirty="0">
                  <a:ln>
                    <a:noFill/>
                  </a:ln>
                  <a:solidFill>
                    <a:prstClr val="black">
                      <a:lumMod val="85000"/>
                      <a:lumOff val="15000"/>
                    </a:prstClr>
                  </a:solidFill>
                  <a:effectLst/>
                  <a:uLnTx/>
                  <a:uFillTx/>
                  <a:latin typeface="Century Gothic" panose="020B0502020202020204" pitchFamily="34" charset="0"/>
                  <a:ea typeface="微软雅黑"/>
                  <a:cs typeface="+mn-cs"/>
                </a:rPr>
                <a:t>03</a:t>
              </a:r>
              <a:endParaRPr kumimoji="0" lang="zh-CN" altLang="en-US" sz="5400" b="0" i="0" u="none" strike="noStrike" kern="1200" cap="none" spc="0" normalizeH="0" baseline="0" noProof="0" dirty="0">
                <a:ln>
                  <a:noFill/>
                </a:ln>
                <a:solidFill>
                  <a:prstClr val="black">
                    <a:lumMod val="85000"/>
                    <a:lumOff val="15000"/>
                  </a:prstClr>
                </a:solidFill>
                <a:effectLst/>
                <a:uLnTx/>
                <a:uFillTx/>
                <a:latin typeface="Century Gothic" panose="020B0502020202020204" pitchFamily="34" charset="0"/>
                <a:ea typeface="微软雅黑"/>
                <a:cs typeface="+mn-cs"/>
              </a:endParaRPr>
            </a:p>
          </p:txBody>
        </p:sp>
      </p:grpSp>
    </p:spTree>
    <p:extLst>
      <p:ext uri="{BB962C8B-B14F-4D97-AF65-F5344CB8AC3E}">
        <p14:creationId xmlns:p14="http://schemas.microsoft.com/office/powerpoint/2010/main" val="342137703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anim calcmode="lin" valueType="num">
                                      <p:cBhvr>
                                        <p:cTn id="14" dur="1000" fill="hold"/>
                                        <p:tgtEl>
                                          <p:spTgt spid="14"/>
                                        </p:tgtEl>
                                        <p:attrNameLst>
                                          <p:attrName>ppt_x</p:attrName>
                                        </p:attrNameLst>
                                      </p:cBhvr>
                                      <p:tavLst>
                                        <p:tav tm="0">
                                          <p:val>
                                            <p:strVal val="#ppt_x"/>
                                          </p:val>
                                        </p:tav>
                                        <p:tav tm="100000">
                                          <p:val>
                                            <p:strVal val="#ppt_x"/>
                                          </p:val>
                                        </p:tav>
                                      </p:tavLst>
                                    </p:anim>
                                    <p:anim calcmode="lin" valueType="num">
                                      <p:cBhvr>
                                        <p:cTn id="15" dur="1000" fill="hold"/>
                                        <p:tgtEl>
                                          <p:spTgt spid="14"/>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left)">
                                      <p:cBhvr>
                                        <p:cTn id="19" dur="500"/>
                                        <p:tgtEl>
                                          <p:spTgt spid="16"/>
                                        </p:tgtEl>
                                      </p:cBhvr>
                                    </p:animEffect>
                                  </p:childTnLst>
                                </p:cTn>
                              </p:par>
                              <p:par>
                                <p:cTn id="20" presetID="22" presetClass="entr" presetSubtype="8"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left)">
                                      <p:cBhvr>
                                        <p:cTn id="22" dur="500"/>
                                        <p:tgtEl>
                                          <p:spTgt spid="17"/>
                                        </p:tgtEl>
                                      </p:cBhvr>
                                    </p:animEffect>
                                  </p:childTnLst>
                                </p:cTn>
                              </p:par>
                              <p:par>
                                <p:cTn id="23" presetID="22" presetClass="entr" presetSubtype="8"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left)">
                                      <p:cBhvr>
                                        <p:cTn id="25" dur="500"/>
                                        <p:tgtEl>
                                          <p:spTgt spid="18"/>
                                        </p:tgtEl>
                                      </p:cBhvr>
                                    </p:animEffect>
                                  </p:childTnLst>
                                </p:cTn>
                              </p:par>
                              <p:par>
                                <p:cTn id="26" presetID="22" presetClass="entr" presetSubtype="8" fill="hold" nodeType="with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wipe(left)">
                                      <p:cBhvr>
                                        <p:cTn id="28" dur="500"/>
                                        <p:tgtEl>
                                          <p:spTgt spid="19"/>
                                        </p:tgtEl>
                                      </p:cBhvr>
                                    </p:animEffect>
                                  </p:childTnLst>
                                </p:cTn>
                              </p:par>
                            </p:childTnLst>
                          </p:cTn>
                        </p:par>
                        <p:par>
                          <p:cTn id="29" fill="hold">
                            <p:stCondLst>
                              <p:cond delay="2000"/>
                            </p:stCondLst>
                            <p:childTnLst>
                              <p:par>
                                <p:cTn id="30" presetID="14" presetClass="entr" presetSubtype="10"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randombar(horizontal)">
                                      <p:cBhvr>
                                        <p:cTn id="3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组合 52"/>
          <p:cNvGrpSpPr/>
          <p:nvPr/>
        </p:nvGrpSpPr>
        <p:grpSpPr>
          <a:xfrm>
            <a:off x="4804687" y="2294038"/>
            <a:ext cx="1354015" cy="1354012"/>
            <a:chOff x="4804687" y="2294038"/>
            <a:chExt cx="1354015" cy="1354012"/>
          </a:xfrm>
        </p:grpSpPr>
        <p:sp>
          <p:nvSpPr>
            <p:cNvPr id="5" name="ïṧḷïḓê-任意多边形: 形状 4">
              <a:extLst>
                <a:ext uri="{FF2B5EF4-FFF2-40B4-BE49-F238E27FC236}">
                  <a16:creationId xmlns:a16="http://schemas.microsoft.com/office/drawing/2014/main" id="{86A49E6A-6B1A-47FB-9631-DCE52C050E4F}"/>
                </a:ext>
              </a:extLst>
            </p:cNvPr>
            <p:cNvSpPr/>
            <p:nvPr/>
          </p:nvSpPr>
          <p:spPr>
            <a:xfrm>
              <a:off x="4804687" y="2294038"/>
              <a:ext cx="1354015" cy="1354012"/>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chemeClr val="tx1">
                <a:lumMod val="40000"/>
                <a:lumOff val="60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0" tIns="0" rIns="0" bIns="0" anchor="ctr">
              <a:scene3d>
                <a:camera prst="orthographicFront"/>
                <a:lightRig rig="threePt" dir="t"/>
              </a:scene3d>
              <a:sp3d contourW="12700"/>
            </a:bodyPr>
            <a:lstStyle/>
            <a:p>
              <a:pPr algn="ctr"/>
              <a:endParaRPr/>
            </a:p>
          </p:txBody>
        </p:sp>
        <p:sp>
          <p:nvSpPr>
            <p:cNvPr id="6" name="ïṧḷïḓê-Oval 5">
              <a:extLst>
                <a:ext uri="{FF2B5EF4-FFF2-40B4-BE49-F238E27FC236}">
                  <a16:creationId xmlns:a16="http://schemas.microsoft.com/office/drawing/2014/main" id="{6908010F-8E5D-45DA-8274-EB48CB6B3B2E}"/>
                </a:ext>
              </a:extLst>
            </p:cNvPr>
            <p:cNvSpPr/>
            <p:nvPr/>
          </p:nvSpPr>
          <p:spPr>
            <a:xfrm>
              <a:off x="5061660" y="2551010"/>
              <a:ext cx="840068" cy="840068"/>
            </a:xfrm>
            <a:prstGeom prst="ellipse">
              <a:avLst/>
            </a:prstGeom>
            <a:solidFill>
              <a:schemeClr val="bg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chorCtr="1">
              <a:normAutofit/>
              <a:scene3d>
                <a:camera prst="orthographicFront"/>
                <a:lightRig rig="threePt" dir="t"/>
              </a:scene3d>
              <a:sp3d contourW="12700"/>
            </a:bodyPr>
            <a:lstStyle/>
            <a:p>
              <a:pPr algn="ctr"/>
              <a:r>
                <a:rPr lang="zh-CN" altLang="en-US" sz="1400">
                  <a:solidFill>
                    <a:schemeClr val="tx1"/>
                  </a:solidFill>
                </a:rPr>
                <a:t>关键词</a:t>
              </a:r>
            </a:p>
          </p:txBody>
        </p:sp>
      </p:grpSp>
      <p:grpSp>
        <p:nvGrpSpPr>
          <p:cNvPr id="55" name="组合 54"/>
          <p:cNvGrpSpPr/>
          <p:nvPr/>
        </p:nvGrpSpPr>
        <p:grpSpPr>
          <a:xfrm>
            <a:off x="7966176" y="2311291"/>
            <a:ext cx="1354015" cy="1354012"/>
            <a:chOff x="7966176" y="2311291"/>
            <a:chExt cx="1354015" cy="1354012"/>
          </a:xfrm>
        </p:grpSpPr>
        <p:sp>
          <p:nvSpPr>
            <p:cNvPr id="9" name="ïṧḷïḓê-任意多边形: 形状 10">
              <a:extLst>
                <a:ext uri="{FF2B5EF4-FFF2-40B4-BE49-F238E27FC236}">
                  <a16:creationId xmlns:a16="http://schemas.microsoft.com/office/drawing/2014/main" id="{7F6911B1-DDB8-44F4-B77D-5F96FD427A1E}"/>
                </a:ext>
              </a:extLst>
            </p:cNvPr>
            <p:cNvSpPr/>
            <p:nvPr/>
          </p:nvSpPr>
          <p:spPr>
            <a:xfrm>
              <a:off x="7966176" y="2311291"/>
              <a:ext cx="1354015" cy="1354012"/>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chemeClr val="tx1">
                <a:lumMod val="40000"/>
                <a:lumOff val="60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none" lIns="0" tIns="0" rIns="0" bIns="0" anchor="ctr" anchorCtr="1">
              <a:normAutofit/>
              <a:scene3d>
                <a:camera prst="orthographicFront"/>
                <a:lightRig rig="threePt" dir="t"/>
              </a:scene3d>
              <a:sp3d contourW="12700"/>
            </a:bodyPr>
            <a:lstStyle/>
            <a:p>
              <a:pPr algn="ctr" defTabSz="1777956">
                <a:lnSpc>
                  <a:spcPct val="120000"/>
                </a:lnSpc>
                <a:spcBef>
                  <a:spcPct val="0"/>
                </a:spcBef>
                <a:spcAft>
                  <a:spcPct val="0"/>
                </a:spcAft>
              </a:pPr>
              <a:r>
                <a:rPr lang="zh-CN" altLang="en-US" sz="1400">
                  <a:solidFill>
                    <a:schemeClr val="tx1"/>
                  </a:solidFill>
                </a:rPr>
                <a:t>关键词</a:t>
              </a:r>
            </a:p>
          </p:txBody>
        </p:sp>
        <p:sp>
          <p:nvSpPr>
            <p:cNvPr id="10" name="ïṧḷïḓê-Oval 9">
              <a:extLst>
                <a:ext uri="{FF2B5EF4-FFF2-40B4-BE49-F238E27FC236}">
                  <a16:creationId xmlns:a16="http://schemas.microsoft.com/office/drawing/2014/main" id="{551677DA-F3B4-49DE-9269-24DF7B72F6B3}"/>
                </a:ext>
              </a:extLst>
            </p:cNvPr>
            <p:cNvSpPr/>
            <p:nvPr/>
          </p:nvSpPr>
          <p:spPr>
            <a:xfrm>
              <a:off x="8223149" y="2568263"/>
              <a:ext cx="840068" cy="840068"/>
            </a:xfrm>
            <a:prstGeom prst="ellipse">
              <a:avLst/>
            </a:prstGeom>
            <a:solidFill>
              <a:schemeClr val="bg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chorCtr="1">
              <a:normAutofit/>
              <a:scene3d>
                <a:camera prst="orthographicFront"/>
                <a:lightRig rig="threePt" dir="t"/>
              </a:scene3d>
              <a:sp3d contourW="12700"/>
            </a:bodyPr>
            <a:lstStyle/>
            <a:p>
              <a:pPr algn="ctr"/>
              <a:r>
                <a:rPr lang="zh-CN" altLang="en-US" sz="1400">
                  <a:solidFill>
                    <a:schemeClr val="tx1"/>
                  </a:solidFill>
                </a:rPr>
                <a:t>关键词</a:t>
              </a:r>
            </a:p>
          </p:txBody>
        </p:sp>
      </p:grpSp>
      <p:sp>
        <p:nvSpPr>
          <p:cNvPr id="11" name="ïṧḷïḓê-Arc 10">
            <a:extLst>
              <a:ext uri="{FF2B5EF4-FFF2-40B4-BE49-F238E27FC236}">
                <a16:creationId xmlns:a16="http://schemas.microsoft.com/office/drawing/2014/main" id="{44E5993D-5D73-4FD4-A349-C8FF2435103B}"/>
              </a:ext>
            </a:extLst>
          </p:cNvPr>
          <p:cNvSpPr/>
          <p:nvPr/>
        </p:nvSpPr>
        <p:spPr>
          <a:xfrm rot="19051047">
            <a:off x="4025027" y="1978352"/>
            <a:ext cx="1432729" cy="1432729"/>
          </a:xfrm>
          <a:prstGeom prst="arc">
            <a:avLst/>
          </a:prstGeom>
          <a:ln w="28575">
            <a:solidFill>
              <a:schemeClr val="bg1">
                <a:lumMod val="85000"/>
              </a:schemeClr>
            </a:solidFill>
            <a:prstDash val="sysDash"/>
            <a:tailEnd type="stealth" w="lg" len="lg"/>
          </a:ln>
        </p:spPr>
        <p:style>
          <a:lnRef idx="1">
            <a:schemeClr val="accent1"/>
          </a:lnRef>
          <a:fillRef idx="0">
            <a:schemeClr val="accent1"/>
          </a:fillRef>
          <a:effectRef idx="0">
            <a:schemeClr val="accent1"/>
          </a:effectRef>
          <a:fontRef idx="minor">
            <a:schemeClr val="tx1"/>
          </a:fontRef>
        </p:style>
        <p:txBody>
          <a:bodyPr lIns="0" tIns="0" rIns="0" bIns="0" anchor="ctr">
            <a:scene3d>
              <a:camera prst="orthographicFront"/>
              <a:lightRig rig="threePt" dir="t"/>
            </a:scene3d>
            <a:sp3d contourW="12700"/>
          </a:bodyPr>
          <a:lstStyle/>
          <a:p>
            <a:pPr algn="ctr"/>
            <a:endParaRPr/>
          </a:p>
        </p:txBody>
      </p:sp>
      <p:sp>
        <p:nvSpPr>
          <p:cNvPr id="12" name="ïṧḷïḓê-Arc 11">
            <a:extLst>
              <a:ext uri="{FF2B5EF4-FFF2-40B4-BE49-F238E27FC236}">
                <a16:creationId xmlns:a16="http://schemas.microsoft.com/office/drawing/2014/main" id="{DF22B553-B3CA-406B-879A-95E6E5A1215C}"/>
              </a:ext>
            </a:extLst>
          </p:cNvPr>
          <p:cNvSpPr/>
          <p:nvPr/>
        </p:nvSpPr>
        <p:spPr>
          <a:xfrm rot="19051047">
            <a:off x="7128908" y="1978351"/>
            <a:ext cx="1432729" cy="1432729"/>
          </a:xfrm>
          <a:prstGeom prst="arc">
            <a:avLst/>
          </a:prstGeom>
          <a:ln w="28575">
            <a:solidFill>
              <a:schemeClr val="bg1">
                <a:lumMod val="85000"/>
              </a:schemeClr>
            </a:solidFill>
            <a:prstDash val="sysDash"/>
            <a:tailEnd type="stealth" w="lg" len="lg"/>
          </a:ln>
        </p:spPr>
        <p:style>
          <a:lnRef idx="1">
            <a:schemeClr val="accent1"/>
          </a:lnRef>
          <a:fillRef idx="0">
            <a:schemeClr val="accent1"/>
          </a:fillRef>
          <a:effectRef idx="0">
            <a:schemeClr val="accent1"/>
          </a:effectRef>
          <a:fontRef idx="minor">
            <a:schemeClr val="tx1"/>
          </a:fontRef>
        </p:style>
        <p:txBody>
          <a:bodyPr lIns="0" tIns="0" rIns="0" bIns="0" anchor="ctr">
            <a:scene3d>
              <a:camera prst="orthographicFront"/>
              <a:lightRig rig="threePt" dir="t"/>
            </a:scene3d>
            <a:sp3d contourW="12700"/>
          </a:bodyPr>
          <a:lstStyle/>
          <a:p>
            <a:pPr algn="ctr"/>
            <a:endParaRPr/>
          </a:p>
        </p:txBody>
      </p:sp>
      <p:sp>
        <p:nvSpPr>
          <p:cNvPr id="13" name="is1ide-Arc 12">
            <a:extLst>
              <a:ext uri="{FF2B5EF4-FFF2-40B4-BE49-F238E27FC236}">
                <a16:creationId xmlns:a16="http://schemas.microsoft.com/office/drawing/2014/main" id="{295A8F55-099A-4647-9F32-718FA08CA05D}"/>
              </a:ext>
            </a:extLst>
          </p:cNvPr>
          <p:cNvSpPr/>
          <p:nvPr/>
        </p:nvSpPr>
        <p:spPr>
          <a:xfrm rot="2548953" flipV="1">
            <a:off x="5285748" y="2652823"/>
            <a:ext cx="1432729" cy="1432729"/>
          </a:xfrm>
          <a:prstGeom prst="arc">
            <a:avLst/>
          </a:prstGeom>
          <a:ln w="28575">
            <a:solidFill>
              <a:schemeClr val="bg1">
                <a:lumMod val="85000"/>
              </a:schemeClr>
            </a:solidFill>
            <a:prstDash val="sysDash"/>
            <a:tailEnd type="stealth" w="lg" len="lg"/>
          </a:ln>
        </p:spPr>
        <p:style>
          <a:lnRef idx="1">
            <a:schemeClr val="accent1"/>
          </a:lnRef>
          <a:fillRef idx="0">
            <a:schemeClr val="accent1"/>
          </a:fillRef>
          <a:effectRef idx="0">
            <a:schemeClr val="accent1"/>
          </a:effectRef>
          <a:fontRef idx="minor">
            <a:schemeClr val="tx1"/>
          </a:fontRef>
        </p:style>
        <p:txBody>
          <a:bodyPr lIns="0" tIns="0" rIns="0" bIns="0" anchor="ctr">
            <a:scene3d>
              <a:camera prst="orthographicFront"/>
              <a:lightRig rig="threePt" dir="t"/>
            </a:scene3d>
            <a:sp3d contourW="12700"/>
          </a:bodyPr>
          <a:lstStyle/>
          <a:p>
            <a:pPr algn="ctr"/>
            <a:endParaRPr/>
          </a:p>
        </p:txBody>
      </p:sp>
      <p:grpSp>
        <p:nvGrpSpPr>
          <p:cNvPr id="52" name="组合 51"/>
          <p:cNvGrpSpPr/>
          <p:nvPr/>
        </p:nvGrpSpPr>
        <p:grpSpPr>
          <a:xfrm>
            <a:off x="2871809" y="2252236"/>
            <a:ext cx="1951143" cy="1951139"/>
            <a:chOff x="2871809" y="2252236"/>
            <a:chExt cx="1951143" cy="1951139"/>
          </a:xfrm>
        </p:grpSpPr>
        <p:sp>
          <p:nvSpPr>
            <p:cNvPr id="3" name="ïṧḷïḓê-任意多边形: 形状 2">
              <a:extLst>
                <a:ext uri="{FF2B5EF4-FFF2-40B4-BE49-F238E27FC236}">
                  <a16:creationId xmlns:a16="http://schemas.microsoft.com/office/drawing/2014/main" id="{B7EA278B-2D6F-4202-89AC-28C9D71241FD}"/>
                </a:ext>
              </a:extLst>
            </p:cNvPr>
            <p:cNvSpPr/>
            <p:nvPr/>
          </p:nvSpPr>
          <p:spPr>
            <a:xfrm>
              <a:off x="2871809" y="2252236"/>
              <a:ext cx="1951143" cy="1951139"/>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0" tIns="0" rIns="0" bIns="0" anchor="ctr">
              <a:scene3d>
                <a:camera prst="orthographicFront"/>
                <a:lightRig rig="threePt" dir="t"/>
              </a:scene3d>
              <a:sp3d contourW="12700"/>
            </a:bodyPr>
            <a:lstStyle/>
            <a:p>
              <a:pPr algn="ctr"/>
              <a:endParaRPr/>
            </a:p>
          </p:txBody>
        </p:sp>
        <p:sp>
          <p:nvSpPr>
            <p:cNvPr id="4" name="ïṧḷïḓê-Oval 3">
              <a:extLst>
                <a:ext uri="{FF2B5EF4-FFF2-40B4-BE49-F238E27FC236}">
                  <a16:creationId xmlns:a16="http://schemas.microsoft.com/office/drawing/2014/main" id="{36AF8AB7-F6B7-430D-A380-29D73DB8853E}"/>
                </a:ext>
              </a:extLst>
            </p:cNvPr>
            <p:cNvSpPr/>
            <p:nvPr/>
          </p:nvSpPr>
          <p:spPr>
            <a:xfrm>
              <a:off x="3242109" y="2622534"/>
              <a:ext cx="1210543" cy="1210542"/>
            </a:xfrm>
            <a:prstGeom prst="ellipse">
              <a:avLst/>
            </a:prstGeom>
            <a:solidFill>
              <a:schemeClr val="accent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cene3d>
                <a:camera prst="orthographicFront"/>
                <a:lightRig rig="threePt" dir="t"/>
              </a:scene3d>
              <a:sp3d contourW="12700"/>
            </a:bodyPr>
            <a:lstStyle/>
            <a:p>
              <a:pPr algn="ctr"/>
              <a:endParaRPr/>
            </a:p>
          </p:txBody>
        </p:sp>
        <p:grpSp>
          <p:nvGrpSpPr>
            <p:cNvPr id="14" name="组合 13">
              <a:extLst>
                <a:ext uri="{FF2B5EF4-FFF2-40B4-BE49-F238E27FC236}">
                  <a16:creationId xmlns:a16="http://schemas.microsoft.com/office/drawing/2014/main" id="{6CE852F9-F5D6-44D0-8BEA-F6FFDE7A09AF}"/>
                </a:ext>
              </a:extLst>
            </p:cNvPr>
            <p:cNvGrpSpPr/>
            <p:nvPr/>
          </p:nvGrpSpPr>
          <p:grpSpPr>
            <a:xfrm>
              <a:off x="3253333" y="2856779"/>
              <a:ext cx="1188094" cy="795393"/>
              <a:chOff x="3265256" y="3396025"/>
              <a:chExt cx="1188094" cy="795393"/>
            </a:xfrm>
          </p:grpSpPr>
          <p:sp>
            <p:nvSpPr>
              <p:cNvPr id="38" name="is1ide-任意多边形: 形状 23">
                <a:extLst>
                  <a:ext uri="{FF2B5EF4-FFF2-40B4-BE49-F238E27FC236}">
                    <a16:creationId xmlns:a16="http://schemas.microsoft.com/office/drawing/2014/main" id="{C6AED1AC-4D16-4490-88C0-1E73F34D2031}"/>
                  </a:ext>
                </a:extLst>
              </p:cNvPr>
              <p:cNvSpPr>
                <a:spLocks/>
              </p:cNvSpPr>
              <p:nvPr/>
            </p:nvSpPr>
            <p:spPr bwMode="auto">
              <a:xfrm>
                <a:off x="3706258" y="3396025"/>
                <a:ext cx="306090" cy="291915"/>
              </a:xfrm>
              <a:custGeom>
                <a:avLst/>
                <a:gdLst>
                  <a:gd name="connsiteX0" fmla="*/ 315778 w 607639"/>
                  <a:gd name="connsiteY0" fmla="*/ 173080 h 579502"/>
                  <a:gd name="connsiteX1" fmla="*/ 315778 w 607639"/>
                  <a:gd name="connsiteY1" fmla="*/ 266058 h 579502"/>
                  <a:gd name="connsiteX2" fmla="*/ 303493 w 607639"/>
                  <a:gd name="connsiteY2" fmla="*/ 278325 h 579502"/>
                  <a:gd name="connsiteX3" fmla="*/ 210375 w 607639"/>
                  <a:gd name="connsiteY3" fmla="*/ 278325 h 579502"/>
                  <a:gd name="connsiteX4" fmla="*/ 303493 w 607639"/>
                  <a:gd name="connsiteY4" fmla="*/ 359925 h 579502"/>
                  <a:gd name="connsiteX5" fmla="*/ 397500 w 607639"/>
                  <a:gd name="connsiteY5" fmla="*/ 266058 h 579502"/>
                  <a:gd name="connsiteX6" fmla="*/ 315778 w 607639"/>
                  <a:gd name="connsiteY6" fmla="*/ 173080 h 579502"/>
                  <a:gd name="connsiteX7" fmla="*/ 249814 w 607639"/>
                  <a:gd name="connsiteY7" fmla="*/ 160816 h 579502"/>
                  <a:gd name="connsiteX8" fmla="*/ 198110 w 607639"/>
                  <a:gd name="connsiteY8" fmla="*/ 212449 h 579502"/>
                  <a:gd name="connsiteX9" fmla="*/ 249814 w 607639"/>
                  <a:gd name="connsiteY9" fmla="*/ 212449 h 579502"/>
                  <a:gd name="connsiteX10" fmla="*/ 303493 w 607639"/>
                  <a:gd name="connsiteY10" fmla="*/ 147835 h 579502"/>
                  <a:gd name="connsiteX11" fmla="*/ 421981 w 607639"/>
                  <a:gd name="connsiteY11" fmla="*/ 266058 h 579502"/>
                  <a:gd name="connsiteX12" fmla="*/ 303493 w 607639"/>
                  <a:gd name="connsiteY12" fmla="*/ 384370 h 579502"/>
                  <a:gd name="connsiteX13" fmla="*/ 185093 w 607639"/>
                  <a:gd name="connsiteY13" fmla="*/ 266058 h 579502"/>
                  <a:gd name="connsiteX14" fmla="*/ 197289 w 607639"/>
                  <a:gd name="connsiteY14" fmla="*/ 253880 h 579502"/>
                  <a:gd name="connsiteX15" fmla="*/ 291297 w 607639"/>
                  <a:gd name="connsiteY15" fmla="*/ 253880 h 579502"/>
                  <a:gd name="connsiteX16" fmla="*/ 291297 w 607639"/>
                  <a:gd name="connsiteY16" fmla="*/ 160013 h 579502"/>
                  <a:gd name="connsiteX17" fmla="*/ 303493 w 607639"/>
                  <a:gd name="connsiteY17" fmla="*/ 147835 h 579502"/>
                  <a:gd name="connsiteX18" fmla="*/ 262095 w 607639"/>
                  <a:gd name="connsiteY18" fmla="*/ 135133 h 579502"/>
                  <a:gd name="connsiteX19" fmla="*/ 274287 w 607639"/>
                  <a:gd name="connsiteY19" fmla="*/ 147397 h 579502"/>
                  <a:gd name="connsiteX20" fmla="*/ 274287 w 607639"/>
                  <a:gd name="connsiteY20" fmla="*/ 224713 h 579502"/>
                  <a:gd name="connsiteX21" fmla="*/ 262095 w 607639"/>
                  <a:gd name="connsiteY21" fmla="*/ 236888 h 579502"/>
                  <a:gd name="connsiteX22" fmla="*/ 184672 w 607639"/>
                  <a:gd name="connsiteY22" fmla="*/ 236888 h 579502"/>
                  <a:gd name="connsiteX23" fmla="*/ 172391 w 607639"/>
                  <a:gd name="connsiteY23" fmla="*/ 224713 h 579502"/>
                  <a:gd name="connsiteX24" fmla="*/ 262095 w 607639"/>
                  <a:gd name="connsiteY24" fmla="*/ 135133 h 579502"/>
                  <a:gd name="connsiteX25" fmla="*/ 58120 w 607639"/>
                  <a:gd name="connsiteY25" fmla="*/ 108514 h 579502"/>
                  <a:gd name="connsiteX26" fmla="*/ 58120 w 607639"/>
                  <a:gd name="connsiteY26" fmla="*/ 413970 h 579502"/>
                  <a:gd name="connsiteX27" fmla="*/ 549430 w 607639"/>
                  <a:gd name="connsiteY27" fmla="*/ 413970 h 579502"/>
                  <a:gd name="connsiteX28" fmla="*/ 549430 w 607639"/>
                  <a:gd name="connsiteY28" fmla="*/ 108514 h 579502"/>
                  <a:gd name="connsiteX29" fmla="*/ 27236 w 607639"/>
                  <a:gd name="connsiteY29" fmla="*/ 56079 h 579502"/>
                  <a:gd name="connsiteX30" fmla="*/ 27236 w 607639"/>
                  <a:gd name="connsiteY30" fmla="*/ 81319 h 579502"/>
                  <a:gd name="connsiteX31" fmla="*/ 580403 w 607639"/>
                  <a:gd name="connsiteY31" fmla="*/ 81319 h 579502"/>
                  <a:gd name="connsiteX32" fmla="*/ 580403 w 607639"/>
                  <a:gd name="connsiteY32" fmla="*/ 56079 h 579502"/>
                  <a:gd name="connsiteX33" fmla="*/ 303775 w 607639"/>
                  <a:gd name="connsiteY33" fmla="*/ 0 h 579502"/>
                  <a:gd name="connsiteX34" fmla="*/ 317393 w 607639"/>
                  <a:gd name="connsiteY34" fmla="*/ 13597 h 579502"/>
                  <a:gd name="connsiteX35" fmla="*/ 317393 w 607639"/>
                  <a:gd name="connsiteY35" fmla="*/ 28884 h 579502"/>
                  <a:gd name="connsiteX36" fmla="*/ 580403 w 607639"/>
                  <a:gd name="connsiteY36" fmla="*/ 28884 h 579502"/>
                  <a:gd name="connsiteX37" fmla="*/ 607639 w 607639"/>
                  <a:gd name="connsiteY37" fmla="*/ 56079 h 579502"/>
                  <a:gd name="connsiteX38" fmla="*/ 607639 w 607639"/>
                  <a:gd name="connsiteY38" fmla="*/ 81319 h 579502"/>
                  <a:gd name="connsiteX39" fmla="*/ 580403 w 607639"/>
                  <a:gd name="connsiteY39" fmla="*/ 108514 h 579502"/>
                  <a:gd name="connsiteX40" fmla="*/ 576665 w 607639"/>
                  <a:gd name="connsiteY40" fmla="*/ 108514 h 579502"/>
                  <a:gd name="connsiteX41" fmla="*/ 576665 w 607639"/>
                  <a:gd name="connsiteY41" fmla="*/ 413970 h 579502"/>
                  <a:gd name="connsiteX42" fmla="*/ 549430 w 607639"/>
                  <a:gd name="connsiteY42" fmla="*/ 441165 h 579502"/>
                  <a:gd name="connsiteX43" fmla="*/ 317393 w 607639"/>
                  <a:gd name="connsiteY43" fmla="*/ 441165 h 579502"/>
                  <a:gd name="connsiteX44" fmla="*/ 317393 w 607639"/>
                  <a:gd name="connsiteY44" fmla="*/ 481069 h 579502"/>
                  <a:gd name="connsiteX45" fmla="*/ 418236 w 607639"/>
                  <a:gd name="connsiteY45" fmla="*/ 554923 h 579502"/>
                  <a:gd name="connsiteX46" fmla="*/ 421173 w 607639"/>
                  <a:gd name="connsiteY46" fmla="*/ 573942 h 579502"/>
                  <a:gd name="connsiteX47" fmla="*/ 410225 w 607639"/>
                  <a:gd name="connsiteY47" fmla="*/ 579452 h 579502"/>
                  <a:gd name="connsiteX48" fmla="*/ 402215 w 607639"/>
                  <a:gd name="connsiteY48" fmla="*/ 576874 h 579502"/>
                  <a:gd name="connsiteX49" fmla="*/ 317393 w 607639"/>
                  <a:gd name="connsiteY49" fmla="*/ 514752 h 579502"/>
                  <a:gd name="connsiteX50" fmla="*/ 317393 w 607639"/>
                  <a:gd name="connsiteY50" fmla="*/ 565854 h 579502"/>
                  <a:gd name="connsiteX51" fmla="*/ 303775 w 607639"/>
                  <a:gd name="connsiteY51" fmla="*/ 579452 h 579502"/>
                  <a:gd name="connsiteX52" fmla="*/ 290157 w 607639"/>
                  <a:gd name="connsiteY52" fmla="*/ 565854 h 579502"/>
                  <a:gd name="connsiteX53" fmla="*/ 290157 w 607639"/>
                  <a:gd name="connsiteY53" fmla="*/ 514752 h 579502"/>
                  <a:gd name="connsiteX54" fmla="*/ 205424 w 607639"/>
                  <a:gd name="connsiteY54" fmla="*/ 576874 h 579502"/>
                  <a:gd name="connsiteX55" fmla="*/ 186377 w 607639"/>
                  <a:gd name="connsiteY55" fmla="*/ 573942 h 579502"/>
                  <a:gd name="connsiteX56" fmla="*/ 189314 w 607639"/>
                  <a:gd name="connsiteY56" fmla="*/ 554923 h 579502"/>
                  <a:gd name="connsiteX57" fmla="*/ 290157 w 607639"/>
                  <a:gd name="connsiteY57" fmla="*/ 481069 h 579502"/>
                  <a:gd name="connsiteX58" fmla="*/ 290157 w 607639"/>
                  <a:gd name="connsiteY58" fmla="*/ 441165 h 579502"/>
                  <a:gd name="connsiteX59" fmla="*/ 58120 w 607639"/>
                  <a:gd name="connsiteY59" fmla="*/ 441165 h 579502"/>
                  <a:gd name="connsiteX60" fmla="*/ 30885 w 607639"/>
                  <a:gd name="connsiteY60" fmla="*/ 413970 h 579502"/>
                  <a:gd name="connsiteX61" fmla="*/ 30885 w 607639"/>
                  <a:gd name="connsiteY61" fmla="*/ 108514 h 579502"/>
                  <a:gd name="connsiteX62" fmla="*/ 27236 w 607639"/>
                  <a:gd name="connsiteY62" fmla="*/ 108514 h 579502"/>
                  <a:gd name="connsiteX63" fmla="*/ 0 w 607639"/>
                  <a:gd name="connsiteY63" fmla="*/ 81319 h 579502"/>
                  <a:gd name="connsiteX64" fmla="*/ 0 w 607639"/>
                  <a:gd name="connsiteY64" fmla="*/ 56079 h 579502"/>
                  <a:gd name="connsiteX65" fmla="*/ 27236 w 607639"/>
                  <a:gd name="connsiteY65" fmla="*/ 28884 h 579502"/>
                  <a:gd name="connsiteX66" fmla="*/ 290157 w 607639"/>
                  <a:gd name="connsiteY66" fmla="*/ 28884 h 579502"/>
                  <a:gd name="connsiteX67" fmla="*/ 290157 w 607639"/>
                  <a:gd name="connsiteY67" fmla="*/ 13597 h 579502"/>
                  <a:gd name="connsiteX68" fmla="*/ 303775 w 607639"/>
                  <a:gd name="connsiteY68" fmla="*/ 0 h 579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579502">
                    <a:moveTo>
                      <a:pt x="315778" y="173080"/>
                    </a:moveTo>
                    <a:lnTo>
                      <a:pt x="315778" y="266058"/>
                    </a:lnTo>
                    <a:cubicBezTo>
                      <a:pt x="315778" y="272814"/>
                      <a:pt x="310258" y="278325"/>
                      <a:pt x="303493" y="278325"/>
                    </a:cubicBezTo>
                    <a:lnTo>
                      <a:pt x="210375" y="278325"/>
                    </a:lnTo>
                    <a:cubicBezTo>
                      <a:pt x="216429" y="324281"/>
                      <a:pt x="255866" y="359925"/>
                      <a:pt x="303493" y="359925"/>
                    </a:cubicBezTo>
                    <a:cubicBezTo>
                      <a:pt x="355303" y="359925"/>
                      <a:pt x="397500" y="317792"/>
                      <a:pt x="397500" y="266058"/>
                    </a:cubicBezTo>
                    <a:cubicBezTo>
                      <a:pt x="397500" y="218502"/>
                      <a:pt x="361802" y="179124"/>
                      <a:pt x="315778" y="173080"/>
                    </a:cubicBezTo>
                    <a:close/>
                    <a:moveTo>
                      <a:pt x="249814" y="160816"/>
                    </a:moveTo>
                    <a:cubicBezTo>
                      <a:pt x="223740" y="165793"/>
                      <a:pt x="203093" y="186410"/>
                      <a:pt x="198110" y="212449"/>
                    </a:cubicBezTo>
                    <a:lnTo>
                      <a:pt x="249814" y="212449"/>
                    </a:lnTo>
                    <a:close/>
                    <a:moveTo>
                      <a:pt x="303493" y="147835"/>
                    </a:moveTo>
                    <a:cubicBezTo>
                      <a:pt x="368835" y="147835"/>
                      <a:pt x="421981" y="200902"/>
                      <a:pt x="421981" y="266058"/>
                    </a:cubicBezTo>
                    <a:cubicBezTo>
                      <a:pt x="421981" y="331303"/>
                      <a:pt x="368835" y="384370"/>
                      <a:pt x="303493" y="384370"/>
                    </a:cubicBezTo>
                    <a:cubicBezTo>
                      <a:pt x="238239" y="384370"/>
                      <a:pt x="185093" y="331303"/>
                      <a:pt x="185093" y="266058"/>
                    </a:cubicBezTo>
                    <a:cubicBezTo>
                      <a:pt x="185093" y="259303"/>
                      <a:pt x="190523" y="253880"/>
                      <a:pt x="197289" y="253880"/>
                    </a:cubicBezTo>
                    <a:lnTo>
                      <a:pt x="291297" y="253880"/>
                    </a:lnTo>
                    <a:lnTo>
                      <a:pt x="291297" y="160013"/>
                    </a:lnTo>
                    <a:cubicBezTo>
                      <a:pt x="291297" y="153257"/>
                      <a:pt x="296727" y="147835"/>
                      <a:pt x="303493" y="147835"/>
                    </a:cubicBezTo>
                    <a:close/>
                    <a:moveTo>
                      <a:pt x="262095" y="135133"/>
                    </a:moveTo>
                    <a:cubicBezTo>
                      <a:pt x="268859" y="135133"/>
                      <a:pt x="274287" y="140643"/>
                      <a:pt x="274287" y="147397"/>
                    </a:cubicBezTo>
                    <a:lnTo>
                      <a:pt x="274287" y="224713"/>
                    </a:lnTo>
                    <a:cubicBezTo>
                      <a:pt x="274287" y="231467"/>
                      <a:pt x="268859" y="236888"/>
                      <a:pt x="262095" y="236888"/>
                    </a:cubicBezTo>
                    <a:lnTo>
                      <a:pt x="184672" y="236888"/>
                    </a:lnTo>
                    <a:cubicBezTo>
                      <a:pt x="177909" y="236888"/>
                      <a:pt x="172391" y="231467"/>
                      <a:pt x="172391" y="224713"/>
                    </a:cubicBezTo>
                    <a:cubicBezTo>
                      <a:pt x="172391" y="175302"/>
                      <a:pt x="212616" y="135133"/>
                      <a:pt x="262095" y="135133"/>
                    </a:cubicBezTo>
                    <a:close/>
                    <a:moveTo>
                      <a:pt x="58120" y="108514"/>
                    </a:moveTo>
                    <a:lnTo>
                      <a:pt x="58120" y="413970"/>
                    </a:lnTo>
                    <a:lnTo>
                      <a:pt x="549430" y="413970"/>
                    </a:lnTo>
                    <a:lnTo>
                      <a:pt x="549430" y="108514"/>
                    </a:lnTo>
                    <a:close/>
                    <a:moveTo>
                      <a:pt x="27236" y="56079"/>
                    </a:moveTo>
                    <a:lnTo>
                      <a:pt x="27236" y="81319"/>
                    </a:lnTo>
                    <a:lnTo>
                      <a:pt x="580403" y="81319"/>
                    </a:lnTo>
                    <a:lnTo>
                      <a:pt x="580403" y="56079"/>
                    </a:lnTo>
                    <a:close/>
                    <a:moveTo>
                      <a:pt x="303775" y="0"/>
                    </a:moveTo>
                    <a:cubicBezTo>
                      <a:pt x="311341" y="0"/>
                      <a:pt x="317393" y="6132"/>
                      <a:pt x="317393" y="13597"/>
                    </a:cubicBezTo>
                    <a:lnTo>
                      <a:pt x="317393" y="28884"/>
                    </a:lnTo>
                    <a:lnTo>
                      <a:pt x="580403" y="28884"/>
                    </a:lnTo>
                    <a:cubicBezTo>
                      <a:pt x="595356" y="28884"/>
                      <a:pt x="607639" y="41148"/>
                      <a:pt x="607639" y="56079"/>
                    </a:cubicBezTo>
                    <a:lnTo>
                      <a:pt x="607639" y="81319"/>
                    </a:lnTo>
                    <a:cubicBezTo>
                      <a:pt x="607639" y="96338"/>
                      <a:pt x="595356" y="108514"/>
                      <a:pt x="580403" y="108514"/>
                    </a:cubicBezTo>
                    <a:lnTo>
                      <a:pt x="576665" y="108514"/>
                    </a:lnTo>
                    <a:lnTo>
                      <a:pt x="576665" y="413970"/>
                    </a:lnTo>
                    <a:cubicBezTo>
                      <a:pt x="576665" y="428990"/>
                      <a:pt x="564472" y="441165"/>
                      <a:pt x="549430" y="441165"/>
                    </a:cubicBezTo>
                    <a:lnTo>
                      <a:pt x="317393" y="441165"/>
                    </a:lnTo>
                    <a:lnTo>
                      <a:pt x="317393" y="481069"/>
                    </a:lnTo>
                    <a:lnTo>
                      <a:pt x="418236" y="554923"/>
                    </a:lnTo>
                    <a:cubicBezTo>
                      <a:pt x="424377" y="559366"/>
                      <a:pt x="425623" y="567898"/>
                      <a:pt x="421173" y="573942"/>
                    </a:cubicBezTo>
                    <a:cubicBezTo>
                      <a:pt x="418503" y="577585"/>
                      <a:pt x="414409" y="579452"/>
                      <a:pt x="410225" y="579452"/>
                    </a:cubicBezTo>
                    <a:cubicBezTo>
                      <a:pt x="407466" y="579452"/>
                      <a:pt x="404618" y="578652"/>
                      <a:pt x="402215" y="576874"/>
                    </a:cubicBezTo>
                    <a:lnTo>
                      <a:pt x="317393" y="514752"/>
                    </a:lnTo>
                    <a:lnTo>
                      <a:pt x="317393" y="565854"/>
                    </a:lnTo>
                    <a:cubicBezTo>
                      <a:pt x="317393" y="573408"/>
                      <a:pt x="311341" y="579452"/>
                      <a:pt x="303775" y="579452"/>
                    </a:cubicBezTo>
                    <a:cubicBezTo>
                      <a:pt x="296299" y="579452"/>
                      <a:pt x="290157" y="573408"/>
                      <a:pt x="290157" y="565854"/>
                    </a:cubicBezTo>
                    <a:lnTo>
                      <a:pt x="290157" y="514752"/>
                    </a:lnTo>
                    <a:lnTo>
                      <a:pt x="205424" y="576874"/>
                    </a:lnTo>
                    <a:cubicBezTo>
                      <a:pt x="199372" y="581318"/>
                      <a:pt x="190827" y="579985"/>
                      <a:pt x="186377" y="573942"/>
                    </a:cubicBezTo>
                    <a:cubicBezTo>
                      <a:pt x="181927" y="567898"/>
                      <a:pt x="183262" y="559366"/>
                      <a:pt x="189314" y="554923"/>
                    </a:cubicBezTo>
                    <a:lnTo>
                      <a:pt x="290157" y="481069"/>
                    </a:lnTo>
                    <a:lnTo>
                      <a:pt x="290157" y="441165"/>
                    </a:lnTo>
                    <a:lnTo>
                      <a:pt x="58120" y="441165"/>
                    </a:lnTo>
                    <a:cubicBezTo>
                      <a:pt x="43167" y="441165"/>
                      <a:pt x="30885" y="428990"/>
                      <a:pt x="30885" y="413970"/>
                    </a:cubicBezTo>
                    <a:lnTo>
                      <a:pt x="30885" y="108514"/>
                    </a:lnTo>
                    <a:lnTo>
                      <a:pt x="27236" y="108514"/>
                    </a:lnTo>
                    <a:cubicBezTo>
                      <a:pt x="12194" y="108514"/>
                      <a:pt x="0" y="96338"/>
                      <a:pt x="0" y="81319"/>
                    </a:cubicBezTo>
                    <a:lnTo>
                      <a:pt x="0" y="56079"/>
                    </a:lnTo>
                    <a:cubicBezTo>
                      <a:pt x="0" y="41148"/>
                      <a:pt x="12194" y="28884"/>
                      <a:pt x="27236" y="28884"/>
                    </a:cubicBezTo>
                    <a:lnTo>
                      <a:pt x="290157" y="28884"/>
                    </a:lnTo>
                    <a:lnTo>
                      <a:pt x="290157" y="13597"/>
                    </a:lnTo>
                    <a:cubicBezTo>
                      <a:pt x="290157" y="6132"/>
                      <a:pt x="296299" y="0"/>
                      <a:pt x="303775" y="0"/>
                    </a:cubicBezTo>
                    <a:close/>
                  </a:path>
                </a:pathLst>
              </a:custGeom>
              <a:solidFill>
                <a:schemeClr val="bg1"/>
              </a:solidFill>
              <a:ln>
                <a:noFill/>
              </a:ln>
            </p:spPr>
            <p:txBody>
              <a:bodyPr lIns="0" tIns="0" rIns="0" bIns="0" anchor="ctr">
                <a:scene3d>
                  <a:camera prst="orthographicFront"/>
                  <a:lightRig rig="threePt" dir="t"/>
                </a:scene3d>
                <a:sp3d contourW="12700"/>
              </a:bodyPr>
              <a:lstStyle/>
              <a:p>
                <a:pPr algn="ctr"/>
                <a:endParaRPr/>
              </a:p>
            </p:txBody>
          </p:sp>
          <p:sp>
            <p:nvSpPr>
              <p:cNvPr id="39" name="is1ide-文本框 24">
                <a:extLst>
                  <a:ext uri="{FF2B5EF4-FFF2-40B4-BE49-F238E27FC236}">
                    <a16:creationId xmlns:a16="http://schemas.microsoft.com/office/drawing/2014/main" id="{3903990A-2BEE-4F86-98A0-8161923A5560}"/>
                  </a:ext>
                </a:extLst>
              </p:cNvPr>
              <p:cNvSpPr txBox="1"/>
              <p:nvPr/>
            </p:nvSpPr>
            <p:spPr>
              <a:xfrm>
                <a:off x="3265256" y="3627154"/>
                <a:ext cx="1188094" cy="564264"/>
              </a:xfrm>
              <a:prstGeom prst="rect">
                <a:avLst/>
              </a:prstGeom>
              <a:noFill/>
            </p:spPr>
            <p:txBody>
              <a:bodyPr wrap="none" lIns="0" tIns="0" rIns="0" bIns="0" anchor="ctr" anchorCtr="0">
                <a:normAutofit/>
                <a:scene3d>
                  <a:camera prst="orthographicFront"/>
                  <a:lightRig rig="threePt" dir="t"/>
                </a:scene3d>
                <a:sp3d contourW="12700"/>
              </a:bodyPr>
              <a:lstStyle/>
              <a:p>
                <a:pPr algn="ctr"/>
                <a:r>
                  <a:rPr lang="zh-CN" altLang="en-US" sz="1600" dirty="0">
                    <a:solidFill>
                      <a:schemeClr val="bg1"/>
                    </a:solidFill>
                  </a:rPr>
                  <a:t>关键词</a:t>
                </a:r>
              </a:p>
            </p:txBody>
          </p:sp>
        </p:grpSp>
      </p:grpSp>
      <p:grpSp>
        <p:nvGrpSpPr>
          <p:cNvPr id="54" name="组合 53"/>
          <p:cNvGrpSpPr/>
          <p:nvPr/>
        </p:nvGrpSpPr>
        <p:grpSpPr>
          <a:xfrm>
            <a:off x="6092077" y="2252236"/>
            <a:ext cx="1951143" cy="1951139"/>
            <a:chOff x="6092077" y="2252236"/>
            <a:chExt cx="1951143" cy="1951139"/>
          </a:xfrm>
        </p:grpSpPr>
        <p:sp>
          <p:nvSpPr>
            <p:cNvPr id="7" name="ïṧḷïḓê-任意多边形: 形状 7">
              <a:extLst>
                <a:ext uri="{FF2B5EF4-FFF2-40B4-BE49-F238E27FC236}">
                  <a16:creationId xmlns:a16="http://schemas.microsoft.com/office/drawing/2014/main" id="{4DB22554-44D5-465A-AA70-E88B03498F67}"/>
                </a:ext>
              </a:extLst>
            </p:cNvPr>
            <p:cNvSpPr/>
            <p:nvPr/>
          </p:nvSpPr>
          <p:spPr>
            <a:xfrm>
              <a:off x="6092077" y="2252236"/>
              <a:ext cx="1951143" cy="1951139"/>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0" tIns="0" rIns="0" bIns="0" anchor="ctr">
              <a:scene3d>
                <a:camera prst="orthographicFront"/>
                <a:lightRig rig="threePt" dir="t"/>
              </a:scene3d>
              <a:sp3d contourW="12700"/>
            </a:bodyPr>
            <a:lstStyle/>
            <a:p>
              <a:pPr algn="ctr"/>
              <a:endParaRPr/>
            </a:p>
          </p:txBody>
        </p:sp>
        <p:sp>
          <p:nvSpPr>
            <p:cNvPr id="8" name="ïṧḷïḓê-Oval 7">
              <a:extLst>
                <a:ext uri="{FF2B5EF4-FFF2-40B4-BE49-F238E27FC236}">
                  <a16:creationId xmlns:a16="http://schemas.microsoft.com/office/drawing/2014/main" id="{36463783-8109-4AD4-964A-7B6255CE15B6}"/>
                </a:ext>
              </a:extLst>
            </p:cNvPr>
            <p:cNvSpPr/>
            <p:nvPr/>
          </p:nvSpPr>
          <p:spPr>
            <a:xfrm>
              <a:off x="6462377" y="2622534"/>
              <a:ext cx="1210543" cy="1210542"/>
            </a:xfrm>
            <a:prstGeom prst="ellipse">
              <a:avLst/>
            </a:prstGeom>
            <a:solidFill>
              <a:schemeClr val="accent3"/>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cene3d>
                <a:camera prst="orthographicFront"/>
                <a:lightRig rig="threePt" dir="t"/>
              </a:scene3d>
              <a:sp3d contourW="12700"/>
            </a:bodyPr>
            <a:lstStyle/>
            <a:p>
              <a:pPr algn="ctr"/>
              <a:endParaRPr/>
            </a:p>
          </p:txBody>
        </p:sp>
        <p:grpSp>
          <p:nvGrpSpPr>
            <p:cNvPr id="15" name="组合 14">
              <a:extLst>
                <a:ext uri="{FF2B5EF4-FFF2-40B4-BE49-F238E27FC236}">
                  <a16:creationId xmlns:a16="http://schemas.microsoft.com/office/drawing/2014/main" id="{67755B44-39AD-4BFC-B9FC-7037C63D70B4}"/>
                </a:ext>
              </a:extLst>
            </p:cNvPr>
            <p:cNvGrpSpPr/>
            <p:nvPr/>
          </p:nvGrpSpPr>
          <p:grpSpPr>
            <a:xfrm>
              <a:off x="6473601" y="2852930"/>
              <a:ext cx="1188094" cy="795471"/>
              <a:chOff x="3265256" y="3395947"/>
              <a:chExt cx="1188094" cy="795471"/>
            </a:xfrm>
          </p:grpSpPr>
          <p:sp>
            <p:nvSpPr>
              <p:cNvPr id="36" name="is1ide-任意多边形: 形状 58">
                <a:extLst>
                  <a:ext uri="{FF2B5EF4-FFF2-40B4-BE49-F238E27FC236}">
                    <a16:creationId xmlns:a16="http://schemas.microsoft.com/office/drawing/2014/main" id="{C3301749-9DD3-46FB-976C-7737718C736A}"/>
                  </a:ext>
                </a:extLst>
              </p:cNvPr>
              <p:cNvSpPr>
                <a:spLocks/>
              </p:cNvSpPr>
              <p:nvPr/>
            </p:nvSpPr>
            <p:spPr bwMode="auto">
              <a:xfrm>
                <a:off x="3706258" y="3395947"/>
                <a:ext cx="306090" cy="276832"/>
              </a:xfrm>
              <a:custGeom>
                <a:avLst/>
                <a:gdLst>
                  <a:gd name="connsiteX0" fmla="*/ 503202 w 607568"/>
                  <a:gd name="connsiteY0" fmla="*/ 459310 h 549494"/>
                  <a:gd name="connsiteX1" fmla="*/ 548364 w 607568"/>
                  <a:gd name="connsiteY1" fmla="*/ 504402 h 549494"/>
                  <a:gd name="connsiteX2" fmla="*/ 503202 w 607568"/>
                  <a:gd name="connsiteY2" fmla="*/ 549494 h 549494"/>
                  <a:gd name="connsiteX3" fmla="*/ 458040 w 607568"/>
                  <a:gd name="connsiteY3" fmla="*/ 504402 h 549494"/>
                  <a:gd name="connsiteX4" fmla="*/ 503202 w 607568"/>
                  <a:gd name="connsiteY4" fmla="*/ 459310 h 549494"/>
                  <a:gd name="connsiteX5" fmla="*/ 197795 w 607568"/>
                  <a:gd name="connsiteY5" fmla="*/ 459310 h 549494"/>
                  <a:gd name="connsiteX6" fmla="*/ 242957 w 607568"/>
                  <a:gd name="connsiteY6" fmla="*/ 504402 h 549494"/>
                  <a:gd name="connsiteX7" fmla="*/ 197795 w 607568"/>
                  <a:gd name="connsiteY7" fmla="*/ 549494 h 549494"/>
                  <a:gd name="connsiteX8" fmla="*/ 152633 w 607568"/>
                  <a:gd name="connsiteY8" fmla="*/ 504402 h 549494"/>
                  <a:gd name="connsiteX9" fmla="*/ 197795 w 607568"/>
                  <a:gd name="connsiteY9" fmla="*/ 459310 h 549494"/>
                  <a:gd name="connsiteX10" fmla="*/ 143318 w 607568"/>
                  <a:gd name="connsiteY10" fmla="*/ 390791 h 549494"/>
                  <a:gd name="connsiteX11" fmla="*/ 554573 w 607568"/>
                  <a:gd name="connsiteY11" fmla="*/ 390791 h 549494"/>
                  <a:gd name="connsiteX12" fmla="*/ 554573 w 607568"/>
                  <a:gd name="connsiteY12" fmla="*/ 437435 h 549494"/>
                  <a:gd name="connsiteX13" fmla="*/ 143318 w 607568"/>
                  <a:gd name="connsiteY13" fmla="*/ 437435 h 549494"/>
                  <a:gd name="connsiteX14" fmla="*/ 115304 w 607568"/>
                  <a:gd name="connsiteY14" fmla="*/ 313028 h 549494"/>
                  <a:gd name="connsiteX15" fmla="*/ 582659 w 607568"/>
                  <a:gd name="connsiteY15" fmla="*/ 313028 h 549494"/>
                  <a:gd name="connsiteX16" fmla="*/ 582659 w 607568"/>
                  <a:gd name="connsiteY16" fmla="*/ 359672 h 549494"/>
                  <a:gd name="connsiteX17" fmla="*/ 115304 w 607568"/>
                  <a:gd name="connsiteY17" fmla="*/ 359672 h 549494"/>
                  <a:gd name="connsiteX18" fmla="*/ 0 w 607568"/>
                  <a:gd name="connsiteY18" fmla="*/ 169922 h 549494"/>
                  <a:gd name="connsiteX19" fmla="*/ 78962 w 607568"/>
                  <a:gd name="connsiteY19" fmla="*/ 169922 h 549494"/>
                  <a:gd name="connsiteX20" fmla="*/ 108516 w 607568"/>
                  <a:gd name="connsiteY20" fmla="*/ 235254 h 549494"/>
                  <a:gd name="connsiteX21" fmla="*/ 607568 w 607568"/>
                  <a:gd name="connsiteY21" fmla="*/ 235254 h 549494"/>
                  <a:gd name="connsiteX22" fmla="*/ 607568 w 607568"/>
                  <a:gd name="connsiteY22" fmla="*/ 281909 h 549494"/>
                  <a:gd name="connsiteX23" fmla="*/ 78428 w 607568"/>
                  <a:gd name="connsiteY23" fmla="*/ 281909 h 549494"/>
                  <a:gd name="connsiteX24" fmla="*/ 48798 w 607568"/>
                  <a:gd name="connsiteY24" fmla="*/ 216577 h 549494"/>
                  <a:gd name="connsiteX25" fmla="*/ 0 w 607568"/>
                  <a:gd name="connsiteY25" fmla="*/ 216577 h 549494"/>
                  <a:gd name="connsiteX26" fmla="*/ 257720 w 607568"/>
                  <a:gd name="connsiteY26" fmla="*/ 0 h 549494"/>
                  <a:gd name="connsiteX27" fmla="*/ 254207 w 607568"/>
                  <a:gd name="connsiteY27" fmla="*/ 30201 h 549494"/>
                  <a:gd name="connsiteX28" fmla="*/ 407797 w 607568"/>
                  <a:gd name="connsiteY28" fmla="*/ 197372 h 549494"/>
                  <a:gd name="connsiteX29" fmla="*/ 241147 w 607568"/>
                  <a:gd name="connsiteY29" fmla="*/ 144063 h 549494"/>
                  <a:gd name="connsiteX30" fmla="*/ 237633 w 607568"/>
                  <a:gd name="connsiteY30" fmla="*/ 174264 h 549494"/>
                  <a:gd name="connsiteX31" fmla="*/ 115586 w 607568"/>
                  <a:gd name="connsiteY31" fmla="*/ 71993 h 549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568" h="549494">
                    <a:moveTo>
                      <a:pt x="503202" y="459310"/>
                    </a:moveTo>
                    <a:cubicBezTo>
                      <a:pt x="528144" y="459310"/>
                      <a:pt x="548364" y="479498"/>
                      <a:pt x="548364" y="504402"/>
                    </a:cubicBezTo>
                    <a:cubicBezTo>
                      <a:pt x="548364" y="529306"/>
                      <a:pt x="528144" y="549494"/>
                      <a:pt x="503202" y="549494"/>
                    </a:cubicBezTo>
                    <a:cubicBezTo>
                      <a:pt x="478260" y="549494"/>
                      <a:pt x="458040" y="529306"/>
                      <a:pt x="458040" y="504402"/>
                    </a:cubicBezTo>
                    <a:cubicBezTo>
                      <a:pt x="458040" y="479498"/>
                      <a:pt x="478260" y="459310"/>
                      <a:pt x="503202" y="459310"/>
                    </a:cubicBezTo>
                    <a:close/>
                    <a:moveTo>
                      <a:pt x="197795" y="459310"/>
                    </a:moveTo>
                    <a:cubicBezTo>
                      <a:pt x="222737" y="459310"/>
                      <a:pt x="242957" y="479498"/>
                      <a:pt x="242957" y="504402"/>
                    </a:cubicBezTo>
                    <a:cubicBezTo>
                      <a:pt x="242957" y="529306"/>
                      <a:pt x="222737" y="549494"/>
                      <a:pt x="197795" y="549494"/>
                    </a:cubicBezTo>
                    <a:cubicBezTo>
                      <a:pt x="172853" y="549494"/>
                      <a:pt x="152633" y="529306"/>
                      <a:pt x="152633" y="504402"/>
                    </a:cubicBezTo>
                    <a:cubicBezTo>
                      <a:pt x="152633" y="479498"/>
                      <a:pt x="172853" y="459310"/>
                      <a:pt x="197795" y="459310"/>
                    </a:cubicBezTo>
                    <a:close/>
                    <a:moveTo>
                      <a:pt x="143318" y="390791"/>
                    </a:moveTo>
                    <a:lnTo>
                      <a:pt x="554573" y="390791"/>
                    </a:lnTo>
                    <a:lnTo>
                      <a:pt x="554573" y="437435"/>
                    </a:lnTo>
                    <a:lnTo>
                      <a:pt x="143318" y="437435"/>
                    </a:lnTo>
                    <a:close/>
                    <a:moveTo>
                      <a:pt x="115304" y="313028"/>
                    </a:moveTo>
                    <a:lnTo>
                      <a:pt x="582659" y="313028"/>
                    </a:lnTo>
                    <a:lnTo>
                      <a:pt x="582659" y="359672"/>
                    </a:lnTo>
                    <a:lnTo>
                      <a:pt x="115304" y="359672"/>
                    </a:lnTo>
                    <a:close/>
                    <a:moveTo>
                      <a:pt x="0" y="169922"/>
                    </a:moveTo>
                    <a:lnTo>
                      <a:pt x="78962" y="169922"/>
                    </a:lnTo>
                    <a:lnTo>
                      <a:pt x="108516" y="235254"/>
                    </a:lnTo>
                    <a:lnTo>
                      <a:pt x="607568" y="235254"/>
                    </a:lnTo>
                    <a:lnTo>
                      <a:pt x="607568" y="281909"/>
                    </a:lnTo>
                    <a:lnTo>
                      <a:pt x="78428" y="281909"/>
                    </a:lnTo>
                    <a:lnTo>
                      <a:pt x="48798" y="216577"/>
                    </a:lnTo>
                    <a:lnTo>
                      <a:pt x="0" y="216577"/>
                    </a:lnTo>
                    <a:close/>
                    <a:moveTo>
                      <a:pt x="257720" y="0"/>
                    </a:moveTo>
                    <a:lnTo>
                      <a:pt x="254207" y="30201"/>
                    </a:lnTo>
                    <a:cubicBezTo>
                      <a:pt x="405964" y="47665"/>
                      <a:pt x="407797" y="197372"/>
                      <a:pt x="407797" y="197372"/>
                    </a:cubicBezTo>
                    <a:cubicBezTo>
                      <a:pt x="407797" y="197372"/>
                      <a:pt x="364340" y="158248"/>
                      <a:pt x="241147" y="144063"/>
                    </a:cubicBezTo>
                    <a:lnTo>
                      <a:pt x="237633" y="174264"/>
                    </a:lnTo>
                    <a:lnTo>
                      <a:pt x="115586" y="71993"/>
                    </a:lnTo>
                    <a:close/>
                  </a:path>
                </a:pathLst>
              </a:custGeom>
              <a:solidFill>
                <a:schemeClr val="bg1"/>
              </a:solidFill>
              <a:ln>
                <a:noFill/>
              </a:ln>
            </p:spPr>
            <p:txBody>
              <a:bodyPr lIns="0" tIns="0" rIns="0" bIns="0" anchor="ctr">
                <a:scene3d>
                  <a:camera prst="orthographicFront"/>
                  <a:lightRig rig="threePt" dir="t"/>
                </a:scene3d>
                <a:sp3d contourW="12700"/>
              </a:bodyPr>
              <a:lstStyle/>
              <a:p>
                <a:pPr algn="ctr"/>
                <a:endParaRPr/>
              </a:p>
            </p:txBody>
          </p:sp>
          <p:sp>
            <p:nvSpPr>
              <p:cNvPr id="37" name="is1ide-文本框 59">
                <a:extLst>
                  <a:ext uri="{FF2B5EF4-FFF2-40B4-BE49-F238E27FC236}">
                    <a16:creationId xmlns:a16="http://schemas.microsoft.com/office/drawing/2014/main" id="{AF17DF92-52A9-496C-A992-C4286401A2FF}"/>
                  </a:ext>
                </a:extLst>
              </p:cNvPr>
              <p:cNvSpPr txBox="1"/>
              <p:nvPr/>
            </p:nvSpPr>
            <p:spPr>
              <a:xfrm>
                <a:off x="3265256" y="3627154"/>
                <a:ext cx="1188094" cy="564264"/>
              </a:xfrm>
              <a:prstGeom prst="rect">
                <a:avLst/>
              </a:prstGeom>
              <a:noFill/>
            </p:spPr>
            <p:txBody>
              <a:bodyPr wrap="none" lIns="0" tIns="0" rIns="0" bIns="0" anchor="ctr" anchorCtr="0">
                <a:normAutofit/>
                <a:scene3d>
                  <a:camera prst="orthographicFront"/>
                  <a:lightRig rig="threePt" dir="t"/>
                </a:scene3d>
                <a:sp3d contourW="12700"/>
              </a:bodyPr>
              <a:lstStyle/>
              <a:p>
                <a:pPr algn="ctr"/>
                <a:r>
                  <a:rPr lang="zh-CN" altLang="en-US" sz="1600" dirty="0">
                    <a:solidFill>
                      <a:schemeClr val="bg1"/>
                    </a:solidFill>
                  </a:rPr>
                  <a:t>关键词</a:t>
                </a:r>
              </a:p>
            </p:txBody>
          </p:sp>
        </p:grpSp>
      </p:grpSp>
      <p:grpSp>
        <p:nvGrpSpPr>
          <p:cNvPr id="45" name="组合 44"/>
          <p:cNvGrpSpPr/>
          <p:nvPr/>
        </p:nvGrpSpPr>
        <p:grpSpPr>
          <a:xfrm>
            <a:off x="1784239" y="354939"/>
            <a:ext cx="3766991" cy="717686"/>
            <a:chOff x="2976152" y="4708118"/>
            <a:chExt cx="3766991" cy="717686"/>
          </a:xfrm>
        </p:grpSpPr>
        <p:sp>
          <p:nvSpPr>
            <p:cNvPr id="46" name="文本框 45"/>
            <p:cNvSpPr txBox="1"/>
            <p:nvPr/>
          </p:nvSpPr>
          <p:spPr>
            <a:xfrm>
              <a:off x="2976152" y="5171888"/>
              <a:ext cx="3766991" cy="253916"/>
            </a:xfrm>
            <a:prstGeom prst="rect">
              <a:avLst/>
            </a:prstGeom>
            <a:noFill/>
          </p:spPr>
          <p:txBody>
            <a:bodyPr wrap="square" rtlCol="0">
              <a:spAutoFit/>
              <a:scene3d>
                <a:camera prst="orthographicFront"/>
                <a:lightRig rig="threePt" dir="t"/>
              </a:scene3d>
              <a:sp3d contourW="12700"/>
            </a:bodyPr>
            <a:lstStyle/>
            <a:p>
              <a:r>
                <a:rPr lang="en-US" altLang="zh-CN" sz="1050" dirty="0">
                  <a:solidFill>
                    <a:schemeClr val="tx1">
                      <a:lumMod val="65000"/>
                      <a:lumOff val="35000"/>
                    </a:schemeClr>
                  </a:solidFill>
                  <a:latin typeface="Century Gothic" panose="020B0502020202020204" pitchFamily="34" charset="0"/>
                </a:rPr>
                <a:t>The user can demonstrate on a projector or computer</a:t>
              </a:r>
            </a:p>
          </p:txBody>
        </p:sp>
        <p:sp>
          <p:nvSpPr>
            <p:cNvPr id="47" name="文本框 46"/>
            <p:cNvSpPr txBox="1"/>
            <p:nvPr/>
          </p:nvSpPr>
          <p:spPr>
            <a:xfrm>
              <a:off x="2976152" y="4708118"/>
              <a:ext cx="3057247"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tx1">
                      <a:lumMod val="85000"/>
                      <a:lumOff val="15000"/>
                    </a:schemeClr>
                  </a:solidFill>
                </a:rPr>
                <a:t>标题文字添加此处</a:t>
              </a:r>
            </a:p>
          </p:txBody>
        </p:sp>
      </p:grpSp>
      <p:pic>
        <p:nvPicPr>
          <p:cNvPr id="48" name="图片 4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5637" y="248270"/>
            <a:ext cx="1255524" cy="931024"/>
          </a:xfrm>
          <a:prstGeom prst="rect">
            <a:avLst/>
          </a:prstGeom>
        </p:spPr>
      </p:pic>
      <p:grpSp>
        <p:nvGrpSpPr>
          <p:cNvPr id="49" name="组合 48"/>
          <p:cNvGrpSpPr/>
          <p:nvPr/>
        </p:nvGrpSpPr>
        <p:grpSpPr>
          <a:xfrm>
            <a:off x="1109433" y="4560973"/>
            <a:ext cx="9973133" cy="885995"/>
            <a:chOff x="874712" y="1114425"/>
            <a:chExt cx="9973133" cy="885995"/>
          </a:xfrm>
        </p:grpSpPr>
        <p:sp>
          <p:nvSpPr>
            <p:cNvPr id="50" name="矩形 49"/>
            <p:cNvSpPr/>
            <p:nvPr/>
          </p:nvSpPr>
          <p:spPr>
            <a:xfrm>
              <a:off x="874712" y="1464889"/>
              <a:ext cx="9973133"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用户可以在投影仪或者计算机上进行演示，也可以将演示文稿打印出来，制作成胶片，以便应用到更广泛的领域中。利用</a:t>
              </a:r>
              <a:r>
                <a:rPr lang="en-US" altLang="zh-CN" sz="1200" dirty="0">
                  <a:solidFill>
                    <a:schemeClr val="tx1">
                      <a:lumMod val="50000"/>
                      <a:lumOff val="50000"/>
                    </a:schemeClr>
                  </a:solidFill>
                </a:rPr>
                <a:t>Microsoft Office PowerPoint</a:t>
              </a:r>
              <a:r>
                <a:rPr lang="zh-CN" altLang="en-US" sz="1200" dirty="0">
                  <a:solidFill>
                    <a:schemeClr val="tx1">
                      <a:lumMod val="50000"/>
                      <a:lumOff val="50000"/>
                    </a:schemeClr>
                  </a:solidFill>
                </a:rPr>
                <a:t>不仅可以创建演示文稿，还可以在互联网上召开面对面会议、远程会议或在网上给观众展示演示文稿</a:t>
              </a:r>
            </a:p>
          </p:txBody>
        </p:sp>
        <p:sp>
          <p:nvSpPr>
            <p:cNvPr id="51" name="矩形 50"/>
            <p:cNvSpPr/>
            <p:nvPr/>
          </p:nvSpPr>
          <p:spPr>
            <a:xfrm>
              <a:off x="874713" y="1114425"/>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spTree>
    <p:custDataLst>
      <p:tags r:id="rId1"/>
    </p:custDataLst>
    <p:extLst>
      <p:ext uri="{BB962C8B-B14F-4D97-AF65-F5344CB8AC3E}">
        <p14:creationId xmlns:p14="http://schemas.microsoft.com/office/powerpoint/2010/main" val="35849944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p:cTn id="7" dur="1000" fill="hold"/>
                                        <p:tgtEl>
                                          <p:spTgt spid="52"/>
                                        </p:tgtEl>
                                        <p:attrNameLst>
                                          <p:attrName>ppt_w</p:attrName>
                                        </p:attrNameLst>
                                      </p:cBhvr>
                                      <p:tavLst>
                                        <p:tav tm="0">
                                          <p:val>
                                            <p:fltVal val="0"/>
                                          </p:val>
                                        </p:tav>
                                        <p:tav tm="100000">
                                          <p:val>
                                            <p:strVal val="#ppt_w"/>
                                          </p:val>
                                        </p:tav>
                                      </p:tavLst>
                                    </p:anim>
                                    <p:anim calcmode="lin" valueType="num">
                                      <p:cBhvr>
                                        <p:cTn id="8" dur="1000" fill="hold"/>
                                        <p:tgtEl>
                                          <p:spTgt spid="52"/>
                                        </p:tgtEl>
                                        <p:attrNameLst>
                                          <p:attrName>ppt_h</p:attrName>
                                        </p:attrNameLst>
                                      </p:cBhvr>
                                      <p:tavLst>
                                        <p:tav tm="0">
                                          <p:val>
                                            <p:fltVal val="0"/>
                                          </p:val>
                                        </p:tav>
                                        <p:tav tm="100000">
                                          <p:val>
                                            <p:strVal val="#ppt_h"/>
                                          </p:val>
                                        </p:tav>
                                      </p:tavLst>
                                    </p:anim>
                                    <p:anim calcmode="lin" valueType="num">
                                      <p:cBhvr>
                                        <p:cTn id="9" dur="1000" fill="hold"/>
                                        <p:tgtEl>
                                          <p:spTgt spid="52"/>
                                        </p:tgtEl>
                                        <p:attrNameLst>
                                          <p:attrName>style.rotation</p:attrName>
                                        </p:attrNameLst>
                                      </p:cBhvr>
                                      <p:tavLst>
                                        <p:tav tm="0">
                                          <p:val>
                                            <p:fltVal val="90"/>
                                          </p:val>
                                        </p:tav>
                                        <p:tav tm="100000">
                                          <p:val>
                                            <p:fltVal val="0"/>
                                          </p:val>
                                        </p:tav>
                                      </p:tavLst>
                                    </p:anim>
                                    <p:animEffect transition="in" filter="fade">
                                      <p:cBhvr>
                                        <p:cTn id="10" dur="1000"/>
                                        <p:tgtEl>
                                          <p:spTgt spid="52"/>
                                        </p:tgtEl>
                                      </p:cBhvr>
                                    </p:animEffect>
                                  </p:childTnLst>
                                </p:cTn>
                              </p:par>
                              <p:par>
                                <p:cTn id="11" presetID="31" presetClass="entr" presetSubtype="0" fill="hold" nodeType="withEffect">
                                  <p:stCondLst>
                                    <p:cond delay="0"/>
                                  </p:stCondLst>
                                  <p:childTnLst>
                                    <p:set>
                                      <p:cBhvr>
                                        <p:cTn id="12" dur="1" fill="hold">
                                          <p:stCondLst>
                                            <p:cond delay="0"/>
                                          </p:stCondLst>
                                        </p:cTn>
                                        <p:tgtEl>
                                          <p:spTgt spid="53"/>
                                        </p:tgtEl>
                                        <p:attrNameLst>
                                          <p:attrName>style.visibility</p:attrName>
                                        </p:attrNameLst>
                                      </p:cBhvr>
                                      <p:to>
                                        <p:strVal val="visible"/>
                                      </p:to>
                                    </p:set>
                                    <p:anim calcmode="lin" valueType="num">
                                      <p:cBhvr>
                                        <p:cTn id="13" dur="1000" fill="hold"/>
                                        <p:tgtEl>
                                          <p:spTgt spid="53"/>
                                        </p:tgtEl>
                                        <p:attrNameLst>
                                          <p:attrName>ppt_w</p:attrName>
                                        </p:attrNameLst>
                                      </p:cBhvr>
                                      <p:tavLst>
                                        <p:tav tm="0">
                                          <p:val>
                                            <p:fltVal val="0"/>
                                          </p:val>
                                        </p:tav>
                                        <p:tav tm="100000">
                                          <p:val>
                                            <p:strVal val="#ppt_w"/>
                                          </p:val>
                                        </p:tav>
                                      </p:tavLst>
                                    </p:anim>
                                    <p:anim calcmode="lin" valueType="num">
                                      <p:cBhvr>
                                        <p:cTn id="14" dur="1000" fill="hold"/>
                                        <p:tgtEl>
                                          <p:spTgt spid="53"/>
                                        </p:tgtEl>
                                        <p:attrNameLst>
                                          <p:attrName>ppt_h</p:attrName>
                                        </p:attrNameLst>
                                      </p:cBhvr>
                                      <p:tavLst>
                                        <p:tav tm="0">
                                          <p:val>
                                            <p:fltVal val="0"/>
                                          </p:val>
                                        </p:tav>
                                        <p:tav tm="100000">
                                          <p:val>
                                            <p:strVal val="#ppt_h"/>
                                          </p:val>
                                        </p:tav>
                                      </p:tavLst>
                                    </p:anim>
                                    <p:anim calcmode="lin" valueType="num">
                                      <p:cBhvr>
                                        <p:cTn id="15" dur="1000" fill="hold"/>
                                        <p:tgtEl>
                                          <p:spTgt spid="53"/>
                                        </p:tgtEl>
                                        <p:attrNameLst>
                                          <p:attrName>style.rotation</p:attrName>
                                        </p:attrNameLst>
                                      </p:cBhvr>
                                      <p:tavLst>
                                        <p:tav tm="0">
                                          <p:val>
                                            <p:fltVal val="90"/>
                                          </p:val>
                                        </p:tav>
                                        <p:tav tm="100000">
                                          <p:val>
                                            <p:fltVal val="0"/>
                                          </p:val>
                                        </p:tav>
                                      </p:tavLst>
                                    </p:anim>
                                    <p:animEffect transition="in" filter="fade">
                                      <p:cBhvr>
                                        <p:cTn id="16" dur="1000"/>
                                        <p:tgtEl>
                                          <p:spTgt spid="53"/>
                                        </p:tgtEl>
                                      </p:cBhvr>
                                    </p:animEffect>
                                  </p:childTnLst>
                                </p:cTn>
                              </p:par>
                              <p:par>
                                <p:cTn id="17" presetID="31" presetClass="entr" presetSubtype="0" fill="hold" nodeType="withEffect">
                                  <p:stCondLst>
                                    <p:cond delay="0"/>
                                  </p:stCondLst>
                                  <p:childTnLst>
                                    <p:set>
                                      <p:cBhvr>
                                        <p:cTn id="18" dur="1" fill="hold">
                                          <p:stCondLst>
                                            <p:cond delay="0"/>
                                          </p:stCondLst>
                                        </p:cTn>
                                        <p:tgtEl>
                                          <p:spTgt spid="54"/>
                                        </p:tgtEl>
                                        <p:attrNameLst>
                                          <p:attrName>style.visibility</p:attrName>
                                        </p:attrNameLst>
                                      </p:cBhvr>
                                      <p:to>
                                        <p:strVal val="visible"/>
                                      </p:to>
                                    </p:set>
                                    <p:anim calcmode="lin" valueType="num">
                                      <p:cBhvr>
                                        <p:cTn id="19" dur="1000" fill="hold"/>
                                        <p:tgtEl>
                                          <p:spTgt spid="54"/>
                                        </p:tgtEl>
                                        <p:attrNameLst>
                                          <p:attrName>ppt_w</p:attrName>
                                        </p:attrNameLst>
                                      </p:cBhvr>
                                      <p:tavLst>
                                        <p:tav tm="0">
                                          <p:val>
                                            <p:fltVal val="0"/>
                                          </p:val>
                                        </p:tav>
                                        <p:tav tm="100000">
                                          <p:val>
                                            <p:strVal val="#ppt_w"/>
                                          </p:val>
                                        </p:tav>
                                      </p:tavLst>
                                    </p:anim>
                                    <p:anim calcmode="lin" valueType="num">
                                      <p:cBhvr>
                                        <p:cTn id="20" dur="1000" fill="hold"/>
                                        <p:tgtEl>
                                          <p:spTgt spid="54"/>
                                        </p:tgtEl>
                                        <p:attrNameLst>
                                          <p:attrName>ppt_h</p:attrName>
                                        </p:attrNameLst>
                                      </p:cBhvr>
                                      <p:tavLst>
                                        <p:tav tm="0">
                                          <p:val>
                                            <p:fltVal val="0"/>
                                          </p:val>
                                        </p:tav>
                                        <p:tav tm="100000">
                                          <p:val>
                                            <p:strVal val="#ppt_h"/>
                                          </p:val>
                                        </p:tav>
                                      </p:tavLst>
                                    </p:anim>
                                    <p:anim calcmode="lin" valueType="num">
                                      <p:cBhvr>
                                        <p:cTn id="21" dur="1000" fill="hold"/>
                                        <p:tgtEl>
                                          <p:spTgt spid="54"/>
                                        </p:tgtEl>
                                        <p:attrNameLst>
                                          <p:attrName>style.rotation</p:attrName>
                                        </p:attrNameLst>
                                      </p:cBhvr>
                                      <p:tavLst>
                                        <p:tav tm="0">
                                          <p:val>
                                            <p:fltVal val="90"/>
                                          </p:val>
                                        </p:tav>
                                        <p:tav tm="100000">
                                          <p:val>
                                            <p:fltVal val="0"/>
                                          </p:val>
                                        </p:tav>
                                      </p:tavLst>
                                    </p:anim>
                                    <p:animEffect transition="in" filter="fade">
                                      <p:cBhvr>
                                        <p:cTn id="22" dur="1000"/>
                                        <p:tgtEl>
                                          <p:spTgt spid="54"/>
                                        </p:tgtEl>
                                      </p:cBhvr>
                                    </p:animEffect>
                                  </p:childTnLst>
                                </p:cTn>
                              </p:par>
                              <p:par>
                                <p:cTn id="23" presetID="31" presetClass="entr" presetSubtype="0" fill="hold" nodeType="withEffect">
                                  <p:stCondLst>
                                    <p:cond delay="0"/>
                                  </p:stCondLst>
                                  <p:childTnLst>
                                    <p:set>
                                      <p:cBhvr>
                                        <p:cTn id="24" dur="1" fill="hold">
                                          <p:stCondLst>
                                            <p:cond delay="0"/>
                                          </p:stCondLst>
                                        </p:cTn>
                                        <p:tgtEl>
                                          <p:spTgt spid="55"/>
                                        </p:tgtEl>
                                        <p:attrNameLst>
                                          <p:attrName>style.visibility</p:attrName>
                                        </p:attrNameLst>
                                      </p:cBhvr>
                                      <p:to>
                                        <p:strVal val="visible"/>
                                      </p:to>
                                    </p:set>
                                    <p:anim calcmode="lin" valueType="num">
                                      <p:cBhvr>
                                        <p:cTn id="25" dur="1000" fill="hold"/>
                                        <p:tgtEl>
                                          <p:spTgt spid="55"/>
                                        </p:tgtEl>
                                        <p:attrNameLst>
                                          <p:attrName>ppt_w</p:attrName>
                                        </p:attrNameLst>
                                      </p:cBhvr>
                                      <p:tavLst>
                                        <p:tav tm="0">
                                          <p:val>
                                            <p:fltVal val="0"/>
                                          </p:val>
                                        </p:tav>
                                        <p:tav tm="100000">
                                          <p:val>
                                            <p:strVal val="#ppt_w"/>
                                          </p:val>
                                        </p:tav>
                                      </p:tavLst>
                                    </p:anim>
                                    <p:anim calcmode="lin" valueType="num">
                                      <p:cBhvr>
                                        <p:cTn id="26" dur="1000" fill="hold"/>
                                        <p:tgtEl>
                                          <p:spTgt spid="55"/>
                                        </p:tgtEl>
                                        <p:attrNameLst>
                                          <p:attrName>ppt_h</p:attrName>
                                        </p:attrNameLst>
                                      </p:cBhvr>
                                      <p:tavLst>
                                        <p:tav tm="0">
                                          <p:val>
                                            <p:fltVal val="0"/>
                                          </p:val>
                                        </p:tav>
                                        <p:tav tm="100000">
                                          <p:val>
                                            <p:strVal val="#ppt_h"/>
                                          </p:val>
                                        </p:tav>
                                      </p:tavLst>
                                    </p:anim>
                                    <p:anim calcmode="lin" valueType="num">
                                      <p:cBhvr>
                                        <p:cTn id="27" dur="1000" fill="hold"/>
                                        <p:tgtEl>
                                          <p:spTgt spid="55"/>
                                        </p:tgtEl>
                                        <p:attrNameLst>
                                          <p:attrName>style.rotation</p:attrName>
                                        </p:attrNameLst>
                                      </p:cBhvr>
                                      <p:tavLst>
                                        <p:tav tm="0">
                                          <p:val>
                                            <p:fltVal val="90"/>
                                          </p:val>
                                        </p:tav>
                                        <p:tav tm="100000">
                                          <p:val>
                                            <p:fltVal val="0"/>
                                          </p:val>
                                        </p:tav>
                                      </p:tavLst>
                                    </p:anim>
                                    <p:animEffect transition="in" filter="fade">
                                      <p:cBhvr>
                                        <p:cTn id="28" dur="1000"/>
                                        <p:tgtEl>
                                          <p:spTgt spid="55"/>
                                        </p:tgtEl>
                                      </p:cBhvr>
                                    </p:animEffect>
                                  </p:childTnLst>
                                </p:cTn>
                              </p:par>
                            </p:childTnLst>
                          </p:cTn>
                        </p:par>
                        <p:par>
                          <p:cTn id="29" fill="hold">
                            <p:stCondLst>
                              <p:cond delay="1000"/>
                            </p:stCondLst>
                            <p:childTnLst>
                              <p:par>
                                <p:cTn id="30" presetID="22" presetClass="entr" presetSubtype="8"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left)">
                                      <p:cBhvr>
                                        <p:cTn id="32" dur="500"/>
                                        <p:tgtEl>
                                          <p:spTgt spid="11"/>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left)">
                                      <p:cBhvr>
                                        <p:cTn id="35" dur="500"/>
                                        <p:tgtEl>
                                          <p:spTgt spid="13"/>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wipe(left)">
                                      <p:cBhvr>
                                        <p:cTn id="38" dur="500"/>
                                        <p:tgtEl>
                                          <p:spTgt spid="12"/>
                                        </p:tgtEl>
                                      </p:cBhvr>
                                    </p:animEffect>
                                  </p:childTnLst>
                                </p:cTn>
                              </p:par>
                            </p:childTnLst>
                          </p:cTn>
                        </p:par>
                        <p:par>
                          <p:cTn id="39" fill="hold">
                            <p:stCondLst>
                              <p:cond delay="1500"/>
                            </p:stCondLst>
                            <p:childTnLst>
                              <p:par>
                                <p:cTn id="40" presetID="22" presetClass="entr" presetSubtype="8" fill="hold" nodeType="afterEffect">
                                  <p:stCondLst>
                                    <p:cond delay="0"/>
                                  </p:stCondLst>
                                  <p:childTnLst>
                                    <p:set>
                                      <p:cBhvr>
                                        <p:cTn id="41" dur="1" fill="hold">
                                          <p:stCondLst>
                                            <p:cond delay="0"/>
                                          </p:stCondLst>
                                        </p:cTn>
                                        <p:tgtEl>
                                          <p:spTgt spid="49"/>
                                        </p:tgtEl>
                                        <p:attrNameLst>
                                          <p:attrName>style.visibility</p:attrName>
                                        </p:attrNameLst>
                                      </p:cBhvr>
                                      <p:to>
                                        <p:strVal val="visible"/>
                                      </p:to>
                                    </p:set>
                                    <p:animEffect transition="in" filter="wipe(left)">
                                      <p:cBhvr>
                                        <p:cTn id="42"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0303f056-f6ef-4406-8009-c90050541b5b"/>
          <p:cNvGrpSpPr>
            <a:grpSpLocks noChangeAspect="1"/>
          </p:cNvGrpSpPr>
          <p:nvPr/>
        </p:nvGrpSpPr>
        <p:grpSpPr>
          <a:xfrm>
            <a:off x="1464601" y="2207721"/>
            <a:ext cx="9266900" cy="2149162"/>
            <a:chOff x="785357" y="2089785"/>
            <a:chExt cx="10621289" cy="2463271"/>
          </a:xfrm>
        </p:grpSpPr>
        <p:sp>
          <p:nvSpPr>
            <p:cNvPr id="3" name="ïṧḷïḓê-Rectangle 4"/>
            <p:cNvSpPr/>
            <p:nvPr/>
          </p:nvSpPr>
          <p:spPr>
            <a:xfrm>
              <a:off x="9048561" y="2089786"/>
              <a:ext cx="2358085" cy="2463270"/>
            </a:xfrm>
            <a:prstGeom prst="rect">
              <a:avLst/>
            </a:prstGeom>
            <a:solidFill>
              <a:schemeClr val="accent4"/>
            </a:solidFill>
            <a:ln w="6350" cmpd="sng">
              <a:noFill/>
            </a:ln>
            <a:effectLst/>
          </p:spPr>
          <p:style>
            <a:lnRef idx="1">
              <a:schemeClr val="accent1"/>
            </a:lnRef>
            <a:fillRef idx="3">
              <a:schemeClr val="accent1"/>
            </a:fillRef>
            <a:effectRef idx="2">
              <a:schemeClr val="accent1"/>
            </a:effectRef>
            <a:fontRef idx="minor">
              <a:schemeClr val="lt1"/>
            </a:fontRef>
          </p:style>
          <p:txBody>
            <a:bodyPr anchor="ctr">
              <a:normAutofit/>
            </a:bodyPr>
            <a:lstStyle/>
            <a:p>
              <a:pPr algn="ctr"/>
              <a:endParaRPr lang="zh-CN" altLang="en-US" sz="2000" b="1" dirty="0">
                <a:solidFill>
                  <a:schemeClr val="bg1"/>
                </a:solidFill>
              </a:endParaRPr>
            </a:p>
          </p:txBody>
        </p:sp>
        <p:sp>
          <p:nvSpPr>
            <p:cNvPr id="4" name="ïṧḷïḓê-Rectangle 5"/>
            <p:cNvSpPr/>
            <p:nvPr/>
          </p:nvSpPr>
          <p:spPr>
            <a:xfrm>
              <a:off x="785357" y="2089785"/>
              <a:ext cx="2358085" cy="2463271"/>
            </a:xfrm>
            <a:prstGeom prst="rect">
              <a:avLst/>
            </a:prstGeom>
            <a:solidFill>
              <a:schemeClr val="accent1"/>
            </a:solidFill>
            <a:ln w="6350" cmpd="sng">
              <a:noFill/>
            </a:ln>
            <a:effectLst/>
          </p:spPr>
          <p:style>
            <a:lnRef idx="1">
              <a:schemeClr val="accent1"/>
            </a:lnRef>
            <a:fillRef idx="3">
              <a:schemeClr val="accent1"/>
            </a:fillRef>
            <a:effectRef idx="2">
              <a:schemeClr val="accent1"/>
            </a:effectRef>
            <a:fontRef idx="minor">
              <a:schemeClr val="lt1"/>
            </a:fontRef>
          </p:style>
          <p:txBody>
            <a:bodyPr anchor="ctr">
              <a:normAutofit/>
            </a:bodyPr>
            <a:lstStyle/>
            <a:p>
              <a:pPr algn="ctr"/>
              <a:endParaRPr lang="zh-CN" altLang="en-US" sz="2000" b="1" dirty="0">
                <a:solidFill>
                  <a:schemeClr val="bg1"/>
                </a:solidFill>
              </a:endParaRPr>
            </a:p>
          </p:txBody>
        </p:sp>
        <p:sp>
          <p:nvSpPr>
            <p:cNvPr id="5" name="ïṧḷïḓê-Rectangle 6"/>
            <p:cNvSpPr/>
            <p:nvPr/>
          </p:nvSpPr>
          <p:spPr>
            <a:xfrm>
              <a:off x="6294159" y="2089785"/>
              <a:ext cx="2358085" cy="2463271"/>
            </a:xfrm>
            <a:prstGeom prst="rect">
              <a:avLst/>
            </a:prstGeom>
            <a:solidFill>
              <a:schemeClr val="accent3"/>
            </a:solidFill>
            <a:ln w="6350" cmpd="sng">
              <a:noFill/>
            </a:ln>
            <a:effectLst/>
          </p:spPr>
          <p:style>
            <a:lnRef idx="1">
              <a:schemeClr val="accent1"/>
            </a:lnRef>
            <a:fillRef idx="3">
              <a:schemeClr val="accent1"/>
            </a:fillRef>
            <a:effectRef idx="2">
              <a:schemeClr val="accent1"/>
            </a:effectRef>
            <a:fontRef idx="minor">
              <a:schemeClr val="lt1"/>
            </a:fontRef>
          </p:style>
          <p:txBody>
            <a:bodyPr anchor="ctr">
              <a:normAutofit/>
            </a:bodyPr>
            <a:lstStyle/>
            <a:p>
              <a:pPr algn="ctr"/>
              <a:endParaRPr lang="zh-CN" altLang="en-US" sz="2000" b="1" dirty="0">
                <a:solidFill>
                  <a:schemeClr val="bg1"/>
                </a:solidFill>
              </a:endParaRPr>
            </a:p>
          </p:txBody>
        </p:sp>
        <p:sp>
          <p:nvSpPr>
            <p:cNvPr id="6" name="ïṧḷïḓê-Rectangle 7"/>
            <p:cNvSpPr/>
            <p:nvPr/>
          </p:nvSpPr>
          <p:spPr>
            <a:xfrm>
              <a:off x="3539758" y="2089785"/>
              <a:ext cx="2358085" cy="2463271"/>
            </a:xfrm>
            <a:prstGeom prst="rect">
              <a:avLst/>
            </a:prstGeom>
            <a:solidFill>
              <a:schemeClr val="accent2"/>
            </a:solidFill>
            <a:ln w="6350" cmpd="sng">
              <a:noFill/>
            </a:ln>
            <a:effectLst/>
          </p:spPr>
          <p:style>
            <a:lnRef idx="1">
              <a:schemeClr val="accent1"/>
            </a:lnRef>
            <a:fillRef idx="3">
              <a:schemeClr val="accent1"/>
            </a:fillRef>
            <a:effectRef idx="2">
              <a:schemeClr val="accent1"/>
            </a:effectRef>
            <a:fontRef idx="minor">
              <a:schemeClr val="lt1"/>
            </a:fontRef>
          </p:style>
          <p:txBody>
            <a:bodyPr anchor="ctr">
              <a:normAutofit/>
            </a:bodyPr>
            <a:lstStyle/>
            <a:p>
              <a:pPr algn="ctr"/>
              <a:endParaRPr lang="zh-CN" altLang="en-US" sz="2000" b="1" dirty="0">
                <a:solidFill>
                  <a:schemeClr val="bg1"/>
                </a:solidFill>
              </a:endParaRPr>
            </a:p>
          </p:txBody>
        </p:sp>
        <p:sp>
          <p:nvSpPr>
            <p:cNvPr id="7" name="ïṧḷïḓê-Freeform: Shape 8"/>
            <p:cNvSpPr>
              <a:spLocks/>
            </p:cNvSpPr>
            <p:nvPr/>
          </p:nvSpPr>
          <p:spPr bwMode="auto">
            <a:xfrm>
              <a:off x="1679130" y="2757946"/>
              <a:ext cx="595023" cy="596783"/>
            </a:xfrm>
            <a:custGeom>
              <a:avLst/>
              <a:gdLst>
                <a:gd name="T0" fmla="*/ 186 w 186"/>
                <a:gd name="T1" fmla="*/ 55 h 186"/>
                <a:gd name="T2" fmla="*/ 185 w 186"/>
                <a:gd name="T3" fmla="*/ 53 h 186"/>
                <a:gd name="T4" fmla="*/ 185 w 186"/>
                <a:gd name="T5" fmla="*/ 53 h 186"/>
                <a:gd name="T6" fmla="*/ 185 w 186"/>
                <a:gd name="T7" fmla="*/ 52 h 186"/>
                <a:gd name="T8" fmla="*/ 184 w 186"/>
                <a:gd name="T9" fmla="*/ 52 h 186"/>
                <a:gd name="T10" fmla="*/ 134 w 186"/>
                <a:gd name="T11" fmla="*/ 2 h 186"/>
                <a:gd name="T12" fmla="*/ 134 w 186"/>
                <a:gd name="T13" fmla="*/ 2 h 186"/>
                <a:gd name="T14" fmla="*/ 131 w 186"/>
                <a:gd name="T15" fmla="*/ 0 h 186"/>
                <a:gd name="T16" fmla="*/ 55 w 186"/>
                <a:gd name="T17" fmla="*/ 0 h 186"/>
                <a:gd name="T18" fmla="*/ 52 w 186"/>
                <a:gd name="T19" fmla="*/ 2 h 186"/>
                <a:gd name="T20" fmla="*/ 52 w 186"/>
                <a:gd name="T21" fmla="*/ 2 h 186"/>
                <a:gd name="T22" fmla="*/ 2 w 186"/>
                <a:gd name="T23" fmla="*/ 52 h 186"/>
                <a:gd name="T24" fmla="*/ 1 w 186"/>
                <a:gd name="T25" fmla="*/ 52 h 186"/>
                <a:gd name="T26" fmla="*/ 1 w 186"/>
                <a:gd name="T27" fmla="*/ 53 h 186"/>
                <a:gd name="T28" fmla="*/ 1 w 186"/>
                <a:gd name="T29" fmla="*/ 53 h 186"/>
                <a:gd name="T30" fmla="*/ 0 w 186"/>
                <a:gd name="T31" fmla="*/ 55 h 186"/>
                <a:gd name="T32" fmla="*/ 1 w 186"/>
                <a:gd name="T33" fmla="*/ 58 h 186"/>
                <a:gd name="T34" fmla="*/ 1 w 186"/>
                <a:gd name="T35" fmla="*/ 58 h 186"/>
                <a:gd name="T36" fmla="*/ 90 w 186"/>
                <a:gd name="T37" fmla="*/ 184 h 186"/>
                <a:gd name="T38" fmla="*/ 90 w 186"/>
                <a:gd name="T39" fmla="*/ 184 h 186"/>
                <a:gd name="T40" fmla="*/ 93 w 186"/>
                <a:gd name="T41" fmla="*/ 186 h 186"/>
                <a:gd name="T42" fmla="*/ 96 w 186"/>
                <a:gd name="T43" fmla="*/ 184 h 186"/>
                <a:gd name="T44" fmla="*/ 96 w 186"/>
                <a:gd name="T45" fmla="*/ 184 h 186"/>
                <a:gd name="T46" fmla="*/ 185 w 186"/>
                <a:gd name="T47" fmla="*/ 58 h 186"/>
                <a:gd name="T48" fmla="*/ 185 w 186"/>
                <a:gd name="T49" fmla="*/ 58 h 186"/>
                <a:gd name="T50" fmla="*/ 186 w 186"/>
                <a:gd name="T51" fmla="*/ 55 h 186"/>
                <a:gd name="T52" fmla="*/ 129 w 186"/>
                <a:gd name="T53" fmla="*/ 9 h 186"/>
                <a:gd name="T54" fmla="*/ 171 w 186"/>
                <a:gd name="T55" fmla="*/ 51 h 186"/>
                <a:gd name="T56" fmla="*/ 134 w 186"/>
                <a:gd name="T57" fmla="*/ 51 h 186"/>
                <a:gd name="T58" fmla="*/ 112 w 186"/>
                <a:gd name="T59" fmla="*/ 9 h 186"/>
                <a:gd name="T60" fmla="*/ 129 w 186"/>
                <a:gd name="T61" fmla="*/ 9 h 186"/>
                <a:gd name="T62" fmla="*/ 103 w 186"/>
                <a:gd name="T63" fmla="*/ 9 h 186"/>
                <a:gd name="T64" fmla="*/ 124 w 186"/>
                <a:gd name="T65" fmla="*/ 51 h 186"/>
                <a:gd name="T66" fmla="*/ 62 w 186"/>
                <a:gd name="T67" fmla="*/ 51 h 186"/>
                <a:gd name="T68" fmla="*/ 83 w 186"/>
                <a:gd name="T69" fmla="*/ 9 h 186"/>
                <a:gd name="T70" fmla="*/ 103 w 186"/>
                <a:gd name="T71" fmla="*/ 9 h 186"/>
                <a:gd name="T72" fmla="*/ 57 w 186"/>
                <a:gd name="T73" fmla="*/ 9 h 186"/>
                <a:gd name="T74" fmla="*/ 74 w 186"/>
                <a:gd name="T75" fmla="*/ 9 h 186"/>
                <a:gd name="T76" fmla="*/ 52 w 186"/>
                <a:gd name="T77" fmla="*/ 51 h 186"/>
                <a:gd name="T78" fmla="*/ 14 w 186"/>
                <a:gd name="T79" fmla="*/ 51 h 186"/>
                <a:gd name="T80" fmla="*/ 57 w 186"/>
                <a:gd name="T81" fmla="*/ 9 h 186"/>
                <a:gd name="T82" fmla="*/ 12 w 186"/>
                <a:gd name="T83" fmla="*/ 59 h 186"/>
                <a:gd name="T84" fmla="*/ 52 w 186"/>
                <a:gd name="T85" fmla="*/ 59 h 186"/>
                <a:gd name="T86" fmla="*/ 81 w 186"/>
                <a:gd name="T87" fmla="*/ 158 h 186"/>
                <a:gd name="T88" fmla="*/ 12 w 186"/>
                <a:gd name="T89" fmla="*/ 59 h 186"/>
                <a:gd name="T90" fmla="*/ 93 w 186"/>
                <a:gd name="T91" fmla="*/ 167 h 186"/>
                <a:gd name="T92" fmla="*/ 61 w 186"/>
                <a:gd name="T93" fmla="*/ 59 h 186"/>
                <a:gd name="T94" fmla="*/ 125 w 186"/>
                <a:gd name="T95" fmla="*/ 59 h 186"/>
                <a:gd name="T96" fmla="*/ 93 w 186"/>
                <a:gd name="T97" fmla="*/ 167 h 186"/>
                <a:gd name="T98" fmla="*/ 105 w 186"/>
                <a:gd name="T99" fmla="*/ 158 h 186"/>
                <a:gd name="T100" fmla="*/ 134 w 186"/>
                <a:gd name="T101" fmla="*/ 59 h 186"/>
                <a:gd name="T102" fmla="*/ 173 w 186"/>
                <a:gd name="T103" fmla="*/ 59 h 186"/>
                <a:gd name="T104" fmla="*/ 105 w 186"/>
                <a:gd name="T105" fmla="*/ 158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6" h="186">
                  <a:moveTo>
                    <a:pt x="186" y="55"/>
                  </a:moveTo>
                  <a:cubicBezTo>
                    <a:pt x="186" y="54"/>
                    <a:pt x="185" y="53"/>
                    <a:pt x="185" y="53"/>
                  </a:cubicBezTo>
                  <a:cubicBezTo>
                    <a:pt x="185" y="53"/>
                    <a:pt x="185" y="53"/>
                    <a:pt x="185" y="53"/>
                  </a:cubicBezTo>
                  <a:cubicBezTo>
                    <a:pt x="185" y="52"/>
                    <a:pt x="185" y="52"/>
                    <a:pt x="185" y="52"/>
                  </a:cubicBezTo>
                  <a:cubicBezTo>
                    <a:pt x="185" y="52"/>
                    <a:pt x="184" y="52"/>
                    <a:pt x="184" y="52"/>
                  </a:cubicBezTo>
                  <a:cubicBezTo>
                    <a:pt x="134" y="2"/>
                    <a:pt x="134" y="2"/>
                    <a:pt x="134" y="2"/>
                  </a:cubicBezTo>
                  <a:cubicBezTo>
                    <a:pt x="134" y="2"/>
                    <a:pt x="134" y="2"/>
                    <a:pt x="134" y="2"/>
                  </a:cubicBezTo>
                  <a:cubicBezTo>
                    <a:pt x="133" y="1"/>
                    <a:pt x="132" y="0"/>
                    <a:pt x="131" y="0"/>
                  </a:cubicBezTo>
                  <a:cubicBezTo>
                    <a:pt x="55" y="0"/>
                    <a:pt x="55" y="0"/>
                    <a:pt x="55" y="0"/>
                  </a:cubicBezTo>
                  <a:cubicBezTo>
                    <a:pt x="54" y="0"/>
                    <a:pt x="52" y="1"/>
                    <a:pt x="52" y="2"/>
                  </a:cubicBezTo>
                  <a:cubicBezTo>
                    <a:pt x="52" y="2"/>
                    <a:pt x="52" y="2"/>
                    <a:pt x="52" y="2"/>
                  </a:cubicBezTo>
                  <a:cubicBezTo>
                    <a:pt x="2" y="52"/>
                    <a:pt x="2" y="52"/>
                    <a:pt x="2" y="52"/>
                  </a:cubicBezTo>
                  <a:cubicBezTo>
                    <a:pt x="1" y="52"/>
                    <a:pt x="1" y="52"/>
                    <a:pt x="1" y="52"/>
                  </a:cubicBezTo>
                  <a:cubicBezTo>
                    <a:pt x="1" y="53"/>
                    <a:pt x="1" y="53"/>
                    <a:pt x="1" y="53"/>
                  </a:cubicBezTo>
                  <a:cubicBezTo>
                    <a:pt x="1" y="53"/>
                    <a:pt x="1" y="53"/>
                    <a:pt x="1" y="53"/>
                  </a:cubicBezTo>
                  <a:cubicBezTo>
                    <a:pt x="1" y="53"/>
                    <a:pt x="0" y="54"/>
                    <a:pt x="0" y="55"/>
                  </a:cubicBezTo>
                  <a:cubicBezTo>
                    <a:pt x="0" y="56"/>
                    <a:pt x="1" y="57"/>
                    <a:pt x="1" y="58"/>
                  </a:cubicBezTo>
                  <a:cubicBezTo>
                    <a:pt x="1" y="58"/>
                    <a:pt x="1" y="58"/>
                    <a:pt x="1" y="58"/>
                  </a:cubicBezTo>
                  <a:cubicBezTo>
                    <a:pt x="90" y="184"/>
                    <a:pt x="90" y="184"/>
                    <a:pt x="90" y="184"/>
                  </a:cubicBezTo>
                  <a:cubicBezTo>
                    <a:pt x="90" y="184"/>
                    <a:pt x="90" y="184"/>
                    <a:pt x="90" y="184"/>
                  </a:cubicBezTo>
                  <a:cubicBezTo>
                    <a:pt x="90" y="185"/>
                    <a:pt x="92" y="186"/>
                    <a:pt x="93" y="186"/>
                  </a:cubicBezTo>
                  <a:cubicBezTo>
                    <a:pt x="94" y="186"/>
                    <a:pt x="95" y="185"/>
                    <a:pt x="96" y="184"/>
                  </a:cubicBezTo>
                  <a:cubicBezTo>
                    <a:pt x="96" y="184"/>
                    <a:pt x="96" y="184"/>
                    <a:pt x="96" y="184"/>
                  </a:cubicBezTo>
                  <a:cubicBezTo>
                    <a:pt x="185" y="58"/>
                    <a:pt x="185" y="58"/>
                    <a:pt x="185" y="58"/>
                  </a:cubicBezTo>
                  <a:cubicBezTo>
                    <a:pt x="185" y="58"/>
                    <a:pt x="185" y="58"/>
                    <a:pt x="185" y="58"/>
                  </a:cubicBezTo>
                  <a:cubicBezTo>
                    <a:pt x="185" y="57"/>
                    <a:pt x="186" y="56"/>
                    <a:pt x="186" y="55"/>
                  </a:cubicBezTo>
                  <a:close/>
                  <a:moveTo>
                    <a:pt x="129" y="9"/>
                  </a:moveTo>
                  <a:cubicBezTo>
                    <a:pt x="171" y="51"/>
                    <a:pt x="171" y="51"/>
                    <a:pt x="171" y="51"/>
                  </a:cubicBezTo>
                  <a:cubicBezTo>
                    <a:pt x="134" y="51"/>
                    <a:pt x="134" y="51"/>
                    <a:pt x="134" y="51"/>
                  </a:cubicBezTo>
                  <a:cubicBezTo>
                    <a:pt x="112" y="9"/>
                    <a:pt x="112" y="9"/>
                    <a:pt x="112" y="9"/>
                  </a:cubicBezTo>
                  <a:lnTo>
                    <a:pt x="129" y="9"/>
                  </a:lnTo>
                  <a:close/>
                  <a:moveTo>
                    <a:pt x="103" y="9"/>
                  </a:moveTo>
                  <a:cubicBezTo>
                    <a:pt x="124" y="51"/>
                    <a:pt x="124" y="51"/>
                    <a:pt x="124" y="51"/>
                  </a:cubicBezTo>
                  <a:cubicBezTo>
                    <a:pt x="62" y="51"/>
                    <a:pt x="62" y="51"/>
                    <a:pt x="62" y="51"/>
                  </a:cubicBezTo>
                  <a:cubicBezTo>
                    <a:pt x="83" y="9"/>
                    <a:pt x="83" y="9"/>
                    <a:pt x="83" y="9"/>
                  </a:cubicBezTo>
                  <a:lnTo>
                    <a:pt x="103" y="9"/>
                  </a:lnTo>
                  <a:close/>
                  <a:moveTo>
                    <a:pt x="57" y="9"/>
                  </a:moveTo>
                  <a:cubicBezTo>
                    <a:pt x="74" y="9"/>
                    <a:pt x="74" y="9"/>
                    <a:pt x="74" y="9"/>
                  </a:cubicBezTo>
                  <a:cubicBezTo>
                    <a:pt x="52" y="51"/>
                    <a:pt x="52" y="51"/>
                    <a:pt x="52" y="51"/>
                  </a:cubicBezTo>
                  <a:cubicBezTo>
                    <a:pt x="14" y="51"/>
                    <a:pt x="14" y="51"/>
                    <a:pt x="14" y="51"/>
                  </a:cubicBezTo>
                  <a:lnTo>
                    <a:pt x="57" y="9"/>
                  </a:lnTo>
                  <a:close/>
                  <a:moveTo>
                    <a:pt x="12" y="59"/>
                  </a:moveTo>
                  <a:cubicBezTo>
                    <a:pt x="52" y="59"/>
                    <a:pt x="52" y="59"/>
                    <a:pt x="52" y="59"/>
                  </a:cubicBezTo>
                  <a:cubicBezTo>
                    <a:pt x="81" y="158"/>
                    <a:pt x="81" y="158"/>
                    <a:pt x="81" y="158"/>
                  </a:cubicBezTo>
                  <a:lnTo>
                    <a:pt x="12" y="59"/>
                  </a:lnTo>
                  <a:close/>
                  <a:moveTo>
                    <a:pt x="93" y="167"/>
                  </a:moveTo>
                  <a:cubicBezTo>
                    <a:pt x="61" y="59"/>
                    <a:pt x="61" y="59"/>
                    <a:pt x="61" y="59"/>
                  </a:cubicBezTo>
                  <a:cubicBezTo>
                    <a:pt x="125" y="59"/>
                    <a:pt x="125" y="59"/>
                    <a:pt x="125" y="59"/>
                  </a:cubicBezTo>
                  <a:lnTo>
                    <a:pt x="93" y="167"/>
                  </a:lnTo>
                  <a:close/>
                  <a:moveTo>
                    <a:pt x="105" y="158"/>
                  </a:moveTo>
                  <a:cubicBezTo>
                    <a:pt x="134" y="59"/>
                    <a:pt x="134" y="59"/>
                    <a:pt x="134" y="59"/>
                  </a:cubicBezTo>
                  <a:cubicBezTo>
                    <a:pt x="173" y="59"/>
                    <a:pt x="173" y="59"/>
                    <a:pt x="173" y="59"/>
                  </a:cubicBezTo>
                  <a:lnTo>
                    <a:pt x="105" y="158"/>
                  </a:lnTo>
                  <a:close/>
                </a:path>
              </a:pathLst>
            </a:custGeom>
            <a:solidFill>
              <a:schemeClr val="bg1"/>
            </a:solidFill>
            <a:ln>
              <a:noFill/>
            </a:ln>
          </p:spPr>
          <p:txBody>
            <a:bodyPr anchor="ctr"/>
            <a:lstStyle/>
            <a:p>
              <a:pPr algn="ctr"/>
              <a:endParaRPr/>
            </a:p>
          </p:txBody>
        </p:sp>
        <p:sp>
          <p:nvSpPr>
            <p:cNvPr id="8" name="ïṧḷïḓê-Freeform: Shape 9"/>
            <p:cNvSpPr>
              <a:spLocks/>
            </p:cNvSpPr>
            <p:nvPr/>
          </p:nvSpPr>
          <p:spPr bwMode="auto">
            <a:xfrm>
              <a:off x="4421190" y="2757946"/>
              <a:ext cx="595220" cy="596981"/>
            </a:xfrm>
            <a:custGeom>
              <a:avLst/>
              <a:gdLst>
                <a:gd name="T0" fmla="*/ 186 w 186"/>
                <a:gd name="T1" fmla="*/ 55 h 186"/>
                <a:gd name="T2" fmla="*/ 131 w 186"/>
                <a:gd name="T3" fmla="*/ 0 h 186"/>
                <a:gd name="T4" fmla="*/ 93 w 186"/>
                <a:gd name="T5" fmla="*/ 15 h 186"/>
                <a:gd name="T6" fmla="*/ 55 w 186"/>
                <a:gd name="T7" fmla="*/ 0 h 186"/>
                <a:gd name="T8" fmla="*/ 0 w 186"/>
                <a:gd name="T9" fmla="*/ 55 h 186"/>
                <a:gd name="T10" fmla="*/ 0 w 186"/>
                <a:gd name="T11" fmla="*/ 61 h 186"/>
                <a:gd name="T12" fmla="*/ 93 w 186"/>
                <a:gd name="T13" fmla="*/ 186 h 186"/>
                <a:gd name="T14" fmla="*/ 185 w 186"/>
                <a:gd name="T15" fmla="*/ 61 h 186"/>
                <a:gd name="T16" fmla="*/ 186 w 186"/>
                <a:gd name="T17" fmla="*/ 55 h 186"/>
                <a:gd name="T18" fmla="*/ 177 w 186"/>
                <a:gd name="T19" fmla="*/ 60 h 186"/>
                <a:gd name="T20" fmla="*/ 93 w 186"/>
                <a:gd name="T21" fmla="*/ 177 h 186"/>
                <a:gd name="T22" fmla="*/ 9 w 186"/>
                <a:gd name="T23" fmla="*/ 60 h 186"/>
                <a:gd name="T24" fmla="*/ 8 w 186"/>
                <a:gd name="T25" fmla="*/ 55 h 186"/>
                <a:gd name="T26" fmla="*/ 55 w 186"/>
                <a:gd name="T27" fmla="*/ 9 h 186"/>
                <a:gd name="T28" fmla="*/ 87 w 186"/>
                <a:gd name="T29" fmla="*/ 22 h 186"/>
                <a:gd name="T30" fmla="*/ 91 w 186"/>
                <a:gd name="T31" fmla="*/ 25 h 186"/>
                <a:gd name="T32" fmla="*/ 76 w 186"/>
                <a:gd name="T33" fmla="*/ 59 h 186"/>
                <a:gd name="T34" fmla="*/ 97 w 186"/>
                <a:gd name="T35" fmla="*/ 84 h 186"/>
                <a:gd name="T36" fmla="*/ 80 w 186"/>
                <a:gd name="T37" fmla="*/ 122 h 186"/>
                <a:gd name="T38" fmla="*/ 93 w 186"/>
                <a:gd name="T39" fmla="*/ 144 h 186"/>
                <a:gd name="T40" fmla="*/ 90 w 186"/>
                <a:gd name="T41" fmla="*/ 122 h 186"/>
                <a:gd name="T42" fmla="*/ 106 w 186"/>
                <a:gd name="T43" fmla="*/ 82 h 186"/>
                <a:gd name="T44" fmla="*/ 86 w 186"/>
                <a:gd name="T45" fmla="*/ 58 h 186"/>
                <a:gd name="T46" fmla="*/ 104 w 186"/>
                <a:gd name="T47" fmla="*/ 17 h 186"/>
                <a:gd name="T48" fmla="*/ 131 w 186"/>
                <a:gd name="T49" fmla="*/ 9 h 186"/>
                <a:gd name="T50" fmla="*/ 177 w 186"/>
                <a:gd name="T51" fmla="*/ 55 h 186"/>
                <a:gd name="T52" fmla="*/ 177 w 186"/>
                <a:gd name="T53" fmla="*/ 6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6" h="186">
                  <a:moveTo>
                    <a:pt x="186" y="55"/>
                  </a:moveTo>
                  <a:cubicBezTo>
                    <a:pt x="186" y="25"/>
                    <a:pt x="161" y="0"/>
                    <a:pt x="131" y="0"/>
                  </a:cubicBezTo>
                  <a:cubicBezTo>
                    <a:pt x="116" y="0"/>
                    <a:pt x="103" y="6"/>
                    <a:pt x="93" y="15"/>
                  </a:cubicBezTo>
                  <a:cubicBezTo>
                    <a:pt x="83" y="6"/>
                    <a:pt x="70" y="0"/>
                    <a:pt x="55" y="0"/>
                  </a:cubicBezTo>
                  <a:cubicBezTo>
                    <a:pt x="25" y="0"/>
                    <a:pt x="0" y="25"/>
                    <a:pt x="0" y="55"/>
                  </a:cubicBezTo>
                  <a:cubicBezTo>
                    <a:pt x="0" y="58"/>
                    <a:pt x="1" y="63"/>
                    <a:pt x="0" y="61"/>
                  </a:cubicBezTo>
                  <a:cubicBezTo>
                    <a:pt x="6" y="115"/>
                    <a:pt x="85" y="186"/>
                    <a:pt x="93" y="186"/>
                  </a:cubicBezTo>
                  <a:cubicBezTo>
                    <a:pt x="101" y="186"/>
                    <a:pt x="179" y="115"/>
                    <a:pt x="185" y="61"/>
                  </a:cubicBezTo>
                  <a:cubicBezTo>
                    <a:pt x="185" y="63"/>
                    <a:pt x="186" y="58"/>
                    <a:pt x="186" y="55"/>
                  </a:cubicBezTo>
                  <a:close/>
                  <a:moveTo>
                    <a:pt x="177" y="60"/>
                  </a:moveTo>
                  <a:cubicBezTo>
                    <a:pt x="172" y="105"/>
                    <a:pt x="109" y="167"/>
                    <a:pt x="93" y="177"/>
                  </a:cubicBezTo>
                  <a:cubicBezTo>
                    <a:pt x="77" y="167"/>
                    <a:pt x="14" y="105"/>
                    <a:pt x="9" y="60"/>
                  </a:cubicBezTo>
                  <a:cubicBezTo>
                    <a:pt x="9" y="60"/>
                    <a:pt x="8" y="58"/>
                    <a:pt x="8" y="55"/>
                  </a:cubicBezTo>
                  <a:cubicBezTo>
                    <a:pt x="8" y="29"/>
                    <a:pt x="29" y="9"/>
                    <a:pt x="55" y="9"/>
                  </a:cubicBezTo>
                  <a:cubicBezTo>
                    <a:pt x="67" y="9"/>
                    <a:pt x="78" y="13"/>
                    <a:pt x="87" y="22"/>
                  </a:cubicBezTo>
                  <a:cubicBezTo>
                    <a:pt x="91" y="25"/>
                    <a:pt x="91" y="25"/>
                    <a:pt x="91" y="25"/>
                  </a:cubicBezTo>
                  <a:cubicBezTo>
                    <a:pt x="76" y="59"/>
                    <a:pt x="76" y="59"/>
                    <a:pt x="76" y="59"/>
                  </a:cubicBezTo>
                  <a:cubicBezTo>
                    <a:pt x="97" y="84"/>
                    <a:pt x="97" y="84"/>
                    <a:pt x="97" y="84"/>
                  </a:cubicBezTo>
                  <a:cubicBezTo>
                    <a:pt x="80" y="122"/>
                    <a:pt x="80" y="122"/>
                    <a:pt x="80" y="122"/>
                  </a:cubicBezTo>
                  <a:cubicBezTo>
                    <a:pt x="93" y="144"/>
                    <a:pt x="93" y="144"/>
                    <a:pt x="93" y="144"/>
                  </a:cubicBezTo>
                  <a:cubicBezTo>
                    <a:pt x="90" y="122"/>
                    <a:pt x="90" y="122"/>
                    <a:pt x="90" y="122"/>
                  </a:cubicBezTo>
                  <a:cubicBezTo>
                    <a:pt x="106" y="82"/>
                    <a:pt x="106" y="82"/>
                    <a:pt x="106" y="82"/>
                  </a:cubicBezTo>
                  <a:cubicBezTo>
                    <a:pt x="86" y="58"/>
                    <a:pt x="86" y="58"/>
                    <a:pt x="86" y="58"/>
                  </a:cubicBezTo>
                  <a:cubicBezTo>
                    <a:pt x="104" y="17"/>
                    <a:pt x="104" y="17"/>
                    <a:pt x="104" y="17"/>
                  </a:cubicBezTo>
                  <a:cubicBezTo>
                    <a:pt x="112" y="12"/>
                    <a:pt x="121" y="9"/>
                    <a:pt x="131" y="9"/>
                  </a:cubicBezTo>
                  <a:cubicBezTo>
                    <a:pt x="156" y="9"/>
                    <a:pt x="177" y="29"/>
                    <a:pt x="177" y="55"/>
                  </a:cubicBezTo>
                  <a:cubicBezTo>
                    <a:pt x="177" y="58"/>
                    <a:pt x="177" y="60"/>
                    <a:pt x="177" y="60"/>
                  </a:cubicBezTo>
                  <a:close/>
                </a:path>
              </a:pathLst>
            </a:custGeom>
            <a:solidFill>
              <a:schemeClr val="bg1"/>
            </a:solidFill>
            <a:ln>
              <a:noFill/>
            </a:ln>
          </p:spPr>
          <p:txBody>
            <a:bodyPr anchor="ctr"/>
            <a:lstStyle/>
            <a:p>
              <a:pPr algn="ctr"/>
              <a:endParaRPr/>
            </a:p>
          </p:txBody>
        </p:sp>
        <p:sp>
          <p:nvSpPr>
            <p:cNvPr id="9" name="ïṧḷïḓê-Freeform: Shape 10"/>
            <p:cNvSpPr>
              <a:spLocks/>
            </p:cNvSpPr>
            <p:nvPr/>
          </p:nvSpPr>
          <p:spPr bwMode="auto">
            <a:xfrm>
              <a:off x="9929113" y="2763031"/>
              <a:ext cx="596981" cy="591698"/>
            </a:xfrm>
            <a:custGeom>
              <a:avLst/>
              <a:gdLst>
                <a:gd name="T0" fmla="*/ 157 w 186"/>
                <a:gd name="T1" fmla="*/ 159 h 185"/>
                <a:gd name="T2" fmla="*/ 186 w 186"/>
                <a:gd name="T3" fmla="*/ 93 h 185"/>
                <a:gd name="T4" fmla="*/ 93 w 186"/>
                <a:gd name="T5" fmla="*/ 0 h 185"/>
                <a:gd name="T6" fmla="*/ 0 w 186"/>
                <a:gd name="T7" fmla="*/ 93 h 185"/>
                <a:gd name="T8" fmla="*/ 29 w 186"/>
                <a:gd name="T9" fmla="*/ 159 h 185"/>
                <a:gd name="T10" fmla="*/ 18 w 186"/>
                <a:gd name="T11" fmla="*/ 178 h 185"/>
                <a:gd name="T12" fmla="*/ 17 w 186"/>
                <a:gd name="T13" fmla="*/ 181 h 185"/>
                <a:gd name="T14" fmla="*/ 21 w 186"/>
                <a:gd name="T15" fmla="*/ 185 h 185"/>
                <a:gd name="T16" fmla="*/ 24 w 186"/>
                <a:gd name="T17" fmla="*/ 184 h 185"/>
                <a:gd name="T18" fmla="*/ 25 w 186"/>
                <a:gd name="T19" fmla="*/ 182 h 185"/>
                <a:gd name="T20" fmla="*/ 35 w 186"/>
                <a:gd name="T21" fmla="*/ 165 h 185"/>
                <a:gd name="T22" fmla="*/ 93 w 186"/>
                <a:gd name="T23" fmla="*/ 185 h 185"/>
                <a:gd name="T24" fmla="*/ 151 w 186"/>
                <a:gd name="T25" fmla="*/ 165 h 185"/>
                <a:gd name="T26" fmla="*/ 161 w 186"/>
                <a:gd name="T27" fmla="*/ 182 h 185"/>
                <a:gd name="T28" fmla="*/ 165 w 186"/>
                <a:gd name="T29" fmla="*/ 185 h 185"/>
                <a:gd name="T30" fmla="*/ 169 w 186"/>
                <a:gd name="T31" fmla="*/ 181 h 185"/>
                <a:gd name="T32" fmla="*/ 168 w 186"/>
                <a:gd name="T33" fmla="*/ 178 h 185"/>
                <a:gd name="T34" fmla="*/ 157 w 186"/>
                <a:gd name="T35" fmla="*/ 159 h 185"/>
                <a:gd name="T36" fmla="*/ 93 w 186"/>
                <a:gd name="T37" fmla="*/ 177 h 185"/>
                <a:gd name="T38" fmla="*/ 9 w 186"/>
                <a:gd name="T39" fmla="*/ 93 h 185"/>
                <a:gd name="T40" fmla="*/ 93 w 186"/>
                <a:gd name="T41" fmla="*/ 8 h 185"/>
                <a:gd name="T42" fmla="*/ 177 w 186"/>
                <a:gd name="T43" fmla="*/ 93 h 185"/>
                <a:gd name="T44" fmla="*/ 93 w 186"/>
                <a:gd name="T45" fmla="*/ 177 h 185"/>
                <a:gd name="T46" fmla="*/ 93 w 186"/>
                <a:gd name="T47" fmla="*/ 34 h 185"/>
                <a:gd name="T48" fmla="*/ 34 w 186"/>
                <a:gd name="T49" fmla="*/ 93 h 185"/>
                <a:gd name="T50" fmla="*/ 93 w 186"/>
                <a:gd name="T51" fmla="*/ 152 h 185"/>
                <a:gd name="T52" fmla="*/ 152 w 186"/>
                <a:gd name="T53" fmla="*/ 93 h 185"/>
                <a:gd name="T54" fmla="*/ 93 w 186"/>
                <a:gd name="T55" fmla="*/ 34 h 185"/>
                <a:gd name="T56" fmla="*/ 93 w 186"/>
                <a:gd name="T57" fmla="*/ 143 h 185"/>
                <a:gd name="T58" fmla="*/ 42 w 186"/>
                <a:gd name="T59" fmla="*/ 93 h 185"/>
                <a:gd name="T60" fmla="*/ 93 w 186"/>
                <a:gd name="T61" fmla="*/ 42 h 185"/>
                <a:gd name="T62" fmla="*/ 144 w 186"/>
                <a:gd name="T63" fmla="*/ 93 h 185"/>
                <a:gd name="T64" fmla="*/ 93 w 186"/>
                <a:gd name="T65" fmla="*/ 143 h 185"/>
                <a:gd name="T66" fmla="*/ 93 w 186"/>
                <a:gd name="T67" fmla="*/ 67 h 185"/>
                <a:gd name="T68" fmla="*/ 68 w 186"/>
                <a:gd name="T69" fmla="*/ 93 h 185"/>
                <a:gd name="T70" fmla="*/ 93 w 186"/>
                <a:gd name="T71" fmla="*/ 118 h 185"/>
                <a:gd name="T72" fmla="*/ 118 w 186"/>
                <a:gd name="T73" fmla="*/ 93 h 185"/>
                <a:gd name="T74" fmla="*/ 93 w 186"/>
                <a:gd name="T75" fmla="*/ 67 h 185"/>
                <a:gd name="T76" fmla="*/ 93 w 186"/>
                <a:gd name="T77" fmla="*/ 109 h 185"/>
                <a:gd name="T78" fmla="*/ 76 w 186"/>
                <a:gd name="T79" fmla="*/ 93 h 185"/>
                <a:gd name="T80" fmla="*/ 93 w 186"/>
                <a:gd name="T81" fmla="*/ 76 h 185"/>
                <a:gd name="T82" fmla="*/ 110 w 186"/>
                <a:gd name="T83" fmla="*/ 93 h 185"/>
                <a:gd name="T84" fmla="*/ 93 w 186"/>
                <a:gd name="T85" fmla="*/ 109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6" h="185">
                  <a:moveTo>
                    <a:pt x="157" y="159"/>
                  </a:moveTo>
                  <a:cubicBezTo>
                    <a:pt x="175" y="143"/>
                    <a:pt x="186" y="119"/>
                    <a:pt x="186" y="93"/>
                  </a:cubicBezTo>
                  <a:cubicBezTo>
                    <a:pt x="186" y="41"/>
                    <a:pt x="144" y="0"/>
                    <a:pt x="93" y="0"/>
                  </a:cubicBezTo>
                  <a:cubicBezTo>
                    <a:pt x="42" y="0"/>
                    <a:pt x="0" y="41"/>
                    <a:pt x="0" y="93"/>
                  </a:cubicBezTo>
                  <a:cubicBezTo>
                    <a:pt x="0" y="119"/>
                    <a:pt x="11" y="143"/>
                    <a:pt x="29" y="159"/>
                  </a:cubicBezTo>
                  <a:cubicBezTo>
                    <a:pt x="18" y="178"/>
                    <a:pt x="18" y="178"/>
                    <a:pt x="18" y="178"/>
                  </a:cubicBezTo>
                  <a:cubicBezTo>
                    <a:pt x="18" y="179"/>
                    <a:pt x="17" y="180"/>
                    <a:pt x="17" y="181"/>
                  </a:cubicBezTo>
                  <a:cubicBezTo>
                    <a:pt x="17" y="183"/>
                    <a:pt x="19" y="185"/>
                    <a:pt x="21" y="185"/>
                  </a:cubicBezTo>
                  <a:cubicBezTo>
                    <a:pt x="22" y="185"/>
                    <a:pt x="24" y="185"/>
                    <a:pt x="24" y="184"/>
                  </a:cubicBezTo>
                  <a:cubicBezTo>
                    <a:pt x="25" y="184"/>
                    <a:pt x="25" y="183"/>
                    <a:pt x="25" y="182"/>
                  </a:cubicBezTo>
                  <a:cubicBezTo>
                    <a:pt x="35" y="165"/>
                    <a:pt x="35" y="165"/>
                    <a:pt x="35" y="165"/>
                  </a:cubicBezTo>
                  <a:cubicBezTo>
                    <a:pt x="51" y="178"/>
                    <a:pt x="71" y="185"/>
                    <a:pt x="93" y="185"/>
                  </a:cubicBezTo>
                  <a:cubicBezTo>
                    <a:pt x="115" y="185"/>
                    <a:pt x="135" y="178"/>
                    <a:pt x="151" y="165"/>
                  </a:cubicBezTo>
                  <a:cubicBezTo>
                    <a:pt x="161" y="182"/>
                    <a:pt x="161" y="182"/>
                    <a:pt x="161" y="182"/>
                  </a:cubicBezTo>
                  <a:cubicBezTo>
                    <a:pt x="161" y="184"/>
                    <a:pt x="163" y="185"/>
                    <a:pt x="165" y="185"/>
                  </a:cubicBezTo>
                  <a:cubicBezTo>
                    <a:pt x="167" y="185"/>
                    <a:pt x="169" y="183"/>
                    <a:pt x="169" y="181"/>
                  </a:cubicBezTo>
                  <a:cubicBezTo>
                    <a:pt x="169" y="180"/>
                    <a:pt x="168" y="179"/>
                    <a:pt x="168" y="178"/>
                  </a:cubicBezTo>
                  <a:lnTo>
                    <a:pt x="157" y="159"/>
                  </a:lnTo>
                  <a:close/>
                  <a:moveTo>
                    <a:pt x="93" y="177"/>
                  </a:moveTo>
                  <a:cubicBezTo>
                    <a:pt x="46" y="177"/>
                    <a:pt x="9" y="139"/>
                    <a:pt x="9" y="93"/>
                  </a:cubicBezTo>
                  <a:cubicBezTo>
                    <a:pt x="9" y="46"/>
                    <a:pt x="46" y="8"/>
                    <a:pt x="93" y="8"/>
                  </a:cubicBezTo>
                  <a:cubicBezTo>
                    <a:pt x="140" y="8"/>
                    <a:pt x="177" y="46"/>
                    <a:pt x="177" y="93"/>
                  </a:cubicBezTo>
                  <a:cubicBezTo>
                    <a:pt x="177" y="139"/>
                    <a:pt x="140" y="177"/>
                    <a:pt x="93" y="177"/>
                  </a:cubicBezTo>
                  <a:close/>
                  <a:moveTo>
                    <a:pt x="93" y="34"/>
                  </a:moveTo>
                  <a:cubicBezTo>
                    <a:pt x="60" y="34"/>
                    <a:pt x="34" y="60"/>
                    <a:pt x="34" y="93"/>
                  </a:cubicBezTo>
                  <a:cubicBezTo>
                    <a:pt x="34" y="125"/>
                    <a:pt x="60" y="152"/>
                    <a:pt x="93" y="152"/>
                  </a:cubicBezTo>
                  <a:cubicBezTo>
                    <a:pt x="126" y="152"/>
                    <a:pt x="152" y="125"/>
                    <a:pt x="152" y="93"/>
                  </a:cubicBezTo>
                  <a:cubicBezTo>
                    <a:pt x="152" y="60"/>
                    <a:pt x="126" y="34"/>
                    <a:pt x="93" y="34"/>
                  </a:cubicBezTo>
                  <a:close/>
                  <a:moveTo>
                    <a:pt x="93" y="143"/>
                  </a:moveTo>
                  <a:cubicBezTo>
                    <a:pt x="65" y="143"/>
                    <a:pt x="42" y="121"/>
                    <a:pt x="42" y="93"/>
                  </a:cubicBezTo>
                  <a:cubicBezTo>
                    <a:pt x="42" y="65"/>
                    <a:pt x="65" y="42"/>
                    <a:pt x="93" y="42"/>
                  </a:cubicBezTo>
                  <a:cubicBezTo>
                    <a:pt x="121" y="42"/>
                    <a:pt x="144" y="65"/>
                    <a:pt x="144" y="93"/>
                  </a:cubicBezTo>
                  <a:cubicBezTo>
                    <a:pt x="144" y="121"/>
                    <a:pt x="121" y="143"/>
                    <a:pt x="93" y="143"/>
                  </a:cubicBezTo>
                  <a:close/>
                  <a:moveTo>
                    <a:pt x="93" y="67"/>
                  </a:moveTo>
                  <a:cubicBezTo>
                    <a:pt x="79" y="67"/>
                    <a:pt x="68" y="79"/>
                    <a:pt x="68" y="93"/>
                  </a:cubicBezTo>
                  <a:cubicBezTo>
                    <a:pt x="68" y="107"/>
                    <a:pt x="79" y="118"/>
                    <a:pt x="93" y="118"/>
                  </a:cubicBezTo>
                  <a:cubicBezTo>
                    <a:pt x="107" y="118"/>
                    <a:pt x="118" y="107"/>
                    <a:pt x="118" y="93"/>
                  </a:cubicBezTo>
                  <a:cubicBezTo>
                    <a:pt x="118" y="79"/>
                    <a:pt x="107" y="67"/>
                    <a:pt x="93" y="67"/>
                  </a:cubicBezTo>
                  <a:close/>
                  <a:moveTo>
                    <a:pt x="93" y="109"/>
                  </a:moveTo>
                  <a:cubicBezTo>
                    <a:pt x="84" y="109"/>
                    <a:pt x="76" y="102"/>
                    <a:pt x="76" y="93"/>
                  </a:cubicBezTo>
                  <a:cubicBezTo>
                    <a:pt x="76" y="83"/>
                    <a:pt x="84" y="76"/>
                    <a:pt x="93" y="76"/>
                  </a:cubicBezTo>
                  <a:cubicBezTo>
                    <a:pt x="102" y="76"/>
                    <a:pt x="110" y="83"/>
                    <a:pt x="110" y="93"/>
                  </a:cubicBezTo>
                  <a:cubicBezTo>
                    <a:pt x="110" y="102"/>
                    <a:pt x="102" y="109"/>
                    <a:pt x="93" y="109"/>
                  </a:cubicBezTo>
                  <a:close/>
                </a:path>
              </a:pathLst>
            </a:custGeom>
            <a:solidFill>
              <a:schemeClr val="bg1"/>
            </a:solidFill>
            <a:ln>
              <a:noFill/>
            </a:ln>
          </p:spPr>
          <p:txBody>
            <a:bodyPr anchor="ctr"/>
            <a:lstStyle/>
            <a:p>
              <a:pPr algn="ctr"/>
              <a:endParaRPr/>
            </a:p>
          </p:txBody>
        </p:sp>
        <p:sp>
          <p:nvSpPr>
            <p:cNvPr id="10" name="ïṧḷïḓê-Freeform: Shape 11"/>
            <p:cNvSpPr>
              <a:spLocks/>
            </p:cNvSpPr>
            <p:nvPr/>
          </p:nvSpPr>
          <p:spPr bwMode="auto">
            <a:xfrm>
              <a:off x="7168547" y="2761466"/>
              <a:ext cx="609309" cy="593460"/>
            </a:xfrm>
            <a:custGeom>
              <a:avLst/>
              <a:gdLst>
                <a:gd name="T0" fmla="*/ 0 w 190"/>
                <a:gd name="T1" fmla="*/ 185 h 185"/>
                <a:gd name="T2" fmla="*/ 77 w 190"/>
                <a:gd name="T3" fmla="*/ 153 h 185"/>
                <a:gd name="T4" fmla="*/ 15 w 190"/>
                <a:gd name="T5" fmla="*/ 170 h 185"/>
                <a:gd name="T6" fmla="*/ 38 w 190"/>
                <a:gd name="T7" fmla="*/ 143 h 185"/>
                <a:gd name="T8" fmla="*/ 15 w 190"/>
                <a:gd name="T9" fmla="*/ 170 h 185"/>
                <a:gd name="T10" fmla="*/ 118 w 190"/>
                <a:gd name="T11" fmla="*/ 97 h 185"/>
                <a:gd name="T12" fmla="*/ 109 w 190"/>
                <a:gd name="T13" fmla="*/ 97 h 185"/>
                <a:gd name="T14" fmla="*/ 184 w 190"/>
                <a:gd name="T15" fmla="*/ 1 h 185"/>
                <a:gd name="T16" fmla="*/ 88 w 190"/>
                <a:gd name="T17" fmla="*/ 38 h 185"/>
                <a:gd name="T18" fmla="*/ 10 w 190"/>
                <a:gd name="T19" fmla="*/ 91 h 185"/>
                <a:gd name="T20" fmla="*/ 52 w 190"/>
                <a:gd name="T21" fmla="*/ 133 h 185"/>
                <a:gd name="T22" fmla="*/ 82 w 190"/>
                <a:gd name="T23" fmla="*/ 143 h 185"/>
                <a:gd name="T24" fmla="*/ 117 w 190"/>
                <a:gd name="T25" fmla="*/ 127 h 185"/>
                <a:gd name="T26" fmla="*/ 184 w 190"/>
                <a:gd name="T27" fmla="*/ 1 h 185"/>
                <a:gd name="T28" fmla="*/ 98 w 190"/>
                <a:gd name="T29" fmla="*/ 155 h 185"/>
                <a:gd name="T30" fmla="*/ 82 w 190"/>
                <a:gd name="T31" fmla="*/ 134 h 185"/>
                <a:gd name="T32" fmla="*/ 75 w 190"/>
                <a:gd name="T33" fmla="*/ 135 h 185"/>
                <a:gd name="T34" fmla="*/ 50 w 190"/>
                <a:gd name="T35" fmla="*/ 105 h 185"/>
                <a:gd name="T36" fmla="*/ 30 w 190"/>
                <a:gd name="T37" fmla="*/ 87 h 185"/>
                <a:gd name="T38" fmla="*/ 61 w 190"/>
                <a:gd name="T39" fmla="*/ 75 h 185"/>
                <a:gd name="T40" fmla="*/ 109 w 190"/>
                <a:gd name="T41" fmla="*/ 125 h 185"/>
                <a:gd name="T42" fmla="*/ 134 w 190"/>
                <a:gd name="T43" fmla="*/ 99 h 185"/>
                <a:gd name="T44" fmla="*/ 67 w 190"/>
                <a:gd name="T45" fmla="*/ 70 h 185"/>
                <a:gd name="T46" fmla="*/ 94 w 190"/>
                <a:gd name="T47" fmla="*/ 44 h 185"/>
                <a:gd name="T48" fmla="*/ 141 w 190"/>
                <a:gd name="T49" fmla="*/ 91 h 185"/>
                <a:gd name="T50" fmla="*/ 84 w 190"/>
                <a:gd name="T51" fmla="*/ 72 h 185"/>
                <a:gd name="T52" fmla="*/ 92 w 190"/>
                <a:gd name="T53" fmla="*/ 72 h 185"/>
                <a:gd name="T54" fmla="*/ 139 w 190"/>
                <a:gd name="T55" fmla="*/ 59 h 185"/>
                <a:gd name="T56" fmla="*/ 139 w 190"/>
                <a:gd name="T57" fmla="*/ 34 h 185"/>
                <a:gd name="T58" fmla="*/ 139 w 190"/>
                <a:gd name="T59" fmla="*/ 59 h 185"/>
                <a:gd name="T60" fmla="*/ 143 w 190"/>
                <a:gd name="T61" fmla="*/ 46 h 185"/>
                <a:gd name="T62" fmla="*/ 135 w 190"/>
                <a:gd name="T63" fmla="*/ 46 h 185"/>
                <a:gd name="T64" fmla="*/ 101 w 190"/>
                <a:gd name="T65" fmla="*/ 88 h 185"/>
                <a:gd name="T66" fmla="*/ 101 w 190"/>
                <a:gd name="T67" fmla="*/ 80 h 185"/>
                <a:gd name="T68" fmla="*/ 101 w 190"/>
                <a:gd name="T69" fmla="*/ 88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0" h="185">
                  <a:moveTo>
                    <a:pt x="32" y="104"/>
                  </a:moveTo>
                  <a:cubicBezTo>
                    <a:pt x="0" y="185"/>
                    <a:pt x="0" y="185"/>
                    <a:pt x="0" y="185"/>
                  </a:cubicBezTo>
                  <a:cubicBezTo>
                    <a:pt x="82" y="153"/>
                    <a:pt x="82" y="153"/>
                    <a:pt x="82" y="153"/>
                  </a:cubicBezTo>
                  <a:cubicBezTo>
                    <a:pt x="80" y="153"/>
                    <a:pt x="79" y="153"/>
                    <a:pt x="77" y="153"/>
                  </a:cubicBezTo>
                  <a:cubicBezTo>
                    <a:pt x="52" y="153"/>
                    <a:pt x="29" y="129"/>
                    <a:pt x="32" y="104"/>
                  </a:cubicBezTo>
                  <a:close/>
                  <a:moveTo>
                    <a:pt x="15" y="170"/>
                  </a:moveTo>
                  <a:cubicBezTo>
                    <a:pt x="30" y="132"/>
                    <a:pt x="30" y="132"/>
                    <a:pt x="30" y="132"/>
                  </a:cubicBezTo>
                  <a:cubicBezTo>
                    <a:pt x="32" y="136"/>
                    <a:pt x="35" y="140"/>
                    <a:pt x="38" y="143"/>
                  </a:cubicBezTo>
                  <a:cubicBezTo>
                    <a:pt x="42" y="148"/>
                    <a:pt x="47" y="152"/>
                    <a:pt x="53" y="155"/>
                  </a:cubicBezTo>
                  <a:lnTo>
                    <a:pt x="15" y="170"/>
                  </a:lnTo>
                  <a:close/>
                  <a:moveTo>
                    <a:pt x="113" y="101"/>
                  </a:moveTo>
                  <a:cubicBezTo>
                    <a:pt x="116" y="101"/>
                    <a:pt x="118" y="99"/>
                    <a:pt x="118" y="97"/>
                  </a:cubicBezTo>
                  <a:cubicBezTo>
                    <a:pt x="118" y="95"/>
                    <a:pt x="116" y="93"/>
                    <a:pt x="113" y="93"/>
                  </a:cubicBezTo>
                  <a:cubicBezTo>
                    <a:pt x="111" y="93"/>
                    <a:pt x="109" y="95"/>
                    <a:pt x="109" y="97"/>
                  </a:cubicBezTo>
                  <a:cubicBezTo>
                    <a:pt x="109" y="99"/>
                    <a:pt x="111" y="101"/>
                    <a:pt x="113" y="101"/>
                  </a:cubicBezTo>
                  <a:close/>
                  <a:moveTo>
                    <a:pt x="184" y="1"/>
                  </a:moveTo>
                  <a:cubicBezTo>
                    <a:pt x="183" y="0"/>
                    <a:pt x="180" y="0"/>
                    <a:pt x="177" y="0"/>
                  </a:cubicBezTo>
                  <a:cubicBezTo>
                    <a:pt x="159" y="0"/>
                    <a:pt x="113" y="13"/>
                    <a:pt x="88" y="38"/>
                  </a:cubicBezTo>
                  <a:cubicBezTo>
                    <a:pt x="82" y="44"/>
                    <a:pt x="62" y="62"/>
                    <a:pt x="58" y="68"/>
                  </a:cubicBezTo>
                  <a:cubicBezTo>
                    <a:pt x="43" y="72"/>
                    <a:pt x="22" y="80"/>
                    <a:pt x="10" y="91"/>
                  </a:cubicBezTo>
                  <a:cubicBezTo>
                    <a:pt x="10" y="91"/>
                    <a:pt x="25" y="91"/>
                    <a:pt x="42" y="103"/>
                  </a:cubicBezTo>
                  <a:cubicBezTo>
                    <a:pt x="40" y="113"/>
                    <a:pt x="43" y="124"/>
                    <a:pt x="52" y="133"/>
                  </a:cubicBezTo>
                  <a:cubicBezTo>
                    <a:pt x="59" y="140"/>
                    <a:pt x="67" y="144"/>
                    <a:pt x="75" y="144"/>
                  </a:cubicBezTo>
                  <a:cubicBezTo>
                    <a:pt x="78" y="144"/>
                    <a:pt x="80" y="143"/>
                    <a:pt x="82" y="143"/>
                  </a:cubicBezTo>
                  <a:cubicBezTo>
                    <a:pt x="94" y="160"/>
                    <a:pt x="94" y="175"/>
                    <a:pt x="94" y="175"/>
                  </a:cubicBezTo>
                  <a:cubicBezTo>
                    <a:pt x="105" y="163"/>
                    <a:pt x="113" y="142"/>
                    <a:pt x="117" y="127"/>
                  </a:cubicBezTo>
                  <a:cubicBezTo>
                    <a:pt x="124" y="123"/>
                    <a:pt x="141" y="103"/>
                    <a:pt x="147" y="97"/>
                  </a:cubicBezTo>
                  <a:cubicBezTo>
                    <a:pt x="177" y="68"/>
                    <a:pt x="190" y="7"/>
                    <a:pt x="184" y="1"/>
                  </a:cubicBezTo>
                  <a:close/>
                  <a:moveTo>
                    <a:pt x="109" y="125"/>
                  </a:moveTo>
                  <a:cubicBezTo>
                    <a:pt x="106" y="136"/>
                    <a:pt x="102" y="147"/>
                    <a:pt x="98" y="155"/>
                  </a:cubicBezTo>
                  <a:cubicBezTo>
                    <a:pt x="96" y="150"/>
                    <a:pt x="93" y="144"/>
                    <a:pt x="89" y="138"/>
                  </a:cubicBezTo>
                  <a:cubicBezTo>
                    <a:pt x="88" y="136"/>
                    <a:pt x="85" y="134"/>
                    <a:pt x="82" y="134"/>
                  </a:cubicBezTo>
                  <a:cubicBezTo>
                    <a:pt x="82" y="134"/>
                    <a:pt x="81" y="134"/>
                    <a:pt x="80" y="135"/>
                  </a:cubicBezTo>
                  <a:cubicBezTo>
                    <a:pt x="79" y="135"/>
                    <a:pt x="77" y="135"/>
                    <a:pt x="75" y="135"/>
                  </a:cubicBezTo>
                  <a:cubicBezTo>
                    <a:pt x="69" y="135"/>
                    <a:pt x="63" y="132"/>
                    <a:pt x="58" y="127"/>
                  </a:cubicBezTo>
                  <a:cubicBezTo>
                    <a:pt x="51" y="121"/>
                    <a:pt x="48" y="113"/>
                    <a:pt x="50" y="105"/>
                  </a:cubicBezTo>
                  <a:cubicBezTo>
                    <a:pt x="51" y="101"/>
                    <a:pt x="50" y="98"/>
                    <a:pt x="47" y="96"/>
                  </a:cubicBezTo>
                  <a:cubicBezTo>
                    <a:pt x="41" y="92"/>
                    <a:pt x="35" y="89"/>
                    <a:pt x="30" y="87"/>
                  </a:cubicBezTo>
                  <a:cubicBezTo>
                    <a:pt x="38" y="83"/>
                    <a:pt x="49" y="79"/>
                    <a:pt x="60" y="76"/>
                  </a:cubicBezTo>
                  <a:cubicBezTo>
                    <a:pt x="60" y="76"/>
                    <a:pt x="60" y="76"/>
                    <a:pt x="61" y="75"/>
                  </a:cubicBezTo>
                  <a:cubicBezTo>
                    <a:pt x="110" y="124"/>
                    <a:pt x="110" y="124"/>
                    <a:pt x="110" y="124"/>
                  </a:cubicBezTo>
                  <a:cubicBezTo>
                    <a:pt x="110" y="125"/>
                    <a:pt x="109" y="125"/>
                    <a:pt x="109" y="125"/>
                  </a:cubicBezTo>
                  <a:close/>
                  <a:moveTo>
                    <a:pt x="141" y="91"/>
                  </a:moveTo>
                  <a:cubicBezTo>
                    <a:pt x="140" y="93"/>
                    <a:pt x="137" y="96"/>
                    <a:pt x="134" y="99"/>
                  </a:cubicBezTo>
                  <a:cubicBezTo>
                    <a:pt x="129" y="105"/>
                    <a:pt x="120" y="113"/>
                    <a:pt x="115" y="118"/>
                  </a:cubicBezTo>
                  <a:cubicBezTo>
                    <a:pt x="67" y="70"/>
                    <a:pt x="67" y="70"/>
                    <a:pt x="67" y="70"/>
                  </a:cubicBezTo>
                  <a:cubicBezTo>
                    <a:pt x="72" y="65"/>
                    <a:pt x="80" y="56"/>
                    <a:pt x="86" y="51"/>
                  </a:cubicBezTo>
                  <a:cubicBezTo>
                    <a:pt x="89" y="48"/>
                    <a:pt x="92" y="45"/>
                    <a:pt x="94" y="44"/>
                  </a:cubicBezTo>
                  <a:cubicBezTo>
                    <a:pt x="116" y="21"/>
                    <a:pt x="160" y="8"/>
                    <a:pt x="177" y="8"/>
                  </a:cubicBezTo>
                  <a:cubicBezTo>
                    <a:pt x="177" y="22"/>
                    <a:pt x="165" y="68"/>
                    <a:pt x="141" y="91"/>
                  </a:cubicBezTo>
                  <a:close/>
                  <a:moveTo>
                    <a:pt x="88" y="67"/>
                  </a:moveTo>
                  <a:cubicBezTo>
                    <a:pt x="86" y="67"/>
                    <a:pt x="84" y="69"/>
                    <a:pt x="84" y="72"/>
                  </a:cubicBezTo>
                  <a:cubicBezTo>
                    <a:pt x="84" y="74"/>
                    <a:pt x="86" y="76"/>
                    <a:pt x="88" y="76"/>
                  </a:cubicBezTo>
                  <a:cubicBezTo>
                    <a:pt x="90" y="76"/>
                    <a:pt x="92" y="74"/>
                    <a:pt x="92" y="72"/>
                  </a:cubicBezTo>
                  <a:cubicBezTo>
                    <a:pt x="92" y="69"/>
                    <a:pt x="90" y="67"/>
                    <a:pt x="88" y="67"/>
                  </a:cubicBezTo>
                  <a:close/>
                  <a:moveTo>
                    <a:pt x="139" y="59"/>
                  </a:moveTo>
                  <a:cubicBezTo>
                    <a:pt x="146" y="59"/>
                    <a:pt x="151" y="53"/>
                    <a:pt x="151" y="46"/>
                  </a:cubicBezTo>
                  <a:cubicBezTo>
                    <a:pt x="151" y="39"/>
                    <a:pt x="146" y="34"/>
                    <a:pt x="139" y="34"/>
                  </a:cubicBezTo>
                  <a:cubicBezTo>
                    <a:pt x="132" y="34"/>
                    <a:pt x="126" y="39"/>
                    <a:pt x="126" y="46"/>
                  </a:cubicBezTo>
                  <a:cubicBezTo>
                    <a:pt x="126" y="53"/>
                    <a:pt x="132" y="59"/>
                    <a:pt x="139" y="59"/>
                  </a:cubicBezTo>
                  <a:close/>
                  <a:moveTo>
                    <a:pt x="139" y="42"/>
                  </a:moveTo>
                  <a:cubicBezTo>
                    <a:pt x="141" y="42"/>
                    <a:pt x="143" y="44"/>
                    <a:pt x="143" y="46"/>
                  </a:cubicBezTo>
                  <a:cubicBezTo>
                    <a:pt x="143" y="49"/>
                    <a:pt x="141" y="50"/>
                    <a:pt x="139" y="50"/>
                  </a:cubicBezTo>
                  <a:cubicBezTo>
                    <a:pt x="136" y="50"/>
                    <a:pt x="135" y="49"/>
                    <a:pt x="135" y="46"/>
                  </a:cubicBezTo>
                  <a:cubicBezTo>
                    <a:pt x="135" y="44"/>
                    <a:pt x="136" y="42"/>
                    <a:pt x="139" y="42"/>
                  </a:cubicBezTo>
                  <a:close/>
                  <a:moveTo>
                    <a:pt x="101" y="88"/>
                  </a:moveTo>
                  <a:cubicBezTo>
                    <a:pt x="103" y="88"/>
                    <a:pt x="105" y="87"/>
                    <a:pt x="105" y="84"/>
                  </a:cubicBezTo>
                  <a:cubicBezTo>
                    <a:pt x="105" y="82"/>
                    <a:pt x="103" y="80"/>
                    <a:pt x="101" y="80"/>
                  </a:cubicBezTo>
                  <a:cubicBezTo>
                    <a:pt x="98" y="80"/>
                    <a:pt x="97" y="82"/>
                    <a:pt x="97" y="84"/>
                  </a:cubicBezTo>
                  <a:cubicBezTo>
                    <a:pt x="97" y="87"/>
                    <a:pt x="98" y="88"/>
                    <a:pt x="101" y="88"/>
                  </a:cubicBezTo>
                  <a:close/>
                </a:path>
              </a:pathLst>
            </a:custGeom>
            <a:solidFill>
              <a:schemeClr val="bg1"/>
            </a:solidFill>
            <a:ln>
              <a:noFill/>
            </a:ln>
          </p:spPr>
          <p:txBody>
            <a:bodyPr anchor="ctr"/>
            <a:lstStyle/>
            <a:p>
              <a:pPr algn="ctr"/>
              <a:endParaRPr/>
            </a:p>
          </p:txBody>
        </p:sp>
      </p:grpSp>
      <p:grpSp>
        <p:nvGrpSpPr>
          <p:cNvPr id="28" name="组合 27"/>
          <p:cNvGrpSpPr/>
          <p:nvPr/>
        </p:nvGrpSpPr>
        <p:grpSpPr>
          <a:xfrm>
            <a:off x="1784239" y="354939"/>
            <a:ext cx="3766991" cy="717686"/>
            <a:chOff x="2976152" y="4708118"/>
            <a:chExt cx="3766991" cy="717686"/>
          </a:xfrm>
        </p:grpSpPr>
        <p:sp>
          <p:nvSpPr>
            <p:cNvPr id="29" name="文本框 28"/>
            <p:cNvSpPr txBox="1"/>
            <p:nvPr/>
          </p:nvSpPr>
          <p:spPr>
            <a:xfrm>
              <a:off x="2976152" y="5171888"/>
              <a:ext cx="3766991" cy="253916"/>
            </a:xfrm>
            <a:prstGeom prst="rect">
              <a:avLst/>
            </a:prstGeom>
            <a:noFill/>
          </p:spPr>
          <p:txBody>
            <a:bodyPr wrap="square" rtlCol="0">
              <a:spAutoFit/>
              <a:scene3d>
                <a:camera prst="orthographicFront"/>
                <a:lightRig rig="threePt" dir="t"/>
              </a:scene3d>
              <a:sp3d contourW="12700"/>
            </a:bodyPr>
            <a:lstStyle/>
            <a:p>
              <a:r>
                <a:rPr lang="en-US" altLang="zh-CN" sz="1050" dirty="0">
                  <a:solidFill>
                    <a:schemeClr val="tx1">
                      <a:lumMod val="65000"/>
                      <a:lumOff val="35000"/>
                    </a:schemeClr>
                  </a:solidFill>
                  <a:latin typeface="Century Gothic" panose="020B0502020202020204" pitchFamily="34" charset="0"/>
                </a:rPr>
                <a:t>The user can demonstrate on a projector or computer</a:t>
              </a:r>
            </a:p>
          </p:txBody>
        </p:sp>
        <p:sp>
          <p:nvSpPr>
            <p:cNvPr id="30" name="文本框 29"/>
            <p:cNvSpPr txBox="1"/>
            <p:nvPr/>
          </p:nvSpPr>
          <p:spPr>
            <a:xfrm>
              <a:off x="2976152" y="4708118"/>
              <a:ext cx="3057247"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tx1">
                      <a:lumMod val="85000"/>
                      <a:lumOff val="15000"/>
                    </a:schemeClr>
                  </a:solidFill>
                </a:rPr>
                <a:t>标题文字添加此处</a:t>
              </a:r>
            </a:p>
          </p:txBody>
        </p:sp>
      </p:grpSp>
      <p:pic>
        <p:nvPicPr>
          <p:cNvPr id="31" name="图片 30"/>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5637" y="248270"/>
            <a:ext cx="1255524" cy="931024"/>
          </a:xfrm>
          <a:prstGeom prst="rect">
            <a:avLst/>
          </a:prstGeom>
        </p:spPr>
      </p:pic>
      <p:sp>
        <p:nvSpPr>
          <p:cNvPr id="32" name="文本框 31"/>
          <p:cNvSpPr txBox="1"/>
          <p:nvPr/>
        </p:nvSpPr>
        <p:spPr>
          <a:xfrm>
            <a:off x="1464601" y="3478897"/>
            <a:ext cx="2057389" cy="523220"/>
          </a:xfrm>
          <a:prstGeom prst="rect">
            <a:avLst/>
          </a:prstGeom>
          <a:noFill/>
        </p:spPr>
        <p:txBody>
          <a:bodyPr wrap="square" rtlCol="0">
            <a:spAutoFit/>
            <a:scene3d>
              <a:camera prst="orthographicFront"/>
              <a:lightRig rig="threePt" dir="t"/>
            </a:scene3d>
            <a:sp3d contourW="12700"/>
          </a:bodyPr>
          <a:lstStyle/>
          <a:p>
            <a:pPr algn="ctr"/>
            <a:r>
              <a:rPr lang="en-US" altLang="zh-CN" sz="2800" dirty="0">
                <a:solidFill>
                  <a:schemeClr val="bg1"/>
                </a:solidFill>
                <a:latin typeface="Century Gothic" panose="020B0502020202020204" pitchFamily="34" charset="0"/>
              </a:rPr>
              <a:t>PART 01</a:t>
            </a:r>
          </a:p>
        </p:txBody>
      </p:sp>
      <p:sp>
        <p:nvSpPr>
          <p:cNvPr id="33" name="文本框 32"/>
          <p:cNvSpPr txBox="1"/>
          <p:nvPr/>
        </p:nvSpPr>
        <p:spPr>
          <a:xfrm>
            <a:off x="3867771" y="3478897"/>
            <a:ext cx="2057389" cy="523220"/>
          </a:xfrm>
          <a:prstGeom prst="rect">
            <a:avLst/>
          </a:prstGeom>
          <a:noFill/>
        </p:spPr>
        <p:txBody>
          <a:bodyPr wrap="square" rtlCol="0">
            <a:spAutoFit/>
            <a:scene3d>
              <a:camera prst="orthographicFront"/>
              <a:lightRig rig="threePt" dir="t"/>
            </a:scene3d>
            <a:sp3d contourW="12700"/>
          </a:bodyPr>
          <a:lstStyle/>
          <a:p>
            <a:pPr algn="ctr"/>
            <a:r>
              <a:rPr lang="en-US" altLang="zh-CN" sz="2800" dirty="0">
                <a:solidFill>
                  <a:schemeClr val="bg1"/>
                </a:solidFill>
                <a:latin typeface="Century Gothic" panose="020B0502020202020204" pitchFamily="34" charset="0"/>
              </a:rPr>
              <a:t>PART 02</a:t>
            </a:r>
          </a:p>
        </p:txBody>
      </p:sp>
      <p:sp>
        <p:nvSpPr>
          <p:cNvPr id="34" name="文本框 33"/>
          <p:cNvSpPr txBox="1"/>
          <p:nvPr/>
        </p:nvSpPr>
        <p:spPr>
          <a:xfrm>
            <a:off x="6270941" y="3478897"/>
            <a:ext cx="2057389" cy="523220"/>
          </a:xfrm>
          <a:prstGeom prst="rect">
            <a:avLst/>
          </a:prstGeom>
          <a:noFill/>
        </p:spPr>
        <p:txBody>
          <a:bodyPr wrap="square" rtlCol="0">
            <a:spAutoFit/>
            <a:scene3d>
              <a:camera prst="orthographicFront"/>
              <a:lightRig rig="threePt" dir="t"/>
            </a:scene3d>
            <a:sp3d contourW="12700"/>
          </a:bodyPr>
          <a:lstStyle/>
          <a:p>
            <a:pPr algn="ctr"/>
            <a:r>
              <a:rPr lang="en-US" altLang="zh-CN" sz="2800" dirty="0">
                <a:solidFill>
                  <a:schemeClr val="bg1"/>
                </a:solidFill>
                <a:latin typeface="Century Gothic" panose="020B0502020202020204" pitchFamily="34" charset="0"/>
              </a:rPr>
              <a:t>PART 03</a:t>
            </a:r>
          </a:p>
        </p:txBody>
      </p:sp>
      <p:sp>
        <p:nvSpPr>
          <p:cNvPr id="35" name="文本框 34"/>
          <p:cNvSpPr txBox="1"/>
          <p:nvPr/>
        </p:nvSpPr>
        <p:spPr>
          <a:xfrm>
            <a:off x="8674111" y="3478897"/>
            <a:ext cx="2057389" cy="523220"/>
          </a:xfrm>
          <a:prstGeom prst="rect">
            <a:avLst/>
          </a:prstGeom>
          <a:noFill/>
        </p:spPr>
        <p:txBody>
          <a:bodyPr wrap="square" rtlCol="0">
            <a:spAutoFit/>
            <a:scene3d>
              <a:camera prst="orthographicFront"/>
              <a:lightRig rig="threePt" dir="t"/>
            </a:scene3d>
            <a:sp3d contourW="12700"/>
          </a:bodyPr>
          <a:lstStyle/>
          <a:p>
            <a:pPr algn="ctr"/>
            <a:r>
              <a:rPr lang="en-US" altLang="zh-CN" sz="2800" dirty="0">
                <a:solidFill>
                  <a:schemeClr val="bg1"/>
                </a:solidFill>
                <a:latin typeface="Century Gothic" panose="020B0502020202020204" pitchFamily="34" charset="0"/>
              </a:rPr>
              <a:t>PART 04</a:t>
            </a:r>
          </a:p>
        </p:txBody>
      </p:sp>
      <p:grpSp>
        <p:nvGrpSpPr>
          <p:cNvPr id="36" name="组合 35"/>
          <p:cNvGrpSpPr/>
          <p:nvPr/>
        </p:nvGrpSpPr>
        <p:grpSpPr>
          <a:xfrm>
            <a:off x="1394692" y="4493464"/>
            <a:ext cx="2127298" cy="1107594"/>
            <a:chOff x="874713" y="1114425"/>
            <a:chExt cx="2127298" cy="1107594"/>
          </a:xfrm>
        </p:grpSpPr>
        <p:sp>
          <p:nvSpPr>
            <p:cNvPr id="37" name="矩形 36"/>
            <p:cNvSpPr/>
            <p:nvPr/>
          </p:nvSpPr>
          <p:spPr>
            <a:xfrm>
              <a:off x="874713" y="1464889"/>
              <a:ext cx="2127298"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50000"/>
                      <a:lumOff val="50000"/>
                    </a:schemeClr>
                  </a:solidFill>
                </a:rPr>
                <a:t>用户可以在投影仪或者计算机上进行演示也可以将演示文稿打印出来</a:t>
              </a:r>
            </a:p>
          </p:txBody>
        </p:sp>
        <p:sp>
          <p:nvSpPr>
            <p:cNvPr id="38" name="矩形 37"/>
            <p:cNvSpPr/>
            <p:nvPr/>
          </p:nvSpPr>
          <p:spPr>
            <a:xfrm>
              <a:off x="896169" y="1114425"/>
              <a:ext cx="2084387" cy="42986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t>文字添加</a:t>
              </a:r>
            </a:p>
          </p:txBody>
        </p:sp>
      </p:grpSp>
      <p:grpSp>
        <p:nvGrpSpPr>
          <p:cNvPr id="39" name="组合 38"/>
          <p:cNvGrpSpPr/>
          <p:nvPr/>
        </p:nvGrpSpPr>
        <p:grpSpPr>
          <a:xfrm>
            <a:off x="3854037" y="4493464"/>
            <a:ext cx="2127298" cy="1107594"/>
            <a:chOff x="874713" y="1114425"/>
            <a:chExt cx="2127298" cy="1107594"/>
          </a:xfrm>
        </p:grpSpPr>
        <p:sp>
          <p:nvSpPr>
            <p:cNvPr id="40" name="矩形 39"/>
            <p:cNvSpPr/>
            <p:nvPr/>
          </p:nvSpPr>
          <p:spPr>
            <a:xfrm>
              <a:off x="874713" y="1464889"/>
              <a:ext cx="2127298"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50000"/>
                      <a:lumOff val="50000"/>
                    </a:schemeClr>
                  </a:solidFill>
                </a:rPr>
                <a:t>用户可以在投影仪或者计算机上进行演示也可以将演示文稿打印出来</a:t>
              </a:r>
            </a:p>
          </p:txBody>
        </p:sp>
        <p:sp>
          <p:nvSpPr>
            <p:cNvPr id="41" name="矩形 40"/>
            <p:cNvSpPr/>
            <p:nvPr/>
          </p:nvSpPr>
          <p:spPr>
            <a:xfrm>
              <a:off x="896169" y="1114425"/>
              <a:ext cx="2084387" cy="42986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t>文字添加</a:t>
              </a:r>
            </a:p>
          </p:txBody>
        </p:sp>
      </p:grpSp>
      <p:grpSp>
        <p:nvGrpSpPr>
          <p:cNvPr id="42" name="组合 41"/>
          <p:cNvGrpSpPr/>
          <p:nvPr/>
        </p:nvGrpSpPr>
        <p:grpSpPr>
          <a:xfrm>
            <a:off x="6264532" y="4493464"/>
            <a:ext cx="2127298" cy="1107594"/>
            <a:chOff x="874713" y="1114425"/>
            <a:chExt cx="2127298" cy="1107594"/>
          </a:xfrm>
        </p:grpSpPr>
        <p:sp>
          <p:nvSpPr>
            <p:cNvPr id="43" name="矩形 42"/>
            <p:cNvSpPr/>
            <p:nvPr/>
          </p:nvSpPr>
          <p:spPr>
            <a:xfrm>
              <a:off x="874713" y="1464889"/>
              <a:ext cx="2127298"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50000"/>
                      <a:lumOff val="50000"/>
                    </a:schemeClr>
                  </a:solidFill>
                </a:rPr>
                <a:t>用户可以在投影仪或者计算机上进行演示也可以将演示文稿打印出来</a:t>
              </a:r>
            </a:p>
          </p:txBody>
        </p:sp>
        <p:sp>
          <p:nvSpPr>
            <p:cNvPr id="44" name="矩形 43"/>
            <p:cNvSpPr/>
            <p:nvPr/>
          </p:nvSpPr>
          <p:spPr>
            <a:xfrm>
              <a:off x="896169" y="1114425"/>
              <a:ext cx="2084387" cy="42986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t>文字添加</a:t>
              </a:r>
            </a:p>
          </p:txBody>
        </p:sp>
      </p:grpSp>
      <p:grpSp>
        <p:nvGrpSpPr>
          <p:cNvPr id="45" name="组合 44"/>
          <p:cNvGrpSpPr/>
          <p:nvPr/>
        </p:nvGrpSpPr>
        <p:grpSpPr>
          <a:xfrm>
            <a:off x="8639156" y="4493464"/>
            <a:ext cx="2127298" cy="1107594"/>
            <a:chOff x="874713" y="1114425"/>
            <a:chExt cx="2127298" cy="1107594"/>
          </a:xfrm>
        </p:grpSpPr>
        <p:sp>
          <p:nvSpPr>
            <p:cNvPr id="46" name="矩形 45"/>
            <p:cNvSpPr/>
            <p:nvPr/>
          </p:nvSpPr>
          <p:spPr>
            <a:xfrm>
              <a:off x="874713" y="1464889"/>
              <a:ext cx="2127298"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50000"/>
                      <a:lumOff val="50000"/>
                    </a:schemeClr>
                  </a:solidFill>
                </a:rPr>
                <a:t>用户可以在投影仪或者计算机上进行演示也可以将演示文稿打印出来</a:t>
              </a:r>
            </a:p>
          </p:txBody>
        </p:sp>
        <p:sp>
          <p:nvSpPr>
            <p:cNvPr id="47" name="矩形 46"/>
            <p:cNvSpPr/>
            <p:nvPr/>
          </p:nvSpPr>
          <p:spPr>
            <a:xfrm>
              <a:off x="896169" y="1114425"/>
              <a:ext cx="2084387" cy="42986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t>文字添加</a:t>
              </a:r>
            </a:p>
          </p:txBody>
        </p:sp>
      </p:grpSp>
    </p:spTree>
    <p:custDataLst>
      <p:tags r:id="rId1"/>
    </p:custDataLst>
    <p:extLst>
      <p:ext uri="{BB962C8B-B14F-4D97-AF65-F5344CB8AC3E}">
        <p14:creationId xmlns:p14="http://schemas.microsoft.com/office/powerpoint/2010/main" val="10573810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p:cTn id="13" dur="500" fill="hold"/>
                                        <p:tgtEl>
                                          <p:spTgt spid="32"/>
                                        </p:tgtEl>
                                        <p:attrNameLst>
                                          <p:attrName>ppt_w</p:attrName>
                                        </p:attrNameLst>
                                      </p:cBhvr>
                                      <p:tavLst>
                                        <p:tav tm="0">
                                          <p:val>
                                            <p:fltVal val="0"/>
                                          </p:val>
                                        </p:tav>
                                        <p:tav tm="100000">
                                          <p:val>
                                            <p:strVal val="#ppt_w"/>
                                          </p:val>
                                        </p:tav>
                                      </p:tavLst>
                                    </p:anim>
                                    <p:anim calcmode="lin" valueType="num">
                                      <p:cBhvr>
                                        <p:cTn id="14" dur="500" fill="hold"/>
                                        <p:tgtEl>
                                          <p:spTgt spid="32"/>
                                        </p:tgtEl>
                                        <p:attrNameLst>
                                          <p:attrName>ppt_h</p:attrName>
                                        </p:attrNameLst>
                                      </p:cBhvr>
                                      <p:tavLst>
                                        <p:tav tm="0">
                                          <p:val>
                                            <p:fltVal val="0"/>
                                          </p:val>
                                        </p:tav>
                                        <p:tav tm="100000">
                                          <p:val>
                                            <p:strVal val="#ppt_h"/>
                                          </p:val>
                                        </p:tav>
                                      </p:tavLst>
                                    </p:anim>
                                    <p:animEffect transition="in" filter="fade">
                                      <p:cBhvr>
                                        <p:cTn id="15" dur="500"/>
                                        <p:tgtEl>
                                          <p:spTgt spid="32"/>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33"/>
                                        </p:tgtEl>
                                        <p:attrNameLst>
                                          <p:attrName>style.visibility</p:attrName>
                                        </p:attrNameLst>
                                      </p:cBhvr>
                                      <p:to>
                                        <p:strVal val="visible"/>
                                      </p:to>
                                    </p:set>
                                    <p:anim calcmode="lin" valueType="num">
                                      <p:cBhvr>
                                        <p:cTn id="18" dur="500" fill="hold"/>
                                        <p:tgtEl>
                                          <p:spTgt spid="33"/>
                                        </p:tgtEl>
                                        <p:attrNameLst>
                                          <p:attrName>ppt_w</p:attrName>
                                        </p:attrNameLst>
                                      </p:cBhvr>
                                      <p:tavLst>
                                        <p:tav tm="0">
                                          <p:val>
                                            <p:fltVal val="0"/>
                                          </p:val>
                                        </p:tav>
                                        <p:tav tm="100000">
                                          <p:val>
                                            <p:strVal val="#ppt_w"/>
                                          </p:val>
                                        </p:tav>
                                      </p:tavLst>
                                    </p:anim>
                                    <p:anim calcmode="lin" valueType="num">
                                      <p:cBhvr>
                                        <p:cTn id="19" dur="500" fill="hold"/>
                                        <p:tgtEl>
                                          <p:spTgt spid="33"/>
                                        </p:tgtEl>
                                        <p:attrNameLst>
                                          <p:attrName>ppt_h</p:attrName>
                                        </p:attrNameLst>
                                      </p:cBhvr>
                                      <p:tavLst>
                                        <p:tav tm="0">
                                          <p:val>
                                            <p:fltVal val="0"/>
                                          </p:val>
                                        </p:tav>
                                        <p:tav tm="100000">
                                          <p:val>
                                            <p:strVal val="#ppt_h"/>
                                          </p:val>
                                        </p:tav>
                                      </p:tavLst>
                                    </p:anim>
                                    <p:animEffect transition="in" filter="fade">
                                      <p:cBhvr>
                                        <p:cTn id="20" dur="500"/>
                                        <p:tgtEl>
                                          <p:spTgt spid="33"/>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34"/>
                                        </p:tgtEl>
                                        <p:attrNameLst>
                                          <p:attrName>style.visibility</p:attrName>
                                        </p:attrNameLst>
                                      </p:cBhvr>
                                      <p:to>
                                        <p:strVal val="visible"/>
                                      </p:to>
                                    </p:set>
                                    <p:anim calcmode="lin" valueType="num">
                                      <p:cBhvr>
                                        <p:cTn id="23" dur="500" fill="hold"/>
                                        <p:tgtEl>
                                          <p:spTgt spid="34"/>
                                        </p:tgtEl>
                                        <p:attrNameLst>
                                          <p:attrName>ppt_w</p:attrName>
                                        </p:attrNameLst>
                                      </p:cBhvr>
                                      <p:tavLst>
                                        <p:tav tm="0">
                                          <p:val>
                                            <p:fltVal val="0"/>
                                          </p:val>
                                        </p:tav>
                                        <p:tav tm="100000">
                                          <p:val>
                                            <p:strVal val="#ppt_w"/>
                                          </p:val>
                                        </p:tav>
                                      </p:tavLst>
                                    </p:anim>
                                    <p:anim calcmode="lin" valueType="num">
                                      <p:cBhvr>
                                        <p:cTn id="24" dur="500" fill="hold"/>
                                        <p:tgtEl>
                                          <p:spTgt spid="34"/>
                                        </p:tgtEl>
                                        <p:attrNameLst>
                                          <p:attrName>ppt_h</p:attrName>
                                        </p:attrNameLst>
                                      </p:cBhvr>
                                      <p:tavLst>
                                        <p:tav tm="0">
                                          <p:val>
                                            <p:fltVal val="0"/>
                                          </p:val>
                                        </p:tav>
                                        <p:tav tm="100000">
                                          <p:val>
                                            <p:strVal val="#ppt_h"/>
                                          </p:val>
                                        </p:tav>
                                      </p:tavLst>
                                    </p:anim>
                                    <p:animEffect transition="in" filter="fade">
                                      <p:cBhvr>
                                        <p:cTn id="25" dur="500"/>
                                        <p:tgtEl>
                                          <p:spTgt spid="34"/>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35"/>
                                        </p:tgtEl>
                                        <p:attrNameLst>
                                          <p:attrName>style.visibility</p:attrName>
                                        </p:attrNameLst>
                                      </p:cBhvr>
                                      <p:to>
                                        <p:strVal val="visible"/>
                                      </p:to>
                                    </p:set>
                                    <p:anim calcmode="lin" valueType="num">
                                      <p:cBhvr>
                                        <p:cTn id="28" dur="500" fill="hold"/>
                                        <p:tgtEl>
                                          <p:spTgt spid="35"/>
                                        </p:tgtEl>
                                        <p:attrNameLst>
                                          <p:attrName>ppt_w</p:attrName>
                                        </p:attrNameLst>
                                      </p:cBhvr>
                                      <p:tavLst>
                                        <p:tav tm="0">
                                          <p:val>
                                            <p:fltVal val="0"/>
                                          </p:val>
                                        </p:tav>
                                        <p:tav tm="100000">
                                          <p:val>
                                            <p:strVal val="#ppt_w"/>
                                          </p:val>
                                        </p:tav>
                                      </p:tavLst>
                                    </p:anim>
                                    <p:anim calcmode="lin" valueType="num">
                                      <p:cBhvr>
                                        <p:cTn id="29" dur="500" fill="hold"/>
                                        <p:tgtEl>
                                          <p:spTgt spid="35"/>
                                        </p:tgtEl>
                                        <p:attrNameLst>
                                          <p:attrName>ppt_h</p:attrName>
                                        </p:attrNameLst>
                                      </p:cBhvr>
                                      <p:tavLst>
                                        <p:tav tm="0">
                                          <p:val>
                                            <p:fltVal val="0"/>
                                          </p:val>
                                        </p:tav>
                                        <p:tav tm="100000">
                                          <p:val>
                                            <p:strVal val="#ppt_h"/>
                                          </p:val>
                                        </p:tav>
                                      </p:tavLst>
                                    </p:anim>
                                    <p:animEffect transition="in" filter="fade">
                                      <p:cBhvr>
                                        <p:cTn id="30" dur="500"/>
                                        <p:tgtEl>
                                          <p:spTgt spid="35"/>
                                        </p:tgtEl>
                                      </p:cBhvr>
                                    </p:animEffect>
                                  </p:childTnLst>
                                </p:cTn>
                              </p:par>
                            </p:childTnLst>
                          </p:cTn>
                        </p:par>
                        <p:par>
                          <p:cTn id="31" fill="hold">
                            <p:stCondLst>
                              <p:cond delay="1500"/>
                            </p:stCondLst>
                            <p:childTnLst>
                              <p:par>
                                <p:cTn id="32" presetID="2" presetClass="entr" presetSubtype="4" fill="hold" nodeType="afterEffect">
                                  <p:stCondLst>
                                    <p:cond delay="0"/>
                                  </p:stCondLst>
                                  <p:childTnLst>
                                    <p:set>
                                      <p:cBhvr>
                                        <p:cTn id="33" dur="1" fill="hold">
                                          <p:stCondLst>
                                            <p:cond delay="0"/>
                                          </p:stCondLst>
                                        </p:cTn>
                                        <p:tgtEl>
                                          <p:spTgt spid="36"/>
                                        </p:tgtEl>
                                        <p:attrNameLst>
                                          <p:attrName>style.visibility</p:attrName>
                                        </p:attrNameLst>
                                      </p:cBhvr>
                                      <p:to>
                                        <p:strVal val="visible"/>
                                      </p:to>
                                    </p:set>
                                    <p:anim calcmode="lin" valueType="num">
                                      <p:cBhvr additive="base">
                                        <p:cTn id="34" dur="500" fill="hold"/>
                                        <p:tgtEl>
                                          <p:spTgt spid="36"/>
                                        </p:tgtEl>
                                        <p:attrNameLst>
                                          <p:attrName>ppt_x</p:attrName>
                                        </p:attrNameLst>
                                      </p:cBhvr>
                                      <p:tavLst>
                                        <p:tav tm="0">
                                          <p:val>
                                            <p:strVal val="#ppt_x"/>
                                          </p:val>
                                        </p:tav>
                                        <p:tav tm="100000">
                                          <p:val>
                                            <p:strVal val="#ppt_x"/>
                                          </p:val>
                                        </p:tav>
                                      </p:tavLst>
                                    </p:anim>
                                    <p:anim calcmode="lin" valueType="num">
                                      <p:cBhvr additive="base">
                                        <p:cTn id="35" dur="500" fill="hold"/>
                                        <p:tgtEl>
                                          <p:spTgt spid="36"/>
                                        </p:tgtEl>
                                        <p:attrNameLst>
                                          <p:attrName>ppt_y</p:attrName>
                                        </p:attrNameLst>
                                      </p:cBhvr>
                                      <p:tavLst>
                                        <p:tav tm="0">
                                          <p:val>
                                            <p:strVal val="1+#ppt_h/2"/>
                                          </p:val>
                                        </p:tav>
                                        <p:tav tm="100000">
                                          <p:val>
                                            <p:strVal val="#ppt_y"/>
                                          </p:val>
                                        </p:tav>
                                      </p:tavLst>
                                    </p:anim>
                                  </p:childTnLst>
                                </p:cTn>
                              </p:par>
                            </p:childTnLst>
                          </p:cTn>
                        </p:par>
                        <p:par>
                          <p:cTn id="36" fill="hold">
                            <p:stCondLst>
                              <p:cond delay="2000"/>
                            </p:stCondLst>
                            <p:childTnLst>
                              <p:par>
                                <p:cTn id="37" presetID="2" presetClass="entr" presetSubtype="4" fill="hold" nodeType="afterEffect">
                                  <p:stCondLst>
                                    <p:cond delay="0"/>
                                  </p:stCondLst>
                                  <p:childTnLst>
                                    <p:set>
                                      <p:cBhvr>
                                        <p:cTn id="38" dur="1" fill="hold">
                                          <p:stCondLst>
                                            <p:cond delay="0"/>
                                          </p:stCondLst>
                                        </p:cTn>
                                        <p:tgtEl>
                                          <p:spTgt spid="39"/>
                                        </p:tgtEl>
                                        <p:attrNameLst>
                                          <p:attrName>style.visibility</p:attrName>
                                        </p:attrNameLst>
                                      </p:cBhvr>
                                      <p:to>
                                        <p:strVal val="visible"/>
                                      </p:to>
                                    </p:set>
                                    <p:anim calcmode="lin" valueType="num">
                                      <p:cBhvr additive="base">
                                        <p:cTn id="39" dur="500" fill="hold"/>
                                        <p:tgtEl>
                                          <p:spTgt spid="39"/>
                                        </p:tgtEl>
                                        <p:attrNameLst>
                                          <p:attrName>ppt_x</p:attrName>
                                        </p:attrNameLst>
                                      </p:cBhvr>
                                      <p:tavLst>
                                        <p:tav tm="0">
                                          <p:val>
                                            <p:strVal val="#ppt_x"/>
                                          </p:val>
                                        </p:tav>
                                        <p:tav tm="100000">
                                          <p:val>
                                            <p:strVal val="#ppt_x"/>
                                          </p:val>
                                        </p:tav>
                                      </p:tavLst>
                                    </p:anim>
                                    <p:anim calcmode="lin" valueType="num">
                                      <p:cBhvr additive="base">
                                        <p:cTn id="40" dur="500" fill="hold"/>
                                        <p:tgtEl>
                                          <p:spTgt spid="39"/>
                                        </p:tgtEl>
                                        <p:attrNameLst>
                                          <p:attrName>ppt_y</p:attrName>
                                        </p:attrNameLst>
                                      </p:cBhvr>
                                      <p:tavLst>
                                        <p:tav tm="0">
                                          <p:val>
                                            <p:strVal val="1+#ppt_h/2"/>
                                          </p:val>
                                        </p:tav>
                                        <p:tav tm="100000">
                                          <p:val>
                                            <p:strVal val="#ppt_y"/>
                                          </p:val>
                                        </p:tav>
                                      </p:tavLst>
                                    </p:anim>
                                  </p:childTnLst>
                                </p:cTn>
                              </p:par>
                            </p:childTnLst>
                          </p:cTn>
                        </p:par>
                        <p:par>
                          <p:cTn id="41" fill="hold">
                            <p:stCondLst>
                              <p:cond delay="2500"/>
                            </p:stCondLst>
                            <p:childTnLst>
                              <p:par>
                                <p:cTn id="42" presetID="2" presetClass="entr" presetSubtype="4" fill="hold" nodeType="afterEffect">
                                  <p:stCondLst>
                                    <p:cond delay="0"/>
                                  </p:stCondLst>
                                  <p:childTnLst>
                                    <p:set>
                                      <p:cBhvr>
                                        <p:cTn id="43" dur="1" fill="hold">
                                          <p:stCondLst>
                                            <p:cond delay="0"/>
                                          </p:stCondLst>
                                        </p:cTn>
                                        <p:tgtEl>
                                          <p:spTgt spid="42"/>
                                        </p:tgtEl>
                                        <p:attrNameLst>
                                          <p:attrName>style.visibility</p:attrName>
                                        </p:attrNameLst>
                                      </p:cBhvr>
                                      <p:to>
                                        <p:strVal val="visible"/>
                                      </p:to>
                                    </p:set>
                                    <p:anim calcmode="lin" valueType="num">
                                      <p:cBhvr additive="base">
                                        <p:cTn id="44" dur="500" fill="hold"/>
                                        <p:tgtEl>
                                          <p:spTgt spid="42"/>
                                        </p:tgtEl>
                                        <p:attrNameLst>
                                          <p:attrName>ppt_x</p:attrName>
                                        </p:attrNameLst>
                                      </p:cBhvr>
                                      <p:tavLst>
                                        <p:tav tm="0">
                                          <p:val>
                                            <p:strVal val="#ppt_x"/>
                                          </p:val>
                                        </p:tav>
                                        <p:tav tm="100000">
                                          <p:val>
                                            <p:strVal val="#ppt_x"/>
                                          </p:val>
                                        </p:tav>
                                      </p:tavLst>
                                    </p:anim>
                                    <p:anim calcmode="lin" valueType="num">
                                      <p:cBhvr additive="base">
                                        <p:cTn id="45" dur="500" fill="hold"/>
                                        <p:tgtEl>
                                          <p:spTgt spid="42"/>
                                        </p:tgtEl>
                                        <p:attrNameLst>
                                          <p:attrName>ppt_y</p:attrName>
                                        </p:attrNameLst>
                                      </p:cBhvr>
                                      <p:tavLst>
                                        <p:tav tm="0">
                                          <p:val>
                                            <p:strVal val="1+#ppt_h/2"/>
                                          </p:val>
                                        </p:tav>
                                        <p:tav tm="100000">
                                          <p:val>
                                            <p:strVal val="#ppt_y"/>
                                          </p:val>
                                        </p:tav>
                                      </p:tavLst>
                                    </p:anim>
                                  </p:childTnLst>
                                </p:cTn>
                              </p:par>
                            </p:childTnLst>
                          </p:cTn>
                        </p:par>
                        <p:par>
                          <p:cTn id="46" fill="hold">
                            <p:stCondLst>
                              <p:cond delay="3000"/>
                            </p:stCondLst>
                            <p:childTnLst>
                              <p:par>
                                <p:cTn id="47" presetID="2" presetClass="entr" presetSubtype="4" fill="hold" nodeType="afterEffect">
                                  <p:stCondLst>
                                    <p:cond delay="0"/>
                                  </p:stCondLst>
                                  <p:childTnLst>
                                    <p:set>
                                      <p:cBhvr>
                                        <p:cTn id="48" dur="1" fill="hold">
                                          <p:stCondLst>
                                            <p:cond delay="0"/>
                                          </p:stCondLst>
                                        </p:cTn>
                                        <p:tgtEl>
                                          <p:spTgt spid="45"/>
                                        </p:tgtEl>
                                        <p:attrNameLst>
                                          <p:attrName>style.visibility</p:attrName>
                                        </p:attrNameLst>
                                      </p:cBhvr>
                                      <p:to>
                                        <p:strVal val="visible"/>
                                      </p:to>
                                    </p:set>
                                    <p:anim calcmode="lin" valueType="num">
                                      <p:cBhvr additive="base">
                                        <p:cTn id="49" dur="500" fill="hold"/>
                                        <p:tgtEl>
                                          <p:spTgt spid="45"/>
                                        </p:tgtEl>
                                        <p:attrNameLst>
                                          <p:attrName>ppt_x</p:attrName>
                                        </p:attrNameLst>
                                      </p:cBhvr>
                                      <p:tavLst>
                                        <p:tav tm="0">
                                          <p:val>
                                            <p:strVal val="#ppt_x"/>
                                          </p:val>
                                        </p:tav>
                                        <p:tav tm="100000">
                                          <p:val>
                                            <p:strVal val="#ppt_x"/>
                                          </p:val>
                                        </p:tav>
                                      </p:tavLst>
                                    </p:anim>
                                    <p:anim calcmode="lin" valueType="num">
                                      <p:cBhvr additive="base">
                                        <p:cTn id="50"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ïšḻïďê-Rectangle 2"/>
          <p:cNvSpPr/>
          <p:nvPr/>
        </p:nvSpPr>
        <p:spPr>
          <a:xfrm>
            <a:off x="1540154" y="2870201"/>
            <a:ext cx="2092108" cy="3057016"/>
          </a:xfrm>
          <a:prstGeom prst="rect">
            <a:avLst/>
          </a:prstGeom>
          <a:solidFill>
            <a:schemeClr val="accent1"/>
          </a:solidFill>
          <a:ln w="31750" cmpd="thinThick">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 name="ïšḻïďê-Rectangle 3"/>
          <p:cNvSpPr/>
          <p:nvPr/>
        </p:nvSpPr>
        <p:spPr>
          <a:xfrm>
            <a:off x="3874193" y="2870200"/>
            <a:ext cx="2092108" cy="3057016"/>
          </a:xfrm>
          <a:prstGeom prst="rect">
            <a:avLst/>
          </a:prstGeom>
          <a:solidFill>
            <a:schemeClr val="accent2"/>
          </a:solidFill>
          <a:ln w="31750" cmpd="thinThick">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 name="ïšḻïďê-Rectangle 4"/>
          <p:cNvSpPr/>
          <p:nvPr/>
        </p:nvSpPr>
        <p:spPr>
          <a:xfrm>
            <a:off x="6214998" y="2870200"/>
            <a:ext cx="2092108" cy="3057016"/>
          </a:xfrm>
          <a:prstGeom prst="rect">
            <a:avLst/>
          </a:prstGeom>
          <a:solidFill>
            <a:schemeClr val="accent3"/>
          </a:solidFill>
          <a:ln w="31750" cmpd="thinThick">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 name="ïšḻïďê-Rectangle 5"/>
          <p:cNvSpPr/>
          <p:nvPr/>
        </p:nvSpPr>
        <p:spPr>
          <a:xfrm>
            <a:off x="8549038" y="2870200"/>
            <a:ext cx="2092108" cy="3057016"/>
          </a:xfrm>
          <a:prstGeom prst="rect">
            <a:avLst/>
          </a:prstGeom>
          <a:solidFill>
            <a:schemeClr val="accent4"/>
          </a:solidFill>
          <a:ln w="31750" cmpd="thinThick">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26" name="组合 25"/>
          <p:cNvGrpSpPr/>
          <p:nvPr/>
        </p:nvGrpSpPr>
        <p:grpSpPr>
          <a:xfrm>
            <a:off x="1784239" y="354939"/>
            <a:ext cx="3766991" cy="717686"/>
            <a:chOff x="2976152" y="4708118"/>
            <a:chExt cx="3766991" cy="717686"/>
          </a:xfrm>
        </p:grpSpPr>
        <p:sp>
          <p:nvSpPr>
            <p:cNvPr id="27" name="文本框 26"/>
            <p:cNvSpPr txBox="1"/>
            <p:nvPr/>
          </p:nvSpPr>
          <p:spPr>
            <a:xfrm>
              <a:off x="2976152" y="5171888"/>
              <a:ext cx="3766991" cy="253916"/>
            </a:xfrm>
            <a:prstGeom prst="rect">
              <a:avLst/>
            </a:prstGeom>
            <a:noFill/>
          </p:spPr>
          <p:txBody>
            <a:bodyPr wrap="square" rtlCol="0">
              <a:spAutoFit/>
              <a:scene3d>
                <a:camera prst="orthographicFront"/>
                <a:lightRig rig="threePt" dir="t"/>
              </a:scene3d>
              <a:sp3d contourW="12700"/>
            </a:bodyPr>
            <a:lstStyle/>
            <a:p>
              <a:r>
                <a:rPr lang="en-US" altLang="zh-CN" sz="1050" dirty="0">
                  <a:solidFill>
                    <a:schemeClr val="tx1">
                      <a:lumMod val="65000"/>
                      <a:lumOff val="35000"/>
                    </a:schemeClr>
                  </a:solidFill>
                  <a:latin typeface="Century Gothic" panose="020B0502020202020204" pitchFamily="34" charset="0"/>
                </a:rPr>
                <a:t>The user can demonstrate on a projector or computer</a:t>
              </a:r>
            </a:p>
          </p:txBody>
        </p:sp>
        <p:sp>
          <p:nvSpPr>
            <p:cNvPr id="28" name="文本框 27"/>
            <p:cNvSpPr txBox="1"/>
            <p:nvPr/>
          </p:nvSpPr>
          <p:spPr>
            <a:xfrm>
              <a:off x="2976152" y="4708118"/>
              <a:ext cx="3057247"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tx1">
                      <a:lumMod val="85000"/>
                      <a:lumOff val="15000"/>
                    </a:schemeClr>
                  </a:solidFill>
                </a:rPr>
                <a:t>标题文字添加此处</a:t>
              </a:r>
            </a:p>
          </p:txBody>
        </p:sp>
      </p:grpSp>
      <p:pic>
        <p:nvPicPr>
          <p:cNvPr id="29" name="图片 2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5637" y="248270"/>
            <a:ext cx="1255524" cy="931024"/>
          </a:xfrm>
          <a:prstGeom prst="rect">
            <a:avLst/>
          </a:prstGeom>
        </p:spPr>
      </p:pic>
      <p:sp>
        <p:nvSpPr>
          <p:cNvPr id="30" name="文本框 29"/>
          <p:cNvSpPr txBox="1"/>
          <p:nvPr/>
        </p:nvSpPr>
        <p:spPr>
          <a:xfrm>
            <a:off x="1679437" y="5245324"/>
            <a:ext cx="1825764" cy="461665"/>
          </a:xfrm>
          <a:prstGeom prst="rect">
            <a:avLst/>
          </a:prstGeom>
          <a:noFill/>
        </p:spPr>
        <p:txBody>
          <a:bodyPr wrap="square" rtlCol="0">
            <a:spAutoFit/>
            <a:scene3d>
              <a:camera prst="orthographicFront"/>
              <a:lightRig rig="threePt" dir="t"/>
            </a:scene3d>
            <a:sp3d contourW="12700"/>
          </a:bodyPr>
          <a:lstStyle/>
          <a:p>
            <a:pPr algn="ctr"/>
            <a:r>
              <a:rPr lang="en-US" altLang="zh-CN" sz="2400" dirty="0">
                <a:solidFill>
                  <a:schemeClr val="bg1"/>
                </a:solidFill>
                <a:latin typeface="Century Gothic" panose="020B0502020202020204" pitchFamily="34" charset="0"/>
              </a:rPr>
              <a:t>PART 01</a:t>
            </a:r>
          </a:p>
        </p:txBody>
      </p:sp>
      <p:sp>
        <p:nvSpPr>
          <p:cNvPr id="31" name="文本框 30"/>
          <p:cNvSpPr txBox="1"/>
          <p:nvPr/>
        </p:nvSpPr>
        <p:spPr>
          <a:xfrm>
            <a:off x="4019482" y="5245324"/>
            <a:ext cx="1825764" cy="461665"/>
          </a:xfrm>
          <a:prstGeom prst="rect">
            <a:avLst/>
          </a:prstGeom>
          <a:noFill/>
        </p:spPr>
        <p:txBody>
          <a:bodyPr wrap="square" rtlCol="0">
            <a:spAutoFit/>
            <a:scene3d>
              <a:camera prst="orthographicFront"/>
              <a:lightRig rig="threePt" dir="t"/>
            </a:scene3d>
            <a:sp3d contourW="12700"/>
          </a:bodyPr>
          <a:lstStyle/>
          <a:p>
            <a:pPr algn="ctr"/>
            <a:r>
              <a:rPr lang="en-US" altLang="zh-CN" sz="2400" dirty="0">
                <a:solidFill>
                  <a:schemeClr val="bg1"/>
                </a:solidFill>
                <a:latin typeface="Century Gothic" panose="020B0502020202020204" pitchFamily="34" charset="0"/>
              </a:rPr>
              <a:t>PART 02</a:t>
            </a:r>
          </a:p>
        </p:txBody>
      </p:sp>
      <p:sp>
        <p:nvSpPr>
          <p:cNvPr id="32" name="文本框 31"/>
          <p:cNvSpPr txBox="1"/>
          <p:nvPr/>
        </p:nvSpPr>
        <p:spPr>
          <a:xfrm>
            <a:off x="6359527" y="5245324"/>
            <a:ext cx="1825764" cy="461665"/>
          </a:xfrm>
          <a:prstGeom prst="rect">
            <a:avLst/>
          </a:prstGeom>
          <a:noFill/>
        </p:spPr>
        <p:txBody>
          <a:bodyPr wrap="square" rtlCol="0">
            <a:spAutoFit/>
            <a:scene3d>
              <a:camera prst="orthographicFront"/>
              <a:lightRig rig="threePt" dir="t"/>
            </a:scene3d>
            <a:sp3d contourW="12700"/>
          </a:bodyPr>
          <a:lstStyle/>
          <a:p>
            <a:pPr algn="ctr"/>
            <a:r>
              <a:rPr lang="en-US" altLang="zh-CN" sz="2400" dirty="0">
                <a:solidFill>
                  <a:schemeClr val="bg1"/>
                </a:solidFill>
                <a:latin typeface="Century Gothic" panose="020B0502020202020204" pitchFamily="34" charset="0"/>
              </a:rPr>
              <a:t>PART 03</a:t>
            </a:r>
          </a:p>
        </p:txBody>
      </p:sp>
      <p:sp>
        <p:nvSpPr>
          <p:cNvPr id="33" name="文本框 32"/>
          <p:cNvSpPr txBox="1"/>
          <p:nvPr/>
        </p:nvSpPr>
        <p:spPr>
          <a:xfrm>
            <a:off x="8699572" y="5245324"/>
            <a:ext cx="1825764" cy="461665"/>
          </a:xfrm>
          <a:prstGeom prst="rect">
            <a:avLst/>
          </a:prstGeom>
          <a:noFill/>
        </p:spPr>
        <p:txBody>
          <a:bodyPr wrap="square" rtlCol="0">
            <a:spAutoFit/>
            <a:scene3d>
              <a:camera prst="orthographicFront"/>
              <a:lightRig rig="threePt" dir="t"/>
            </a:scene3d>
            <a:sp3d contourW="12700"/>
          </a:bodyPr>
          <a:lstStyle/>
          <a:p>
            <a:pPr algn="ctr"/>
            <a:r>
              <a:rPr lang="en-US" altLang="zh-CN" sz="2400" dirty="0">
                <a:solidFill>
                  <a:schemeClr val="bg1"/>
                </a:solidFill>
                <a:latin typeface="Century Gothic" panose="020B0502020202020204" pitchFamily="34" charset="0"/>
              </a:rPr>
              <a:t>PART 04</a:t>
            </a:r>
          </a:p>
        </p:txBody>
      </p:sp>
      <p:pic>
        <p:nvPicPr>
          <p:cNvPr id="38" name="图片占位符 37"/>
          <p:cNvPicPr>
            <a:picLocks noGrp="1" noChangeAspect="1"/>
          </p:cNvPicPr>
          <p:nvPr>
            <p:ph type="pic" sz="quarter" idx="10"/>
          </p:nvPr>
        </p:nvPicPr>
        <p:blipFill>
          <a:blip r:embed="rId5">
            <a:extLst>
              <a:ext uri="{28A0092B-C50C-407E-A947-70E740481C1C}">
                <a14:useLocalDpi xmlns:a14="http://schemas.microsoft.com/office/drawing/2010/main"/>
              </a:ext>
            </a:extLst>
          </a:blip>
          <a:stretch>
            <a:fillRect/>
          </a:stretch>
        </p:blipFill>
        <p:spPr>
          <a:xfrm>
            <a:off x="1540900" y="2983847"/>
            <a:ext cx="2090616" cy="2102807"/>
          </a:xfrm>
        </p:spPr>
      </p:pic>
      <p:pic>
        <p:nvPicPr>
          <p:cNvPr id="39" name="图片占位符 38"/>
          <p:cNvPicPr>
            <a:picLocks noGrp="1" noChangeAspect="1"/>
          </p:cNvPicPr>
          <p:nvPr>
            <p:ph type="pic" sz="quarter" idx="11"/>
          </p:nvPr>
        </p:nvPicPr>
        <p:blipFill>
          <a:blip r:embed="rId6">
            <a:extLst>
              <a:ext uri="{28A0092B-C50C-407E-A947-70E740481C1C}">
                <a14:useLocalDpi xmlns:a14="http://schemas.microsoft.com/office/drawing/2010/main"/>
              </a:ext>
            </a:extLst>
          </a:blip>
          <a:stretch>
            <a:fillRect/>
          </a:stretch>
        </p:blipFill>
        <p:spPr>
          <a:xfrm>
            <a:off x="3874939" y="2983847"/>
            <a:ext cx="2090616" cy="2102807"/>
          </a:xfrm>
        </p:spPr>
      </p:pic>
      <p:pic>
        <p:nvPicPr>
          <p:cNvPr id="40" name="图片占位符 39"/>
          <p:cNvPicPr>
            <a:picLocks noGrp="1" noChangeAspect="1"/>
          </p:cNvPicPr>
          <p:nvPr>
            <p:ph type="pic" sz="quarter" idx="12"/>
          </p:nvPr>
        </p:nvPicPr>
        <p:blipFill>
          <a:blip r:embed="rId7">
            <a:extLst>
              <a:ext uri="{28A0092B-C50C-407E-A947-70E740481C1C}">
                <a14:useLocalDpi xmlns:a14="http://schemas.microsoft.com/office/drawing/2010/main"/>
              </a:ext>
            </a:extLst>
          </a:blip>
          <a:stretch>
            <a:fillRect/>
          </a:stretch>
        </p:blipFill>
        <p:spPr>
          <a:xfrm>
            <a:off x="6215744" y="2983847"/>
            <a:ext cx="2090616" cy="2102807"/>
          </a:xfrm>
        </p:spPr>
      </p:pic>
      <p:pic>
        <p:nvPicPr>
          <p:cNvPr id="41" name="图片占位符 40"/>
          <p:cNvPicPr>
            <a:picLocks noGrp="1" noChangeAspect="1"/>
          </p:cNvPicPr>
          <p:nvPr>
            <p:ph type="pic" sz="quarter" idx="13"/>
          </p:nvPr>
        </p:nvPicPr>
        <p:blipFill>
          <a:blip r:embed="rId8">
            <a:extLst>
              <a:ext uri="{28A0092B-C50C-407E-A947-70E740481C1C}">
                <a14:useLocalDpi xmlns:a14="http://schemas.microsoft.com/office/drawing/2010/main"/>
              </a:ext>
            </a:extLst>
          </a:blip>
          <a:stretch>
            <a:fillRect/>
          </a:stretch>
        </p:blipFill>
        <p:spPr>
          <a:xfrm>
            <a:off x="8549038" y="2986156"/>
            <a:ext cx="2092108" cy="2098189"/>
          </a:xfrm>
        </p:spPr>
      </p:pic>
      <p:grpSp>
        <p:nvGrpSpPr>
          <p:cNvPr id="46" name="组合 45"/>
          <p:cNvGrpSpPr/>
          <p:nvPr/>
        </p:nvGrpSpPr>
        <p:grpSpPr>
          <a:xfrm>
            <a:off x="960438" y="1601603"/>
            <a:ext cx="10356850" cy="885995"/>
            <a:chOff x="874712" y="1114425"/>
            <a:chExt cx="10356850" cy="885995"/>
          </a:xfrm>
        </p:grpSpPr>
        <p:sp>
          <p:nvSpPr>
            <p:cNvPr id="47" name="矩形 46"/>
            <p:cNvSpPr/>
            <p:nvPr/>
          </p:nvSpPr>
          <p:spPr>
            <a:xfrm>
              <a:off x="874712" y="1464889"/>
              <a:ext cx="10356850"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用户可以在投影仪或者计算机上进行演示，也可以将演示文稿打印出来，制作成胶片，以便应用到更广泛的领域中。利用</a:t>
              </a:r>
              <a:r>
                <a:rPr lang="en-US" altLang="zh-CN" sz="1200" dirty="0">
                  <a:solidFill>
                    <a:schemeClr val="tx1">
                      <a:lumMod val="50000"/>
                      <a:lumOff val="50000"/>
                    </a:schemeClr>
                  </a:solidFill>
                </a:rPr>
                <a:t>Microsoft Office PowerPoint</a:t>
              </a:r>
              <a:r>
                <a:rPr lang="zh-CN" altLang="en-US" sz="1200" dirty="0">
                  <a:solidFill>
                    <a:schemeClr val="tx1">
                      <a:lumMod val="50000"/>
                      <a:lumOff val="50000"/>
                    </a:schemeClr>
                  </a:solidFill>
                </a:rPr>
                <a:t>不仅可以创建演示文稿，还可以在互联网上召开面对面会议、远程会议或在网上给观众展示演示文稿</a:t>
              </a:r>
            </a:p>
          </p:txBody>
        </p:sp>
        <p:sp>
          <p:nvSpPr>
            <p:cNvPr id="48" name="矩形 47"/>
            <p:cNvSpPr/>
            <p:nvPr/>
          </p:nvSpPr>
          <p:spPr>
            <a:xfrm>
              <a:off x="874713" y="1114425"/>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spTree>
    <p:custDataLst>
      <p:tags r:id="rId1"/>
    </p:custDataLst>
    <p:extLst>
      <p:ext uri="{BB962C8B-B14F-4D97-AF65-F5344CB8AC3E}">
        <p14:creationId xmlns:p14="http://schemas.microsoft.com/office/powerpoint/2010/main" val="270017252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left)">
                                      <p:cBhvr>
                                        <p:cTn id="7" dur="500"/>
                                        <p:tgtEl>
                                          <p:spTgt spid="46"/>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fade">
                                      <p:cBhvr>
                                        <p:cTn id="16" dur="1000"/>
                                        <p:tgtEl>
                                          <p:spTgt spid="30"/>
                                        </p:tgtEl>
                                      </p:cBhvr>
                                    </p:animEffect>
                                    <p:anim calcmode="lin" valueType="num">
                                      <p:cBhvr>
                                        <p:cTn id="17" dur="1000" fill="hold"/>
                                        <p:tgtEl>
                                          <p:spTgt spid="30"/>
                                        </p:tgtEl>
                                        <p:attrNameLst>
                                          <p:attrName>ppt_x</p:attrName>
                                        </p:attrNameLst>
                                      </p:cBhvr>
                                      <p:tavLst>
                                        <p:tav tm="0">
                                          <p:val>
                                            <p:strVal val="#ppt_x"/>
                                          </p:val>
                                        </p:tav>
                                        <p:tav tm="100000">
                                          <p:val>
                                            <p:strVal val="#ppt_x"/>
                                          </p:val>
                                        </p:tav>
                                      </p:tavLst>
                                    </p:anim>
                                    <p:anim calcmode="lin" valueType="num">
                                      <p:cBhvr>
                                        <p:cTn id="18" dur="1000" fill="hold"/>
                                        <p:tgtEl>
                                          <p:spTgt spid="30"/>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fade">
                                      <p:cBhvr>
                                        <p:cTn id="21" dur="1000"/>
                                        <p:tgtEl>
                                          <p:spTgt spid="38"/>
                                        </p:tgtEl>
                                      </p:cBhvr>
                                    </p:animEffect>
                                    <p:anim calcmode="lin" valueType="num">
                                      <p:cBhvr>
                                        <p:cTn id="22" dur="1000" fill="hold"/>
                                        <p:tgtEl>
                                          <p:spTgt spid="38"/>
                                        </p:tgtEl>
                                        <p:attrNameLst>
                                          <p:attrName>ppt_x</p:attrName>
                                        </p:attrNameLst>
                                      </p:cBhvr>
                                      <p:tavLst>
                                        <p:tav tm="0">
                                          <p:val>
                                            <p:strVal val="#ppt_x"/>
                                          </p:val>
                                        </p:tav>
                                        <p:tav tm="100000">
                                          <p:val>
                                            <p:strVal val="#ppt_x"/>
                                          </p:val>
                                        </p:tav>
                                      </p:tavLst>
                                    </p:anim>
                                    <p:anim calcmode="lin" valueType="num">
                                      <p:cBhvr>
                                        <p:cTn id="23" dur="1000" fill="hold"/>
                                        <p:tgtEl>
                                          <p:spTgt spid="38"/>
                                        </p:tgtEl>
                                        <p:attrNameLst>
                                          <p:attrName>ppt_y</p:attrName>
                                        </p:attrNameLst>
                                      </p:cBhvr>
                                      <p:tavLst>
                                        <p:tav tm="0">
                                          <p:val>
                                            <p:strVal val="#ppt_y+.1"/>
                                          </p:val>
                                        </p:tav>
                                        <p:tav tm="100000">
                                          <p:val>
                                            <p:strVal val="#ppt_y"/>
                                          </p:val>
                                        </p:tav>
                                      </p:tavLst>
                                    </p:anim>
                                  </p:childTnLst>
                                </p:cTn>
                              </p:par>
                            </p:childTnLst>
                          </p:cTn>
                        </p:par>
                        <p:par>
                          <p:cTn id="24" fill="hold">
                            <p:stCondLst>
                              <p:cond delay="1500"/>
                            </p:stCondLst>
                            <p:childTnLst>
                              <p:par>
                                <p:cTn id="25" presetID="42" presetClass="entr" presetSubtype="0"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1000"/>
                                        <p:tgtEl>
                                          <p:spTgt spid="5"/>
                                        </p:tgtEl>
                                      </p:cBhvr>
                                    </p:animEffect>
                                    <p:anim calcmode="lin" valueType="num">
                                      <p:cBhvr>
                                        <p:cTn id="28" dur="1000" fill="hold"/>
                                        <p:tgtEl>
                                          <p:spTgt spid="5"/>
                                        </p:tgtEl>
                                        <p:attrNameLst>
                                          <p:attrName>ppt_x</p:attrName>
                                        </p:attrNameLst>
                                      </p:cBhvr>
                                      <p:tavLst>
                                        <p:tav tm="0">
                                          <p:val>
                                            <p:strVal val="#ppt_x"/>
                                          </p:val>
                                        </p:tav>
                                        <p:tav tm="100000">
                                          <p:val>
                                            <p:strVal val="#ppt_x"/>
                                          </p:val>
                                        </p:tav>
                                      </p:tavLst>
                                    </p:anim>
                                    <p:anim calcmode="lin" valueType="num">
                                      <p:cBhvr>
                                        <p:cTn id="29" dur="1000" fill="hold"/>
                                        <p:tgtEl>
                                          <p:spTgt spid="5"/>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fade">
                                      <p:cBhvr>
                                        <p:cTn id="32" dur="1000"/>
                                        <p:tgtEl>
                                          <p:spTgt spid="31"/>
                                        </p:tgtEl>
                                      </p:cBhvr>
                                    </p:animEffect>
                                    <p:anim calcmode="lin" valueType="num">
                                      <p:cBhvr>
                                        <p:cTn id="33" dur="1000" fill="hold"/>
                                        <p:tgtEl>
                                          <p:spTgt spid="31"/>
                                        </p:tgtEl>
                                        <p:attrNameLst>
                                          <p:attrName>ppt_x</p:attrName>
                                        </p:attrNameLst>
                                      </p:cBhvr>
                                      <p:tavLst>
                                        <p:tav tm="0">
                                          <p:val>
                                            <p:strVal val="#ppt_x"/>
                                          </p:val>
                                        </p:tav>
                                        <p:tav tm="100000">
                                          <p:val>
                                            <p:strVal val="#ppt_x"/>
                                          </p:val>
                                        </p:tav>
                                      </p:tavLst>
                                    </p:anim>
                                    <p:anim calcmode="lin" valueType="num">
                                      <p:cBhvr>
                                        <p:cTn id="34" dur="1000" fill="hold"/>
                                        <p:tgtEl>
                                          <p:spTgt spid="31"/>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39"/>
                                        </p:tgtEl>
                                        <p:attrNameLst>
                                          <p:attrName>style.visibility</p:attrName>
                                        </p:attrNameLst>
                                      </p:cBhvr>
                                      <p:to>
                                        <p:strVal val="visible"/>
                                      </p:to>
                                    </p:set>
                                    <p:animEffect transition="in" filter="fade">
                                      <p:cBhvr>
                                        <p:cTn id="37" dur="1000"/>
                                        <p:tgtEl>
                                          <p:spTgt spid="39"/>
                                        </p:tgtEl>
                                      </p:cBhvr>
                                    </p:animEffect>
                                    <p:anim calcmode="lin" valueType="num">
                                      <p:cBhvr>
                                        <p:cTn id="38" dur="1000" fill="hold"/>
                                        <p:tgtEl>
                                          <p:spTgt spid="39"/>
                                        </p:tgtEl>
                                        <p:attrNameLst>
                                          <p:attrName>ppt_x</p:attrName>
                                        </p:attrNameLst>
                                      </p:cBhvr>
                                      <p:tavLst>
                                        <p:tav tm="0">
                                          <p:val>
                                            <p:strVal val="#ppt_x"/>
                                          </p:val>
                                        </p:tav>
                                        <p:tav tm="100000">
                                          <p:val>
                                            <p:strVal val="#ppt_x"/>
                                          </p:val>
                                        </p:tav>
                                      </p:tavLst>
                                    </p:anim>
                                    <p:anim calcmode="lin" valueType="num">
                                      <p:cBhvr>
                                        <p:cTn id="39" dur="1000" fill="hold"/>
                                        <p:tgtEl>
                                          <p:spTgt spid="39"/>
                                        </p:tgtEl>
                                        <p:attrNameLst>
                                          <p:attrName>ppt_y</p:attrName>
                                        </p:attrNameLst>
                                      </p:cBhvr>
                                      <p:tavLst>
                                        <p:tav tm="0">
                                          <p:val>
                                            <p:strVal val="#ppt_y+.1"/>
                                          </p:val>
                                        </p:tav>
                                        <p:tav tm="100000">
                                          <p:val>
                                            <p:strVal val="#ppt_y"/>
                                          </p:val>
                                        </p:tav>
                                      </p:tavLst>
                                    </p:anim>
                                  </p:childTnLst>
                                </p:cTn>
                              </p:par>
                            </p:childTnLst>
                          </p:cTn>
                        </p:par>
                        <p:par>
                          <p:cTn id="40" fill="hold">
                            <p:stCondLst>
                              <p:cond delay="2500"/>
                            </p:stCondLst>
                            <p:childTnLst>
                              <p:par>
                                <p:cTn id="41" presetID="42" presetClass="entr" presetSubtype="0" fill="hold" grpId="0" nodeType="after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1000"/>
                                        <p:tgtEl>
                                          <p:spTgt spid="7"/>
                                        </p:tgtEl>
                                      </p:cBhvr>
                                    </p:animEffect>
                                    <p:anim calcmode="lin" valueType="num">
                                      <p:cBhvr>
                                        <p:cTn id="44" dur="1000" fill="hold"/>
                                        <p:tgtEl>
                                          <p:spTgt spid="7"/>
                                        </p:tgtEl>
                                        <p:attrNameLst>
                                          <p:attrName>ppt_x</p:attrName>
                                        </p:attrNameLst>
                                      </p:cBhvr>
                                      <p:tavLst>
                                        <p:tav tm="0">
                                          <p:val>
                                            <p:strVal val="#ppt_x"/>
                                          </p:val>
                                        </p:tav>
                                        <p:tav tm="100000">
                                          <p:val>
                                            <p:strVal val="#ppt_x"/>
                                          </p:val>
                                        </p:tav>
                                      </p:tavLst>
                                    </p:anim>
                                    <p:anim calcmode="lin" valueType="num">
                                      <p:cBhvr>
                                        <p:cTn id="45" dur="1000" fill="hold"/>
                                        <p:tgtEl>
                                          <p:spTgt spid="7"/>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32"/>
                                        </p:tgtEl>
                                        <p:attrNameLst>
                                          <p:attrName>style.visibility</p:attrName>
                                        </p:attrNameLst>
                                      </p:cBhvr>
                                      <p:to>
                                        <p:strVal val="visible"/>
                                      </p:to>
                                    </p:set>
                                    <p:animEffect transition="in" filter="fade">
                                      <p:cBhvr>
                                        <p:cTn id="48" dur="1000"/>
                                        <p:tgtEl>
                                          <p:spTgt spid="32"/>
                                        </p:tgtEl>
                                      </p:cBhvr>
                                    </p:animEffect>
                                    <p:anim calcmode="lin" valueType="num">
                                      <p:cBhvr>
                                        <p:cTn id="49" dur="1000" fill="hold"/>
                                        <p:tgtEl>
                                          <p:spTgt spid="32"/>
                                        </p:tgtEl>
                                        <p:attrNameLst>
                                          <p:attrName>ppt_x</p:attrName>
                                        </p:attrNameLst>
                                      </p:cBhvr>
                                      <p:tavLst>
                                        <p:tav tm="0">
                                          <p:val>
                                            <p:strVal val="#ppt_x"/>
                                          </p:val>
                                        </p:tav>
                                        <p:tav tm="100000">
                                          <p:val>
                                            <p:strVal val="#ppt_x"/>
                                          </p:val>
                                        </p:tav>
                                      </p:tavLst>
                                    </p:anim>
                                    <p:anim calcmode="lin" valueType="num">
                                      <p:cBhvr>
                                        <p:cTn id="50" dur="1000" fill="hold"/>
                                        <p:tgtEl>
                                          <p:spTgt spid="32"/>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40"/>
                                        </p:tgtEl>
                                        <p:attrNameLst>
                                          <p:attrName>style.visibility</p:attrName>
                                        </p:attrNameLst>
                                      </p:cBhvr>
                                      <p:to>
                                        <p:strVal val="visible"/>
                                      </p:to>
                                    </p:set>
                                    <p:animEffect transition="in" filter="fade">
                                      <p:cBhvr>
                                        <p:cTn id="53" dur="1000"/>
                                        <p:tgtEl>
                                          <p:spTgt spid="40"/>
                                        </p:tgtEl>
                                      </p:cBhvr>
                                    </p:animEffect>
                                    <p:anim calcmode="lin" valueType="num">
                                      <p:cBhvr>
                                        <p:cTn id="54" dur="1000" fill="hold"/>
                                        <p:tgtEl>
                                          <p:spTgt spid="40"/>
                                        </p:tgtEl>
                                        <p:attrNameLst>
                                          <p:attrName>ppt_x</p:attrName>
                                        </p:attrNameLst>
                                      </p:cBhvr>
                                      <p:tavLst>
                                        <p:tav tm="0">
                                          <p:val>
                                            <p:strVal val="#ppt_x"/>
                                          </p:val>
                                        </p:tav>
                                        <p:tav tm="100000">
                                          <p:val>
                                            <p:strVal val="#ppt_x"/>
                                          </p:val>
                                        </p:tav>
                                      </p:tavLst>
                                    </p:anim>
                                    <p:anim calcmode="lin" valueType="num">
                                      <p:cBhvr>
                                        <p:cTn id="55" dur="1000" fill="hold"/>
                                        <p:tgtEl>
                                          <p:spTgt spid="40"/>
                                        </p:tgtEl>
                                        <p:attrNameLst>
                                          <p:attrName>ppt_y</p:attrName>
                                        </p:attrNameLst>
                                      </p:cBhvr>
                                      <p:tavLst>
                                        <p:tav tm="0">
                                          <p:val>
                                            <p:strVal val="#ppt_y+.1"/>
                                          </p:val>
                                        </p:tav>
                                        <p:tav tm="100000">
                                          <p:val>
                                            <p:strVal val="#ppt_y"/>
                                          </p:val>
                                        </p:tav>
                                      </p:tavLst>
                                    </p:anim>
                                  </p:childTnLst>
                                </p:cTn>
                              </p:par>
                            </p:childTnLst>
                          </p:cTn>
                        </p:par>
                        <p:par>
                          <p:cTn id="56" fill="hold">
                            <p:stCondLst>
                              <p:cond delay="3500"/>
                            </p:stCondLst>
                            <p:childTnLst>
                              <p:par>
                                <p:cTn id="57" presetID="42" presetClass="entr" presetSubtype="0" fill="hold" grpId="0" nodeType="after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fade">
                                      <p:cBhvr>
                                        <p:cTn id="59" dur="1000"/>
                                        <p:tgtEl>
                                          <p:spTgt spid="9"/>
                                        </p:tgtEl>
                                      </p:cBhvr>
                                    </p:animEffect>
                                    <p:anim calcmode="lin" valueType="num">
                                      <p:cBhvr>
                                        <p:cTn id="60" dur="1000" fill="hold"/>
                                        <p:tgtEl>
                                          <p:spTgt spid="9"/>
                                        </p:tgtEl>
                                        <p:attrNameLst>
                                          <p:attrName>ppt_x</p:attrName>
                                        </p:attrNameLst>
                                      </p:cBhvr>
                                      <p:tavLst>
                                        <p:tav tm="0">
                                          <p:val>
                                            <p:strVal val="#ppt_x"/>
                                          </p:val>
                                        </p:tav>
                                        <p:tav tm="100000">
                                          <p:val>
                                            <p:strVal val="#ppt_x"/>
                                          </p:val>
                                        </p:tav>
                                      </p:tavLst>
                                    </p:anim>
                                    <p:anim calcmode="lin" valueType="num">
                                      <p:cBhvr>
                                        <p:cTn id="61" dur="1000" fill="hold"/>
                                        <p:tgtEl>
                                          <p:spTgt spid="9"/>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33"/>
                                        </p:tgtEl>
                                        <p:attrNameLst>
                                          <p:attrName>style.visibility</p:attrName>
                                        </p:attrNameLst>
                                      </p:cBhvr>
                                      <p:to>
                                        <p:strVal val="visible"/>
                                      </p:to>
                                    </p:set>
                                    <p:animEffect transition="in" filter="fade">
                                      <p:cBhvr>
                                        <p:cTn id="64" dur="1000"/>
                                        <p:tgtEl>
                                          <p:spTgt spid="33"/>
                                        </p:tgtEl>
                                      </p:cBhvr>
                                    </p:animEffect>
                                    <p:anim calcmode="lin" valueType="num">
                                      <p:cBhvr>
                                        <p:cTn id="65" dur="1000" fill="hold"/>
                                        <p:tgtEl>
                                          <p:spTgt spid="33"/>
                                        </p:tgtEl>
                                        <p:attrNameLst>
                                          <p:attrName>ppt_x</p:attrName>
                                        </p:attrNameLst>
                                      </p:cBhvr>
                                      <p:tavLst>
                                        <p:tav tm="0">
                                          <p:val>
                                            <p:strVal val="#ppt_x"/>
                                          </p:val>
                                        </p:tav>
                                        <p:tav tm="100000">
                                          <p:val>
                                            <p:strVal val="#ppt_x"/>
                                          </p:val>
                                        </p:tav>
                                      </p:tavLst>
                                    </p:anim>
                                    <p:anim calcmode="lin" valueType="num">
                                      <p:cBhvr>
                                        <p:cTn id="66" dur="1000" fill="hold"/>
                                        <p:tgtEl>
                                          <p:spTgt spid="33"/>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0"/>
                                  </p:stCondLst>
                                  <p:childTnLst>
                                    <p:set>
                                      <p:cBhvr>
                                        <p:cTn id="68" dur="1" fill="hold">
                                          <p:stCondLst>
                                            <p:cond delay="0"/>
                                          </p:stCondLst>
                                        </p:cTn>
                                        <p:tgtEl>
                                          <p:spTgt spid="41"/>
                                        </p:tgtEl>
                                        <p:attrNameLst>
                                          <p:attrName>style.visibility</p:attrName>
                                        </p:attrNameLst>
                                      </p:cBhvr>
                                      <p:to>
                                        <p:strVal val="visible"/>
                                      </p:to>
                                    </p:set>
                                    <p:animEffect transition="in" filter="fade">
                                      <p:cBhvr>
                                        <p:cTn id="69" dur="1000"/>
                                        <p:tgtEl>
                                          <p:spTgt spid="41"/>
                                        </p:tgtEl>
                                      </p:cBhvr>
                                    </p:animEffect>
                                    <p:anim calcmode="lin" valueType="num">
                                      <p:cBhvr>
                                        <p:cTn id="70" dur="1000" fill="hold"/>
                                        <p:tgtEl>
                                          <p:spTgt spid="41"/>
                                        </p:tgtEl>
                                        <p:attrNameLst>
                                          <p:attrName>ppt_x</p:attrName>
                                        </p:attrNameLst>
                                      </p:cBhvr>
                                      <p:tavLst>
                                        <p:tav tm="0">
                                          <p:val>
                                            <p:strVal val="#ppt_x"/>
                                          </p:val>
                                        </p:tav>
                                        <p:tav tm="100000">
                                          <p:val>
                                            <p:strVal val="#ppt_x"/>
                                          </p:val>
                                        </p:tav>
                                      </p:tavLst>
                                    </p:anim>
                                    <p:anim calcmode="lin" valueType="num">
                                      <p:cBhvr>
                                        <p:cTn id="71"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7" grpId="0" animBg="1"/>
      <p:bldP spid="9" grpId="0" animBg="1"/>
      <p:bldP spid="30" grpId="0"/>
      <p:bldP spid="31" grpId="0"/>
      <p:bldP spid="32" grpId="0"/>
      <p:bldP spid="3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iS1ide-Freeform: Shape 95"/>
          <p:cNvSpPr>
            <a:spLocks noChangeAspect="1"/>
          </p:cNvSpPr>
          <p:nvPr/>
        </p:nvSpPr>
        <p:spPr bwMode="auto">
          <a:xfrm>
            <a:off x="3132770" y="2307710"/>
            <a:ext cx="235136" cy="303540"/>
          </a:xfrm>
          <a:custGeom>
            <a:avLst/>
            <a:gdLst>
              <a:gd name="connsiteX0" fmla="*/ 99219 w 261937"/>
              <a:gd name="connsiteY0" fmla="*/ 295275 h 338138"/>
              <a:gd name="connsiteX1" fmla="*/ 85725 w 261937"/>
              <a:gd name="connsiteY1" fmla="*/ 308769 h 338138"/>
              <a:gd name="connsiteX2" fmla="*/ 99219 w 261937"/>
              <a:gd name="connsiteY2" fmla="*/ 322263 h 338138"/>
              <a:gd name="connsiteX3" fmla="*/ 112713 w 261937"/>
              <a:gd name="connsiteY3" fmla="*/ 308769 h 338138"/>
              <a:gd name="connsiteX4" fmla="*/ 99219 w 261937"/>
              <a:gd name="connsiteY4" fmla="*/ 295275 h 338138"/>
              <a:gd name="connsiteX5" fmla="*/ 186862 w 261937"/>
              <a:gd name="connsiteY5" fmla="*/ 84523 h 338138"/>
              <a:gd name="connsiteX6" fmla="*/ 195791 w 261937"/>
              <a:gd name="connsiteY6" fmla="*/ 87811 h 338138"/>
              <a:gd name="connsiteX7" fmla="*/ 190500 w 261937"/>
              <a:gd name="connsiteY7" fmla="*/ 106226 h 338138"/>
              <a:gd name="connsiteX8" fmla="*/ 178593 w 261937"/>
              <a:gd name="connsiteY8" fmla="*/ 116749 h 338138"/>
              <a:gd name="connsiteX9" fmla="*/ 251354 w 261937"/>
              <a:gd name="connsiteY9" fmla="*/ 116749 h 338138"/>
              <a:gd name="connsiteX10" fmla="*/ 261937 w 261937"/>
              <a:gd name="connsiteY10" fmla="*/ 128587 h 338138"/>
              <a:gd name="connsiteX11" fmla="*/ 251354 w 261937"/>
              <a:gd name="connsiteY11" fmla="*/ 139110 h 338138"/>
              <a:gd name="connsiteX12" fmla="*/ 177270 w 261937"/>
              <a:gd name="connsiteY12" fmla="*/ 139110 h 338138"/>
              <a:gd name="connsiteX13" fmla="*/ 190500 w 261937"/>
              <a:gd name="connsiteY13" fmla="*/ 150948 h 338138"/>
              <a:gd name="connsiteX14" fmla="*/ 195791 w 261937"/>
              <a:gd name="connsiteY14" fmla="*/ 169363 h 338138"/>
              <a:gd name="connsiteX15" fmla="*/ 175948 w 261937"/>
              <a:gd name="connsiteY15" fmla="*/ 168048 h 338138"/>
              <a:gd name="connsiteX16" fmla="*/ 142875 w 261937"/>
              <a:gd name="connsiteY16" fmla="*/ 140425 h 338138"/>
              <a:gd name="connsiteX17" fmla="*/ 137583 w 261937"/>
              <a:gd name="connsiteY17" fmla="*/ 135164 h 338138"/>
              <a:gd name="connsiteX18" fmla="*/ 134937 w 261937"/>
              <a:gd name="connsiteY18" fmla="*/ 128587 h 338138"/>
              <a:gd name="connsiteX19" fmla="*/ 138906 w 261937"/>
              <a:gd name="connsiteY19" fmla="*/ 119380 h 338138"/>
              <a:gd name="connsiteX20" fmla="*/ 142875 w 261937"/>
              <a:gd name="connsiteY20" fmla="*/ 115434 h 338138"/>
              <a:gd name="connsiteX21" fmla="*/ 175948 w 261937"/>
              <a:gd name="connsiteY21" fmla="*/ 89127 h 338138"/>
              <a:gd name="connsiteX22" fmla="*/ 186862 w 261937"/>
              <a:gd name="connsiteY22" fmla="*/ 84523 h 338138"/>
              <a:gd name="connsiteX23" fmla="*/ 22490 w 261937"/>
              <a:gd name="connsiteY23" fmla="*/ 0 h 338138"/>
              <a:gd name="connsiteX24" fmla="*/ 175948 w 261937"/>
              <a:gd name="connsiteY24" fmla="*/ 0 h 338138"/>
              <a:gd name="connsiteX25" fmla="*/ 198438 w 261937"/>
              <a:gd name="connsiteY25" fmla="*/ 22454 h 338138"/>
              <a:gd name="connsiteX26" fmla="*/ 198438 w 261937"/>
              <a:gd name="connsiteY26" fmla="*/ 79251 h 338138"/>
              <a:gd name="connsiteX27" fmla="*/ 187855 w 261937"/>
              <a:gd name="connsiteY27" fmla="*/ 75288 h 338138"/>
              <a:gd name="connsiteX28" fmla="*/ 170657 w 261937"/>
              <a:gd name="connsiteY28" fmla="*/ 81893 h 338138"/>
              <a:gd name="connsiteX29" fmla="*/ 168011 w 261937"/>
              <a:gd name="connsiteY29" fmla="*/ 84534 h 338138"/>
              <a:gd name="connsiteX30" fmla="*/ 168011 w 261937"/>
              <a:gd name="connsiteY30" fmla="*/ 43588 h 338138"/>
              <a:gd name="connsiteX31" fmla="*/ 161396 w 261937"/>
              <a:gd name="connsiteY31" fmla="*/ 38304 h 338138"/>
              <a:gd name="connsiteX32" fmla="*/ 37042 w 261937"/>
              <a:gd name="connsiteY32" fmla="*/ 38304 h 338138"/>
              <a:gd name="connsiteX33" fmla="*/ 30427 w 261937"/>
              <a:gd name="connsiteY33" fmla="*/ 43588 h 338138"/>
              <a:gd name="connsiteX34" fmla="*/ 30427 w 261937"/>
              <a:gd name="connsiteY34" fmla="*/ 269453 h 338138"/>
              <a:gd name="connsiteX35" fmla="*/ 37042 w 261937"/>
              <a:gd name="connsiteY35" fmla="*/ 274737 h 338138"/>
              <a:gd name="connsiteX36" fmla="*/ 161396 w 261937"/>
              <a:gd name="connsiteY36" fmla="*/ 274737 h 338138"/>
              <a:gd name="connsiteX37" fmla="*/ 168011 w 261937"/>
              <a:gd name="connsiteY37" fmla="*/ 269453 h 338138"/>
              <a:gd name="connsiteX38" fmla="*/ 168011 w 261937"/>
              <a:gd name="connsiteY38" fmla="*/ 171710 h 338138"/>
              <a:gd name="connsiteX39" fmla="*/ 170657 w 261937"/>
              <a:gd name="connsiteY39" fmla="*/ 174352 h 338138"/>
              <a:gd name="connsiteX40" fmla="*/ 187855 w 261937"/>
              <a:gd name="connsiteY40" fmla="*/ 180956 h 338138"/>
              <a:gd name="connsiteX41" fmla="*/ 198438 w 261937"/>
              <a:gd name="connsiteY41" fmla="*/ 176994 h 338138"/>
              <a:gd name="connsiteX42" fmla="*/ 198438 w 261937"/>
              <a:gd name="connsiteY42" fmla="*/ 315684 h 338138"/>
              <a:gd name="connsiteX43" fmla="*/ 175948 w 261937"/>
              <a:gd name="connsiteY43" fmla="*/ 338138 h 338138"/>
              <a:gd name="connsiteX44" fmla="*/ 22490 w 261937"/>
              <a:gd name="connsiteY44" fmla="*/ 338138 h 338138"/>
              <a:gd name="connsiteX45" fmla="*/ 0 w 261937"/>
              <a:gd name="connsiteY45" fmla="*/ 315684 h 338138"/>
              <a:gd name="connsiteX46" fmla="*/ 0 w 261937"/>
              <a:gd name="connsiteY46" fmla="*/ 22454 h 338138"/>
              <a:gd name="connsiteX47" fmla="*/ 22490 w 261937"/>
              <a:gd name="connsiteY47"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61937" h="338138">
                <a:moveTo>
                  <a:pt x="99219" y="295275"/>
                </a:moveTo>
                <a:cubicBezTo>
                  <a:pt x="91766" y="295275"/>
                  <a:pt x="85725" y="301316"/>
                  <a:pt x="85725" y="308769"/>
                </a:cubicBezTo>
                <a:cubicBezTo>
                  <a:pt x="85725" y="316222"/>
                  <a:pt x="91766" y="322263"/>
                  <a:pt x="99219" y="322263"/>
                </a:cubicBezTo>
                <a:cubicBezTo>
                  <a:pt x="106672" y="322263"/>
                  <a:pt x="112713" y="316222"/>
                  <a:pt x="112713" y="308769"/>
                </a:cubicBezTo>
                <a:cubicBezTo>
                  <a:pt x="112713" y="301316"/>
                  <a:pt x="106672" y="295275"/>
                  <a:pt x="99219" y="295275"/>
                </a:cubicBezTo>
                <a:close/>
                <a:moveTo>
                  <a:pt x="186862" y="84523"/>
                </a:moveTo>
                <a:cubicBezTo>
                  <a:pt x="190500" y="84194"/>
                  <a:pt x="193807" y="85181"/>
                  <a:pt x="195791" y="87811"/>
                </a:cubicBezTo>
                <a:cubicBezTo>
                  <a:pt x="199760" y="93073"/>
                  <a:pt x="197114" y="100965"/>
                  <a:pt x="190500" y="106226"/>
                </a:cubicBezTo>
                <a:cubicBezTo>
                  <a:pt x="190500" y="106226"/>
                  <a:pt x="190500" y="106226"/>
                  <a:pt x="178593" y="116749"/>
                </a:cubicBezTo>
                <a:cubicBezTo>
                  <a:pt x="178593" y="116749"/>
                  <a:pt x="178593" y="116749"/>
                  <a:pt x="251354" y="116749"/>
                </a:cubicBezTo>
                <a:cubicBezTo>
                  <a:pt x="257968" y="116749"/>
                  <a:pt x="261937" y="122010"/>
                  <a:pt x="261937" y="128587"/>
                </a:cubicBezTo>
                <a:cubicBezTo>
                  <a:pt x="261937" y="133849"/>
                  <a:pt x="257968" y="139110"/>
                  <a:pt x="251354" y="139110"/>
                </a:cubicBezTo>
                <a:cubicBezTo>
                  <a:pt x="251354" y="139110"/>
                  <a:pt x="251354" y="139110"/>
                  <a:pt x="177270" y="139110"/>
                </a:cubicBezTo>
                <a:cubicBezTo>
                  <a:pt x="177270" y="139110"/>
                  <a:pt x="177270" y="139110"/>
                  <a:pt x="190500" y="150948"/>
                </a:cubicBezTo>
                <a:cubicBezTo>
                  <a:pt x="197114" y="156210"/>
                  <a:pt x="199760" y="164102"/>
                  <a:pt x="195791" y="169363"/>
                </a:cubicBezTo>
                <a:cubicBezTo>
                  <a:pt x="191823" y="174625"/>
                  <a:pt x="182562" y="173309"/>
                  <a:pt x="175948" y="168048"/>
                </a:cubicBezTo>
                <a:cubicBezTo>
                  <a:pt x="175948" y="168048"/>
                  <a:pt x="175948" y="168048"/>
                  <a:pt x="142875" y="140425"/>
                </a:cubicBezTo>
                <a:cubicBezTo>
                  <a:pt x="140229" y="139110"/>
                  <a:pt x="138906" y="137795"/>
                  <a:pt x="137583" y="135164"/>
                </a:cubicBezTo>
                <a:cubicBezTo>
                  <a:pt x="136260" y="133849"/>
                  <a:pt x="134937" y="131218"/>
                  <a:pt x="134937" y="128587"/>
                </a:cubicBezTo>
                <a:cubicBezTo>
                  <a:pt x="134937" y="124641"/>
                  <a:pt x="136260" y="120695"/>
                  <a:pt x="138906" y="119380"/>
                </a:cubicBezTo>
                <a:cubicBezTo>
                  <a:pt x="140229" y="118064"/>
                  <a:pt x="141552" y="116749"/>
                  <a:pt x="142875" y="115434"/>
                </a:cubicBezTo>
                <a:cubicBezTo>
                  <a:pt x="142875" y="115434"/>
                  <a:pt x="142875" y="115434"/>
                  <a:pt x="175948" y="89127"/>
                </a:cubicBezTo>
                <a:cubicBezTo>
                  <a:pt x="179255" y="86496"/>
                  <a:pt x="183224" y="84852"/>
                  <a:pt x="186862" y="84523"/>
                </a:cubicBezTo>
                <a:close/>
                <a:moveTo>
                  <a:pt x="22490" y="0"/>
                </a:moveTo>
                <a:cubicBezTo>
                  <a:pt x="22490" y="0"/>
                  <a:pt x="22490" y="0"/>
                  <a:pt x="175948" y="0"/>
                </a:cubicBezTo>
                <a:cubicBezTo>
                  <a:pt x="187855" y="0"/>
                  <a:pt x="198438" y="10567"/>
                  <a:pt x="198438" y="22454"/>
                </a:cubicBezTo>
                <a:cubicBezTo>
                  <a:pt x="198438" y="22454"/>
                  <a:pt x="198438" y="22454"/>
                  <a:pt x="198438" y="79251"/>
                </a:cubicBezTo>
                <a:cubicBezTo>
                  <a:pt x="195792" y="76609"/>
                  <a:pt x="191824" y="75288"/>
                  <a:pt x="187855" y="75288"/>
                </a:cubicBezTo>
                <a:cubicBezTo>
                  <a:pt x="181240" y="75288"/>
                  <a:pt x="175948" y="77930"/>
                  <a:pt x="170657" y="81893"/>
                </a:cubicBezTo>
                <a:lnTo>
                  <a:pt x="168011" y="84534"/>
                </a:lnTo>
                <a:cubicBezTo>
                  <a:pt x="168011" y="84534"/>
                  <a:pt x="168011" y="84534"/>
                  <a:pt x="168011" y="43588"/>
                </a:cubicBezTo>
                <a:cubicBezTo>
                  <a:pt x="168011" y="40946"/>
                  <a:pt x="165365" y="38304"/>
                  <a:pt x="161396" y="38304"/>
                </a:cubicBezTo>
                <a:cubicBezTo>
                  <a:pt x="161396" y="38304"/>
                  <a:pt x="161396" y="38304"/>
                  <a:pt x="37042" y="38304"/>
                </a:cubicBezTo>
                <a:cubicBezTo>
                  <a:pt x="33073" y="38304"/>
                  <a:pt x="30427" y="40946"/>
                  <a:pt x="30427" y="43588"/>
                </a:cubicBezTo>
                <a:cubicBezTo>
                  <a:pt x="30427" y="43588"/>
                  <a:pt x="30427" y="43588"/>
                  <a:pt x="30427" y="269453"/>
                </a:cubicBezTo>
                <a:cubicBezTo>
                  <a:pt x="30427" y="272095"/>
                  <a:pt x="33073" y="274737"/>
                  <a:pt x="37042" y="274737"/>
                </a:cubicBezTo>
                <a:cubicBezTo>
                  <a:pt x="37042" y="274737"/>
                  <a:pt x="37042" y="274737"/>
                  <a:pt x="161396" y="274737"/>
                </a:cubicBezTo>
                <a:cubicBezTo>
                  <a:pt x="165365" y="274737"/>
                  <a:pt x="168011" y="272095"/>
                  <a:pt x="168011" y="269453"/>
                </a:cubicBezTo>
                <a:cubicBezTo>
                  <a:pt x="168011" y="269453"/>
                  <a:pt x="168011" y="269453"/>
                  <a:pt x="168011" y="171710"/>
                </a:cubicBezTo>
                <a:cubicBezTo>
                  <a:pt x="168011" y="171710"/>
                  <a:pt x="168011" y="171710"/>
                  <a:pt x="170657" y="174352"/>
                </a:cubicBezTo>
                <a:cubicBezTo>
                  <a:pt x="175948" y="178315"/>
                  <a:pt x="181240" y="180956"/>
                  <a:pt x="187855" y="180956"/>
                </a:cubicBezTo>
                <a:cubicBezTo>
                  <a:pt x="191824" y="180956"/>
                  <a:pt x="195792" y="179636"/>
                  <a:pt x="198438" y="176994"/>
                </a:cubicBezTo>
                <a:cubicBezTo>
                  <a:pt x="198438" y="176994"/>
                  <a:pt x="198438" y="176994"/>
                  <a:pt x="198438" y="315684"/>
                </a:cubicBezTo>
                <a:cubicBezTo>
                  <a:pt x="198438" y="327571"/>
                  <a:pt x="187855" y="338138"/>
                  <a:pt x="175948" y="338138"/>
                </a:cubicBezTo>
                <a:cubicBezTo>
                  <a:pt x="175948" y="338138"/>
                  <a:pt x="175948" y="338138"/>
                  <a:pt x="22490" y="338138"/>
                </a:cubicBezTo>
                <a:cubicBezTo>
                  <a:pt x="9260" y="338138"/>
                  <a:pt x="0" y="327571"/>
                  <a:pt x="0" y="315684"/>
                </a:cubicBezTo>
                <a:cubicBezTo>
                  <a:pt x="0" y="315684"/>
                  <a:pt x="0" y="315684"/>
                  <a:pt x="0" y="22454"/>
                </a:cubicBezTo>
                <a:cubicBezTo>
                  <a:pt x="0" y="10567"/>
                  <a:pt x="9260" y="0"/>
                  <a:pt x="22490" y="0"/>
                </a:cubicBezTo>
                <a:close/>
              </a:path>
            </a:pathLst>
          </a:custGeom>
          <a:solidFill>
            <a:schemeClr val="accent1"/>
          </a:solidFill>
          <a:ln>
            <a:noFill/>
          </a:ln>
        </p:spPr>
        <p:txBody>
          <a:bodyPr anchor="ctr"/>
          <a:lstStyle/>
          <a:p>
            <a:pPr algn="ctr"/>
            <a:endParaRPr/>
          </a:p>
        </p:txBody>
      </p:sp>
      <p:sp>
        <p:nvSpPr>
          <p:cNvPr id="30" name="iS1ide-Freeform: Shape 98"/>
          <p:cNvSpPr>
            <a:spLocks noChangeAspect="1"/>
          </p:cNvSpPr>
          <p:nvPr/>
        </p:nvSpPr>
        <p:spPr bwMode="auto">
          <a:xfrm>
            <a:off x="8641655" y="2307710"/>
            <a:ext cx="235136" cy="303540"/>
          </a:xfrm>
          <a:custGeom>
            <a:avLst/>
            <a:gdLst>
              <a:gd name="connsiteX0" fmla="*/ 99219 w 261937"/>
              <a:gd name="connsiteY0" fmla="*/ 295275 h 338138"/>
              <a:gd name="connsiteX1" fmla="*/ 85725 w 261937"/>
              <a:gd name="connsiteY1" fmla="*/ 308769 h 338138"/>
              <a:gd name="connsiteX2" fmla="*/ 99219 w 261937"/>
              <a:gd name="connsiteY2" fmla="*/ 322263 h 338138"/>
              <a:gd name="connsiteX3" fmla="*/ 112713 w 261937"/>
              <a:gd name="connsiteY3" fmla="*/ 308769 h 338138"/>
              <a:gd name="connsiteX4" fmla="*/ 99219 w 261937"/>
              <a:gd name="connsiteY4" fmla="*/ 295275 h 338138"/>
              <a:gd name="connsiteX5" fmla="*/ 186862 w 261937"/>
              <a:gd name="connsiteY5" fmla="*/ 84523 h 338138"/>
              <a:gd name="connsiteX6" fmla="*/ 195791 w 261937"/>
              <a:gd name="connsiteY6" fmla="*/ 87811 h 338138"/>
              <a:gd name="connsiteX7" fmla="*/ 190500 w 261937"/>
              <a:gd name="connsiteY7" fmla="*/ 106226 h 338138"/>
              <a:gd name="connsiteX8" fmla="*/ 178593 w 261937"/>
              <a:gd name="connsiteY8" fmla="*/ 116749 h 338138"/>
              <a:gd name="connsiteX9" fmla="*/ 251354 w 261937"/>
              <a:gd name="connsiteY9" fmla="*/ 116749 h 338138"/>
              <a:gd name="connsiteX10" fmla="*/ 261937 w 261937"/>
              <a:gd name="connsiteY10" fmla="*/ 128587 h 338138"/>
              <a:gd name="connsiteX11" fmla="*/ 251354 w 261937"/>
              <a:gd name="connsiteY11" fmla="*/ 139110 h 338138"/>
              <a:gd name="connsiteX12" fmla="*/ 177270 w 261937"/>
              <a:gd name="connsiteY12" fmla="*/ 139110 h 338138"/>
              <a:gd name="connsiteX13" fmla="*/ 190500 w 261937"/>
              <a:gd name="connsiteY13" fmla="*/ 150948 h 338138"/>
              <a:gd name="connsiteX14" fmla="*/ 195791 w 261937"/>
              <a:gd name="connsiteY14" fmla="*/ 169363 h 338138"/>
              <a:gd name="connsiteX15" fmla="*/ 175948 w 261937"/>
              <a:gd name="connsiteY15" fmla="*/ 168048 h 338138"/>
              <a:gd name="connsiteX16" fmla="*/ 142875 w 261937"/>
              <a:gd name="connsiteY16" fmla="*/ 140425 h 338138"/>
              <a:gd name="connsiteX17" fmla="*/ 137583 w 261937"/>
              <a:gd name="connsiteY17" fmla="*/ 135164 h 338138"/>
              <a:gd name="connsiteX18" fmla="*/ 134937 w 261937"/>
              <a:gd name="connsiteY18" fmla="*/ 128587 h 338138"/>
              <a:gd name="connsiteX19" fmla="*/ 138906 w 261937"/>
              <a:gd name="connsiteY19" fmla="*/ 119380 h 338138"/>
              <a:gd name="connsiteX20" fmla="*/ 142875 w 261937"/>
              <a:gd name="connsiteY20" fmla="*/ 115434 h 338138"/>
              <a:gd name="connsiteX21" fmla="*/ 175948 w 261937"/>
              <a:gd name="connsiteY21" fmla="*/ 89127 h 338138"/>
              <a:gd name="connsiteX22" fmla="*/ 186862 w 261937"/>
              <a:gd name="connsiteY22" fmla="*/ 84523 h 338138"/>
              <a:gd name="connsiteX23" fmla="*/ 22490 w 261937"/>
              <a:gd name="connsiteY23" fmla="*/ 0 h 338138"/>
              <a:gd name="connsiteX24" fmla="*/ 175948 w 261937"/>
              <a:gd name="connsiteY24" fmla="*/ 0 h 338138"/>
              <a:gd name="connsiteX25" fmla="*/ 198438 w 261937"/>
              <a:gd name="connsiteY25" fmla="*/ 22454 h 338138"/>
              <a:gd name="connsiteX26" fmla="*/ 198438 w 261937"/>
              <a:gd name="connsiteY26" fmla="*/ 79251 h 338138"/>
              <a:gd name="connsiteX27" fmla="*/ 187855 w 261937"/>
              <a:gd name="connsiteY27" fmla="*/ 75288 h 338138"/>
              <a:gd name="connsiteX28" fmla="*/ 170657 w 261937"/>
              <a:gd name="connsiteY28" fmla="*/ 81893 h 338138"/>
              <a:gd name="connsiteX29" fmla="*/ 168011 w 261937"/>
              <a:gd name="connsiteY29" fmla="*/ 84534 h 338138"/>
              <a:gd name="connsiteX30" fmla="*/ 168011 w 261937"/>
              <a:gd name="connsiteY30" fmla="*/ 43588 h 338138"/>
              <a:gd name="connsiteX31" fmla="*/ 161396 w 261937"/>
              <a:gd name="connsiteY31" fmla="*/ 38304 h 338138"/>
              <a:gd name="connsiteX32" fmla="*/ 37042 w 261937"/>
              <a:gd name="connsiteY32" fmla="*/ 38304 h 338138"/>
              <a:gd name="connsiteX33" fmla="*/ 30427 w 261937"/>
              <a:gd name="connsiteY33" fmla="*/ 43588 h 338138"/>
              <a:gd name="connsiteX34" fmla="*/ 30427 w 261937"/>
              <a:gd name="connsiteY34" fmla="*/ 269453 h 338138"/>
              <a:gd name="connsiteX35" fmla="*/ 37042 w 261937"/>
              <a:gd name="connsiteY35" fmla="*/ 274737 h 338138"/>
              <a:gd name="connsiteX36" fmla="*/ 161396 w 261937"/>
              <a:gd name="connsiteY36" fmla="*/ 274737 h 338138"/>
              <a:gd name="connsiteX37" fmla="*/ 168011 w 261937"/>
              <a:gd name="connsiteY37" fmla="*/ 269453 h 338138"/>
              <a:gd name="connsiteX38" fmla="*/ 168011 w 261937"/>
              <a:gd name="connsiteY38" fmla="*/ 171710 h 338138"/>
              <a:gd name="connsiteX39" fmla="*/ 170657 w 261937"/>
              <a:gd name="connsiteY39" fmla="*/ 174352 h 338138"/>
              <a:gd name="connsiteX40" fmla="*/ 187855 w 261937"/>
              <a:gd name="connsiteY40" fmla="*/ 180956 h 338138"/>
              <a:gd name="connsiteX41" fmla="*/ 198438 w 261937"/>
              <a:gd name="connsiteY41" fmla="*/ 176994 h 338138"/>
              <a:gd name="connsiteX42" fmla="*/ 198438 w 261937"/>
              <a:gd name="connsiteY42" fmla="*/ 315684 h 338138"/>
              <a:gd name="connsiteX43" fmla="*/ 175948 w 261937"/>
              <a:gd name="connsiteY43" fmla="*/ 338138 h 338138"/>
              <a:gd name="connsiteX44" fmla="*/ 22490 w 261937"/>
              <a:gd name="connsiteY44" fmla="*/ 338138 h 338138"/>
              <a:gd name="connsiteX45" fmla="*/ 0 w 261937"/>
              <a:gd name="connsiteY45" fmla="*/ 315684 h 338138"/>
              <a:gd name="connsiteX46" fmla="*/ 0 w 261937"/>
              <a:gd name="connsiteY46" fmla="*/ 22454 h 338138"/>
              <a:gd name="connsiteX47" fmla="*/ 22490 w 261937"/>
              <a:gd name="connsiteY47"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61937" h="338138">
                <a:moveTo>
                  <a:pt x="99219" y="295275"/>
                </a:moveTo>
                <a:cubicBezTo>
                  <a:pt x="91766" y="295275"/>
                  <a:pt x="85725" y="301316"/>
                  <a:pt x="85725" y="308769"/>
                </a:cubicBezTo>
                <a:cubicBezTo>
                  <a:pt x="85725" y="316222"/>
                  <a:pt x="91766" y="322263"/>
                  <a:pt x="99219" y="322263"/>
                </a:cubicBezTo>
                <a:cubicBezTo>
                  <a:pt x="106672" y="322263"/>
                  <a:pt x="112713" y="316222"/>
                  <a:pt x="112713" y="308769"/>
                </a:cubicBezTo>
                <a:cubicBezTo>
                  <a:pt x="112713" y="301316"/>
                  <a:pt x="106672" y="295275"/>
                  <a:pt x="99219" y="295275"/>
                </a:cubicBezTo>
                <a:close/>
                <a:moveTo>
                  <a:pt x="186862" y="84523"/>
                </a:moveTo>
                <a:cubicBezTo>
                  <a:pt x="190500" y="84194"/>
                  <a:pt x="193807" y="85181"/>
                  <a:pt x="195791" y="87811"/>
                </a:cubicBezTo>
                <a:cubicBezTo>
                  <a:pt x="199760" y="93073"/>
                  <a:pt x="197114" y="100965"/>
                  <a:pt x="190500" y="106226"/>
                </a:cubicBezTo>
                <a:cubicBezTo>
                  <a:pt x="190500" y="106226"/>
                  <a:pt x="190500" y="106226"/>
                  <a:pt x="178593" y="116749"/>
                </a:cubicBezTo>
                <a:cubicBezTo>
                  <a:pt x="178593" y="116749"/>
                  <a:pt x="178593" y="116749"/>
                  <a:pt x="251354" y="116749"/>
                </a:cubicBezTo>
                <a:cubicBezTo>
                  <a:pt x="257968" y="116749"/>
                  <a:pt x="261937" y="122010"/>
                  <a:pt x="261937" y="128587"/>
                </a:cubicBezTo>
                <a:cubicBezTo>
                  <a:pt x="261937" y="133849"/>
                  <a:pt x="257968" y="139110"/>
                  <a:pt x="251354" y="139110"/>
                </a:cubicBezTo>
                <a:cubicBezTo>
                  <a:pt x="251354" y="139110"/>
                  <a:pt x="251354" y="139110"/>
                  <a:pt x="177270" y="139110"/>
                </a:cubicBezTo>
                <a:cubicBezTo>
                  <a:pt x="177270" y="139110"/>
                  <a:pt x="177270" y="139110"/>
                  <a:pt x="190500" y="150948"/>
                </a:cubicBezTo>
                <a:cubicBezTo>
                  <a:pt x="197114" y="156210"/>
                  <a:pt x="199760" y="164102"/>
                  <a:pt x="195791" y="169363"/>
                </a:cubicBezTo>
                <a:cubicBezTo>
                  <a:pt x="191823" y="174625"/>
                  <a:pt x="182562" y="173309"/>
                  <a:pt x="175948" y="168048"/>
                </a:cubicBezTo>
                <a:cubicBezTo>
                  <a:pt x="175948" y="168048"/>
                  <a:pt x="175948" y="168048"/>
                  <a:pt x="142875" y="140425"/>
                </a:cubicBezTo>
                <a:cubicBezTo>
                  <a:pt x="140229" y="139110"/>
                  <a:pt x="138906" y="137795"/>
                  <a:pt x="137583" y="135164"/>
                </a:cubicBezTo>
                <a:cubicBezTo>
                  <a:pt x="136260" y="133849"/>
                  <a:pt x="134937" y="131218"/>
                  <a:pt x="134937" y="128587"/>
                </a:cubicBezTo>
                <a:cubicBezTo>
                  <a:pt x="134937" y="124641"/>
                  <a:pt x="136260" y="120695"/>
                  <a:pt x="138906" y="119380"/>
                </a:cubicBezTo>
                <a:cubicBezTo>
                  <a:pt x="140229" y="118064"/>
                  <a:pt x="141552" y="116749"/>
                  <a:pt x="142875" y="115434"/>
                </a:cubicBezTo>
                <a:cubicBezTo>
                  <a:pt x="142875" y="115434"/>
                  <a:pt x="142875" y="115434"/>
                  <a:pt x="175948" y="89127"/>
                </a:cubicBezTo>
                <a:cubicBezTo>
                  <a:pt x="179255" y="86496"/>
                  <a:pt x="183224" y="84852"/>
                  <a:pt x="186862" y="84523"/>
                </a:cubicBezTo>
                <a:close/>
                <a:moveTo>
                  <a:pt x="22490" y="0"/>
                </a:moveTo>
                <a:cubicBezTo>
                  <a:pt x="22490" y="0"/>
                  <a:pt x="22490" y="0"/>
                  <a:pt x="175948" y="0"/>
                </a:cubicBezTo>
                <a:cubicBezTo>
                  <a:pt x="187855" y="0"/>
                  <a:pt x="198438" y="10567"/>
                  <a:pt x="198438" y="22454"/>
                </a:cubicBezTo>
                <a:cubicBezTo>
                  <a:pt x="198438" y="22454"/>
                  <a:pt x="198438" y="22454"/>
                  <a:pt x="198438" y="79251"/>
                </a:cubicBezTo>
                <a:cubicBezTo>
                  <a:pt x="195792" y="76609"/>
                  <a:pt x="191824" y="75288"/>
                  <a:pt x="187855" y="75288"/>
                </a:cubicBezTo>
                <a:cubicBezTo>
                  <a:pt x="181240" y="75288"/>
                  <a:pt x="175948" y="77930"/>
                  <a:pt x="170657" y="81893"/>
                </a:cubicBezTo>
                <a:lnTo>
                  <a:pt x="168011" y="84534"/>
                </a:lnTo>
                <a:cubicBezTo>
                  <a:pt x="168011" y="84534"/>
                  <a:pt x="168011" y="84534"/>
                  <a:pt x="168011" y="43588"/>
                </a:cubicBezTo>
                <a:cubicBezTo>
                  <a:pt x="168011" y="40946"/>
                  <a:pt x="165365" y="38304"/>
                  <a:pt x="161396" y="38304"/>
                </a:cubicBezTo>
                <a:cubicBezTo>
                  <a:pt x="161396" y="38304"/>
                  <a:pt x="161396" y="38304"/>
                  <a:pt x="37042" y="38304"/>
                </a:cubicBezTo>
                <a:cubicBezTo>
                  <a:pt x="33073" y="38304"/>
                  <a:pt x="30427" y="40946"/>
                  <a:pt x="30427" y="43588"/>
                </a:cubicBezTo>
                <a:cubicBezTo>
                  <a:pt x="30427" y="43588"/>
                  <a:pt x="30427" y="43588"/>
                  <a:pt x="30427" y="269453"/>
                </a:cubicBezTo>
                <a:cubicBezTo>
                  <a:pt x="30427" y="272095"/>
                  <a:pt x="33073" y="274737"/>
                  <a:pt x="37042" y="274737"/>
                </a:cubicBezTo>
                <a:cubicBezTo>
                  <a:pt x="37042" y="274737"/>
                  <a:pt x="37042" y="274737"/>
                  <a:pt x="161396" y="274737"/>
                </a:cubicBezTo>
                <a:cubicBezTo>
                  <a:pt x="165365" y="274737"/>
                  <a:pt x="168011" y="272095"/>
                  <a:pt x="168011" y="269453"/>
                </a:cubicBezTo>
                <a:cubicBezTo>
                  <a:pt x="168011" y="269453"/>
                  <a:pt x="168011" y="269453"/>
                  <a:pt x="168011" y="171710"/>
                </a:cubicBezTo>
                <a:cubicBezTo>
                  <a:pt x="168011" y="171710"/>
                  <a:pt x="168011" y="171710"/>
                  <a:pt x="170657" y="174352"/>
                </a:cubicBezTo>
                <a:cubicBezTo>
                  <a:pt x="175948" y="178315"/>
                  <a:pt x="181240" y="180956"/>
                  <a:pt x="187855" y="180956"/>
                </a:cubicBezTo>
                <a:cubicBezTo>
                  <a:pt x="191824" y="180956"/>
                  <a:pt x="195792" y="179636"/>
                  <a:pt x="198438" y="176994"/>
                </a:cubicBezTo>
                <a:cubicBezTo>
                  <a:pt x="198438" y="176994"/>
                  <a:pt x="198438" y="176994"/>
                  <a:pt x="198438" y="315684"/>
                </a:cubicBezTo>
                <a:cubicBezTo>
                  <a:pt x="198438" y="327571"/>
                  <a:pt x="187855" y="338138"/>
                  <a:pt x="175948" y="338138"/>
                </a:cubicBezTo>
                <a:cubicBezTo>
                  <a:pt x="175948" y="338138"/>
                  <a:pt x="175948" y="338138"/>
                  <a:pt x="22490" y="338138"/>
                </a:cubicBezTo>
                <a:cubicBezTo>
                  <a:pt x="9260" y="338138"/>
                  <a:pt x="0" y="327571"/>
                  <a:pt x="0" y="315684"/>
                </a:cubicBezTo>
                <a:cubicBezTo>
                  <a:pt x="0" y="315684"/>
                  <a:pt x="0" y="315684"/>
                  <a:pt x="0" y="22454"/>
                </a:cubicBezTo>
                <a:cubicBezTo>
                  <a:pt x="0" y="10567"/>
                  <a:pt x="9260" y="0"/>
                  <a:pt x="22490" y="0"/>
                </a:cubicBezTo>
                <a:close/>
              </a:path>
            </a:pathLst>
          </a:custGeom>
          <a:solidFill>
            <a:schemeClr val="accent2"/>
          </a:solidFill>
          <a:ln>
            <a:noFill/>
          </a:ln>
        </p:spPr>
        <p:txBody>
          <a:bodyPr anchor="ctr"/>
          <a:lstStyle/>
          <a:p>
            <a:pPr algn="ctr"/>
            <a:endParaRPr/>
          </a:p>
        </p:txBody>
      </p:sp>
      <p:sp>
        <p:nvSpPr>
          <p:cNvPr id="31" name="iS1ide-Freeform: Shape 99"/>
          <p:cNvSpPr>
            <a:spLocks noChangeAspect="1"/>
          </p:cNvSpPr>
          <p:nvPr/>
        </p:nvSpPr>
        <p:spPr bwMode="auto">
          <a:xfrm>
            <a:off x="3132770" y="5195543"/>
            <a:ext cx="235136" cy="303540"/>
          </a:xfrm>
          <a:custGeom>
            <a:avLst/>
            <a:gdLst>
              <a:gd name="connsiteX0" fmla="*/ 99219 w 261937"/>
              <a:gd name="connsiteY0" fmla="*/ 295275 h 338138"/>
              <a:gd name="connsiteX1" fmla="*/ 85725 w 261937"/>
              <a:gd name="connsiteY1" fmla="*/ 308769 h 338138"/>
              <a:gd name="connsiteX2" fmla="*/ 99219 w 261937"/>
              <a:gd name="connsiteY2" fmla="*/ 322263 h 338138"/>
              <a:gd name="connsiteX3" fmla="*/ 112713 w 261937"/>
              <a:gd name="connsiteY3" fmla="*/ 308769 h 338138"/>
              <a:gd name="connsiteX4" fmla="*/ 99219 w 261937"/>
              <a:gd name="connsiteY4" fmla="*/ 295275 h 338138"/>
              <a:gd name="connsiteX5" fmla="*/ 186862 w 261937"/>
              <a:gd name="connsiteY5" fmla="*/ 84523 h 338138"/>
              <a:gd name="connsiteX6" fmla="*/ 195791 w 261937"/>
              <a:gd name="connsiteY6" fmla="*/ 87811 h 338138"/>
              <a:gd name="connsiteX7" fmla="*/ 190500 w 261937"/>
              <a:gd name="connsiteY7" fmla="*/ 106226 h 338138"/>
              <a:gd name="connsiteX8" fmla="*/ 178593 w 261937"/>
              <a:gd name="connsiteY8" fmla="*/ 116749 h 338138"/>
              <a:gd name="connsiteX9" fmla="*/ 251354 w 261937"/>
              <a:gd name="connsiteY9" fmla="*/ 116749 h 338138"/>
              <a:gd name="connsiteX10" fmla="*/ 261937 w 261937"/>
              <a:gd name="connsiteY10" fmla="*/ 128587 h 338138"/>
              <a:gd name="connsiteX11" fmla="*/ 251354 w 261937"/>
              <a:gd name="connsiteY11" fmla="*/ 139110 h 338138"/>
              <a:gd name="connsiteX12" fmla="*/ 177270 w 261937"/>
              <a:gd name="connsiteY12" fmla="*/ 139110 h 338138"/>
              <a:gd name="connsiteX13" fmla="*/ 190500 w 261937"/>
              <a:gd name="connsiteY13" fmla="*/ 150948 h 338138"/>
              <a:gd name="connsiteX14" fmla="*/ 195791 w 261937"/>
              <a:gd name="connsiteY14" fmla="*/ 169363 h 338138"/>
              <a:gd name="connsiteX15" fmla="*/ 175948 w 261937"/>
              <a:gd name="connsiteY15" fmla="*/ 168048 h 338138"/>
              <a:gd name="connsiteX16" fmla="*/ 142875 w 261937"/>
              <a:gd name="connsiteY16" fmla="*/ 140425 h 338138"/>
              <a:gd name="connsiteX17" fmla="*/ 137583 w 261937"/>
              <a:gd name="connsiteY17" fmla="*/ 135164 h 338138"/>
              <a:gd name="connsiteX18" fmla="*/ 134937 w 261937"/>
              <a:gd name="connsiteY18" fmla="*/ 128587 h 338138"/>
              <a:gd name="connsiteX19" fmla="*/ 138906 w 261937"/>
              <a:gd name="connsiteY19" fmla="*/ 119380 h 338138"/>
              <a:gd name="connsiteX20" fmla="*/ 142875 w 261937"/>
              <a:gd name="connsiteY20" fmla="*/ 115434 h 338138"/>
              <a:gd name="connsiteX21" fmla="*/ 175948 w 261937"/>
              <a:gd name="connsiteY21" fmla="*/ 89127 h 338138"/>
              <a:gd name="connsiteX22" fmla="*/ 186862 w 261937"/>
              <a:gd name="connsiteY22" fmla="*/ 84523 h 338138"/>
              <a:gd name="connsiteX23" fmla="*/ 22490 w 261937"/>
              <a:gd name="connsiteY23" fmla="*/ 0 h 338138"/>
              <a:gd name="connsiteX24" fmla="*/ 175948 w 261937"/>
              <a:gd name="connsiteY24" fmla="*/ 0 h 338138"/>
              <a:gd name="connsiteX25" fmla="*/ 198438 w 261937"/>
              <a:gd name="connsiteY25" fmla="*/ 22454 h 338138"/>
              <a:gd name="connsiteX26" fmla="*/ 198438 w 261937"/>
              <a:gd name="connsiteY26" fmla="*/ 79251 h 338138"/>
              <a:gd name="connsiteX27" fmla="*/ 187855 w 261937"/>
              <a:gd name="connsiteY27" fmla="*/ 75288 h 338138"/>
              <a:gd name="connsiteX28" fmla="*/ 170657 w 261937"/>
              <a:gd name="connsiteY28" fmla="*/ 81893 h 338138"/>
              <a:gd name="connsiteX29" fmla="*/ 168011 w 261937"/>
              <a:gd name="connsiteY29" fmla="*/ 84534 h 338138"/>
              <a:gd name="connsiteX30" fmla="*/ 168011 w 261937"/>
              <a:gd name="connsiteY30" fmla="*/ 43588 h 338138"/>
              <a:gd name="connsiteX31" fmla="*/ 161396 w 261937"/>
              <a:gd name="connsiteY31" fmla="*/ 38304 h 338138"/>
              <a:gd name="connsiteX32" fmla="*/ 37042 w 261937"/>
              <a:gd name="connsiteY32" fmla="*/ 38304 h 338138"/>
              <a:gd name="connsiteX33" fmla="*/ 30427 w 261937"/>
              <a:gd name="connsiteY33" fmla="*/ 43588 h 338138"/>
              <a:gd name="connsiteX34" fmla="*/ 30427 w 261937"/>
              <a:gd name="connsiteY34" fmla="*/ 269453 h 338138"/>
              <a:gd name="connsiteX35" fmla="*/ 37042 w 261937"/>
              <a:gd name="connsiteY35" fmla="*/ 274737 h 338138"/>
              <a:gd name="connsiteX36" fmla="*/ 161396 w 261937"/>
              <a:gd name="connsiteY36" fmla="*/ 274737 h 338138"/>
              <a:gd name="connsiteX37" fmla="*/ 168011 w 261937"/>
              <a:gd name="connsiteY37" fmla="*/ 269453 h 338138"/>
              <a:gd name="connsiteX38" fmla="*/ 168011 w 261937"/>
              <a:gd name="connsiteY38" fmla="*/ 171710 h 338138"/>
              <a:gd name="connsiteX39" fmla="*/ 170657 w 261937"/>
              <a:gd name="connsiteY39" fmla="*/ 174352 h 338138"/>
              <a:gd name="connsiteX40" fmla="*/ 187855 w 261937"/>
              <a:gd name="connsiteY40" fmla="*/ 180956 h 338138"/>
              <a:gd name="connsiteX41" fmla="*/ 198438 w 261937"/>
              <a:gd name="connsiteY41" fmla="*/ 176994 h 338138"/>
              <a:gd name="connsiteX42" fmla="*/ 198438 w 261937"/>
              <a:gd name="connsiteY42" fmla="*/ 315684 h 338138"/>
              <a:gd name="connsiteX43" fmla="*/ 175948 w 261937"/>
              <a:gd name="connsiteY43" fmla="*/ 338138 h 338138"/>
              <a:gd name="connsiteX44" fmla="*/ 22490 w 261937"/>
              <a:gd name="connsiteY44" fmla="*/ 338138 h 338138"/>
              <a:gd name="connsiteX45" fmla="*/ 0 w 261937"/>
              <a:gd name="connsiteY45" fmla="*/ 315684 h 338138"/>
              <a:gd name="connsiteX46" fmla="*/ 0 w 261937"/>
              <a:gd name="connsiteY46" fmla="*/ 22454 h 338138"/>
              <a:gd name="connsiteX47" fmla="*/ 22490 w 261937"/>
              <a:gd name="connsiteY47"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61937" h="338138">
                <a:moveTo>
                  <a:pt x="99219" y="295275"/>
                </a:moveTo>
                <a:cubicBezTo>
                  <a:pt x="91766" y="295275"/>
                  <a:pt x="85725" y="301316"/>
                  <a:pt x="85725" y="308769"/>
                </a:cubicBezTo>
                <a:cubicBezTo>
                  <a:pt x="85725" y="316222"/>
                  <a:pt x="91766" y="322263"/>
                  <a:pt x="99219" y="322263"/>
                </a:cubicBezTo>
                <a:cubicBezTo>
                  <a:pt x="106672" y="322263"/>
                  <a:pt x="112713" y="316222"/>
                  <a:pt x="112713" y="308769"/>
                </a:cubicBezTo>
                <a:cubicBezTo>
                  <a:pt x="112713" y="301316"/>
                  <a:pt x="106672" y="295275"/>
                  <a:pt x="99219" y="295275"/>
                </a:cubicBezTo>
                <a:close/>
                <a:moveTo>
                  <a:pt x="186862" y="84523"/>
                </a:moveTo>
                <a:cubicBezTo>
                  <a:pt x="190500" y="84194"/>
                  <a:pt x="193807" y="85181"/>
                  <a:pt x="195791" y="87811"/>
                </a:cubicBezTo>
                <a:cubicBezTo>
                  <a:pt x="199760" y="93073"/>
                  <a:pt x="197114" y="100965"/>
                  <a:pt x="190500" y="106226"/>
                </a:cubicBezTo>
                <a:cubicBezTo>
                  <a:pt x="190500" y="106226"/>
                  <a:pt x="190500" y="106226"/>
                  <a:pt x="178593" y="116749"/>
                </a:cubicBezTo>
                <a:cubicBezTo>
                  <a:pt x="178593" y="116749"/>
                  <a:pt x="178593" y="116749"/>
                  <a:pt x="251354" y="116749"/>
                </a:cubicBezTo>
                <a:cubicBezTo>
                  <a:pt x="257968" y="116749"/>
                  <a:pt x="261937" y="122010"/>
                  <a:pt x="261937" y="128587"/>
                </a:cubicBezTo>
                <a:cubicBezTo>
                  <a:pt x="261937" y="133849"/>
                  <a:pt x="257968" y="139110"/>
                  <a:pt x="251354" y="139110"/>
                </a:cubicBezTo>
                <a:cubicBezTo>
                  <a:pt x="251354" y="139110"/>
                  <a:pt x="251354" y="139110"/>
                  <a:pt x="177270" y="139110"/>
                </a:cubicBezTo>
                <a:cubicBezTo>
                  <a:pt x="177270" y="139110"/>
                  <a:pt x="177270" y="139110"/>
                  <a:pt x="190500" y="150948"/>
                </a:cubicBezTo>
                <a:cubicBezTo>
                  <a:pt x="197114" y="156210"/>
                  <a:pt x="199760" y="164102"/>
                  <a:pt x="195791" y="169363"/>
                </a:cubicBezTo>
                <a:cubicBezTo>
                  <a:pt x="191823" y="174625"/>
                  <a:pt x="182562" y="173309"/>
                  <a:pt x="175948" y="168048"/>
                </a:cubicBezTo>
                <a:cubicBezTo>
                  <a:pt x="175948" y="168048"/>
                  <a:pt x="175948" y="168048"/>
                  <a:pt x="142875" y="140425"/>
                </a:cubicBezTo>
                <a:cubicBezTo>
                  <a:pt x="140229" y="139110"/>
                  <a:pt x="138906" y="137795"/>
                  <a:pt x="137583" y="135164"/>
                </a:cubicBezTo>
                <a:cubicBezTo>
                  <a:pt x="136260" y="133849"/>
                  <a:pt x="134937" y="131218"/>
                  <a:pt x="134937" y="128587"/>
                </a:cubicBezTo>
                <a:cubicBezTo>
                  <a:pt x="134937" y="124641"/>
                  <a:pt x="136260" y="120695"/>
                  <a:pt x="138906" y="119380"/>
                </a:cubicBezTo>
                <a:cubicBezTo>
                  <a:pt x="140229" y="118064"/>
                  <a:pt x="141552" y="116749"/>
                  <a:pt x="142875" y="115434"/>
                </a:cubicBezTo>
                <a:cubicBezTo>
                  <a:pt x="142875" y="115434"/>
                  <a:pt x="142875" y="115434"/>
                  <a:pt x="175948" y="89127"/>
                </a:cubicBezTo>
                <a:cubicBezTo>
                  <a:pt x="179255" y="86496"/>
                  <a:pt x="183224" y="84852"/>
                  <a:pt x="186862" y="84523"/>
                </a:cubicBezTo>
                <a:close/>
                <a:moveTo>
                  <a:pt x="22490" y="0"/>
                </a:moveTo>
                <a:cubicBezTo>
                  <a:pt x="22490" y="0"/>
                  <a:pt x="22490" y="0"/>
                  <a:pt x="175948" y="0"/>
                </a:cubicBezTo>
                <a:cubicBezTo>
                  <a:pt x="187855" y="0"/>
                  <a:pt x="198438" y="10567"/>
                  <a:pt x="198438" y="22454"/>
                </a:cubicBezTo>
                <a:cubicBezTo>
                  <a:pt x="198438" y="22454"/>
                  <a:pt x="198438" y="22454"/>
                  <a:pt x="198438" y="79251"/>
                </a:cubicBezTo>
                <a:cubicBezTo>
                  <a:pt x="195792" y="76609"/>
                  <a:pt x="191824" y="75288"/>
                  <a:pt x="187855" y="75288"/>
                </a:cubicBezTo>
                <a:cubicBezTo>
                  <a:pt x="181240" y="75288"/>
                  <a:pt x="175948" y="77930"/>
                  <a:pt x="170657" y="81893"/>
                </a:cubicBezTo>
                <a:lnTo>
                  <a:pt x="168011" y="84534"/>
                </a:lnTo>
                <a:cubicBezTo>
                  <a:pt x="168011" y="84534"/>
                  <a:pt x="168011" y="84534"/>
                  <a:pt x="168011" y="43588"/>
                </a:cubicBezTo>
                <a:cubicBezTo>
                  <a:pt x="168011" y="40946"/>
                  <a:pt x="165365" y="38304"/>
                  <a:pt x="161396" y="38304"/>
                </a:cubicBezTo>
                <a:cubicBezTo>
                  <a:pt x="161396" y="38304"/>
                  <a:pt x="161396" y="38304"/>
                  <a:pt x="37042" y="38304"/>
                </a:cubicBezTo>
                <a:cubicBezTo>
                  <a:pt x="33073" y="38304"/>
                  <a:pt x="30427" y="40946"/>
                  <a:pt x="30427" y="43588"/>
                </a:cubicBezTo>
                <a:cubicBezTo>
                  <a:pt x="30427" y="43588"/>
                  <a:pt x="30427" y="43588"/>
                  <a:pt x="30427" y="269453"/>
                </a:cubicBezTo>
                <a:cubicBezTo>
                  <a:pt x="30427" y="272095"/>
                  <a:pt x="33073" y="274737"/>
                  <a:pt x="37042" y="274737"/>
                </a:cubicBezTo>
                <a:cubicBezTo>
                  <a:pt x="37042" y="274737"/>
                  <a:pt x="37042" y="274737"/>
                  <a:pt x="161396" y="274737"/>
                </a:cubicBezTo>
                <a:cubicBezTo>
                  <a:pt x="165365" y="274737"/>
                  <a:pt x="168011" y="272095"/>
                  <a:pt x="168011" y="269453"/>
                </a:cubicBezTo>
                <a:cubicBezTo>
                  <a:pt x="168011" y="269453"/>
                  <a:pt x="168011" y="269453"/>
                  <a:pt x="168011" y="171710"/>
                </a:cubicBezTo>
                <a:cubicBezTo>
                  <a:pt x="168011" y="171710"/>
                  <a:pt x="168011" y="171710"/>
                  <a:pt x="170657" y="174352"/>
                </a:cubicBezTo>
                <a:cubicBezTo>
                  <a:pt x="175948" y="178315"/>
                  <a:pt x="181240" y="180956"/>
                  <a:pt x="187855" y="180956"/>
                </a:cubicBezTo>
                <a:cubicBezTo>
                  <a:pt x="191824" y="180956"/>
                  <a:pt x="195792" y="179636"/>
                  <a:pt x="198438" y="176994"/>
                </a:cubicBezTo>
                <a:cubicBezTo>
                  <a:pt x="198438" y="176994"/>
                  <a:pt x="198438" y="176994"/>
                  <a:pt x="198438" y="315684"/>
                </a:cubicBezTo>
                <a:cubicBezTo>
                  <a:pt x="198438" y="327571"/>
                  <a:pt x="187855" y="338138"/>
                  <a:pt x="175948" y="338138"/>
                </a:cubicBezTo>
                <a:cubicBezTo>
                  <a:pt x="175948" y="338138"/>
                  <a:pt x="175948" y="338138"/>
                  <a:pt x="22490" y="338138"/>
                </a:cubicBezTo>
                <a:cubicBezTo>
                  <a:pt x="9260" y="338138"/>
                  <a:pt x="0" y="327571"/>
                  <a:pt x="0" y="315684"/>
                </a:cubicBezTo>
                <a:cubicBezTo>
                  <a:pt x="0" y="315684"/>
                  <a:pt x="0" y="315684"/>
                  <a:pt x="0" y="22454"/>
                </a:cubicBezTo>
                <a:cubicBezTo>
                  <a:pt x="0" y="10567"/>
                  <a:pt x="9260" y="0"/>
                  <a:pt x="22490" y="0"/>
                </a:cubicBezTo>
                <a:close/>
              </a:path>
            </a:pathLst>
          </a:custGeom>
          <a:solidFill>
            <a:schemeClr val="accent4"/>
          </a:solidFill>
          <a:ln>
            <a:noFill/>
          </a:ln>
        </p:spPr>
        <p:txBody>
          <a:bodyPr anchor="ctr"/>
          <a:lstStyle/>
          <a:p>
            <a:pPr algn="ctr"/>
            <a:endParaRPr/>
          </a:p>
        </p:txBody>
      </p:sp>
      <p:sp>
        <p:nvSpPr>
          <p:cNvPr id="32" name="iS1ide-Freeform: Shape 100"/>
          <p:cNvSpPr>
            <a:spLocks noChangeAspect="1"/>
          </p:cNvSpPr>
          <p:nvPr/>
        </p:nvSpPr>
        <p:spPr bwMode="auto">
          <a:xfrm>
            <a:off x="8641655" y="5195543"/>
            <a:ext cx="235136" cy="303540"/>
          </a:xfrm>
          <a:custGeom>
            <a:avLst/>
            <a:gdLst>
              <a:gd name="connsiteX0" fmla="*/ 99219 w 261937"/>
              <a:gd name="connsiteY0" fmla="*/ 295275 h 338138"/>
              <a:gd name="connsiteX1" fmla="*/ 85725 w 261937"/>
              <a:gd name="connsiteY1" fmla="*/ 308769 h 338138"/>
              <a:gd name="connsiteX2" fmla="*/ 99219 w 261937"/>
              <a:gd name="connsiteY2" fmla="*/ 322263 h 338138"/>
              <a:gd name="connsiteX3" fmla="*/ 112713 w 261937"/>
              <a:gd name="connsiteY3" fmla="*/ 308769 h 338138"/>
              <a:gd name="connsiteX4" fmla="*/ 99219 w 261937"/>
              <a:gd name="connsiteY4" fmla="*/ 295275 h 338138"/>
              <a:gd name="connsiteX5" fmla="*/ 186862 w 261937"/>
              <a:gd name="connsiteY5" fmla="*/ 84523 h 338138"/>
              <a:gd name="connsiteX6" fmla="*/ 195791 w 261937"/>
              <a:gd name="connsiteY6" fmla="*/ 87811 h 338138"/>
              <a:gd name="connsiteX7" fmla="*/ 190500 w 261937"/>
              <a:gd name="connsiteY7" fmla="*/ 106226 h 338138"/>
              <a:gd name="connsiteX8" fmla="*/ 178593 w 261937"/>
              <a:gd name="connsiteY8" fmla="*/ 116749 h 338138"/>
              <a:gd name="connsiteX9" fmla="*/ 251354 w 261937"/>
              <a:gd name="connsiteY9" fmla="*/ 116749 h 338138"/>
              <a:gd name="connsiteX10" fmla="*/ 261937 w 261937"/>
              <a:gd name="connsiteY10" fmla="*/ 128587 h 338138"/>
              <a:gd name="connsiteX11" fmla="*/ 251354 w 261937"/>
              <a:gd name="connsiteY11" fmla="*/ 139110 h 338138"/>
              <a:gd name="connsiteX12" fmla="*/ 177270 w 261937"/>
              <a:gd name="connsiteY12" fmla="*/ 139110 h 338138"/>
              <a:gd name="connsiteX13" fmla="*/ 190500 w 261937"/>
              <a:gd name="connsiteY13" fmla="*/ 150948 h 338138"/>
              <a:gd name="connsiteX14" fmla="*/ 195791 w 261937"/>
              <a:gd name="connsiteY14" fmla="*/ 169363 h 338138"/>
              <a:gd name="connsiteX15" fmla="*/ 175948 w 261937"/>
              <a:gd name="connsiteY15" fmla="*/ 168048 h 338138"/>
              <a:gd name="connsiteX16" fmla="*/ 142875 w 261937"/>
              <a:gd name="connsiteY16" fmla="*/ 140425 h 338138"/>
              <a:gd name="connsiteX17" fmla="*/ 137583 w 261937"/>
              <a:gd name="connsiteY17" fmla="*/ 135164 h 338138"/>
              <a:gd name="connsiteX18" fmla="*/ 134937 w 261937"/>
              <a:gd name="connsiteY18" fmla="*/ 128587 h 338138"/>
              <a:gd name="connsiteX19" fmla="*/ 138906 w 261937"/>
              <a:gd name="connsiteY19" fmla="*/ 119380 h 338138"/>
              <a:gd name="connsiteX20" fmla="*/ 142875 w 261937"/>
              <a:gd name="connsiteY20" fmla="*/ 115434 h 338138"/>
              <a:gd name="connsiteX21" fmla="*/ 175948 w 261937"/>
              <a:gd name="connsiteY21" fmla="*/ 89127 h 338138"/>
              <a:gd name="connsiteX22" fmla="*/ 186862 w 261937"/>
              <a:gd name="connsiteY22" fmla="*/ 84523 h 338138"/>
              <a:gd name="connsiteX23" fmla="*/ 22490 w 261937"/>
              <a:gd name="connsiteY23" fmla="*/ 0 h 338138"/>
              <a:gd name="connsiteX24" fmla="*/ 175948 w 261937"/>
              <a:gd name="connsiteY24" fmla="*/ 0 h 338138"/>
              <a:gd name="connsiteX25" fmla="*/ 198438 w 261937"/>
              <a:gd name="connsiteY25" fmla="*/ 22454 h 338138"/>
              <a:gd name="connsiteX26" fmla="*/ 198438 w 261937"/>
              <a:gd name="connsiteY26" fmla="*/ 79251 h 338138"/>
              <a:gd name="connsiteX27" fmla="*/ 187855 w 261937"/>
              <a:gd name="connsiteY27" fmla="*/ 75288 h 338138"/>
              <a:gd name="connsiteX28" fmla="*/ 170657 w 261937"/>
              <a:gd name="connsiteY28" fmla="*/ 81893 h 338138"/>
              <a:gd name="connsiteX29" fmla="*/ 168011 w 261937"/>
              <a:gd name="connsiteY29" fmla="*/ 84534 h 338138"/>
              <a:gd name="connsiteX30" fmla="*/ 168011 w 261937"/>
              <a:gd name="connsiteY30" fmla="*/ 43588 h 338138"/>
              <a:gd name="connsiteX31" fmla="*/ 161396 w 261937"/>
              <a:gd name="connsiteY31" fmla="*/ 38304 h 338138"/>
              <a:gd name="connsiteX32" fmla="*/ 37042 w 261937"/>
              <a:gd name="connsiteY32" fmla="*/ 38304 h 338138"/>
              <a:gd name="connsiteX33" fmla="*/ 30427 w 261937"/>
              <a:gd name="connsiteY33" fmla="*/ 43588 h 338138"/>
              <a:gd name="connsiteX34" fmla="*/ 30427 w 261937"/>
              <a:gd name="connsiteY34" fmla="*/ 269453 h 338138"/>
              <a:gd name="connsiteX35" fmla="*/ 37042 w 261937"/>
              <a:gd name="connsiteY35" fmla="*/ 274737 h 338138"/>
              <a:gd name="connsiteX36" fmla="*/ 161396 w 261937"/>
              <a:gd name="connsiteY36" fmla="*/ 274737 h 338138"/>
              <a:gd name="connsiteX37" fmla="*/ 168011 w 261937"/>
              <a:gd name="connsiteY37" fmla="*/ 269453 h 338138"/>
              <a:gd name="connsiteX38" fmla="*/ 168011 w 261937"/>
              <a:gd name="connsiteY38" fmla="*/ 171710 h 338138"/>
              <a:gd name="connsiteX39" fmla="*/ 170657 w 261937"/>
              <a:gd name="connsiteY39" fmla="*/ 174352 h 338138"/>
              <a:gd name="connsiteX40" fmla="*/ 187855 w 261937"/>
              <a:gd name="connsiteY40" fmla="*/ 180956 h 338138"/>
              <a:gd name="connsiteX41" fmla="*/ 198438 w 261937"/>
              <a:gd name="connsiteY41" fmla="*/ 176994 h 338138"/>
              <a:gd name="connsiteX42" fmla="*/ 198438 w 261937"/>
              <a:gd name="connsiteY42" fmla="*/ 315684 h 338138"/>
              <a:gd name="connsiteX43" fmla="*/ 175948 w 261937"/>
              <a:gd name="connsiteY43" fmla="*/ 338138 h 338138"/>
              <a:gd name="connsiteX44" fmla="*/ 22490 w 261937"/>
              <a:gd name="connsiteY44" fmla="*/ 338138 h 338138"/>
              <a:gd name="connsiteX45" fmla="*/ 0 w 261937"/>
              <a:gd name="connsiteY45" fmla="*/ 315684 h 338138"/>
              <a:gd name="connsiteX46" fmla="*/ 0 w 261937"/>
              <a:gd name="connsiteY46" fmla="*/ 22454 h 338138"/>
              <a:gd name="connsiteX47" fmla="*/ 22490 w 261937"/>
              <a:gd name="connsiteY47"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61937" h="338138">
                <a:moveTo>
                  <a:pt x="99219" y="295275"/>
                </a:moveTo>
                <a:cubicBezTo>
                  <a:pt x="91766" y="295275"/>
                  <a:pt x="85725" y="301316"/>
                  <a:pt x="85725" y="308769"/>
                </a:cubicBezTo>
                <a:cubicBezTo>
                  <a:pt x="85725" y="316222"/>
                  <a:pt x="91766" y="322263"/>
                  <a:pt x="99219" y="322263"/>
                </a:cubicBezTo>
                <a:cubicBezTo>
                  <a:pt x="106672" y="322263"/>
                  <a:pt x="112713" y="316222"/>
                  <a:pt x="112713" y="308769"/>
                </a:cubicBezTo>
                <a:cubicBezTo>
                  <a:pt x="112713" y="301316"/>
                  <a:pt x="106672" y="295275"/>
                  <a:pt x="99219" y="295275"/>
                </a:cubicBezTo>
                <a:close/>
                <a:moveTo>
                  <a:pt x="186862" y="84523"/>
                </a:moveTo>
                <a:cubicBezTo>
                  <a:pt x="190500" y="84194"/>
                  <a:pt x="193807" y="85181"/>
                  <a:pt x="195791" y="87811"/>
                </a:cubicBezTo>
                <a:cubicBezTo>
                  <a:pt x="199760" y="93073"/>
                  <a:pt x="197114" y="100965"/>
                  <a:pt x="190500" y="106226"/>
                </a:cubicBezTo>
                <a:cubicBezTo>
                  <a:pt x="190500" y="106226"/>
                  <a:pt x="190500" y="106226"/>
                  <a:pt x="178593" y="116749"/>
                </a:cubicBezTo>
                <a:cubicBezTo>
                  <a:pt x="178593" y="116749"/>
                  <a:pt x="178593" y="116749"/>
                  <a:pt x="251354" y="116749"/>
                </a:cubicBezTo>
                <a:cubicBezTo>
                  <a:pt x="257968" y="116749"/>
                  <a:pt x="261937" y="122010"/>
                  <a:pt x="261937" y="128587"/>
                </a:cubicBezTo>
                <a:cubicBezTo>
                  <a:pt x="261937" y="133849"/>
                  <a:pt x="257968" y="139110"/>
                  <a:pt x="251354" y="139110"/>
                </a:cubicBezTo>
                <a:cubicBezTo>
                  <a:pt x="251354" y="139110"/>
                  <a:pt x="251354" y="139110"/>
                  <a:pt x="177270" y="139110"/>
                </a:cubicBezTo>
                <a:cubicBezTo>
                  <a:pt x="177270" y="139110"/>
                  <a:pt x="177270" y="139110"/>
                  <a:pt x="190500" y="150948"/>
                </a:cubicBezTo>
                <a:cubicBezTo>
                  <a:pt x="197114" y="156210"/>
                  <a:pt x="199760" y="164102"/>
                  <a:pt x="195791" y="169363"/>
                </a:cubicBezTo>
                <a:cubicBezTo>
                  <a:pt x="191823" y="174625"/>
                  <a:pt x="182562" y="173309"/>
                  <a:pt x="175948" y="168048"/>
                </a:cubicBezTo>
                <a:cubicBezTo>
                  <a:pt x="175948" y="168048"/>
                  <a:pt x="175948" y="168048"/>
                  <a:pt x="142875" y="140425"/>
                </a:cubicBezTo>
                <a:cubicBezTo>
                  <a:pt x="140229" y="139110"/>
                  <a:pt x="138906" y="137795"/>
                  <a:pt x="137583" y="135164"/>
                </a:cubicBezTo>
                <a:cubicBezTo>
                  <a:pt x="136260" y="133849"/>
                  <a:pt x="134937" y="131218"/>
                  <a:pt x="134937" y="128587"/>
                </a:cubicBezTo>
                <a:cubicBezTo>
                  <a:pt x="134937" y="124641"/>
                  <a:pt x="136260" y="120695"/>
                  <a:pt x="138906" y="119380"/>
                </a:cubicBezTo>
                <a:cubicBezTo>
                  <a:pt x="140229" y="118064"/>
                  <a:pt x="141552" y="116749"/>
                  <a:pt x="142875" y="115434"/>
                </a:cubicBezTo>
                <a:cubicBezTo>
                  <a:pt x="142875" y="115434"/>
                  <a:pt x="142875" y="115434"/>
                  <a:pt x="175948" y="89127"/>
                </a:cubicBezTo>
                <a:cubicBezTo>
                  <a:pt x="179255" y="86496"/>
                  <a:pt x="183224" y="84852"/>
                  <a:pt x="186862" y="84523"/>
                </a:cubicBezTo>
                <a:close/>
                <a:moveTo>
                  <a:pt x="22490" y="0"/>
                </a:moveTo>
                <a:cubicBezTo>
                  <a:pt x="22490" y="0"/>
                  <a:pt x="22490" y="0"/>
                  <a:pt x="175948" y="0"/>
                </a:cubicBezTo>
                <a:cubicBezTo>
                  <a:pt x="187855" y="0"/>
                  <a:pt x="198438" y="10567"/>
                  <a:pt x="198438" y="22454"/>
                </a:cubicBezTo>
                <a:cubicBezTo>
                  <a:pt x="198438" y="22454"/>
                  <a:pt x="198438" y="22454"/>
                  <a:pt x="198438" y="79251"/>
                </a:cubicBezTo>
                <a:cubicBezTo>
                  <a:pt x="195792" y="76609"/>
                  <a:pt x="191824" y="75288"/>
                  <a:pt x="187855" y="75288"/>
                </a:cubicBezTo>
                <a:cubicBezTo>
                  <a:pt x="181240" y="75288"/>
                  <a:pt x="175948" y="77930"/>
                  <a:pt x="170657" y="81893"/>
                </a:cubicBezTo>
                <a:lnTo>
                  <a:pt x="168011" y="84534"/>
                </a:lnTo>
                <a:cubicBezTo>
                  <a:pt x="168011" y="84534"/>
                  <a:pt x="168011" y="84534"/>
                  <a:pt x="168011" y="43588"/>
                </a:cubicBezTo>
                <a:cubicBezTo>
                  <a:pt x="168011" y="40946"/>
                  <a:pt x="165365" y="38304"/>
                  <a:pt x="161396" y="38304"/>
                </a:cubicBezTo>
                <a:cubicBezTo>
                  <a:pt x="161396" y="38304"/>
                  <a:pt x="161396" y="38304"/>
                  <a:pt x="37042" y="38304"/>
                </a:cubicBezTo>
                <a:cubicBezTo>
                  <a:pt x="33073" y="38304"/>
                  <a:pt x="30427" y="40946"/>
                  <a:pt x="30427" y="43588"/>
                </a:cubicBezTo>
                <a:cubicBezTo>
                  <a:pt x="30427" y="43588"/>
                  <a:pt x="30427" y="43588"/>
                  <a:pt x="30427" y="269453"/>
                </a:cubicBezTo>
                <a:cubicBezTo>
                  <a:pt x="30427" y="272095"/>
                  <a:pt x="33073" y="274737"/>
                  <a:pt x="37042" y="274737"/>
                </a:cubicBezTo>
                <a:cubicBezTo>
                  <a:pt x="37042" y="274737"/>
                  <a:pt x="37042" y="274737"/>
                  <a:pt x="161396" y="274737"/>
                </a:cubicBezTo>
                <a:cubicBezTo>
                  <a:pt x="165365" y="274737"/>
                  <a:pt x="168011" y="272095"/>
                  <a:pt x="168011" y="269453"/>
                </a:cubicBezTo>
                <a:cubicBezTo>
                  <a:pt x="168011" y="269453"/>
                  <a:pt x="168011" y="269453"/>
                  <a:pt x="168011" y="171710"/>
                </a:cubicBezTo>
                <a:cubicBezTo>
                  <a:pt x="168011" y="171710"/>
                  <a:pt x="168011" y="171710"/>
                  <a:pt x="170657" y="174352"/>
                </a:cubicBezTo>
                <a:cubicBezTo>
                  <a:pt x="175948" y="178315"/>
                  <a:pt x="181240" y="180956"/>
                  <a:pt x="187855" y="180956"/>
                </a:cubicBezTo>
                <a:cubicBezTo>
                  <a:pt x="191824" y="180956"/>
                  <a:pt x="195792" y="179636"/>
                  <a:pt x="198438" y="176994"/>
                </a:cubicBezTo>
                <a:cubicBezTo>
                  <a:pt x="198438" y="176994"/>
                  <a:pt x="198438" y="176994"/>
                  <a:pt x="198438" y="315684"/>
                </a:cubicBezTo>
                <a:cubicBezTo>
                  <a:pt x="198438" y="327571"/>
                  <a:pt x="187855" y="338138"/>
                  <a:pt x="175948" y="338138"/>
                </a:cubicBezTo>
                <a:cubicBezTo>
                  <a:pt x="175948" y="338138"/>
                  <a:pt x="175948" y="338138"/>
                  <a:pt x="22490" y="338138"/>
                </a:cubicBezTo>
                <a:cubicBezTo>
                  <a:pt x="9260" y="338138"/>
                  <a:pt x="0" y="327571"/>
                  <a:pt x="0" y="315684"/>
                </a:cubicBezTo>
                <a:cubicBezTo>
                  <a:pt x="0" y="315684"/>
                  <a:pt x="0" y="315684"/>
                  <a:pt x="0" y="22454"/>
                </a:cubicBezTo>
                <a:cubicBezTo>
                  <a:pt x="0" y="10567"/>
                  <a:pt x="9260" y="0"/>
                  <a:pt x="22490" y="0"/>
                </a:cubicBezTo>
                <a:close/>
              </a:path>
            </a:pathLst>
          </a:custGeom>
          <a:solidFill>
            <a:schemeClr val="accent3"/>
          </a:solidFill>
          <a:ln>
            <a:noFill/>
          </a:ln>
        </p:spPr>
        <p:txBody>
          <a:bodyPr anchor="ctr"/>
          <a:lstStyle/>
          <a:p>
            <a:pPr algn="ctr"/>
            <a:endParaRPr/>
          </a:p>
        </p:txBody>
      </p:sp>
      <p:grpSp>
        <p:nvGrpSpPr>
          <p:cNvPr id="44" name="组合 43"/>
          <p:cNvGrpSpPr/>
          <p:nvPr/>
        </p:nvGrpSpPr>
        <p:grpSpPr>
          <a:xfrm>
            <a:off x="1784239" y="354939"/>
            <a:ext cx="3766991" cy="717686"/>
            <a:chOff x="2976152" y="4708118"/>
            <a:chExt cx="3766991" cy="717686"/>
          </a:xfrm>
        </p:grpSpPr>
        <p:sp>
          <p:nvSpPr>
            <p:cNvPr id="45" name="文本框 44"/>
            <p:cNvSpPr txBox="1"/>
            <p:nvPr/>
          </p:nvSpPr>
          <p:spPr>
            <a:xfrm>
              <a:off x="2976152" y="5171888"/>
              <a:ext cx="3766991" cy="253916"/>
            </a:xfrm>
            <a:prstGeom prst="rect">
              <a:avLst/>
            </a:prstGeom>
            <a:noFill/>
          </p:spPr>
          <p:txBody>
            <a:bodyPr wrap="square" rtlCol="0">
              <a:spAutoFit/>
              <a:scene3d>
                <a:camera prst="orthographicFront"/>
                <a:lightRig rig="threePt" dir="t"/>
              </a:scene3d>
              <a:sp3d contourW="12700"/>
            </a:bodyPr>
            <a:lstStyle/>
            <a:p>
              <a:r>
                <a:rPr lang="en-US" altLang="zh-CN" sz="1050" dirty="0">
                  <a:solidFill>
                    <a:schemeClr val="tx1">
                      <a:lumMod val="65000"/>
                      <a:lumOff val="35000"/>
                    </a:schemeClr>
                  </a:solidFill>
                  <a:latin typeface="Century Gothic" panose="020B0502020202020204" pitchFamily="34" charset="0"/>
                </a:rPr>
                <a:t>The user can demonstrate on a projector or computer</a:t>
              </a:r>
            </a:p>
          </p:txBody>
        </p:sp>
        <p:sp>
          <p:nvSpPr>
            <p:cNvPr id="46" name="文本框 45"/>
            <p:cNvSpPr txBox="1"/>
            <p:nvPr/>
          </p:nvSpPr>
          <p:spPr>
            <a:xfrm>
              <a:off x="2976152" y="4708118"/>
              <a:ext cx="3057247"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tx1">
                      <a:lumMod val="85000"/>
                      <a:lumOff val="15000"/>
                    </a:schemeClr>
                  </a:solidFill>
                </a:rPr>
                <a:t>标题文字添加此处</a:t>
              </a:r>
            </a:p>
          </p:txBody>
        </p:sp>
      </p:grpSp>
      <p:pic>
        <p:nvPicPr>
          <p:cNvPr id="47" name="图片 4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5637" y="248270"/>
            <a:ext cx="1255524" cy="931024"/>
          </a:xfrm>
          <a:prstGeom prst="rect">
            <a:avLst/>
          </a:prstGeom>
        </p:spPr>
      </p:pic>
      <p:grpSp>
        <p:nvGrpSpPr>
          <p:cNvPr id="53" name="组合 52"/>
          <p:cNvGrpSpPr/>
          <p:nvPr/>
        </p:nvGrpSpPr>
        <p:grpSpPr>
          <a:xfrm>
            <a:off x="8475369" y="2364294"/>
            <a:ext cx="2841919" cy="1107594"/>
            <a:chOff x="874713" y="1114425"/>
            <a:chExt cx="2841919" cy="1107594"/>
          </a:xfrm>
        </p:grpSpPr>
        <p:sp>
          <p:nvSpPr>
            <p:cNvPr id="54" name="矩形 53"/>
            <p:cNvSpPr/>
            <p:nvPr/>
          </p:nvSpPr>
          <p:spPr>
            <a:xfrm>
              <a:off x="874713" y="1464889"/>
              <a:ext cx="2841919" cy="7571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55" name="矩形 54"/>
            <p:cNvSpPr/>
            <p:nvPr/>
          </p:nvSpPr>
          <p:spPr>
            <a:xfrm>
              <a:off x="1632245" y="1114425"/>
              <a:ext cx="2084387" cy="42986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t>标题文字添加</a:t>
              </a:r>
            </a:p>
          </p:txBody>
        </p:sp>
      </p:grpSp>
      <p:grpSp>
        <p:nvGrpSpPr>
          <p:cNvPr id="56" name="组合 55"/>
          <p:cNvGrpSpPr/>
          <p:nvPr/>
        </p:nvGrpSpPr>
        <p:grpSpPr>
          <a:xfrm>
            <a:off x="8475369" y="4080969"/>
            <a:ext cx="2841919" cy="1107594"/>
            <a:chOff x="874713" y="1114425"/>
            <a:chExt cx="2841919" cy="1107594"/>
          </a:xfrm>
        </p:grpSpPr>
        <p:sp>
          <p:nvSpPr>
            <p:cNvPr id="57" name="矩形 56"/>
            <p:cNvSpPr/>
            <p:nvPr/>
          </p:nvSpPr>
          <p:spPr>
            <a:xfrm>
              <a:off x="874713" y="1464889"/>
              <a:ext cx="2841919" cy="7571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58" name="矩形 57"/>
            <p:cNvSpPr/>
            <p:nvPr/>
          </p:nvSpPr>
          <p:spPr>
            <a:xfrm>
              <a:off x="1632245" y="1114425"/>
              <a:ext cx="2084387" cy="42986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t>标题文字添加</a:t>
              </a:r>
            </a:p>
          </p:txBody>
        </p:sp>
      </p:grpSp>
      <p:grpSp>
        <p:nvGrpSpPr>
          <p:cNvPr id="59" name="组合 58"/>
          <p:cNvGrpSpPr/>
          <p:nvPr/>
        </p:nvGrpSpPr>
        <p:grpSpPr>
          <a:xfrm>
            <a:off x="1019116" y="2364294"/>
            <a:ext cx="2841919" cy="1107594"/>
            <a:chOff x="874713" y="1114425"/>
            <a:chExt cx="2841919" cy="1107594"/>
          </a:xfrm>
        </p:grpSpPr>
        <p:sp>
          <p:nvSpPr>
            <p:cNvPr id="60" name="矩形 59"/>
            <p:cNvSpPr/>
            <p:nvPr/>
          </p:nvSpPr>
          <p:spPr>
            <a:xfrm>
              <a:off x="874713" y="1464889"/>
              <a:ext cx="2841919"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61" name="矩形 60"/>
            <p:cNvSpPr/>
            <p:nvPr/>
          </p:nvSpPr>
          <p:spPr>
            <a:xfrm>
              <a:off x="874713" y="1114425"/>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62" name="组合 61"/>
          <p:cNvGrpSpPr/>
          <p:nvPr/>
        </p:nvGrpSpPr>
        <p:grpSpPr>
          <a:xfrm>
            <a:off x="1019116" y="4080969"/>
            <a:ext cx="2841919" cy="1107594"/>
            <a:chOff x="874713" y="1114425"/>
            <a:chExt cx="2841919" cy="1107594"/>
          </a:xfrm>
        </p:grpSpPr>
        <p:sp>
          <p:nvSpPr>
            <p:cNvPr id="63" name="矩形 62"/>
            <p:cNvSpPr/>
            <p:nvPr/>
          </p:nvSpPr>
          <p:spPr>
            <a:xfrm>
              <a:off x="874713" y="1464889"/>
              <a:ext cx="2841919"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64" name="矩形 63"/>
            <p:cNvSpPr/>
            <p:nvPr/>
          </p:nvSpPr>
          <p:spPr>
            <a:xfrm>
              <a:off x="874713" y="1114425"/>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69" name="组合 68"/>
          <p:cNvGrpSpPr/>
          <p:nvPr/>
        </p:nvGrpSpPr>
        <p:grpSpPr>
          <a:xfrm>
            <a:off x="3443625" y="2422882"/>
            <a:ext cx="5090115" cy="3023999"/>
            <a:chOff x="3443625" y="2422882"/>
            <a:chExt cx="5090115" cy="3023999"/>
          </a:xfrm>
        </p:grpSpPr>
        <p:grpSp>
          <p:nvGrpSpPr>
            <p:cNvPr id="3" name="Group 2"/>
            <p:cNvGrpSpPr>
              <a:grpSpLocks noChangeAspect="1"/>
            </p:cNvGrpSpPr>
            <p:nvPr/>
          </p:nvGrpSpPr>
          <p:grpSpPr bwMode="auto">
            <a:xfrm>
              <a:off x="4584358" y="2422882"/>
              <a:ext cx="3023284" cy="3023999"/>
              <a:chOff x="943" y="1000"/>
              <a:chExt cx="2696" cy="2695"/>
            </a:xfrm>
          </p:grpSpPr>
          <p:sp>
            <p:nvSpPr>
              <p:cNvPr id="35" name="iS1ide-Freeform: Shape 41"/>
              <p:cNvSpPr>
                <a:spLocks/>
              </p:cNvSpPr>
              <p:nvPr/>
            </p:nvSpPr>
            <p:spPr bwMode="auto">
              <a:xfrm>
                <a:off x="2362" y="1002"/>
                <a:ext cx="1277" cy="1544"/>
              </a:xfrm>
              <a:custGeom>
                <a:avLst/>
                <a:gdLst>
                  <a:gd name="T0" fmla="*/ 0 w 539"/>
                  <a:gd name="T1" fmla="*/ 322 h 652"/>
                  <a:gd name="T2" fmla="*/ 218 w 539"/>
                  <a:gd name="T3" fmla="*/ 564 h 652"/>
                  <a:gd name="T4" fmla="*/ 379 w 539"/>
                  <a:gd name="T5" fmla="*/ 652 h 652"/>
                  <a:gd name="T6" fmla="*/ 539 w 539"/>
                  <a:gd name="T7" fmla="*/ 564 h 652"/>
                  <a:gd name="T8" fmla="*/ 2 w 539"/>
                  <a:gd name="T9" fmla="*/ 0 h 652"/>
                  <a:gd name="T10" fmla="*/ 89 w 539"/>
                  <a:gd name="T11" fmla="*/ 158 h 652"/>
                  <a:gd name="T12" fmla="*/ 0 w 539"/>
                  <a:gd name="T13" fmla="*/ 322 h 652"/>
                </a:gdLst>
                <a:ahLst/>
                <a:cxnLst>
                  <a:cxn ang="0">
                    <a:pos x="T0" y="T1"/>
                  </a:cxn>
                  <a:cxn ang="0">
                    <a:pos x="T2" y="T3"/>
                  </a:cxn>
                  <a:cxn ang="0">
                    <a:pos x="T4" y="T5"/>
                  </a:cxn>
                  <a:cxn ang="0">
                    <a:pos x="T6" y="T7"/>
                  </a:cxn>
                  <a:cxn ang="0">
                    <a:pos x="T8" y="T9"/>
                  </a:cxn>
                  <a:cxn ang="0">
                    <a:pos x="T10" y="T11"/>
                  </a:cxn>
                  <a:cxn ang="0">
                    <a:pos x="T12" y="T13"/>
                  </a:cxn>
                </a:cxnLst>
                <a:rect l="0" t="0" r="r" b="b"/>
                <a:pathLst>
                  <a:path w="539" h="652">
                    <a:moveTo>
                      <a:pt x="0" y="322"/>
                    </a:moveTo>
                    <a:cubicBezTo>
                      <a:pt x="122" y="337"/>
                      <a:pt x="216" y="439"/>
                      <a:pt x="218" y="564"/>
                    </a:cubicBezTo>
                    <a:cubicBezTo>
                      <a:pt x="379" y="652"/>
                      <a:pt x="379" y="652"/>
                      <a:pt x="379" y="652"/>
                    </a:cubicBezTo>
                    <a:cubicBezTo>
                      <a:pt x="539" y="564"/>
                      <a:pt x="539" y="564"/>
                      <a:pt x="539" y="564"/>
                    </a:cubicBezTo>
                    <a:cubicBezTo>
                      <a:pt x="536" y="263"/>
                      <a:pt x="300" y="17"/>
                      <a:pt x="2" y="0"/>
                    </a:cubicBezTo>
                    <a:cubicBezTo>
                      <a:pt x="89" y="158"/>
                      <a:pt x="89" y="158"/>
                      <a:pt x="89" y="158"/>
                    </a:cubicBezTo>
                    <a:lnTo>
                      <a:pt x="0" y="322"/>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 name="iS1ide-Freeform: Shape 42"/>
              <p:cNvSpPr>
                <a:spLocks/>
              </p:cNvSpPr>
              <p:nvPr/>
            </p:nvSpPr>
            <p:spPr bwMode="auto">
              <a:xfrm>
                <a:off x="943" y="1000"/>
                <a:ext cx="1545" cy="1276"/>
              </a:xfrm>
              <a:custGeom>
                <a:avLst/>
                <a:gdLst>
                  <a:gd name="T0" fmla="*/ 322 w 652"/>
                  <a:gd name="T1" fmla="*/ 539 h 539"/>
                  <a:gd name="T2" fmla="*/ 564 w 652"/>
                  <a:gd name="T3" fmla="*/ 321 h 539"/>
                  <a:gd name="T4" fmla="*/ 652 w 652"/>
                  <a:gd name="T5" fmla="*/ 160 h 539"/>
                  <a:gd name="T6" fmla="*/ 564 w 652"/>
                  <a:gd name="T7" fmla="*/ 0 h 539"/>
                  <a:gd name="T8" fmla="*/ 0 w 652"/>
                  <a:gd name="T9" fmla="*/ 537 h 539"/>
                  <a:gd name="T10" fmla="*/ 159 w 652"/>
                  <a:gd name="T11" fmla="*/ 450 h 539"/>
                  <a:gd name="T12" fmla="*/ 322 w 652"/>
                  <a:gd name="T13" fmla="*/ 539 h 539"/>
                </a:gdLst>
                <a:ahLst/>
                <a:cxnLst>
                  <a:cxn ang="0">
                    <a:pos x="T0" y="T1"/>
                  </a:cxn>
                  <a:cxn ang="0">
                    <a:pos x="T2" y="T3"/>
                  </a:cxn>
                  <a:cxn ang="0">
                    <a:pos x="T4" y="T5"/>
                  </a:cxn>
                  <a:cxn ang="0">
                    <a:pos x="T6" y="T7"/>
                  </a:cxn>
                  <a:cxn ang="0">
                    <a:pos x="T8" y="T9"/>
                  </a:cxn>
                  <a:cxn ang="0">
                    <a:pos x="T10" y="T11"/>
                  </a:cxn>
                  <a:cxn ang="0">
                    <a:pos x="T12" y="T13"/>
                  </a:cxn>
                </a:cxnLst>
                <a:rect l="0" t="0" r="r" b="b"/>
                <a:pathLst>
                  <a:path w="652" h="539">
                    <a:moveTo>
                      <a:pt x="322" y="539"/>
                    </a:moveTo>
                    <a:cubicBezTo>
                      <a:pt x="337" y="417"/>
                      <a:pt x="439" y="323"/>
                      <a:pt x="564" y="321"/>
                    </a:cubicBezTo>
                    <a:cubicBezTo>
                      <a:pt x="652" y="160"/>
                      <a:pt x="652" y="160"/>
                      <a:pt x="652" y="160"/>
                    </a:cubicBezTo>
                    <a:cubicBezTo>
                      <a:pt x="564" y="0"/>
                      <a:pt x="564" y="0"/>
                      <a:pt x="564" y="0"/>
                    </a:cubicBezTo>
                    <a:cubicBezTo>
                      <a:pt x="263" y="3"/>
                      <a:pt x="17" y="239"/>
                      <a:pt x="0" y="537"/>
                    </a:cubicBezTo>
                    <a:cubicBezTo>
                      <a:pt x="159" y="450"/>
                      <a:pt x="159" y="450"/>
                      <a:pt x="159" y="450"/>
                    </a:cubicBezTo>
                    <a:lnTo>
                      <a:pt x="322" y="539"/>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 name="iS1ide-Freeform: Shape 43"/>
              <p:cNvSpPr>
                <a:spLocks/>
              </p:cNvSpPr>
              <p:nvPr/>
            </p:nvSpPr>
            <p:spPr bwMode="auto">
              <a:xfrm>
                <a:off x="2092" y="2421"/>
                <a:ext cx="1544" cy="1274"/>
              </a:xfrm>
              <a:custGeom>
                <a:avLst/>
                <a:gdLst>
                  <a:gd name="T0" fmla="*/ 652 w 652"/>
                  <a:gd name="T1" fmla="*/ 2 h 538"/>
                  <a:gd name="T2" fmla="*/ 494 w 652"/>
                  <a:gd name="T3" fmla="*/ 89 h 538"/>
                  <a:gd name="T4" fmla="*/ 330 w 652"/>
                  <a:gd name="T5" fmla="*/ 0 h 538"/>
                  <a:gd name="T6" fmla="*/ 88 w 652"/>
                  <a:gd name="T7" fmla="*/ 218 h 538"/>
                  <a:gd name="T8" fmla="*/ 0 w 652"/>
                  <a:gd name="T9" fmla="*/ 379 h 538"/>
                  <a:gd name="T10" fmla="*/ 88 w 652"/>
                  <a:gd name="T11" fmla="*/ 538 h 538"/>
                  <a:gd name="T12" fmla="*/ 652 w 652"/>
                  <a:gd name="T13" fmla="*/ 2 h 538"/>
                </a:gdLst>
                <a:ahLst/>
                <a:cxnLst>
                  <a:cxn ang="0">
                    <a:pos x="T0" y="T1"/>
                  </a:cxn>
                  <a:cxn ang="0">
                    <a:pos x="T2" y="T3"/>
                  </a:cxn>
                  <a:cxn ang="0">
                    <a:pos x="T4" y="T5"/>
                  </a:cxn>
                  <a:cxn ang="0">
                    <a:pos x="T6" y="T7"/>
                  </a:cxn>
                  <a:cxn ang="0">
                    <a:pos x="T8" y="T9"/>
                  </a:cxn>
                  <a:cxn ang="0">
                    <a:pos x="T10" y="T11"/>
                  </a:cxn>
                  <a:cxn ang="0">
                    <a:pos x="T12" y="T13"/>
                  </a:cxn>
                </a:cxnLst>
                <a:rect l="0" t="0" r="r" b="b"/>
                <a:pathLst>
                  <a:path w="652" h="538">
                    <a:moveTo>
                      <a:pt x="652" y="2"/>
                    </a:moveTo>
                    <a:cubicBezTo>
                      <a:pt x="494" y="89"/>
                      <a:pt x="494" y="89"/>
                      <a:pt x="494" y="89"/>
                    </a:cubicBezTo>
                    <a:cubicBezTo>
                      <a:pt x="330" y="0"/>
                      <a:pt x="330" y="0"/>
                      <a:pt x="330" y="0"/>
                    </a:cubicBezTo>
                    <a:cubicBezTo>
                      <a:pt x="315" y="122"/>
                      <a:pt x="213" y="216"/>
                      <a:pt x="88" y="218"/>
                    </a:cubicBezTo>
                    <a:cubicBezTo>
                      <a:pt x="0" y="379"/>
                      <a:pt x="0" y="379"/>
                      <a:pt x="0" y="379"/>
                    </a:cubicBezTo>
                    <a:cubicBezTo>
                      <a:pt x="88" y="538"/>
                      <a:pt x="88" y="538"/>
                      <a:pt x="88" y="538"/>
                    </a:cubicBezTo>
                    <a:cubicBezTo>
                      <a:pt x="389" y="536"/>
                      <a:pt x="635" y="300"/>
                      <a:pt x="652" y="2"/>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 name="iS1ide-Freeform: Shape 44"/>
              <p:cNvSpPr>
                <a:spLocks/>
              </p:cNvSpPr>
              <p:nvPr/>
            </p:nvSpPr>
            <p:spPr bwMode="auto">
              <a:xfrm>
                <a:off x="943" y="2151"/>
                <a:ext cx="1275" cy="1544"/>
              </a:xfrm>
              <a:custGeom>
                <a:avLst/>
                <a:gdLst>
                  <a:gd name="T0" fmla="*/ 538 w 538"/>
                  <a:gd name="T1" fmla="*/ 330 h 652"/>
                  <a:gd name="T2" fmla="*/ 320 w 538"/>
                  <a:gd name="T3" fmla="*/ 88 h 652"/>
                  <a:gd name="T4" fmla="*/ 159 w 538"/>
                  <a:gd name="T5" fmla="*/ 0 h 652"/>
                  <a:gd name="T6" fmla="*/ 0 w 538"/>
                  <a:gd name="T7" fmla="*/ 88 h 652"/>
                  <a:gd name="T8" fmla="*/ 536 w 538"/>
                  <a:gd name="T9" fmla="*/ 652 h 652"/>
                  <a:gd name="T10" fmla="*/ 449 w 538"/>
                  <a:gd name="T11" fmla="*/ 493 h 652"/>
                  <a:gd name="T12" fmla="*/ 538 w 538"/>
                  <a:gd name="T13" fmla="*/ 330 h 652"/>
                </a:gdLst>
                <a:ahLst/>
                <a:cxnLst>
                  <a:cxn ang="0">
                    <a:pos x="T0" y="T1"/>
                  </a:cxn>
                  <a:cxn ang="0">
                    <a:pos x="T2" y="T3"/>
                  </a:cxn>
                  <a:cxn ang="0">
                    <a:pos x="T4" y="T5"/>
                  </a:cxn>
                  <a:cxn ang="0">
                    <a:pos x="T6" y="T7"/>
                  </a:cxn>
                  <a:cxn ang="0">
                    <a:pos x="T8" y="T9"/>
                  </a:cxn>
                  <a:cxn ang="0">
                    <a:pos x="T10" y="T11"/>
                  </a:cxn>
                  <a:cxn ang="0">
                    <a:pos x="T12" y="T13"/>
                  </a:cxn>
                </a:cxnLst>
                <a:rect l="0" t="0" r="r" b="b"/>
                <a:pathLst>
                  <a:path w="538" h="652">
                    <a:moveTo>
                      <a:pt x="538" y="330"/>
                    </a:moveTo>
                    <a:cubicBezTo>
                      <a:pt x="416" y="315"/>
                      <a:pt x="322" y="213"/>
                      <a:pt x="320" y="88"/>
                    </a:cubicBezTo>
                    <a:cubicBezTo>
                      <a:pt x="159" y="0"/>
                      <a:pt x="159" y="0"/>
                      <a:pt x="159" y="0"/>
                    </a:cubicBezTo>
                    <a:cubicBezTo>
                      <a:pt x="0" y="88"/>
                      <a:pt x="0" y="88"/>
                      <a:pt x="0" y="88"/>
                    </a:cubicBezTo>
                    <a:cubicBezTo>
                      <a:pt x="2" y="389"/>
                      <a:pt x="238" y="635"/>
                      <a:pt x="536" y="652"/>
                    </a:cubicBezTo>
                    <a:cubicBezTo>
                      <a:pt x="449" y="493"/>
                      <a:pt x="449" y="493"/>
                      <a:pt x="449" y="493"/>
                    </a:cubicBezTo>
                    <a:lnTo>
                      <a:pt x="538" y="330"/>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cxnSp>
          <p:nvCxnSpPr>
            <p:cNvPr id="5" name="iS1ide-Straight Connector 46"/>
            <p:cNvCxnSpPr/>
            <p:nvPr/>
          </p:nvCxnSpPr>
          <p:spPr>
            <a:xfrm flipV="1">
              <a:off x="6950945" y="2454581"/>
              <a:ext cx="281165" cy="3463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 name="iS1ide-Straight Connector 47"/>
            <p:cNvCxnSpPr/>
            <p:nvPr/>
          </p:nvCxnSpPr>
          <p:spPr>
            <a:xfrm>
              <a:off x="7232110" y="2454582"/>
              <a:ext cx="1301630" cy="0"/>
            </a:xfrm>
            <a:prstGeom prst="line">
              <a:avLst/>
            </a:prstGeom>
            <a:ln>
              <a:solidFill>
                <a:schemeClr val="bg1">
                  <a:lumMod val="8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7" name="iS1ide-Straight Connector 49"/>
            <p:cNvCxnSpPr/>
            <p:nvPr/>
          </p:nvCxnSpPr>
          <p:spPr>
            <a:xfrm>
              <a:off x="6823184" y="4963860"/>
              <a:ext cx="376247" cy="38740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8" name="iS1ide-Straight Connector 50"/>
            <p:cNvCxnSpPr/>
            <p:nvPr/>
          </p:nvCxnSpPr>
          <p:spPr>
            <a:xfrm>
              <a:off x="7199431" y="5351264"/>
              <a:ext cx="1334309" cy="0"/>
            </a:xfrm>
            <a:prstGeom prst="line">
              <a:avLst/>
            </a:prstGeom>
            <a:ln>
              <a:solidFill>
                <a:schemeClr val="bg1">
                  <a:lumMod val="8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9" name="iS1ide-Straight Connector 52"/>
            <p:cNvCxnSpPr/>
            <p:nvPr/>
          </p:nvCxnSpPr>
          <p:spPr>
            <a:xfrm flipH="1" flipV="1">
              <a:off x="4867312" y="2454582"/>
              <a:ext cx="340964" cy="41664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 name="iS1ide-Straight Connector 53"/>
            <p:cNvCxnSpPr/>
            <p:nvPr/>
          </p:nvCxnSpPr>
          <p:spPr>
            <a:xfrm flipH="1">
              <a:off x="3443625" y="2454582"/>
              <a:ext cx="1423689" cy="0"/>
            </a:xfrm>
            <a:prstGeom prst="line">
              <a:avLst/>
            </a:prstGeom>
            <a:ln>
              <a:solidFill>
                <a:schemeClr val="bg1">
                  <a:lumMod val="8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11" name="iS1ide-Straight Connector 55"/>
            <p:cNvCxnSpPr/>
            <p:nvPr/>
          </p:nvCxnSpPr>
          <p:spPr>
            <a:xfrm flipH="1">
              <a:off x="4940640" y="4963860"/>
              <a:ext cx="373520" cy="38740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2" name="iS1ide-Straight Connector 56"/>
            <p:cNvCxnSpPr/>
            <p:nvPr/>
          </p:nvCxnSpPr>
          <p:spPr>
            <a:xfrm flipH="1">
              <a:off x="3443625" y="5351264"/>
              <a:ext cx="1497016" cy="0"/>
            </a:xfrm>
            <a:prstGeom prst="line">
              <a:avLst/>
            </a:prstGeom>
            <a:ln>
              <a:solidFill>
                <a:schemeClr val="bg1">
                  <a:lumMod val="85000"/>
                </a:schemeClr>
              </a:solidFill>
              <a:tailEnd type="oval"/>
            </a:ln>
          </p:spPr>
          <p:style>
            <a:lnRef idx="1">
              <a:schemeClr val="accent1"/>
            </a:lnRef>
            <a:fillRef idx="0">
              <a:schemeClr val="accent1"/>
            </a:fillRef>
            <a:effectRef idx="0">
              <a:schemeClr val="accent1"/>
            </a:effectRef>
            <a:fontRef idx="minor">
              <a:schemeClr val="tx1"/>
            </a:fontRef>
          </p:style>
        </p:cxnSp>
        <p:sp>
          <p:nvSpPr>
            <p:cNvPr id="65" name="文本框 64"/>
            <p:cNvSpPr txBox="1"/>
            <p:nvPr/>
          </p:nvSpPr>
          <p:spPr>
            <a:xfrm rot="19606375">
              <a:off x="5036639" y="2984337"/>
              <a:ext cx="1217305" cy="579936"/>
            </a:xfrm>
            <a:prstGeom prst="rect">
              <a:avLst/>
            </a:prstGeom>
            <a:noFill/>
          </p:spPr>
          <p:txBody>
            <a:bodyPr wrap="square" rtlCol="0">
              <a:prstTxWarp prst="textArchUp">
                <a:avLst>
                  <a:gd name="adj" fmla="val 9909187"/>
                </a:avLst>
              </a:prstTxWarp>
              <a:spAutoFit/>
              <a:scene3d>
                <a:camera prst="orthographicFront"/>
                <a:lightRig rig="threePt" dir="t"/>
              </a:scene3d>
              <a:sp3d contourW="12700"/>
            </a:bodyPr>
            <a:lstStyle/>
            <a:p>
              <a:pPr algn="ctr"/>
              <a:r>
                <a:rPr lang="en-US" altLang="zh-CN" sz="2400" dirty="0">
                  <a:solidFill>
                    <a:schemeClr val="bg1"/>
                  </a:solidFill>
                  <a:latin typeface="Century Gothic" panose="020B0502020202020204" pitchFamily="34" charset="0"/>
                </a:rPr>
                <a:t>PART 01</a:t>
              </a:r>
            </a:p>
          </p:txBody>
        </p:sp>
        <p:sp>
          <p:nvSpPr>
            <p:cNvPr id="66" name="文本框 65"/>
            <p:cNvSpPr txBox="1"/>
            <p:nvPr/>
          </p:nvSpPr>
          <p:spPr>
            <a:xfrm rot="3036447">
              <a:off x="6154096" y="3261647"/>
              <a:ext cx="1217305" cy="579936"/>
            </a:xfrm>
            <a:prstGeom prst="rect">
              <a:avLst/>
            </a:prstGeom>
            <a:noFill/>
          </p:spPr>
          <p:txBody>
            <a:bodyPr wrap="square" rtlCol="0">
              <a:prstTxWarp prst="textArchUp">
                <a:avLst>
                  <a:gd name="adj" fmla="val 9909187"/>
                </a:avLst>
              </a:prstTxWarp>
              <a:spAutoFit/>
              <a:scene3d>
                <a:camera prst="orthographicFront"/>
                <a:lightRig rig="threePt" dir="t"/>
              </a:scene3d>
              <a:sp3d contourW="12700"/>
            </a:bodyPr>
            <a:lstStyle/>
            <a:p>
              <a:pPr algn="ctr"/>
              <a:r>
                <a:rPr lang="en-US" altLang="zh-CN" sz="2400" dirty="0">
                  <a:solidFill>
                    <a:schemeClr val="bg1"/>
                  </a:solidFill>
                  <a:latin typeface="Century Gothic" panose="020B0502020202020204" pitchFamily="34" charset="0"/>
                </a:rPr>
                <a:t>PART 02</a:t>
              </a:r>
            </a:p>
          </p:txBody>
        </p:sp>
        <p:sp>
          <p:nvSpPr>
            <p:cNvPr id="67" name="文本框 66"/>
            <p:cNvSpPr txBox="1"/>
            <p:nvPr/>
          </p:nvSpPr>
          <p:spPr>
            <a:xfrm rot="8702632">
              <a:off x="5835765" y="4252312"/>
              <a:ext cx="1217305" cy="579936"/>
            </a:xfrm>
            <a:prstGeom prst="rect">
              <a:avLst/>
            </a:prstGeom>
            <a:noFill/>
          </p:spPr>
          <p:txBody>
            <a:bodyPr wrap="square" rtlCol="0">
              <a:prstTxWarp prst="textArchUp">
                <a:avLst>
                  <a:gd name="adj" fmla="val 9909187"/>
                </a:avLst>
              </a:prstTxWarp>
              <a:spAutoFit/>
              <a:scene3d>
                <a:camera prst="orthographicFront"/>
                <a:lightRig rig="threePt" dir="t"/>
              </a:scene3d>
              <a:sp3d contourW="12700"/>
            </a:bodyPr>
            <a:lstStyle/>
            <a:p>
              <a:pPr algn="ctr"/>
              <a:r>
                <a:rPr lang="en-US" altLang="zh-CN" sz="2400" dirty="0">
                  <a:solidFill>
                    <a:schemeClr val="bg1"/>
                  </a:solidFill>
                  <a:latin typeface="Century Gothic" panose="020B0502020202020204" pitchFamily="34" charset="0"/>
                </a:rPr>
                <a:t>PART 03</a:t>
              </a:r>
            </a:p>
          </p:txBody>
        </p:sp>
        <p:sp>
          <p:nvSpPr>
            <p:cNvPr id="68" name="文本框 67"/>
            <p:cNvSpPr txBox="1"/>
            <p:nvPr/>
          </p:nvSpPr>
          <p:spPr>
            <a:xfrm rot="13716171">
              <a:off x="4816475" y="4102050"/>
              <a:ext cx="1217305" cy="460364"/>
            </a:xfrm>
            <a:prstGeom prst="rect">
              <a:avLst/>
            </a:prstGeom>
            <a:noFill/>
          </p:spPr>
          <p:txBody>
            <a:bodyPr wrap="square" rtlCol="0">
              <a:prstTxWarp prst="textArchUp">
                <a:avLst>
                  <a:gd name="adj" fmla="val 9909187"/>
                </a:avLst>
              </a:prstTxWarp>
              <a:spAutoFit/>
              <a:scene3d>
                <a:camera prst="orthographicFront"/>
                <a:lightRig rig="threePt" dir="t"/>
              </a:scene3d>
              <a:sp3d contourW="12700"/>
            </a:bodyPr>
            <a:lstStyle/>
            <a:p>
              <a:pPr algn="ctr"/>
              <a:r>
                <a:rPr lang="en-US" altLang="zh-CN" sz="2400" dirty="0">
                  <a:solidFill>
                    <a:schemeClr val="bg1"/>
                  </a:solidFill>
                  <a:latin typeface="Century Gothic" panose="020B0502020202020204" pitchFamily="34" charset="0"/>
                </a:rPr>
                <a:t>PART 04</a:t>
              </a:r>
            </a:p>
          </p:txBody>
        </p:sp>
      </p:grpSp>
    </p:spTree>
    <p:custDataLst>
      <p:tags r:id="rId1"/>
    </p:custDataLst>
    <p:extLst>
      <p:ext uri="{BB962C8B-B14F-4D97-AF65-F5344CB8AC3E}">
        <p14:creationId xmlns:p14="http://schemas.microsoft.com/office/powerpoint/2010/main" val="80324619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1000" fill="hold"/>
                                        <p:tgtEl>
                                          <p:spTgt spid="69"/>
                                        </p:tgtEl>
                                        <p:attrNameLst>
                                          <p:attrName>ppt_w</p:attrName>
                                        </p:attrNameLst>
                                      </p:cBhvr>
                                      <p:tavLst>
                                        <p:tav tm="0">
                                          <p:val>
                                            <p:fltVal val="0"/>
                                          </p:val>
                                        </p:tav>
                                        <p:tav tm="100000">
                                          <p:val>
                                            <p:strVal val="#ppt_w"/>
                                          </p:val>
                                        </p:tav>
                                      </p:tavLst>
                                    </p:anim>
                                    <p:anim calcmode="lin" valueType="num">
                                      <p:cBhvr>
                                        <p:cTn id="8" dur="1000" fill="hold"/>
                                        <p:tgtEl>
                                          <p:spTgt spid="69"/>
                                        </p:tgtEl>
                                        <p:attrNameLst>
                                          <p:attrName>ppt_h</p:attrName>
                                        </p:attrNameLst>
                                      </p:cBhvr>
                                      <p:tavLst>
                                        <p:tav tm="0">
                                          <p:val>
                                            <p:fltVal val="0"/>
                                          </p:val>
                                        </p:tav>
                                        <p:tav tm="100000">
                                          <p:val>
                                            <p:strVal val="#ppt_h"/>
                                          </p:val>
                                        </p:tav>
                                      </p:tavLst>
                                    </p:anim>
                                    <p:anim calcmode="lin" valueType="num">
                                      <p:cBhvr>
                                        <p:cTn id="9" dur="1000" fill="hold"/>
                                        <p:tgtEl>
                                          <p:spTgt spid="69"/>
                                        </p:tgtEl>
                                        <p:attrNameLst>
                                          <p:attrName>style.rotation</p:attrName>
                                        </p:attrNameLst>
                                      </p:cBhvr>
                                      <p:tavLst>
                                        <p:tav tm="0">
                                          <p:val>
                                            <p:fltVal val="90"/>
                                          </p:val>
                                        </p:tav>
                                        <p:tav tm="100000">
                                          <p:val>
                                            <p:fltVal val="0"/>
                                          </p:val>
                                        </p:tav>
                                      </p:tavLst>
                                    </p:anim>
                                    <p:animEffect transition="in" filter="fade">
                                      <p:cBhvr>
                                        <p:cTn id="10" dur="1000"/>
                                        <p:tgtEl>
                                          <p:spTgt spid="69"/>
                                        </p:tgtEl>
                                      </p:cBhvr>
                                    </p:animEffect>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p:cTn id="14" dur="500" fill="hold"/>
                                        <p:tgtEl>
                                          <p:spTgt spid="17"/>
                                        </p:tgtEl>
                                        <p:attrNameLst>
                                          <p:attrName>ppt_w</p:attrName>
                                        </p:attrNameLst>
                                      </p:cBhvr>
                                      <p:tavLst>
                                        <p:tav tm="0">
                                          <p:val>
                                            <p:fltVal val="0"/>
                                          </p:val>
                                        </p:tav>
                                        <p:tav tm="100000">
                                          <p:val>
                                            <p:strVal val="#ppt_w"/>
                                          </p:val>
                                        </p:tav>
                                      </p:tavLst>
                                    </p:anim>
                                    <p:anim calcmode="lin" valueType="num">
                                      <p:cBhvr>
                                        <p:cTn id="15" dur="500" fill="hold"/>
                                        <p:tgtEl>
                                          <p:spTgt spid="17"/>
                                        </p:tgtEl>
                                        <p:attrNameLst>
                                          <p:attrName>ppt_h</p:attrName>
                                        </p:attrNameLst>
                                      </p:cBhvr>
                                      <p:tavLst>
                                        <p:tav tm="0">
                                          <p:val>
                                            <p:fltVal val="0"/>
                                          </p:val>
                                        </p:tav>
                                        <p:tav tm="100000">
                                          <p:val>
                                            <p:strVal val="#ppt_h"/>
                                          </p:val>
                                        </p:tav>
                                      </p:tavLst>
                                    </p:anim>
                                    <p:animEffect transition="in" filter="fade">
                                      <p:cBhvr>
                                        <p:cTn id="16" dur="500"/>
                                        <p:tgtEl>
                                          <p:spTgt spid="17"/>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p:cTn id="19" dur="500" fill="hold"/>
                                        <p:tgtEl>
                                          <p:spTgt spid="31"/>
                                        </p:tgtEl>
                                        <p:attrNameLst>
                                          <p:attrName>ppt_w</p:attrName>
                                        </p:attrNameLst>
                                      </p:cBhvr>
                                      <p:tavLst>
                                        <p:tav tm="0">
                                          <p:val>
                                            <p:fltVal val="0"/>
                                          </p:val>
                                        </p:tav>
                                        <p:tav tm="100000">
                                          <p:val>
                                            <p:strVal val="#ppt_w"/>
                                          </p:val>
                                        </p:tav>
                                      </p:tavLst>
                                    </p:anim>
                                    <p:anim calcmode="lin" valueType="num">
                                      <p:cBhvr>
                                        <p:cTn id="20" dur="500" fill="hold"/>
                                        <p:tgtEl>
                                          <p:spTgt spid="31"/>
                                        </p:tgtEl>
                                        <p:attrNameLst>
                                          <p:attrName>ppt_h</p:attrName>
                                        </p:attrNameLst>
                                      </p:cBhvr>
                                      <p:tavLst>
                                        <p:tav tm="0">
                                          <p:val>
                                            <p:fltVal val="0"/>
                                          </p:val>
                                        </p:tav>
                                        <p:tav tm="100000">
                                          <p:val>
                                            <p:strVal val="#ppt_h"/>
                                          </p:val>
                                        </p:tav>
                                      </p:tavLst>
                                    </p:anim>
                                    <p:animEffect transition="in" filter="fade">
                                      <p:cBhvr>
                                        <p:cTn id="21" dur="500"/>
                                        <p:tgtEl>
                                          <p:spTgt spid="31"/>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30"/>
                                        </p:tgtEl>
                                        <p:attrNameLst>
                                          <p:attrName>style.visibility</p:attrName>
                                        </p:attrNameLst>
                                      </p:cBhvr>
                                      <p:to>
                                        <p:strVal val="visible"/>
                                      </p:to>
                                    </p:set>
                                    <p:anim calcmode="lin" valueType="num">
                                      <p:cBhvr>
                                        <p:cTn id="24" dur="500" fill="hold"/>
                                        <p:tgtEl>
                                          <p:spTgt spid="30"/>
                                        </p:tgtEl>
                                        <p:attrNameLst>
                                          <p:attrName>ppt_w</p:attrName>
                                        </p:attrNameLst>
                                      </p:cBhvr>
                                      <p:tavLst>
                                        <p:tav tm="0">
                                          <p:val>
                                            <p:fltVal val="0"/>
                                          </p:val>
                                        </p:tav>
                                        <p:tav tm="100000">
                                          <p:val>
                                            <p:strVal val="#ppt_w"/>
                                          </p:val>
                                        </p:tav>
                                      </p:tavLst>
                                    </p:anim>
                                    <p:anim calcmode="lin" valueType="num">
                                      <p:cBhvr>
                                        <p:cTn id="25" dur="500" fill="hold"/>
                                        <p:tgtEl>
                                          <p:spTgt spid="30"/>
                                        </p:tgtEl>
                                        <p:attrNameLst>
                                          <p:attrName>ppt_h</p:attrName>
                                        </p:attrNameLst>
                                      </p:cBhvr>
                                      <p:tavLst>
                                        <p:tav tm="0">
                                          <p:val>
                                            <p:fltVal val="0"/>
                                          </p:val>
                                        </p:tav>
                                        <p:tav tm="100000">
                                          <p:val>
                                            <p:strVal val="#ppt_h"/>
                                          </p:val>
                                        </p:tav>
                                      </p:tavLst>
                                    </p:anim>
                                    <p:animEffect transition="in" filter="fade">
                                      <p:cBhvr>
                                        <p:cTn id="26" dur="500"/>
                                        <p:tgtEl>
                                          <p:spTgt spid="30"/>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32"/>
                                        </p:tgtEl>
                                        <p:attrNameLst>
                                          <p:attrName>style.visibility</p:attrName>
                                        </p:attrNameLst>
                                      </p:cBhvr>
                                      <p:to>
                                        <p:strVal val="visible"/>
                                      </p:to>
                                    </p:set>
                                    <p:anim calcmode="lin" valueType="num">
                                      <p:cBhvr>
                                        <p:cTn id="29" dur="500" fill="hold"/>
                                        <p:tgtEl>
                                          <p:spTgt spid="32"/>
                                        </p:tgtEl>
                                        <p:attrNameLst>
                                          <p:attrName>ppt_w</p:attrName>
                                        </p:attrNameLst>
                                      </p:cBhvr>
                                      <p:tavLst>
                                        <p:tav tm="0">
                                          <p:val>
                                            <p:fltVal val="0"/>
                                          </p:val>
                                        </p:tav>
                                        <p:tav tm="100000">
                                          <p:val>
                                            <p:strVal val="#ppt_w"/>
                                          </p:val>
                                        </p:tav>
                                      </p:tavLst>
                                    </p:anim>
                                    <p:anim calcmode="lin" valueType="num">
                                      <p:cBhvr>
                                        <p:cTn id="30" dur="500" fill="hold"/>
                                        <p:tgtEl>
                                          <p:spTgt spid="32"/>
                                        </p:tgtEl>
                                        <p:attrNameLst>
                                          <p:attrName>ppt_h</p:attrName>
                                        </p:attrNameLst>
                                      </p:cBhvr>
                                      <p:tavLst>
                                        <p:tav tm="0">
                                          <p:val>
                                            <p:fltVal val="0"/>
                                          </p:val>
                                        </p:tav>
                                        <p:tav tm="100000">
                                          <p:val>
                                            <p:strVal val="#ppt_h"/>
                                          </p:val>
                                        </p:tav>
                                      </p:tavLst>
                                    </p:anim>
                                    <p:animEffect transition="in" filter="fade">
                                      <p:cBhvr>
                                        <p:cTn id="31" dur="500"/>
                                        <p:tgtEl>
                                          <p:spTgt spid="32"/>
                                        </p:tgtEl>
                                      </p:cBhvr>
                                    </p:animEffect>
                                  </p:childTnLst>
                                </p:cTn>
                              </p:par>
                            </p:childTnLst>
                          </p:cTn>
                        </p:par>
                        <p:par>
                          <p:cTn id="32" fill="hold">
                            <p:stCondLst>
                              <p:cond delay="1500"/>
                            </p:stCondLst>
                            <p:childTnLst>
                              <p:par>
                                <p:cTn id="33" presetID="2" presetClass="entr" presetSubtype="8" fill="hold" nodeType="afterEffect">
                                  <p:stCondLst>
                                    <p:cond delay="0"/>
                                  </p:stCondLst>
                                  <p:childTnLst>
                                    <p:set>
                                      <p:cBhvr>
                                        <p:cTn id="34" dur="1" fill="hold">
                                          <p:stCondLst>
                                            <p:cond delay="0"/>
                                          </p:stCondLst>
                                        </p:cTn>
                                        <p:tgtEl>
                                          <p:spTgt spid="59"/>
                                        </p:tgtEl>
                                        <p:attrNameLst>
                                          <p:attrName>style.visibility</p:attrName>
                                        </p:attrNameLst>
                                      </p:cBhvr>
                                      <p:to>
                                        <p:strVal val="visible"/>
                                      </p:to>
                                    </p:set>
                                    <p:anim calcmode="lin" valueType="num">
                                      <p:cBhvr additive="base">
                                        <p:cTn id="35" dur="500" fill="hold"/>
                                        <p:tgtEl>
                                          <p:spTgt spid="59"/>
                                        </p:tgtEl>
                                        <p:attrNameLst>
                                          <p:attrName>ppt_x</p:attrName>
                                        </p:attrNameLst>
                                      </p:cBhvr>
                                      <p:tavLst>
                                        <p:tav tm="0">
                                          <p:val>
                                            <p:strVal val="0-#ppt_w/2"/>
                                          </p:val>
                                        </p:tav>
                                        <p:tav tm="100000">
                                          <p:val>
                                            <p:strVal val="#ppt_x"/>
                                          </p:val>
                                        </p:tav>
                                      </p:tavLst>
                                    </p:anim>
                                    <p:anim calcmode="lin" valueType="num">
                                      <p:cBhvr additive="base">
                                        <p:cTn id="36" dur="500" fill="hold"/>
                                        <p:tgtEl>
                                          <p:spTgt spid="59"/>
                                        </p:tgtEl>
                                        <p:attrNameLst>
                                          <p:attrName>ppt_y</p:attrName>
                                        </p:attrNameLst>
                                      </p:cBhvr>
                                      <p:tavLst>
                                        <p:tav tm="0">
                                          <p:val>
                                            <p:strVal val="#ppt_y"/>
                                          </p:val>
                                        </p:tav>
                                        <p:tav tm="100000">
                                          <p:val>
                                            <p:strVal val="#ppt_y"/>
                                          </p:val>
                                        </p:tav>
                                      </p:tavLst>
                                    </p:anim>
                                  </p:childTnLst>
                                </p:cTn>
                              </p:par>
                              <p:par>
                                <p:cTn id="37" presetID="2" presetClass="entr" presetSubtype="8" fill="hold" nodeType="withEffect">
                                  <p:stCondLst>
                                    <p:cond delay="0"/>
                                  </p:stCondLst>
                                  <p:childTnLst>
                                    <p:set>
                                      <p:cBhvr>
                                        <p:cTn id="38" dur="1" fill="hold">
                                          <p:stCondLst>
                                            <p:cond delay="0"/>
                                          </p:stCondLst>
                                        </p:cTn>
                                        <p:tgtEl>
                                          <p:spTgt spid="62"/>
                                        </p:tgtEl>
                                        <p:attrNameLst>
                                          <p:attrName>style.visibility</p:attrName>
                                        </p:attrNameLst>
                                      </p:cBhvr>
                                      <p:to>
                                        <p:strVal val="visible"/>
                                      </p:to>
                                    </p:set>
                                    <p:anim calcmode="lin" valueType="num">
                                      <p:cBhvr additive="base">
                                        <p:cTn id="39" dur="500" fill="hold"/>
                                        <p:tgtEl>
                                          <p:spTgt spid="62"/>
                                        </p:tgtEl>
                                        <p:attrNameLst>
                                          <p:attrName>ppt_x</p:attrName>
                                        </p:attrNameLst>
                                      </p:cBhvr>
                                      <p:tavLst>
                                        <p:tav tm="0">
                                          <p:val>
                                            <p:strVal val="0-#ppt_w/2"/>
                                          </p:val>
                                        </p:tav>
                                        <p:tav tm="100000">
                                          <p:val>
                                            <p:strVal val="#ppt_x"/>
                                          </p:val>
                                        </p:tav>
                                      </p:tavLst>
                                    </p:anim>
                                    <p:anim calcmode="lin" valueType="num">
                                      <p:cBhvr additive="base">
                                        <p:cTn id="40" dur="500" fill="hold"/>
                                        <p:tgtEl>
                                          <p:spTgt spid="62"/>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stCondLst>
                                    <p:cond delay="0"/>
                                  </p:stCondLst>
                                  <p:childTnLst>
                                    <p:set>
                                      <p:cBhvr>
                                        <p:cTn id="42" dur="1" fill="hold">
                                          <p:stCondLst>
                                            <p:cond delay="0"/>
                                          </p:stCondLst>
                                        </p:cTn>
                                        <p:tgtEl>
                                          <p:spTgt spid="53"/>
                                        </p:tgtEl>
                                        <p:attrNameLst>
                                          <p:attrName>style.visibility</p:attrName>
                                        </p:attrNameLst>
                                      </p:cBhvr>
                                      <p:to>
                                        <p:strVal val="visible"/>
                                      </p:to>
                                    </p:set>
                                    <p:anim calcmode="lin" valueType="num">
                                      <p:cBhvr additive="base">
                                        <p:cTn id="43" dur="500" fill="hold"/>
                                        <p:tgtEl>
                                          <p:spTgt spid="53"/>
                                        </p:tgtEl>
                                        <p:attrNameLst>
                                          <p:attrName>ppt_x</p:attrName>
                                        </p:attrNameLst>
                                      </p:cBhvr>
                                      <p:tavLst>
                                        <p:tav tm="0">
                                          <p:val>
                                            <p:strVal val="1+#ppt_w/2"/>
                                          </p:val>
                                        </p:tav>
                                        <p:tav tm="100000">
                                          <p:val>
                                            <p:strVal val="#ppt_x"/>
                                          </p:val>
                                        </p:tav>
                                      </p:tavLst>
                                    </p:anim>
                                    <p:anim calcmode="lin" valueType="num">
                                      <p:cBhvr additive="base">
                                        <p:cTn id="44" dur="500" fill="hold"/>
                                        <p:tgtEl>
                                          <p:spTgt spid="53"/>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stCondLst>
                                    <p:cond delay="0"/>
                                  </p:stCondLst>
                                  <p:childTnLst>
                                    <p:set>
                                      <p:cBhvr>
                                        <p:cTn id="46" dur="1" fill="hold">
                                          <p:stCondLst>
                                            <p:cond delay="0"/>
                                          </p:stCondLst>
                                        </p:cTn>
                                        <p:tgtEl>
                                          <p:spTgt spid="56"/>
                                        </p:tgtEl>
                                        <p:attrNameLst>
                                          <p:attrName>style.visibility</p:attrName>
                                        </p:attrNameLst>
                                      </p:cBhvr>
                                      <p:to>
                                        <p:strVal val="visible"/>
                                      </p:to>
                                    </p:set>
                                    <p:anim calcmode="lin" valueType="num">
                                      <p:cBhvr additive="base">
                                        <p:cTn id="47" dur="500" fill="hold"/>
                                        <p:tgtEl>
                                          <p:spTgt spid="56"/>
                                        </p:tgtEl>
                                        <p:attrNameLst>
                                          <p:attrName>ppt_x</p:attrName>
                                        </p:attrNameLst>
                                      </p:cBhvr>
                                      <p:tavLst>
                                        <p:tav tm="0">
                                          <p:val>
                                            <p:strVal val="1+#ppt_w/2"/>
                                          </p:val>
                                        </p:tav>
                                        <p:tav tm="100000">
                                          <p:val>
                                            <p:strVal val="#ppt_x"/>
                                          </p:val>
                                        </p:tav>
                                      </p:tavLst>
                                    </p:anim>
                                    <p:anim calcmode="lin" valueType="num">
                                      <p:cBhvr additive="base">
                                        <p:cTn id="48" dur="500" fill="hold"/>
                                        <p:tgtEl>
                                          <p:spTgt spid="5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30" grpId="0" animBg="1"/>
      <p:bldP spid="31" grpId="0" animBg="1"/>
      <p:bldP spid="3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931204" y="1452784"/>
            <a:ext cx="3766991" cy="606081"/>
            <a:chOff x="2976152" y="4708118"/>
            <a:chExt cx="3766991" cy="606081"/>
          </a:xfrm>
        </p:grpSpPr>
        <p:sp>
          <p:nvSpPr>
            <p:cNvPr id="13" name="文本框 12"/>
            <p:cNvSpPr txBox="1"/>
            <p:nvPr/>
          </p:nvSpPr>
          <p:spPr>
            <a:xfrm>
              <a:off x="2976152" y="5067978"/>
              <a:ext cx="3766991" cy="246221"/>
            </a:xfrm>
            <a:prstGeom prst="rect">
              <a:avLst/>
            </a:prstGeom>
            <a:noFill/>
          </p:spPr>
          <p:txBody>
            <a:bodyPr wrap="square" rtlCol="0">
              <a:spAutoFit/>
              <a:scene3d>
                <a:camera prst="orthographicFront"/>
                <a:lightRig rig="threePt" dir="t"/>
              </a:scene3d>
              <a:sp3d contourW="12700"/>
            </a:bodyPr>
            <a:lstStyle/>
            <a:p>
              <a:r>
                <a:rPr lang="en-US" altLang="zh-CN" sz="1000" dirty="0">
                  <a:solidFill>
                    <a:schemeClr val="tx1">
                      <a:lumMod val="65000"/>
                      <a:lumOff val="35000"/>
                    </a:schemeClr>
                  </a:solidFill>
                  <a:latin typeface="Century Gothic" panose="020B0502020202020204" pitchFamily="34" charset="0"/>
                </a:rPr>
                <a:t>The user can demonstrate on a projector or computer</a:t>
              </a:r>
            </a:p>
          </p:txBody>
        </p:sp>
        <p:sp>
          <p:nvSpPr>
            <p:cNvPr id="14" name="文本框 13"/>
            <p:cNvSpPr txBox="1"/>
            <p:nvPr/>
          </p:nvSpPr>
          <p:spPr>
            <a:xfrm>
              <a:off x="2976152" y="4708118"/>
              <a:ext cx="2646878" cy="461665"/>
            </a:xfrm>
            <a:prstGeom prst="rect">
              <a:avLst/>
            </a:prstGeom>
            <a:noFill/>
          </p:spPr>
          <p:txBody>
            <a:bodyPr wrap="none" rtlCol="0">
              <a:spAutoFit/>
              <a:scene3d>
                <a:camera prst="orthographicFront"/>
                <a:lightRig rig="threePt" dir="t"/>
              </a:scene3d>
              <a:sp3d contourW="12700"/>
            </a:bodyPr>
            <a:lstStyle/>
            <a:p>
              <a:r>
                <a:rPr lang="zh-CN" altLang="en-US" sz="2400" b="1" dirty="0">
                  <a:solidFill>
                    <a:schemeClr val="tx1">
                      <a:lumMod val="85000"/>
                      <a:lumOff val="15000"/>
                    </a:schemeClr>
                  </a:solidFill>
                </a:rPr>
                <a:t>标题文字添加此处</a:t>
              </a:r>
            </a:p>
          </p:txBody>
        </p:sp>
      </p:grpSp>
      <p:grpSp>
        <p:nvGrpSpPr>
          <p:cNvPr id="3" name="组合 2"/>
          <p:cNvGrpSpPr/>
          <p:nvPr/>
        </p:nvGrpSpPr>
        <p:grpSpPr>
          <a:xfrm>
            <a:off x="5448858" y="6497465"/>
            <a:ext cx="1294285" cy="0"/>
            <a:chOff x="5451631" y="5125866"/>
            <a:chExt cx="1294285" cy="0"/>
          </a:xfrm>
        </p:grpSpPr>
        <p:cxnSp>
          <p:nvCxnSpPr>
            <p:cNvPr id="16" name="直接连接符 15"/>
            <p:cNvCxnSpPr/>
            <p:nvPr/>
          </p:nvCxnSpPr>
          <p:spPr>
            <a:xfrm>
              <a:off x="5451631" y="5125866"/>
              <a:ext cx="303921" cy="0"/>
            </a:xfrm>
            <a:prstGeom prst="line">
              <a:avLst/>
            </a:prstGeom>
            <a:ln w="50800"/>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5781752" y="5125866"/>
              <a:ext cx="303921" cy="0"/>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6111874" y="5125866"/>
              <a:ext cx="303921" cy="0"/>
            </a:xfrm>
            <a:prstGeom prst="line">
              <a:avLst/>
            </a:prstGeom>
            <a:ln w="508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6441995" y="5125866"/>
              <a:ext cx="303921" cy="0"/>
            </a:xfrm>
            <a:prstGeom prst="line">
              <a:avLst/>
            </a:prstGeom>
            <a:ln w="50800">
              <a:solidFill>
                <a:schemeClr val="accent4"/>
              </a:solidFill>
            </a:ln>
          </p:spPr>
          <p:style>
            <a:lnRef idx="1">
              <a:schemeClr val="accent1"/>
            </a:lnRef>
            <a:fillRef idx="0">
              <a:schemeClr val="accent1"/>
            </a:fillRef>
            <a:effectRef idx="0">
              <a:schemeClr val="accent1"/>
            </a:effectRef>
            <a:fontRef idx="minor">
              <a:schemeClr val="tx1"/>
            </a:fontRef>
          </p:style>
        </p:cxnSp>
      </p:grpSp>
      <p:pic>
        <p:nvPicPr>
          <p:cNvPr id="2" name="图片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33953" y="1476634"/>
            <a:ext cx="5030814" cy="3730560"/>
          </a:xfrm>
          <a:prstGeom prst="rect">
            <a:avLst/>
          </a:prstGeom>
        </p:spPr>
      </p:pic>
      <p:sp>
        <p:nvSpPr>
          <p:cNvPr id="21" name="文本框 20"/>
          <p:cNvSpPr txBox="1"/>
          <p:nvPr/>
        </p:nvSpPr>
        <p:spPr>
          <a:xfrm>
            <a:off x="2916634" y="3000312"/>
            <a:ext cx="1923924" cy="584775"/>
          </a:xfrm>
          <a:prstGeom prst="rect">
            <a:avLst/>
          </a:prstGeom>
          <a:noFill/>
        </p:spPr>
        <p:txBody>
          <a:bodyPr wrap="none" rtlCol="0">
            <a:spAutoFit/>
            <a:scene3d>
              <a:camera prst="orthographicFront"/>
              <a:lightRig rig="threePt" dir="t"/>
            </a:scene3d>
            <a:sp3d contourW="12700"/>
          </a:bodyPr>
          <a:lstStyle/>
          <a:p>
            <a:pPr algn="ctr"/>
            <a:r>
              <a:rPr lang="en-US" altLang="zh-CN" sz="3200" dirty="0">
                <a:solidFill>
                  <a:schemeClr val="tx1">
                    <a:lumMod val="85000"/>
                    <a:lumOff val="15000"/>
                  </a:schemeClr>
                </a:solidFill>
                <a:latin typeface="Century Gothic" panose="020B0502020202020204" pitchFamily="34" charset="0"/>
              </a:rPr>
              <a:t>contents</a:t>
            </a:r>
            <a:endParaRPr lang="zh-CN" altLang="en-US" sz="3200" dirty="0">
              <a:solidFill>
                <a:schemeClr val="tx1">
                  <a:lumMod val="85000"/>
                  <a:lumOff val="15000"/>
                </a:schemeClr>
              </a:solidFill>
              <a:latin typeface="Century Gothic" panose="020B0502020202020204" pitchFamily="34" charset="0"/>
            </a:endParaRPr>
          </a:p>
        </p:txBody>
      </p:sp>
      <p:sp>
        <p:nvSpPr>
          <p:cNvPr id="15" name="文本框 14"/>
          <p:cNvSpPr txBox="1"/>
          <p:nvPr/>
        </p:nvSpPr>
        <p:spPr>
          <a:xfrm>
            <a:off x="3324599" y="2469857"/>
            <a:ext cx="1107998" cy="646332"/>
          </a:xfrm>
          <a:prstGeom prst="rect">
            <a:avLst/>
          </a:prstGeom>
          <a:noFill/>
        </p:spPr>
        <p:txBody>
          <a:bodyPr wrap="none" rtlCol="0">
            <a:spAutoFit/>
            <a:scene3d>
              <a:camera prst="orthographicFront"/>
              <a:lightRig rig="threePt" dir="t"/>
            </a:scene3d>
            <a:sp3d contourW="12700"/>
          </a:bodyPr>
          <a:lstStyle/>
          <a:p>
            <a:pPr algn="ctr"/>
            <a:r>
              <a:rPr lang="zh-CN" altLang="en-US" sz="3600" dirty="0">
                <a:solidFill>
                  <a:schemeClr val="tx1">
                    <a:lumMod val="85000"/>
                    <a:lumOff val="15000"/>
                  </a:schemeClr>
                </a:solidFill>
                <a:latin typeface="Century Gothic" panose="020B0502020202020204" pitchFamily="34" charset="0"/>
              </a:rPr>
              <a:t>目录</a:t>
            </a:r>
          </a:p>
        </p:txBody>
      </p:sp>
      <p:grpSp>
        <p:nvGrpSpPr>
          <p:cNvPr id="20" name="组合 19"/>
          <p:cNvGrpSpPr/>
          <p:nvPr/>
        </p:nvGrpSpPr>
        <p:grpSpPr>
          <a:xfrm>
            <a:off x="6931204" y="2485958"/>
            <a:ext cx="3766991" cy="606081"/>
            <a:chOff x="2976152" y="4708118"/>
            <a:chExt cx="3766991" cy="606081"/>
          </a:xfrm>
        </p:grpSpPr>
        <p:sp>
          <p:nvSpPr>
            <p:cNvPr id="22" name="文本框 21"/>
            <p:cNvSpPr txBox="1"/>
            <p:nvPr/>
          </p:nvSpPr>
          <p:spPr>
            <a:xfrm>
              <a:off x="2976152" y="5067978"/>
              <a:ext cx="3766991" cy="246221"/>
            </a:xfrm>
            <a:prstGeom prst="rect">
              <a:avLst/>
            </a:prstGeom>
            <a:noFill/>
          </p:spPr>
          <p:txBody>
            <a:bodyPr wrap="square" rtlCol="0">
              <a:spAutoFit/>
              <a:scene3d>
                <a:camera prst="orthographicFront"/>
                <a:lightRig rig="threePt" dir="t"/>
              </a:scene3d>
              <a:sp3d contourW="12700"/>
            </a:bodyPr>
            <a:lstStyle/>
            <a:p>
              <a:r>
                <a:rPr lang="en-US" altLang="zh-CN" sz="1000" dirty="0">
                  <a:solidFill>
                    <a:schemeClr val="tx1">
                      <a:lumMod val="65000"/>
                      <a:lumOff val="35000"/>
                    </a:schemeClr>
                  </a:solidFill>
                  <a:latin typeface="Century Gothic" panose="020B0502020202020204" pitchFamily="34" charset="0"/>
                </a:rPr>
                <a:t>The user can demonstrate on a projector or computer</a:t>
              </a:r>
            </a:p>
          </p:txBody>
        </p:sp>
        <p:sp>
          <p:nvSpPr>
            <p:cNvPr id="23" name="文本框 22"/>
            <p:cNvSpPr txBox="1"/>
            <p:nvPr/>
          </p:nvSpPr>
          <p:spPr>
            <a:xfrm>
              <a:off x="2976152" y="4708118"/>
              <a:ext cx="2646878" cy="461665"/>
            </a:xfrm>
            <a:prstGeom prst="rect">
              <a:avLst/>
            </a:prstGeom>
            <a:noFill/>
          </p:spPr>
          <p:txBody>
            <a:bodyPr wrap="none" rtlCol="0">
              <a:spAutoFit/>
              <a:scene3d>
                <a:camera prst="orthographicFront"/>
                <a:lightRig rig="threePt" dir="t"/>
              </a:scene3d>
              <a:sp3d contourW="12700"/>
            </a:bodyPr>
            <a:lstStyle/>
            <a:p>
              <a:r>
                <a:rPr lang="zh-CN" altLang="en-US" sz="2400" b="1" dirty="0">
                  <a:solidFill>
                    <a:schemeClr val="tx1">
                      <a:lumMod val="85000"/>
                      <a:lumOff val="15000"/>
                    </a:schemeClr>
                  </a:solidFill>
                </a:rPr>
                <a:t>标题文字添加此处</a:t>
              </a:r>
            </a:p>
          </p:txBody>
        </p:sp>
      </p:grpSp>
      <p:grpSp>
        <p:nvGrpSpPr>
          <p:cNvPr id="24" name="组合 23"/>
          <p:cNvGrpSpPr/>
          <p:nvPr/>
        </p:nvGrpSpPr>
        <p:grpSpPr>
          <a:xfrm>
            <a:off x="6931204" y="3519132"/>
            <a:ext cx="3766991" cy="606081"/>
            <a:chOff x="2976152" y="4708118"/>
            <a:chExt cx="3766991" cy="606081"/>
          </a:xfrm>
        </p:grpSpPr>
        <p:sp>
          <p:nvSpPr>
            <p:cNvPr id="25" name="文本框 24"/>
            <p:cNvSpPr txBox="1"/>
            <p:nvPr/>
          </p:nvSpPr>
          <p:spPr>
            <a:xfrm>
              <a:off x="2976152" y="5067978"/>
              <a:ext cx="3766991" cy="246221"/>
            </a:xfrm>
            <a:prstGeom prst="rect">
              <a:avLst/>
            </a:prstGeom>
            <a:noFill/>
          </p:spPr>
          <p:txBody>
            <a:bodyPr wrap="square" rtlCol="0">
              <a:spAutoFit/>
              <a:scene3d>
                <a:camera prst="orthographicFront"/>
                <a:lightRig rig="threePt" dir="t"/>
              </a:scene3d>
              <a:sp3d contourW="12700"/>
            </a:bodyPr>
            <a:lstStyle/>
            <a:p>
              <a:r>
                <a:rPr lang="en-US" altLang="zh-CN" sz="1000" dirty="0">
                  <a:solidFill>
                    <a:schemeClr val="tx1">
                      <a:lumMod val="65000"/>
                      <a:lumOff val="35000"/>
                    </a:schemeClr>
                  </a:solidFill>
                  <a:latin typeface="Century Gothic" panose="020B0502020202020204" pitchFamily="34" charset="0"/>
                </a:rPr>
                <a:t>The user can demonstrate on a projector or computer</a:t>
              </a:r>
            </a:p>
          </p:txBody>
        </p:sp>
        <p:sp>
          <p:nvSpPr>
            <p:cNvPr id="26" name="文本框 25"/>
            <p:cNvSpPr txBox="1"/>
            <p:nvPr/>
          </p:nvSpPr>
          <p:spPr>
            <a:xfrm>
              <a:off x="2976152" y="4708118"/>
              <a:ext cx="2646878" cy="461665"/>
            </a:xfrm>
            <a:prstGeom prst="rect">
              <a:avLst/>
            </a:prstGeom>
            <a:noFill/>
          </p:spPr>
          <p:txBody>
            <a:bodyPr wrap="none" rtlCol="0">
              <a:spAutoFit/>
              <a:scene3d>
                <a:camera prst="orthographicFront"/>
                <a:lightRig rig="threePt" dir="t"/>
              </a:scene3d>
              <a:sp3d contourW="12700"/>
            </a:bodyPr>
            <a:lstStyle/>
            <a:p>
              <a:r>
                <a:rPr lang="zh-CN" altLang="en-US" sz="2400" b="1" dirty="0">
                  <a:solidFill>
                    <a:schemeClr val="tx1">
                      <a:lumMod val="85000"/>
                      <a:lumOff val="15000"/>
                    </a:schemeClr>
                  </a:solidFill>
                </a:rPr>
                <a:t>标题文字添加此处</a:t>
              </a:r>
            </a:p>
          </p:txBody>
        </p:sp>
      </p:grpSp>
      <p:grpSp>
        <p:nvGrpSpPr>
          <p:cNvPr id="27" name="组合 26"/>
          <p:cNvGrpSpPr/>
          <p:nvPr/>
        </p:nvGrpSpPr>
        <p:grpSpPr>
          <a:xfrm>
            <a:off x="6931204" y="4552307"/>
            <a:ext cx="3766991" cy="606081"/>
            <a:chOff x="2976152" y="4708118"/>
            <a:chExt cx="3766991" cy="606081"/>
          </a:xfrm>
        </p:grpSpPr>
        <p:sp>
          <p:nvSpPr>
            <p:cNvPr id="28" name="文本框 27"/>
            <p:cNvSpPr txBox="1"/>
            <p:nvPr/>
          </p:nvSpPr>
          <p:spPr>
            <a:xfrm>
              <a:off x="2976152" y="5067978"/>
              <a:ext cx="3766991" cy="246221"/>
            </a:xfrm>
            <a:prstGeom prst="rect">
              <a:avLst/>
            </a:prstGeom>
            <a:noFill/>
          </p:spPr>
          <p:txBody>
            <a:bodyPr wrap="square" rtlCol="0">
              <a:spAutoFit/>
              <a:scene3d>
                <a:camera prst="orthographicFront"/>
                <a:lightRig rig="threePt" dir="t"/>
              </a:scene3d>
              <a:sp3d contourW="12700"/>
            </a:bodyPr>
            <a:lstStyle/>
            <a:p>
              <a:r>
                <a:rPr lang="en-US" altLang="zh-CN" sz="1000" dirty="0">
                  <a:solidFill>
                    <a:schemeClr val="tx1">
                      <a:lumMod val="65000"/>
                      <a:lumOff val="35000"/>
                    </a:schemeClr>
                  </a:solidFill>
                  <a:latin typeface="Century Gothic" panose="020B0502020202020204" pitchFamily="34" charset="0"/>
                </a:rPr>
                <a:t>The user can demonstrate on a projector or computer</a:t>
              </a:r>
            </a:p>
          </p:txBody>
        </p:sp>
        <p:sp>
          <p:nvSpPr>
            <p:cNvPr id="29" name="文本框 28"/>
            <p:cNvSpPr txBox="1"/>
            <p:nvPr/>
          </p:nvSpPr>
          <p:spPr>
            <a:xfrm>
              <a:off x="2976152" y="4708118"/>
              <a:ext cx="2646878" cy="461665"/>
            </a:xfrm>
            <a:prstGeom prst="rect">
              <a:avLst/>
            </a:prstGeom>
            <a:noFill/>
          </p:spPr>
          <p:txBody>
            <a:bodyPr wrap="none" rtlCol="0">
              <a:spAutoFit/>
              <a:scene3d>
                <a:camera prst="orthographicFront"/>
                <a:lightRig rig="threePt" dir="t"/>
              </a:scene3d>
              <a:sp3d contourW="12700"/>
            </a:bodyPr>
            <a:lstStyle/>
            <a:p>
              <a:r>
                <a:rPr lang="zh-CN" altLang="en-US" sz="2400" b="1" dirty="0">
                  <a:solidFill>
                    <a:schemeClr val="tx1">
                      <a:lumMod val="85000"/>
                      <a:lumOff val="15000"/>
                    </a:schemeClr>
                  </a:solidFill>
                </a:rPr>
                <a:t>标题文字添加此处</a:t>
              </a:r>
            </a:p>
          </p:txBody>
        </p:sp>
      </p:grpSp>
    </p:spTree>
    <p:extLst>
      <p:ext uri="{BB962C8B-B14F-4D97-AF65-F5344CB8AC3E}">
        <p14:creationId xmlns:p14="http://schemas.microsoft.com/office/powerpoint/2010/main" val="164787775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fill="hold"/>
                                        <p:tgtEl>
                                          <p:spTgt spid="20"/>
                                        </p:tgtEl>
                                        <p:attrNameLst>
                                          <p:attrName>ppt_x</p:attrName>
                                        </p:attrNameLst>
                                      </p:cBhvr>
                                      <p:tavLst>
                                        <p:tav tm="0">
                                          <p:val>
                                            <p:strVal val="1+#ppt_w/2"/>
                                          </p:val>
                                        </p:tav>
                                        <p:tav tm="100000">
                                          <p:val>
                                            <p:strVal val="#ppt_x"/>
                                          </p:val>
                                        </p:tav>
                                      </p:tavLst>
                                    </p:anim>
                                    <p:anim calcmode="lin" valueType="num">
                                      <p:cBhvr additive="base">
                                        <p:cTn id="13" dur="500" fill="hold"/>
                                        <p:tgtEl>
                                          <p:spTgt spid="2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500" fill="hold"/>
                                        <p:tgtEl>
                                          <p:spTgt spid="24"/>
                                        </p:tgtEl>
                                        <p:attrNameLst>
                                          <p:attrName>ppt_x</p:attrName>
                                        </p:attrNameLst>
                                      </p:cBhvr>
                                      <p:tavLst>
                                        <p:tav tm="0">
                                          <p:val>
                                            <p:strVal val="1+#ppt_w/2"/>
                                          </p:val>
                                        </p:tav>
                                        <p:tav tm="100000">
                                          <p:val>
                                            <p:strVal val="#ppt_x"/>
                                          </p:val>
                                        </p:tav>
                                      </p:tavLst>
                                    </p:anim>
                                    <p:anim calcmode="lin" valueType="num">
                                      <p:cBhvr additive="base">
                                        <p:cTn id="18" dur="500" fill="hold"/>
                                        <p:tgtEl>
                                          <p:spTgt spid="24"/>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27"/>
                                        </p:tgtEl>
                                        <p:attrNameLst>
                                          <p:attrName>style.visibility</p:attrName>
                                        </p:attrNameLst>
                                      </p:cBhvr>
                                      <p:to>
                                        <p:strVal val="visible"/>
                                      </p:to>
                                    </p:set>
                                    <p:anim calcmode="lin" valueType="num">
                                      <p:cBhvr additive="base">
                                        <p:cTn id="22" dur="500" fill="hold"/>
                                        <p:tgtEl>
                                          <p:spTgt spid="27"/>
                                        </p:tgtEl>
                                        <p:attrNameLst>
                                          <p:attrName>ppt_x</p:attrName>
                                        </p:attrNameLst>
                                      </p:cBhvr>
                                      <p:tavLst>
                                        <p:tav tm="0">
                                          <p:val>
                                            <p:strVal val="1+#ppt_w/2"/>
                                          </p:val>
                                        </p:tav>
                                        <p:tav tm="100000">
                                          <p:val>
                                            <p:strVal val="#ppt_x"/>
                                          </p:val>
                                        </p:tav>
                                      </p:tavLst>
                                    </p:anim>
                                    <p:anim calcmode="lin" valueType="num">
                                      <p:cBhvr additive="base">
                                        <p:cTn id="23"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2976152" y="5282502"/>
            <a:ext cx="6242852" cy="46166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lumMod val="65000"/>
                    <a:lumOff val="35000"/>
                  </a:prstClr>
                </a:solidFill>
                <a:effectLst/>
                <a:uLnTx/>
                <a:uFillTx/>
                <a:latin typeface="Century Gothic" panose="020B0502020202020204" pitchFamily="34" charset="0"/>
                <a:ea typeface="微软雅黑"/>
                <a:cs typeface="+mn-cs"/>
              </a:rPr>
              <a:t>The user can demonstrate on a projector or computer, or print the presentation and make it into a film to be used in a wider field</a:t>
            </a:r>
          </a:p>
        </p:txBody>
      </p:sp>
      <p:sp>
        <p:nvSpPr>
          <p:cNvPr id="14" name="文本框 13"/>
          <p:cNvSpPr txBox="1"/>
          <p:nvPr/>
        </p:nvSpPr>
        <p:spPr>
          <a:xfrm>
            <a:off x="4364967" y="4419096"/>
            <a:ext cx="3467616" cy="58477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black">
                    <a:lumMod val="85000"/>
                    <a:lumOff val="15000"/>
                  </a:prstClr>
                </a:solidFill>
                <a:effectLst/>
                <a:uLnTx/>
                <a:uFillTx/>
                <a:latin typeface="Arial"/>
                <a:ea typeface="微软雅黑"/>
                <a:cs typeface="+mn-cs"/>
              </a:rPr>
              <a:t>标题文字添加此处</a:t>
            </a:r>
          </a:p>
        </p:txBody>
      </p:sp>
      <p:cxnSp>
        <p:nvCxnSpPr>
          <p:cNvPr id="16" name="直接连接符 15"/>
          <p:cNvCxnSpPr/>
          <p:nvPr/>
        </p:nvCxnSpPr>
        <p:spPr>
          <a:xfrm>
            <a:off x="5451631" y="5125866"/>
            <a:ext cx="303921" cy="0"/>
          </a:xfrm>
          <a:prstGeom prst="line">
            <a:avLst/>
          </a:prstGeom>
          <a:ln w="50800"/>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5781752" y="5125866"/>
            <a:ext cx="303921" cy="0"/>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6111874" y="5125866"/>
            <a:ext cx="303921" cy="0"/>
          </a:xfrm>
          <a:prstGeom prst="line">
            <a:avLst/>
          </a:prstGeom>
          <a:ln w="508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6441995" y="5125866"/>
            <a:ext cx="303921" cy="0"/>
          </a:xfrm>
          <a:prstGeom prst="line">
            <a:avLst/>
          </a:prstGeom>
          <a:ln w="50800">
            <a:solidFill>
              <a:schemeClr val="accent4"/>
            </a:solidFill>
          </a:ln>
        </p:spPr>
        <p:style>
          <a:lnRef idx="1">
            <a:schemeClr val="accent1"/>
          </a:lnRef>
          <a:fillRef idx="0">
            <a:schemeClr val="accent1"/>
          </a:fillRef>
          <a:effectRef idx="0">
            <a:schemeClr val="accent1"/>
          </a:effectRef>
          <a:fontRef idx="minor">
            <a:schemeClr val="tx1"/>
          </a:fontRef>
        </p:style>
      </p:cxnSp>
      <p:grpSp>
        <p:nvGrpSpPr>
          <p:cNvPr id="23" name="组合 22"/>
          <p:cNvGrpSpPr/>
          <p:nvPr/>
        </p:nvGrpSpPr>
        <p:grpSpPr>
          <a:xfrm>
            <a:off x="3790519" y="985318"/>
            <a:ext cx="4117476" cy="3053282"/>
            <a:chOff x="3790519" y="985318"/>
            <a:chExt cx="4117476" cy="3053282"/>
          </a:xfrm>
        </p:grpSpPr>
        <p:pic>
          <p:nvPicPr>
            <p:cNvPr id="2" name="图片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790519" y="985318"/>
              <a:ext cx="4117476" cy="3053282"/>
            </a:xfrm>
            <a:prstGeom prst="rect">
              <a:avLst/>
            </a:prstGeom>
          </p:spPr>
        </p:pic>
        <p:sp>
          <p:nvSpPr>
            <p:cNvPr id="21" name="文本框 20"/>
            <p:cNvSpPr txBox="1"/>
            <p:nvPr/>
          </p:nvSpPr>
          <p:spPr>
            <a:xfrm>
              <a:off x="5479581" y="1849671"/>
              <a:ext cx="950901" cy="923330"/>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5400" b="0" i="0" u="none" strike="noStrike" kern="1200" cap="none" spc="0" normalizeH="0" baseline="0" noProof="0" dirty="0">
                  <a:ln>
                    <a:noFill/>
                  </a:ln>
                  <a:solidFill>
                    <a:prstClr val="black">
                      <a:lumMod val="85000"/>
                      <a:lumOff val="15000"/>
                    </a:prstClr>
                  </a:solidFill>
                  <a:effectLst/>
                  <a:uLnTx/>
                  <a:uFillTx/>
                  <a:latin typeface="Century Gothic" panose="020B0502020202020204" pitchFamily="34" charset="0"/>
                  <a:ea typeface="微软雅黑"/>
                  <a:cs typeface="+mn-cs"/>
                </a:rPr>
                <a:t>04</a:t>
              </a:r>
              <a:endParaRPr kumimoji="0" lang="zh-CN" altLang="en-US" sz="5400" b="0" i="0" u="none" strike="noStrike" kern="1200" cap="none" spc="0" normalizeH="0" baseline="0" noProof="0" dirty="0">
                <a:ln>
                  <a:noFill/>
                </a:ln>
                <a:solidFill>
                  <a:prstClr val="black">
                    <a:lumMod val="85000"/>
                    <a:lumOff val="15000"/>
                  </a:prstClr>
                </a:solidFill>
                <a:effectLst/>
                <a:uLnTx/>
                <a:uFillTx/>
                <a:latin typeface="Century Gothic" panose="020B0502020202020204" pitchFamily="34" charset="0"/>
                <a:ea typeface="微软雅黑"/>
                <a:cs typeface="+mn-cs"/>
              </a:endParaRPr>
            </a:p>
          </p:txBody>
        </p:sp>
      </p:grpSp>
    </p:spTree>
    <p:extLst>
      <p:ext uri="{BB962C8B-B14F-4D97-AF65-F5344CB8AC3E}">
        <p14:creationId xmlns:p14="http://schemas.microsoft.com/office/powerpoint/2010/main" val="294345376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anim calcmode="lin" valueType="num">
                                      <p:cBhvr>
                                        <p:cTn id="14" dur="1000" fill="hold"/>
                                        <p:tgtEl>
                                          <p:spTgt spid="14"/>
                                        </p:tgtEl>
                                        <p:attrNameLst>
                                          <p:attrName>ppt_x</p:attrName>
                                        </p:attrNameLst>
                                      </p:cBhvr>
                                      <p:tavLst>
                                        <p:tav tm="0">
                                          <p:val>
                                            <p:strVal val="#ppt_x"/>
                                          </p:val>
                                        </p:tav>
                                        <p:tav tm="100000">
                                          <p:val>
                                            <p:strVal val="#ppt_x"/>
                                          </p:val>
                                        </p:tav>
                                      </p:tavLst>
                                    </p:anim>
                                    <p:anim calcmode="lin" valueType="num">
                                      <p:cBhvr>
                                        <p:cTn id="15" dur="1000" fill="hold"/>
                                        <p:tgtEl>
                                          <p:spTgt spid="14"/>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left)">
                                      <p:cBhvr>
                                        <p:cTn id="19" dur="500"/>
                                        <p:tgtEl>
                                          <p:spTgt spid="16"/>
                                        </p:tgtEl>
                                      </p:cBhvr>
                                    </p:animEffect>
                                  </p:childTnLst>
                                </p:cTn>
                              </p:par>
                              <p:par>
                                <p:cTn id="20" presetID="22" presetClass="entr" presetSubtype="8"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left)">
                                      <p:cBhvr>
                                        <p:cTn id="22" dur="500"/>
                                        <p:tgtEl>
                                          <p:spTgt spid="17"/>
                                        </p:tgtEl>
                                      </p:cBhvr>
                                    </p:animEffect>
                                  </p:childTnLst>
                                </p:cTn>
                              </p:par>
                              <p:par>
                                <p:cTn id="23" presetID="22" presetClass="entr" presetSubtype="8"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left)">
                                      <p:cBhvr>
                                        <p:cTn id="25" dur="500"/>
                                        <p:tgtEl>
                                          <p:spTgt spid="18"/>
                                        </p:tgtEl>
                                      </p:cBhvr>
                                    </p:animEffect>
                                  </p:childTnLst>
                                </p:cTn>
                              </p:par>
                              <p:par>
                                <p:cTn id="26" presetID="22" presetClass="entr" presetSubtype="8" fill="hold" nodeType="with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wipe(left)">
                                      <p:cBhvr>
                                        <p:cTn id="28" dur="500"/>
                                        <p:tgtEl>
                                          <p:spTgt spid="19"/>
                                        </p:tgtEl>
                                      </p:cBhvr>
                                    </p:animEffect>
                                  </p:childTnLst>
                                </p:cTn>
                              </p:par>
                            </p:childTnLst>
                          </p:cTn>
                        </p:par>
                        <p:par>
                          <p:cTn id="29" fill="hold">
                            <p:stCondLst>
                              <p:cond delay="2000"/>
                            </p:stCondLst>
                            <p:childTnLst>
                              <p:par>
                                <p:cTn id="30" presetID="14" presetClass="entr" presetSubtype="10"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randombar(horizontal)">
                                      <p:cBhvr>
                                        <p:cTn id="3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5"/>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a:ln>
            <a:solidFill>
              <a:schemeClr val="bg1">
                <a:lumMod val="85000"/>
              </a:schemeClr>
            </a:solidFill>
          </a:ln>
        </p:spPr>
      </p:pic>
      <p:pic>
        <p:nvPicPr>
          <p:cNvPr id="7" name="图片占位符 6"/>
          <p:cNvPicPr>
            <a:picLocks noGrp="1" noChangeAspect="1"/>
          </p:cNvPicPr>
          <p:nvPr>
            <p:ph type="pic" sz="quarter" idx="11"/>
          </p:nvPr>
        </p:nvPicPr>
        <p:blipFill>
          <a:blip r:embed="rId4" cstate="screen">
            <a:extLst>
              <a:ext uri="{28A0092B-C50C-407E-A947-70E740481C1C}">
                <a14:useLocalDpi xmlns:a14="http://schemas.microsoft.com/office/drawing/2010/main"/>
              </a:ext>
            </a:extLst>
          </a:blip>
          <a:srcRect/>
          <a:stretch>
            <a:fillRect/>
          </a:stretch>
        </p:blipFill>
        <p:spPr>
          <a:ln>
            <a:solidFill>
              <a:schemeClr val="bg1">
                <a:lumMod val="85000"/>
              </a:schemeClr>
            </a:solidFill>
          </a:ln>
        </p:spPr>
      </p:pic>
      <p:pic>
        <p:nvPicPr>
          <p:cNvPr id="13" name="图片占位符 12"/>
          <p:cNvPicPr>
            <a:picLocks noGrp="1" noChangeAspect="1"/>
          </p:cNvPicPr>
          <p:nvPr>
            <p:ph type="pic" sz="quarter" idx="12"/>
          </p:nvPr>
        </p:nvPicPr>
        <p:blipFill>
          <a:blip r:embed="rId5" cstate="screen">
            <a:extLst>
              <a:ext uri="{28A0092B-C50C-407E-A947-70E740481C1C}">
                <a14:useLocalDpi xmlns:a14="http://schemas.microsoft.com/office/drawing/2010/main"/>
              </a:ext>
            </a:extLst>
          </a:blip>
          <a:srcRect/>
          <a:stretch>
            <a:fillRect/>
          </a:stretch>
        </p:blipFill>
        <p:spPr>
          <a:ln>
            <a:solidFill>
              <a:schemeClr val="bg1">
                <a:lumMod val="85000"/>
              </a:schemeClr>
            </a:solidFill>
          </a:ln>
        </p:spPr>
      </p:pic>
      <p:pic>
        <p:nvPicPr>
          <p:cNvPr id="17" name="图片占位符 16"/>
          <p:cNvPicPr>
            <a:picLocks noGrp="1" noChangeAspect="1"/>
          </p:cNvPicPr>
          <p:nvPr>
            <p:ph type="pic" sz="quarter" idx="13"/>
          </p:nvPr>
        </p:nvPicPr>
        <p:blipFill>
          <a:blip r:embed="rId6" cstate="screen">
            <a:extLst>
              <a:ext uri="{28A0092B-C50C-407E-A947-70E740481C1C}">
                <a14:useLocalDpi xmlns:a14="http://schemas.microsoft.com/office/drawing/2010/main"/>
              </a:ext>
            </a:extLst>
          </a:blip>
          <a:srcRect/>
          <a:stretch>
            <a:fillRect/>
          </a:stretch>
        </p:blipFill>
        <p:spPr>
          <a:ln>
            <a:solidFill>
              <a:schemeClr val="bg1">
                <a:lumMod val="85000"/>
              </a:schemeClr>
            </a:solidFill>
          </a:ln>
        </p:spPr>
      </p:pic>
      <p:grpSp>
        <p:nvGrpSpPr>
          <p:cNvPr id="20" name="组合 19"/>
          <p:cNvGrpSpPr/>
          <p:nvPr/>
        </p:nvGrpSpPr>
        <p:grpSpPr>
          <a:xfrm>
            <a:off x="1784239" y="354939"/>
            <a:ext cx="3766991" cy="717686"/>
            <a:chOff x="2976152" y="4708118"/>
            <a:chExt cx="3766991" cy="717686"/>
          </a:xfrm>
        </p:grpSpPr>
        <p:sp>
          <p:nvSpPr>
            <p:cNvPr id="21" name="文本框 20"/>
            <p:cNvSpPr txBox="1"/>
            <p:nvPr/>
          </p:nvSpPr>
          <p:spPr>
            <a:xfrm>
              <a:off x="2976152" y="5171888"/>
              <a:ext cx="3766991" cy="253916"/>
            </a:xfrm>
            <a:prstGeom prst="rect">
              <a:avLst/>
            </a:prstGeom>
            <a:noFill/>
          </p:spPr>
          <p:txBody>
            <a:bodyPr wrap="square" rtlCol="0">
              <a:spAutoFit/>
              <a:scene3d>
                <a:camera prst="orthographicFront"/>
                <a:lightRig rig="threePt" dir="t"/>
              </a:scene3d>
              <a:sp3d contourW="12700"/>
            </a:bodyPr>
            <a:lstStyle/>
            <a:p>
              <a:r>
                <a:rPr lang="en-US" altLang="zh-CN" sz="1050" dirty="0">
                  <a:solidFill>
                    <a:schemeClr val="tx1">
                      <a:lumMod val="65000"/>
                      <a:lumOff val="35000"/>
                    </a:schemeClr>
                  </a:solidFill>
                  <a:latin typeface="Century Gothic" panose="020B0502020202020204" pitchFamily="34" charset="0"/>
                </a:rPr>
                <a:t>The user can demonstrate on a projector or computer</a:t>
              </a:r>
            </a:p>
          </p:txBody>
        </p:sp>
        <p:sp>
          <p:nvSpPr>
            <p:cNvPr id="22" name="文本框 21"/>
            <p:cNvSpPr txBox="1"/>
            <p:nvPr/>
          </p:nvSpPr>
          <p:spPr>
            <a:xfrm>
              <a:off x="2976152" y="4708118"/>
              <a:ext cx="3057247"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tx1">
                      <a:lumMod val="85000"/>
                      <a:lumOff val="15000"/>
                    </a:schemeClr>
                  </a:solidFill>
                </a:rPr>
                <a:t>标题文字添加此处</a:t>
              </a:r>
            </a:p>
          </p:txBody>
        </p:sp>
      </p:grpSp>
      <p:pic>
        <p:nvPicPr>
          <p:cNvPr id="23" name="图片 22"/>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15637" y="248270"/>
            <a:ext cx="1255524" cy="931024"/>
          </a:xfrm>
          <a:prstGeom prst="rect">
            <a:avLst/>
          </a:prstGeom>
        </p:spPr>
      </p:pic>
      <p:grpSp>
        <p:nvGrpSpPr>
          <p:cNvPr id="48" name="组合 47"/>
          <p:cNvGrpSpPr/>
          <p:nvPr/>
        </p:nvGrpSpPr>
        <p:grpSpPr>
          <a:xfrm>
            <a:off x="960438" y="1601603"/>
            <a:ext cx="10356850" cy="885995"/>
            <a:chOff x="874712" y="1114425"/>
            <a:chExt cx="10356850" cy="885995"/>
          </a:xfrm>
        </p:grpSpPr>
        <p:sp>
          <p:nvSpPr>
            <p:cNvPr id="49" name="矩形 48"/>
            <p:cNvSpPr/>
            <p:nvPr/>
          </p:nvSpPr>
          <p:spPr>
            <a:xfrm>
              <a:off x="874712" y="1464889"/>
              <a:ext cx="10356850"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用户可以在投影仪或者计算机上进行演示，也可以将演示文稿打印出来，制作成胶片，以便应用到更广泛的领域中。利用</a:t>
              </a:r>
              <a:r>
                <a:rPr lang="en-US" altLang="zh-CN" sz="1200" dirty="0">
                  <a:solidFill>
                    <a:schemeClr val="tx1">
                      <a:lumMod val="50000"/>
                      <a:lumOff val="50000"/>
                    </a:schemeClr>
                  </a:solidFill>
                </a:rPr>
                <a:t>Microsoft Office PowerPoint</a:t>
              </a:r>
              <a:r>
                <a:rPr lang="zh-CN" altLang="en-US" sz="1200" dirty="0">
                  <a:solidFill>
                    <a:schemeClr val="tx1">
                      <a:lumMod val="50000"/>
                      <a:lumOff val="50000"/>
                    </a:schemeClr>
                  </a:solidFill>
                </a:rPr>
                <a:t>不仅可以创建演示文稿，还可以在互联网上召开面对面会议、远程会议或在网上给观众展示演示文稿</a:t>
              </a:r>
            </a:p>
          </p:txBody>
        </p:sp>
        <p:sp>
          <p:nvSpPr>
            <p:cNvPr id="50" name="矩形 49"/>
            <p:cNvSpPr/>
            <p:nvPr/>
          </p:nvSpPr>
          <p:spPr>
            <a:xfrm>
              <a:off x="874713" y="1114425"/>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18" name="组合 17"/>
          <p:cNvGrpSpPr/>
          <p:nvPr/>
        </p:nvGrpSpPr>
        <p:grpSpPr>
          <a:xfrm>
            <a:off x="2008262" y="4811916"/>
            <a:ext cx="1582664" cy="960268"/>
            <a:chOff x="1757400" y="4754766"/>
            <a:chExt cx="2084387" cy="960268"/>
          </a:xfrm>
        </p:grpSpPr>
        <p:sp>
          <p:nvSpPr>
            <p:cNvPr id="51" name="矩形 50"/>
            <p:cNvSpPr/>
            <p:nvPr/>
          </p:nvSpPr>
          <p:spPr>
            <a:xfrm>
              <a:off x="1757400" y="4754766"/>
              <a:ext cx="2084387" cy="3139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75000"/>
                      <a:lumOff val="25000"/>
                    </a:schemeClr>
                  </a:solidFill>
                </a:rPr>
                <a:t>标题文字添加</a:t>
              </a:r>
            </a:p>
          </p:txBody>
        </p:sp>
        <p:sp>
          <p:nvSpPr>
            <p:cNvPr id="52" name="矩形 51"/>
            <p:cNvSpPr/>
            <p:nvPr/>
          </p:nvSpPr>
          <p:spPr>
            <a:xfrm>
              <a:off x="1757400" y="5077934"/>
              <a:ext cx="2084387" cy="3139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75000"/>
                      <a:lumOff val="25000"/>
                    </a:schemeClr>
                  </a:solidFill>
                </a:rPr>
                <a:t>标题文字添加</a:t>
              </a:r>
            </a:p>
          </p:txBody>
        </p:sp>
        <p:sp>
          <p:nvSpPr>
            <p:cNvPr id="53" name="矩形 52"/>
            <p:cNvSpPr/>
            <p:nvPr/>
          </p:nvSpPr>
          <p:spPr>
            <a:xfrm>
              <a:off x="1757400" y="5401102"/>
              <a:ext cx="2084387" cy="3139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75000"/>
                      <a:lumOff val="25000"/>
                    </a:schemeClr>
                  </a:solidFill>
                </a:rPr>
                <a:t>标题文字添加</a:t>
              </a:r>
            </a:p>
          </p:txBody>
        </p:sp>
      </p:grpSp>
      <p:grpSp>
        <p:nvGrpSpPr>
          <p:cNvPr id="54" name="组合 53"/>
          <p:cNvGrpSpPr/>
          <p:nvPr/>
        </p:nvGrpSpPr>
        <p:grpSpPr>
          <a:xfrm>
            <a:off x="4214708" y="4811916"/>
            <a:ext cx="1582664" cy="960268"/>
            <a:chOff x="1757400" y="4754766"/>
            <a:chExt cx="2084387" cy="960268"/>
          </a:xfrm>
        </p:grpSpPr>
        <p:sp>
          <p:nvSpPr>
            <p:cNvPr id="55" name="矩形 54"/>
            <p:cNvSpPr/>
            <p:nvPr/>
          </p:nvSpPr>
          <p:spPr>
            <a:xfrm>
              <a:off x="1757400" y="4754766"/>
              <a:ext cx="2084387" cy="3139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75000"/>
                      <a:lumOff val="25000"/>
                    </a:schemeClr>
                  </a:solidFill>
                </a:rPr>
                <a:t>标题文字添加</a:t>
              </a:r>
            </a:p>
          </p:txBody>
        </p:sp>
        <p:sp>
          <p:nvSpPr>
            <p:cNvPr id="56" name="矩形 55"/>
            <p:cNvSpPr/>
            <p:nvPr/>
          </p:nvSpPr>
          <p:spPr>
            <a:xfrm>
              <a:off x="1757400" y="5077934"/>
              <a:ext cx="2084387" cy="3139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75000"/>
                      <a:lumOff val="25000"/>
                    </a:schemeClr>
                  </a:solidFill>
                </a:rPr>
                <a:t>标题文字添加</a:t>
              </a:r>
            </a:p>
          </p:txBody>
        </p:sp>
        <p:sp>
          <p:nvSpPr>
            <p:cNvPr id="57" name="矩形 56"/>
            <p:cNvSpPr/>
            <p:nvPr/>
          </p:nvSpPr>
          <p:spPr>
            <a:xfrm>
              <a:off x="1757400" y="5401102"/>
              <a:ext cx="2084387" cy="3139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75000"/>
                      <a:lumOff val="25000"/>
                    </a:schemeClr>
                  </a:solidFill>
                </a:rPr>
                <a:t>标题文字添加</a:t>
              </a:r>
            </a:p>
          </p:txBody>
        </p:sp>
      </p:grpSp>
      <p:grpSp>
        <p:nvGrpSpPr>
          <p:cNvPr id="58" name="组合 57"/>
          <p:cNvGrpSpPr/>
          <p:nvPr/>
        </p:nvGrpSpPr>
        <p:grpSpPr>
          <a:xfrm>
            <a:off x="6421154" y="4811916"/>
            <a:ext cx="1582664" cy="960268"/>
            <a:chOff x="1757400" y="4754766"/>
            <a:chExt cx="2084387" cy="960268"/>
          </a:xfrm>
        </p:grpSpPr>
        <p:sp>
          <p:nvSpPr>
            <p:cNvPr id="59" name="矩形 58"/>
            <p:cNvSpPr/>
            <p:nvPr/>
          </p:nvSpPr>
          <p:spPr>
            <a:xfrm>
              <a:off x="1757400" y="4754766"/>
              <a:ext cx="2084387" cy="3139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75000"/>
                      <a:lumOff val="25000"/>
                    </a:schemeClr>
                  </a:solidFill>
                </a:rPr>
                <a:t>标题文字添加</a:t>
              </a:r>
            </a:p>
          </p:txBody>
        </p:sp>
        <p:sp>
          <p:nvSpPr>
            <p:cNvPr id="60" name="矩形 59"/>
            <p:cNvSpPr/>
            <p:nvPr/>
          </p:nvSpPr>
          <p:spPr>
            <a:xfrm>
              <a:off x="1757400" y="5077934"/>
              <a:ext cx="2084387" cy="3139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75000"/>
                      <a:lumOff val="25000"/>
                    </a:schemeClr>
                  </a:solidFill>
                </a:rPr>
                <a:t>标题文字添加</a:t>
              </a:r>
            </a:p>
          </p:txBody>
        </p:sp>
        <p:sp>
          <p:nvSpPr>
            <p:cNvPr id="61" name="矩形 60"/>
            <p:cNvSpPr/>
            <p:nvPr/>
          </p:nvSpPr>
          <p:spPr>
            <a:xfrm>
              <a:off x="1757400" y="5401102"/>
              <a:ext cx="2084387" cy="3139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75000"/>
                      <a:lumOff val="25000"/>
                    </a:schemeClr>
                  </a:solidFill>
                </a:rPr>
                <a:t>标题文字添加</a:t>
              </a:r>
            </a:p>
          </p:txBody>
        </p:sp>
      </p:grpSp>
      <p:grpSp>
        <p:nvGrpSpPr>
          <p:cNvPr id="62" name="组合 61"/>
          <p:cNvGrpSpPr/>
          <p:nvPr/>
        </p:nvGrpSpPr>
        <p:grpSpPr>
          <a:xfrm>
            <a:off x="8627600" y="4811916"/>
            <a:ext cx="1582664" cy="960268"/>
            <a:chOff x="1757400" y="4754766"/>
            <a:chExt cx="2084387" cy="960268"/>
          </a:xfrm>
        </p:grpSpPr>
        <p:sp>
          <p:nvSpPr>
            <p:cNvPr id="63" name="矩形 62"/>
            <p:cNvSpPr/>
            <p:nvPr/>
          </p:nvSpPr>
          <p:spPr>
            <a:xfrm>
              <a:off x="1757400" y="4754766"/>
              <a:ext cx="2084387" cy="3139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75000"/>
                      <a:lumOff val="25000"/>
                    </a:schemeClr>
                  </a:solidFill>
                </a:rPr>
                <a:t>标题文字添加</a:t>
              </a:r>
            </a:p>
          </p:txBody>
        </p:sp>
        <p:sp>
          <p:nvSpPr>
            <p:cNvPr id="64" name="矩形 63"/>
            <p:cNvSpPr/>
            <p:nvPr/>
          </p:nvSpPr>
          <p:spPr>
            <a:xfrm>
              <a:off x="1757400" y="5077934"/>
              <a:ext cx="2084387" cy="3139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75000"/>
                      <a:lumOff val="25000"/>
                    </a:schemeClr>
                  </a:solidFill>
                </a:rPr>
                <a:t>标题文字添加</a:t>
              </a:r>
            </a:p>
          </p:txBody>
        </p:sp>
        <p:sp>
          <p:nvSpPr>
            <p:cNvPr id="65" name="矩形 64"/>
            <p:cNvSpPr/>
            <p:nvPr/>
          </p:nvSpPr>
          <p:spPr>
            <a:xfrm>
              <a:off x="1757400" y="5401102"/>
              <a:ext cx="2084387" cy="3139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75000"/>
                      <a:lumOff val="25000"/>
                    </a:schemeClr>
                  </a:solidFill>
                </a:rPr>
                <a:t>标题文字添加</a:t>
              </a:r>
            </a:p>
          </p:txBody>
        </p:sp>
      </p:grpSp>
    </p:spTree>
    <p:extLst>
      <p:ext uri="{BB962C8B-B14F-4D97-AF65-F5344CB8AC3E}">
        <p14:creationId xmlns:p14="http://schemas.microsoft.com/office/powerpoint/2010/main" val="397286148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500" fill="hold"/>
                                        <p:tgtEl>
                                          <p:spTgt spid="48"/>
                                        </p:tgtEl>
                                        <p:attrNameLst>
                                          <p:attrName>ppt_x</p:attrName>
                                        </p:attrNameLst>
                                      </p:cBhvr>
                                      <p:tavLst>
                                        <p:tav tm="0">
                                          <p:val>
                                            <p:strVal val="1+#ppt_w/2"/>
                                          </p:val>
                                        </p:tav>
                                        <p:tav tm="100000">
                                          <p:val>
                                            <p:strVal val="#ppt_x"/>
                                          </p:val>
                                        </p:tav>
                                      </p:tavLst>
                                    </p:anim>
                                    <p:anim calcmode="lin" valueType="num">
                                      <p:cBhvr additive="base">
                                        <p:cTn id="8" dur="500" fill="hold"/>
                                        <p:tgtEl>
                                          <p:spTgt spid="4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par>
                                <p:cTn id="15" presetID="53" presetClass="entr" presetSubtype="16"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par>
                                <p:cTn id="20" presetID="53" presetClass="entr" presetSubtype="16"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nodeType="with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p:cTn id="27" dur="500" fill="hold"/>
                                        <p:tgtEl>
                                          <p:spTgt spid="17"/>
                                        </p:tgtEl>
                                        <p:attrNameLst>
                                          <p:attrName>ppt_w</p:attrName>
                                        </p:attrNameLst>
                                      </p:cBhvr>
                                      <p:tavLst>
                                        <p:tav tm="0">
                                          <p:val>
                                            <p:fltVal val="0"/>
                                          </p:val>
                                        </p:tav>
                                        <p:tav tm="100000">
                                          <p:val>
                                            <p:strVal val="#ppt_w"/>
                                          </p:val>
                                        </p:tav>
                                      </p:tavLst>
                                    </p:anim>
                                    <p:anim calcmode="lin" valueType="num">
                                      <p:cBhvr>
                                        <p:cTn id="28" dur="500" fill="hold"/>
                                        <p:tgtEl>
                                          <p:spTgt spid="17"/>
                                        </p:tgtEl>
                                        <p:attrNameLst>
                                          <p:attrName>ppt_h</p:attrName>
                                        </p:attrNameLst>
                                      </p:cBhvr>
                                      <p:tavLst>
                                        <p:tav tm="0">
                                          <p:val>
                                            <p:fltVal val="0"/>
                                          </p:val>
                                        </p:tav>
                                        <p:tav tm="100000">
                                          <p:val>
                                            <p:strVal val="#ppt_h"/>
                                          </p:val>
                                        </p:tav>
                                      </p:tavLst>
                                    </p:anim>
                                    <p:animEffect transition="in" filter="fade">
                                      <p:cBhvr>
                                        <p:cTn id="29" dur="500"/>
                                        <p:tgtEl>
                                          <p:spTgt spid="17"/>
                                        </p:tgtEl>
                                      </p:cBhvr>
                                    </p:animEffect>
                                  </p:childTnLst>
                                </p:cTn>
                              </p:par>
                            </p:childTnLst>
                          </p:cTn>
                        </p:par>
                        <p:par>
                          <p:cTn id="30" fill="hold">
                            <p:stCondLst>
                              <p:cond delay="1000"/>
                            </p:stCondLst>
                            <p:childTnLst>
                              <p:par>
                                <p:cTn id="31" presetID="14" presetClass="entr" presetSubtype="10" fill="hold" nodeType="after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randombar(horizontal)">
                                      <p:cBhvr>
                                        <p:cTn id="33" dur="500"/>
                                        <p:tgtEl>
                                          <p:spTgt spid="18"/>
                                        </p:tgtEl>
                                      </p:cBhvr>
                                    </p:animEffect>
                                  </p:childTnLst>
                                </p:cTn>
                              </p:par>
                              <p:par>
                                <p:cTn id="34" presetID="14" presetClass="entr" presetSubtype="10" fill="hold" nodeType="withEffect">
                                  <p:stCondLst>
                                    <p:cond delay="0"/>
                                  </p:stCondLst>
                                  <p:childTnLst>
                                    <p:set>
                                      <p:cBhvr>
                                        <p:cTn id="35" dur="1" fill="hold">
                                          <p:stCondLst>
                                            <p:cond delay="0"/>
                                          </p:stCondLst>
                                        </p:cTn>
                                        <p:tgtEl>
                                          <p:spTgt spid="54"/>
                                        </p:tgtEl>
                                        <p:attrNameLst>
                                          <p:attrName>style.visibility</p:attrName>
                                        </p:attrNameLst>
                                      </p:cBhvr>
                                      <p:to>
                                        <p:strVal val="visible"/>
                                      </p:to>
                                    </p:set>
                                    <p:animEffect transition="in" filter="randombar(horizontal)">
                                      <p:cBhvr>
                                        <p:cTn id="36" dur="500"/>
                                        <p:tgtEl>
                                          <p:spTgt spid="54"/>
                                        </p:tgtEl>
                                      </p:cBhvr>
                                    </p:animEffect>
                                  </p:childTnLst>
                                </p:cTn>
                              </p:par>
                              <p:par>
                                <p:cTn id="37" presetID="14" presetClass="entr" presetSubtype="10" fill="hold" nodeType="withEffect">
                                  <p:stCondLst>
                                    <p:cond delay="0"/>
                                  </p:stCondLst>
                                  <p:childTnLst>
                                    <p:set>
                                      <p:cBhvr>
                                        <p:cTn id="38" dur="1" fill="hold">
                                          <p:stCondLst>
                                            <p:cond delay="0"/>
                                          </p:stCondLst>
                                        </p:cTn>
                                        <p:tgtEl>
                                          <p:spTgt spid="58"/>
                                        </p:tgtEl>
                                        <p:attrNameLst>
                                          <p:attrName>style.visibility</p:attrName>
                                        </p:attrNameLst>
                                      </p:cBhvr>
                                      <p:to>
                                        <p:strVal val="visible"/>
                                      </p:to>
                                    </p:set>
                                    <p:animEffect transition="in" filter="randombar(horizontal)">
                                      <p:cBhvr>
                                        <p:cTn id="39" dur="500"/>
                                        <p:tgtEl>
                                          <p:spTgt spid="58"/>
                                        </p:tgtEl>
                                      </p:cBhvr>
                                    </p:animEffect>
                                  </p:childTnLst>
                                </p:cTn>
                              </p:par>
                              <p:par>
                                <p:cTn id="40" presetID="14" presetClass="entr" presetSubtype="10" fill="hold" nodeType="withEffect">
                                  <p:stCondLst>
                                    <p:cond delay="0"/>
                                  </p:stCondLst>
                                  <p:childTnLst>
                                    <p:set>
                                      <p:cBhvr>
                                        <p:cTn id="41" dur="1" fill="hold">
                                          <p:stCondLst>
                                            <p:cond delay="0"/>
                                          </p:stCondLst>
                                        </p:cTn>
                                        <p:tgtEl>
                                          <p:spTgt spid="62"/>
                                        </p:tgtEl>
                                        <p:attrNameLst>
                                          <p:attrName>style.visibility</p:attrName>
                                        </p:attrNameLst>
                                      </p:cBhvr>
                                      <p:to>
                                        <p:strVal val="visible"/>
                                      </p:to>
                                    </p:set>
                                    <p:animEffect transition="in" filter="randombar(horizontal)">
                                      <p:cBhvr>
                                        <p:cTn id="42"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74713" y="2909908"/>
            <a:ext cx="5221287" cy="2711806"/>
          </a:xfrm>
          <a:prstGeom prst="rect">
            <a:avLst/>
          </a:prstGeom>
        </p:spPr>
      </p:pic>
      <p:pic>
        <p:nvPicPr>
          <p:cNvPr id="6" name="Picture 2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96001" y="2909908"/>
            <a:ext cx="5221287" cy="2711806"/>
          </a:xfrm>
          <a:prstGeom prst="rect">
            <a:avLst/>
          </a:prstGeom>
        </p:spPr>
      </p:pic>
      <p:grpSp>
        <p:nvGrpSpPr>
          <p:cNvPr id="8" name="组合 7"/>
          <p:cNvGrpSpPr/>
          <p:nvPr/>
        </p:nvGrpSpPr>
        <p:grpSpPr>
          <a:xfrm>
            <a:off x="1784239" y="354939"/>
            <a:ext cx="3766991" cy="717686"/>
            <a:chOff x="2976152" y="4708118"/>
            <a:chExt cx="3766991" cy="717686"/>
          </a:xfrm>
        </p:grpSpPr>
        <p:sp>
          <p:nvSpPr>
            <p:cNvPr id="9" name="文本框 8"/>
            <p:cNvSpPr txBox="1"/>
            <p:nvPr/>
          </p:nvSpPr>
          <p:spPr>
            <a:xfrm>
              <a:off x="2976152" y="5171888"/>
              <a:ext cx="3766991" cy="253916"/>
            </a:xfrm>
            <a:prstGeom prst="rect">
              <a:avLst/>
            </a:prstGeom>
            <a:noFill/>
          </p:spPr>
          <p:txBody>
            <a:bodyPr wrap="square" rtlCol="0">
              <a:spAutoFit/>
              <a:scene3d>
                <a:camera prst="orthographicFront"/>
                <a:lightRig rig="threePt" dir="t"/>
              </a:scene3d>
              <a:sp3d contourW="12700"/>
            </a:bodyPr>
            <a:lstStyle/>
            <a:p>
              <a:r>
                <a:rPr lang="en-US" altLang="zh-CN" sz="1050" dirty="0">
                  <a:solidFill>
                    <a:schemeClr val="tx1">
                      <a:lumMod val="65000"/>
                      <a:lumOff val="35000"/>
                    </a:schemeClr>
                  </a:solidFill>
                  <a:latin typeface="Century Gothic" panose="020B0502020202020204" pitchFamily="34" charset="0"/>
                </a:rPr>
                <a:t>The user can demonstrate on a projector or computer</a:t>
              </a:r>
            </a:p>
          </p:txBody>
        </p:sp>
        <p:sp>
          <p:nvSpPr>
            <p:cNvPr id="10" name="文本框 9"/>
            <p:cNvSpPr txBox="1"/>
            <p:nvPr/>
          </p:nvSpPr>
          <p:spPr>
            <a:xfrm>
              <a:off x="2976152" y="4708118"/>
              <a:ext cx="3057247"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tx1">
                      <a:lumMod val="85000"/>
                      <a:lumOff val="15000"/>
                    </a:schemeClr>
                  </a:solidFill>
                </a:rPr>
                <a:t>标题文字添加此处</a:t>
              </a:r>
            </a:p>
          </p:txBody>
        </p:sp>
      </p:grpSp>
      <p:pic>
        <p:nvPicPr>
          <p:cNvPr id="11" name="图片 10"/>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5637" y="248270"/>
            <a:ext cx="1255524" cy="931024"/>
          </a:xfrm>
          <a:prstGeom prst="rect">
            <a:avLst/>
          </a:prstGeom>
        </p:spPr>
      </p:pic>
      <p:pic>
        <p:nvPicPr>
          <p:cNvPr id="15" name="图片占位符 14"/>
          <p:cNvPicPr>
            <a:picLocks noGrp="1" noChangeAspect="1"/>
          </p:cNvPicPr>
          <p:nvPr>
            <p:ph type="pic" sz="quarter" idx="10"/>
          </p:nvPr>
        </p:nvPicPr>
        <p:blipFill>
          <a:blip r:embed="rId5">
            <a:extLst>
              <a:ext uri="{28A0092B-C50C-407E-A947-70E740481C1C}">
                <a14:useLocalDpi xmlns:a14="http://schemas.microsoft.com/office/drawing/2010/main"/>
              </a:ext>
            </a:extLst>
          </a:blip>
          <a:stretch>
            <a:fillRect/>
          </a:stretch>
        </p:blipFill>
        <p:spPr>
          <a:xfrm>
            <a:off x="1738105" y="3036417"/>
            <a:ext cx="3499308" cy="2212977"/>
          </a:xfrm>
        </p:spPr>
      </p:pic>
      <p:pic>
        <p:nvPicPr>
          <p:cNvPr id="20" name="图片占位符 19"/>
          <p:cNvPicPr>
            <a:picLocks noGrp="1" noChangeAspect="1"/>
          </p:cNvPicPr>
          <p:nvPr>
            <p:ph type="pic" sz="quarter" idx="12"/>
          </p:nvPr>
        </p:nvPicPr>
        <p:blipFill>
          <a:blip r:embed="rId6">
            <a:extLst>
              <a:ext uri="{28A0092B-C50C-407E-A947-70E740481C1C}">
                <a14:useLocalDpi xmlns:a14="http://schemas.microsoft.com/office/drawing/2010/main"/>
              </a:ext>
            </a:extLst>
          </a:blip>
          <a:stretch>
            <a:fillRect/>
          </a:stretch>
        </p:blipFill>
        <p:spPr>
          <a:xfrm>
            <a:off x="6959393" y="3036417"/>
            <a:ext cx="3499308" cy="2212977"/>
          </a:xfrm>
        </p:spPr>
      </p:pic>
      <p:grpSp>
        <p:nvGrpSpPr>
          <p:cNvPr id="21" name="组合 20"/>
          <p:cNvGrpSpPr/>
          <p:nvPr/>
        </p:nvGrpSpPr>
        <p:grpSpPr>
          <a:xfrm>
            <a:off x="960438" y="1601603"/>
            <a:ext cx="10356850" cy="885995"/>
            <a:chOff x="874712" y="1114425"/>
            <a:chExt cx="10356850" cy="885995"/>
          </a:xfrm>
        </p:grpSpPr>
        <p:sp>
          <p:nvSpPr>
            <p:cNvPr id="22" name="矩形 21"/>
            <p:cNvSpPr/>
            <p:nvPr/>
          </p:nvSpPr>
          <p:spPr>
            <a:xfrm>
              <a:off x="874712" y="1464889"/>
              <a:ext cx="10356850"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用户可以在投影仪或者计算机上进行演示，也可以将演示文稿打印出来，制作成胶片，以便应用到更广泛的领域中。利用</a:t>
              </a:r>
              <a:r>
                <a:rPr lang="en-US" altLang="zh-CN" sz="1200" dirty="0">
                  <a:solidFill>
                    <a:schemeClr val="tx1">
                      <a:lumMod val="50000"/>
                      <a:lumOff val="50000"/>
                    </a:schemeClr>
                  </a:solidFill>
                </a:rPr>
                <a:t>Microsoft Office PowerPoint</a:t>
              </a:r>
              <a:r>
                <a:rPr lang="zh-CN" altLang="en-US" sz="1200" dirty="0">
                  <a:solidFill>
                    <a:schemeClr val="tx1">
                      <a:lumMod val="50000"/>
                      <a:lumOff val="50000"/>
                    </a:schemeClr>
                  </a:solidFill>
                </a:rPr>
                <a:t>不仅可以创建演示文稿，还可以在互联网上召开面对面会议、远程会议或在网上给观众展示演示文稿</a:t>
              </a:r>
            </a:p>
          </p:txBody>
        </p:sp>
        <p:sp>
          <p:nvSpPr>
            <p:cNvPr id="23" name="矩形 22"/>
            <p:cNvSpPr/>
            <p:nvPr/>
          </p:nvSpPr>
          <p:spPr>
            <a:xfrm>
              <a:off x="874713" y="1114425"/>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spTree>
    <p:extLst>
      <p:ext uri="{BB962C8B-B14F-4D97-AF65-F5344CB8AC3E}">
        <p14:creationId xmlns:p14="http://schemas.microsoft.com/office/powerpoint/2010/main" val="23045654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1000"/>
                                        <p:tgtEl>
                                          <p:spTgt spid="15"/>
                                        </p:tgtEl>
                                      </p:cBhvr>
                                    </p:animEffect>
                                    <p:anim calcmode="lin" valueType="num">
                                      <p:cBhvr>
                                        <p:cTn id="22" dur="1000" fill="hold"/>
                                        <p:tgtEl>
                                          <p:spTgt spid="15"/>
                                        </p:tgtEl>
                                        <p:attrNameLst>
                                          <p:attrName>ppt_x</p:attrName>
                                        </p:attrNameLst>
                                      </p:cBhvr>
                                      <p:tavLst>
                                        <p:tav tm="0">
                                          <p:val>
                                            <p:strVal val="#ppt_x"/>
                                          </p:val>
                                        </p:tav>
                                        <p:tav tm="100000">
                                          <p:val>
                                            <p:strVal val="#ppt_x"/>
                                          </p:val>
                                        </p:tav>
                                      </p:tavLst>
                                    </p:anim>
                                    <p:anim calcmode="lin" valueType="num">
                                      <p:cBhvr>
                                        <p:cTn id="23" dur="1000" fill="hold"/>
                                        <p:tgtEl>
                                          <p:spTgt spid="15"/>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1000"/>
                                        <p:tgtEl>
                                          <p:spTgt spid="20"/>
                                        </p:tgtEl>
                                      </p:cBhvr>
                                    </p:animEffect>
                                    <p:anim calcmode="lin" valueType="num">
                                      <p:cBhvr>
                                        <p:cTn id="27" dur="1000" fill="hold"/>
                                        <p:tgtEl>
                                          <p:spTgt spid="20"/>
                                        </p:tgtEl>
                                        <p:attrNameLst>
                                          <p:attrName>ppt_x</p:attrName>
                                        </p:attrNameLst>
                                      </p:cBhvr>
                                      <p:tavLst>
                                        <p:tav tm="0">
                                          <p:val>
                                            <p:strVal val="#ppt_x"/>
                                          </p:val>
                                        </p:tav>
                                        <p:tav tm="100000">
                                          <p:val>
                                            <p:strVal val="#ppt_x"/>
                                          </p:val>
                                        </p:tav>
                                      </p:tavLst>
                                    </p:anim>
                                    <p:anim calcmode="lin" valueType="num">
                                      <p:cBhvr>
                                        <p:cTn id="28"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607300" y="0"/>
            <a:ext cx="45847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Picture 22" descr="iPhone6_mockup_front_white.png"/>
          <p:cNvPicPr>
            <a:picLocks/>
          </p:cNvPicPr>
          <p:nvPr/>
        </p:nvPicPr>
        <p:blipFill>
          <a:blip r:embed="rId3" cstate="screen">
            <a:extLst>
              <a:ext uri="{28A0092B-C50C-407E-A947-70E740481C1C}">
                <a14:useLocalDpi xmlns:a14="http://schemas.microsoft.com/office/drawing/2010/main"/>
              </a:ext>
            </a:extLst>
          </a:blip>
          <a:stretch>
            <a:fillRect/>
          </a:stretch>
        </p:blipFill>
        <p:spPr>
          <a:xfrm>
            <a:off x="8036437" y="502757"/>
            <a:ext cx="3726426" cy="5852486"/>
          </a:xfrm>
          <a:prstGeom prst="rect">
            <a:avLst/>
          </a:prstGeom>
        </p:spPr>
      </p:pic>
      <p:grpSp>
        <p:nvGrpSpPr>
          <p:cNvPr id="6" name="组合 5"/>
          <p:cNvGrpSpPr/>
          <p:nvPr/>
        </p:nvGrpSpPr>
        <p:grpSpPr>
          <a:xfrm>
            <a:off x="1784239" y="354939"/>
            <a:ext cx="3766991" cy="717686"/>
            <a:chOff x="2976152" y="4708118"/>
            <a:chExt cx="3766991" cy="717686"/>
          </a:xfrm>
        </p:grpSpPr>
        <p:sp>
          <p:nvSpPr>
            <p:cNvPr id="7" name="文本框 6"/>
            <p:cNvSpPr txBox="1"/>
            <p:nvPr/>
          </p:nvSpPr>
          <p:spPr>
            <a:xfrm>
              <a:off x="2976152" y="5171888"/>
              <a:ext cx="3766991" cy="253916"/>
            </a:xfrm>
            <a:prstGeom prst="rect">
              <a:avLst/>
            </a:prstGeom>
            <a:noFill/>
          </p:spPr>
          <p:txBody>
            <a:bodyPr wrap="square" rtlCol="0">
              <a:spAutoFit/>
              <a:scene3d>
                <a:camera prst="orthographicFront"/>
                <a:lightRig rig="threePt" dir="t"/>
              </a:scene3d>
              <a:sp3d contourW="12700"/>
            </a:bodyPr>
            <a:lstStyle/>
            <a:p>
              <a:r>
                <a:rPr lang="en-US" altLang="zh-CN" sz="1050" dirty="0">
                  <a:solidFill>
                    <a:schemeClr val="tx1">
                      <a:lumMod val="65000"/>
                      <a:lumOff val="35000"/>
                    </a:schemeClr>
                  </a:solidFill>
                  <a:latin typeface="Century Gothic" panose="020B0502020202020204" pitchFamily="34" charset="0"/>
                </a:rPr>
                <a:t>The user can demonstrate on a projector or computer</a:t>
              </a:r>
            </a:p>
          </p:txBody>
        </p:sp>
        <p:sp>
          <p:nvSpPr>
            <p:cNvPr id="8" name="文本框 7"/>
            <p:cNvSpPr txBox="1"/>
            <p:nvPr/>
          </p:nvSpPr>
          <p:spPr>
            <a:xfrm>
              <a:off x="2976152" y="4708118"/>
              <a:ext cx="3057247"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tx1">
                      <a:lumMod val="85000"/>
                      <a:lumOff val="15000"/>
                    </a:schemeClr>
                  </a:solidFill>
                </a:rPr>
                <a:t>标题文字添加此处</a:t>
              </a:r>
            </a:p>
          </p:txBody>
        </p:sp>
      </p:grpSp>
      <p:pic>
        <p:nvPicPr>
          <p:cNvPr id="9" name="图片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5637" y="248270"/>
            <a:ext cx="1255524" cy="931024"/>
          </a:xfrm>
          <a:prstGeom prst="rect">
            <a:avLst/>
          </a:prstGeom>
        </p:spPr>
      </p:pic>
      <p:pic>
        <p:nvPicPr>
          <p:cNvPr id="12" name="图片占位符 11"/>
          <p:cNvPicPr>
            <a:picLocks noGrp="1" noChangeAspect="1"/>
          </p:cNvPicPr>
          <p:nvPr>
            <p:ph type="pic" sz="quarter" idx="10"/>
          </p:nvPr>
        </p:nvPicPr>
        <p:blipFill>
          <a:blip r:embed="rId5">
            <a:extLst>
              <a:ext uri="{28A0092B-C50C-407E-A947-70E740481C1C}">
                <a14:useLocalDpi xmlns:a14="http://schemas.microsoft.com/office/drawing/2010/main"/>
              </a:ext>
            </a:extLst>
          </a:blip>
          <a:stretch>
            <a:fillRect/>
          </a:stretch>
        </p:blipFill>
        <p:spPr>
          <a:xfrm>
            <a:off x="8757213" y="1397000"/>
            <a:ext cx="2259474" cy="4019550"/>
          </a:xfrm>
        </p:spPr>
      </p:pic>
      <p:sp>
        <p:nvSpPr>
          <p:cNvPr id="17" name="Shape 2645"/>
          <p:cNvSpPr/>
          <p:nvPr/>
        </p:nvSpPr>
        <p:spPr>
          <a:xfrm>
            <a:off x="1302485" y="2466400"/>
            <a:ext cx="379308" cy="275861"/>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18" name="Shape 2688"/>
          <p:cNvSpPr/>
          <p:nvPr/>
        </p:nvSpPr>
        <p:spPr>
          <a:xfrm>
            <a:off x="1302485" y="3553913"/>
            <a:ext cx="379308" cy="379308"/>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8" y="11291"/>
                  <a:pt x="19636" y="11291"/>
                </a:cubicBezTo>
                <a:lnTo>
                  <a:pt x="19636" y="7364"/>
                </a:lnTo>
                <a:cubicBezTo>
                  <a:pt x="20178"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59"/>
                  <a:pt x="18977" y="0"/>
                  <a:pt x="18164" y="0"/>
                </a:cubicBezTo>
                <a:cubicBezTo>
                  <a:pt x="17350" y="0"/>
                  <a:pt x="16691" y="659"/>
                  <a:pt x="16691" y="1473"/>
                </a:cubicBezTo>
                <a:lnTo>
                  <a:pt x="16691" y="1844"/>
                </a:lnTo>
                <a:lnTo>
                  <a:pt x="2459" y="6029"/>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79" y="21433"/>
                  <a:pt x="5166" y="21600"/>
                  <a:pt x="5400" y="21600"/>
                </a:cubicBezTo>
                <a:lnTo>
                  <a:pt x="9327" y="21600"/>
                </a:lnTo>
                <a:cubicBezTo>
                  <a:pt x="9598" y="21600"/>
                  <a:pt x="9818" y="21381"/>
                  <a:pt x="9818" y="21109"/>
                </a:cubicBezTo>
                <a:cubicBezTo>
                  <a:pt x="9818" y="21072"/>
                  <a:pt x="9805" y="21039"/>
                  <a:pt x="9797" y="21005"/>
                </a:cubicBezTo>
                <a:lnTo>
                  <a:pt x="9806" y="21003"/>
                </a:lnTo>
                <a:lnTo>
                  <a:pt x="8249" y="14329"/>
                </a:lnTo>
                <a:lnTo>
                  <a:pt x="16691" y="16811"/>
                </a:lnTo>
                <a:lnTo>
                  <a:pt x="16691" y="17182"/>
                </a:lnTo>
                <a:cubicBezTo>
                  <a:pt x="16691" y="17995"/>
                  <a:pt x="17350" y="18655"/>
                  <a:pt x="18164" y="18655"/>
                </a:cubicBezTo>
                <a:cubicBezTo>
                  <a:pt x="18977" y="18655"/>
                  <a:pt x="19636" y="17995"/>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rgbClr val="53585F"/>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19" name="Shape 2784"/>
          <p:cNvSpPr/>
          <p:nvPr/>
        </p:nvSpPr>
        <p:spPr>
          <a:xfrm>
            <a:off x="1302485" y="4745799"/>
            <a:ext cx="379308" cy="379308"/>
          </a:xfrm>
          <a:custGeom>
            <a:avLst/>
            <a:gdLst/>
            <a:ahLst/>
            <a:cxnLst>
              <a:cxn ang="0">
                <a:pos x="wd2" y="hd2"/>
              </a:cxn>
              <a:cxn ang="5400000">
                <a:pos x="wd2" y="hd2"/>
              </a:cxn>
              <a:cxn ang="10800000">
                <a:pos x="wd2" y="hd2"/>
              </a:cxn>
              <a:cxn ang="16200000">
                <a:pos x="wd2" y="hd2"/>
              </a:cxn>
            </a:cxnLst>
            <a:rect l="0" t="0" r="r" b="b"/>
            <a:pathLst>
              <a:path w="21600" h="21600" extrusionOk="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rgbClr val="53585F"/>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grpSp>
        <p:nvGrpSpPr>
          <p:cNvPr id="20" name="组合 19"/>
          <p:cNvGrpSpPr/>
          <p:nvPr/>
        </p:nvGrpSpPr>
        <p:grpSpPr>
          <a:xfrm>
            <a:off x="1944691" y="2174032"/>
            <a:ext cx="4811709" cy="860595"/>
            <a:chOff x="874713" y="1139825"/>
            <a:chExt cx="4811709" cy="860595"/>
          </a:xfrm>
        </p:grpSpPr>
        <p:sp>
          <p:nvSpPr>
            <p:cNvPr id="21" name="矩形 20"/>
            <p:cNvSpPr/>
            <p:nvPr/>
          </p:nvSpPr>
          <p:spPr>
            <a:xfrm>
              <a:off x="874713" y="1464889"/>
              <a:ext cx="4811709"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用户可以在投影仪或者计算机上进行演示，也可以将演示文稿打印出来用户可以在投影仪或者计算机上进行演示</a:t>
              </a:r>
            </a:p>
          </p:txBody>
        </p:sp>
        <p:sp>
          <p:nvSpPr>
            <p:cNvPr id="22" name="矩形 21"/>
            <p:cNvSpPr/>
            <p:nvPr/>
          </p:nvSpPr>
          <p:spPr>
            <a:xfrm>
              <a:off x="874713" y="1139825"/>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23" name="组合 22"/>
          <p:cNvGrpSpPr/>
          <p:nvPr/>
        </p:nvGrpSpPr>
        <p:grpSpPr>
          <a:xfrm>
            <a:off x="1944691" y="3313269"/>
            <a:ext cx="4811709" cy="860595"/>
            <a:chOff x="874713" y="1139825"/>
            <a:chExt cx="4811709" cy="860595"/>
          </a:xfrm>
        </p:grpSpPr>
        <p:sp>
          <p:nvSpPr>
            <p:cNvPr id="24" name="矩形 23"/>
            <p:cNvSpPr/>
            <p:nvPr/>
          </p:nvSpPr>
          <p:spPr>
            <a:xfrm>
              <a:off x="874713" y="1464889"/>
              <a:ext cx="4811709"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用户可以在投影仪或者计算机上进行演示，也可以将演示文稿打印出来用户可以在投影仪或者计算机上进行演示</a:t>
              </a:r>
            </a:p>
          </p:txBody>
        </p:sp>
        <p:sp>
          <p:nvSpPr>
            <p:cNvPr id="25" name="矩形 24"/>
            <p:cNvSpPr/>
            <p:nvPr/>
          </p:nvSpPr>
          <p:spPr>
            <a:xfrm>
              <a:off x="874713" y="1139825"/>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26" name="组合 25"/>
          <p:cNvGrpSpPr/>
          <p:nvPr/>
        </p:nvGrpSpPr>
        <p:grpSpPr>
          <a:xfrm>
            <a:off x="1944691" y="4505155"/>
            <a:ext cx="4811709" cy="860595"/>
            <a:chOff x="874713" y="1139825"/>
            <a:chExt cx="4811709" cy="860595"/>
          </a:xfrm>
        </p:grpSpPr>
        <p:sp>
          <p:nvSpPr>
            <p:cNvPr id="27" name="矩形 26"/>
            <p:cNvSpPr/>
            <p:nvPr/>
          </p:nvSpPr>
          <p:spPr>
            <a:xfrm>
              <a:off x="874713" y="1464889"/>
              <a:ext cx="4811709"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用户可以在投影仪或者计算机上进行演示，也可以将演示文稿打印出来用户可以在投影仪或者计算机上进行演示</a:t>
              </a:r>
            </a:p>
          </p:txBody>
        </p:sp>
        <p:sp>
          <p:nvSpPr>
            <p:cNvPr id="28" name="矩形 27"/>
            <p:cNvSpPr/>
            <p:nvPr/>
          </p:nvSpPr>
          <p:spPr>
            <a:xfrm>
              <a:off x="874713" y="1139825"/>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spTree>
    <p:extLst>
      <p:ext uri="{BB962C8B-B14F-4D97-AF65-F5344CB8AC3E}">
        <p14:creationId xmlns:p14="http://schemas.microsoft.com/office/powerpoint/2010/main" val="406692581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2"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1+#ppt_w/2"/>
                                          </p:val>
                                        </p:tav>
                                        <p:tav tm="100000">
                                          <p:val>
                                            <p:strVal val="#ppt_x"/>
                                          </p:val>
                                        </p:tav>
                                      </p:tavLst>
                                    </p:anim>
                                    <p:anim calcmode="lin" valueType="num">
                                      <p:cBhvr additive="base">
                                        <p:cTn id="19" dur="500" fill="hold"/>
                                        <p:tgtEl>
                                          <p:spTgt spid="2"/>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p:cTn id="23" dur="500" fill="hold"/>
                                        <p:tgtEl>
                                          <p:spTgt spid="17"/>
                                        </p:tgtEl>
                                        <p:attrNameLst>
                                          <p:attrName>ppt_w</p:attrName>
                                        </p:attrNameLst>
                                      </p:cBhvr>
                                      <p:tavLst>
                                        <p:tav tm="0">
                                          <p:val>
                                            <p:fltVal val="0"/>
                                          </p:val>
                                        </p:tav>
                                        <p:tav tm="100000">
                                          <p:val>
                                            <p:strVal val="#ppt_w"/>
                                          </p:val>
                                        </p:tav>
                                      </p:tavLst>
                                    </p:anim>
                                    <p:anim calcmode="lin" valueType="num">
                                      <p:cBhvr>
                                        <p:cTn id="24" dur="500" fill="hold"/>
                                        <p:tgtEl>
                                          <p:spTgt spid="17"/>
                                        </p:tgtEl>
                                        <p:attrNameLst>
                                          <p:attrName>ppt_h</p:attrName>
                                        </p:attrNameLst>
                                      </p:cBhvr>
                                      <p:tavLst>
                                        <p:tav tm="0">
                                          <p:val>
                                            <p:fltVal val="0"/>
                                          </p:val>
                                        </p:tav>
                                        <p:tav tm="100000">
                                          <p:val>
                                            <p:strVal val="#ppt_h"/>
                                          </p:val>
                                        </p:tav>
                                      </p:tavLst>
                                    </p:anim>
                                    <p:animEffect transition="in" filter="fade">
                                      <p:cBhvr>
                                        <p:cTn id="25" dur="500"/>
                                        <p:tgtEl>
                                          <p:spTgt spid="17"/>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p:cTn id="28" dur="500" fill="hold"/>
                                        <p:tgtEl>
                                          <p:spTgt spid="18"/>
                                        </p:tgtEl>
                                        <p:attrNameLst>
                                          <p:attrName>ppt_w</p:attrName>
                                        </p:attrNameLst>
                                      </p:cBhvr>
                                      <p:tavLst>
                                        <p:tav tm="0">
                                          <p:val>
                                            <p:fltVal val="0"/>
                                          </p:val>
                                        </p:tav>
                                        <p:tav tm="100000">
                                          <p:val>
                                            <p:strVal val="#ppt_w"/>
                                          </p:val>
                                        </p:tav>
                                      </p:tavLst>
                                    </p:anim>
                                    <p:anim calcmode="lin" valueType="num">
                                      <p:cBhvr>
                                        <p:cTn id="29" dur="500" fill="hold"/>
                                        <p:tgtEl>
                                          <p:spTgt spid="18"/>
                                        </p:tgtEl>
                                        <p:attrNameLst>
                                          <p:attrName>ppt_h</p:attrName>
                                        </p:attrNameLst>
                                      </p:cBhvr>
                                      <p:tavLst>
                                        <p:tav tm="0">
                                          <p:val>
                                            <p:fltVal val="0"/>
                                          </p:val>
                                        </p:tav>
                                        <p:tav tm="100000">
                                          <p:val>
                                            <p:strVal val="#ppt_h"/>
                                          </p:val>
                                        </p:tav>
                                      </p:tavLst>
                                    </p:anim>
                                    <p:animEffect transition="in" filter="fade">
                                      <p:cBhvr>
                                        <p:cTn id="30" dur="500"/>
                                        <p:tgtEl>
                                          <p:spTgt spid="18"/>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19"/>
                                        </p:tgtEl>
                                        <p:attrNameLst>
                                          <p:attrName>style.visibility</p:attrName>
                                        </p:attrNameLst>
                                      </p:cBhvr>
                                      <p:to>
                                        <p:strVal val="visible"/>
                                      </p:to>
                                    </p:set>
                                    <p:anim calcmode="lin" valueType="num">
                                      <p:cBhvr>
                                        <p:cTn id="33" dur="500" fill="hold"/>
                                        <p:tgtEl>
                                          <p:spTgt spid="19"/>
                                        </p:tgtEl>
                                        <p:attrNameLst>
                                          <p:attrName>ppt_w</p:attrName>
                                        </p:attrNameLst>
                                      </p:cBhvr>
                                      <p:tavLst>
                                        <p:tav tm="0">
                                          <p:val>
                                            <p:fltVal val="0"/>
                                          </p:val>
                                        </p:tav>
                                        <p:tav tm="100000">
                                          <p:val>
                                            <p:strVal val="#ppt_w"/>
                                          </p:val>
                                        </p:tav>
                                      </p:tavLst>
                                    </p:anim>
                                    <p:anim calcmode="lin" valueType="num">
                                      <p:cBhvr>
                                        <p:cTn id="34" dur="500" fill="hold"/>
                                        <p:tgtEl>
                                          <p:spTgt spid="19"/>
                                        </p:tgtEl>
                                        <p:attrNameLst>
                                          <p:attrName>ppt_h</p:attrName>
                                        </p:attrNameLst>
                                      </p:cBhvr>
                                      <p:tavLst>
                                        <p:tav tm="0">
                                          <p:val>
                                            <p:fltVal val="0"/>
                                          </p:val>
                                        </p:tav>
                                        <p:tav tm="100000">
                                          <p:val>
                                            <p:strVal val="#ppt_h"/>
                                          </p:val>
                                        </p:tav>
                                      </p:tavLst>
                                    </p:anim>
                                    <p:animEffect transition="in" filter="fade">
                                      <p:cBhvr>
                                        <p:cTn id="35" dur="500"/>
                                        <p:tgtEl>
                                          <p:spTgt spid="19"/>
                                        </p:tgtEl>
                                      </p:cBhvr>
                                    </p:animEffect>
                                  </p:childTnLst>
                                </p:cTn>
                              </p:par>
                            </p:childTnLst>
                          </p:cTn>
                        </p:par>
                        <p:par>
                          <p:cTn id="36" fill="hold">
                            <p:stCondLst>
                              <p:cond delay="2000"/>
                            </p:stCondLst>
                            <p:childTnLst>
                              <p:par>
                                <p:cTn id="37" presetID="22" presetClass="entr" presetSubtype="8" fill="hold"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wipe(left)">
                                      <p:cBhvr>
                                        <p:cTn id="39" dur="500"/>
                                        <p:tgtEl>
                                          <p:spTgt spid="20"/>
                                        </p:tgtEl>
                                      </p:cBhvr>
                                    </p:animEffect>
                                  </p:childTnLst>
                                </p:cTn>
                              </p:par>
                            </p:childTnLst>
                          </p:cTn>
                        </p:par>
                        <p:par>
                          <p:cTn id="40" fill="hold">
                            <p:stCondLst>
                              <p:cond delay="2500"/>
                            </p:stCondLst>
                            <p:childTnLst>
                              <p:par>
                                <p:cTn id="41" presetID="22" presetClass="entr" presetSubtype="8" fill="hold" nodeType="after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wipe(left)">
                                      <p:cBhvr>
                                        <p:cTn id="43" dur="500"/>
                                        <p:tgtEl>
                                          <p:spTgt spid="23"/>
                                        </p:tgtEl>
                                      </p:cBhvr>
                                    </p:animEffect>
                                  </p:childTnLst>
                                </p:cTn>
                              </p:par>
                            </p:childTnLst>
                          </p:cTn>
                        </p:par>
                        <p:par>
                          <p:cTn id="44" fill="hold">
                            <p:stCondLst>
                              <p:cond delay="3000"/>
                            </p:stCondLst>
                            <p:childTnLst>
                              <p:par>
                                <p:cTn id="45" presetID="22" presetClass="entr" presetSubtype="8" fill="hold"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wipe(left)">
                                      <p:cBhvr>
                                        <p:cTn id="4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7" grpId="0" animBg="1"/>
      <p:bldP spid="18" grpId="0" animBg="1"/>
      <p:bldP spid="1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3">
            <a:extLst>
              <a:ext uri="{28A0092B-C50C-407E-A947-70E740481C1C}">
                <a14:useLocalDpi xmlns:a14="http://schemas.microsoft.com/office/drawing/2010/main"/>
              </a:ext>
            </a:extLst>
          </a:blip>
          <a:stretch>
            <a:fillRect/>
          </a:stretch>
        </p:blipFill>
        <p:spPr>
          <a:xfrm>
            <a:off x="0" y="0"/>
            <a:ext cx="12192000" cy="6858000"/>
          </a:xfrm>
        </p:spPr>
      </p:pic>
      <p:sp>
        <p:nvSpPr>
          <p:cNvPr id="4" name="矩形 3"/>
          <p:cNvSpPr/>
          <p:nvPr/>
        </p:nvSpPr>
        <p:spPr>
          <a:xfrm>
            <a:off x="0" y="0"/>
            <a:ext cx="12192000" cy="6858000"/>
          </a:xfrm>
          <a:prstGeom prst="rect">
            <a:avLst/>
          </a:prstGeom>
          <a:solidFill>
            <a:schemeClr val="accent4">
              <a:lumMod val="50000"/>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Straight Connector 6"/>
          <p:cNvCxnSpPr/>
          <p:nvPr/>
        </p:nvCxnSpPr>
        <p:spPr>
          <a:xfrm>
            <a:off x="5198428" y="4358640"/>
            <a:ext cx="179313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Shape 2943"/>
          <p:cNvSpPr/>
          <p:nvPr/>
        </p:nvSpPr>
        <p:spPr>
          <a:xfrm>
            <a:off x="5705601" y="1942939"/>
            <a:ext cx="772987" cy="944760"/>
          </a:xfrm>
          <a:custGeom>
            <a:avLst/>
            <a:gdLst/>
            <a:ahLst/>
            <a:cxnLst>
              <a:cxn ang="0">
                <a:pos x="wd2" y="hd2"/>
              </a:cxn>
              <a:cxn ang="5400000">
                <a:pos x="wd2" y="hd2"/>
              </a:cxn>
              <a:cxn ang="10800000">
                <a:pos x="wd2" y="hd2"/>
              </a:cxn>
              <a:cxn ang="16200000">
                <a:pos x="wd2" y="hd2"/>
              </a:cxn>
            </a:cxnLst>
            <a:rect l="0" t="0" r="r" b="b"/>
            <a:pathLst>
              <a:path w="21600" h="21600" extrusionOk="0">
                <a:moveTo>
                  <a:pt x="9600" y="11782"/>
                </a:moveTo>
                <a:lnTo>
                  <a:pt x="9600" y="10800"/>
                </a:lnTo>
                <a:lnTo>
                  <a:pt x="11400" y="10800"/>
                </a:lnTo>
                <a:cubicBezTo>
                  <a:pt x="11732" y="10800"/>
                  <a:pt x="12000" y="10580"/>
                  <a:pt x="12000" y="10309"/>
                </a:cubicBezTo>
                <a:lnTo>
                  <a:pt x="12000" y="2945"/>
                </a:lnTo>
                <a:lnTo>
                  <a:pt x="19940" y="2945"/>
                </a:lnTo>
                <a:lnTo>
                  <a:pt x="16886" y="7111"/>
                </a:lnTo>
                <a:lnTo>
                  <a:pt x="16894" y="7115"/>
                </a:lnTo>
                <a:cubicBezTo>
                  <a:pt x="16840" y="7189"/>
                  <a:pt x="16800" y="7272"/>
                  <a:pt x="16800" y="7364"/>
                </a:cubicBezTo>
                <a:cubicBezTo>
                  <a:pt x="16800" y="7457"/>
                  <a:pt x="16840" y="7538"/>
                  <a:pt x="16894" y="7612"/>
                </a:cubicBezTo>
                <a:lnTo>
                  <a:pt x="16886" y="7616"/>
                </a:lnTo>
                <a:lnTo>
                  <a:pt x="19940" y="11782"/>
                </a:lnTo>
                <a:cubicBezTo>
                  <a:pt x="19940" y="11782"/>
                  <a:pt x="9600" y="11782"/>
                  <a:pt x="9600" y="11782"/>
                </a:cubicBezTo>
                <a:close/>
                <a:moveTo>
                  <a:pt x="1200" y="982"/>
                </a:moveTo>
                <a:lnTo>
                  <a:pt x="10800" y="982"/>
                </a:lnTo>
                <a:lnTo>
                  <a:pt x="10800" y="9818"/>
                </a:lnTo>
                <a:lnTo>
                  <a:pt x="1200" y="9818"/>
                </a:lnTo>
                <a:cubicBezTo>
                  <a:pt x="1200" y="9818"/>
                  <a:pt x="1200" y="982"/>
                  <a:pt x="1200" y="982"/>
                </a:cubicBezTo>
                <a:close/>
                <a:moveTo>
                  <a:pt x="21514" y="12020"/>
                </a:moveTo>
                <a:lnTo>
                  <a:pt x="18100" y="7364"/>
                </a:lnTo>
                <a:lnTo>
                  <a:pt x="21514" y="2707"/>
                </a:lnTo>
                <a:lnTo>
                  <a:pt x="21506" y="2703"/>
                </a:lnTo>
                <a:cubicBezTo>
                  <a:pt x="21560" y="2629"/>
                  <a:pt x="21600" y="2547"/>
                  <a:pt x="21600" y="2455"/>
                </a:cubicBezTo>
                <a:cubicBezTo>
                  <a:pt x="21600" y="2183"/>
                  <a:pt x="21332" y="1964"/>
                  <a:pt x="21000" y="1964"/>
                </a:cubicBezTo>
                <a:lnTo>
                  <a:pt x="12000" y="1964"/>
                </a:lnTo>
                <a:lnTo>
                  <a:pt x="12000" y="491"/>
                </a:lnTo>
                <a:cubicBezTo>
                  <a:pt x="12000" y="220"/>
                  <a:pt x="11732" y="0"/>
                  <a:pt x="11400" y="0"/>
                </a:cubicBezTo>
                <a:lnTo>
                  <a:pt x="600" y="0"/>
                </a:lnTo>
                <a:cubicBezTo>
                  <a:pt x="268" y="0"/>
                  <a:pt x="0" y="220"/>
                  <a:pt x="0" y="491"/>
                </a:cubicBezTo>
                <a:lnTo>
                  <a:pt x="0" y="21109"/>
                </a:lnTo>
                <a:cubicBezTo>
                  <a:pt x="0" y="21380"/>
                  <a:pt x="268" y="21600"/>
                  <a:pt x="600" y="21600"/>
                </a:cubicBezTo>
                <a:cubicBezTo>
                  <a:pt x="932" y="21600"/>
                  <a:pt x="1200" y="21380"/>
                  <a:pt x="1200" y="21109"/>
                </a:cubicBezTo>
                <a:lnTo>
                  <a:pt x="1200" y="10800"/>
                </a:lnTo>
                <a:lnTo>
                  <a:pt x="8400" y="10800"/>
                </a:lnTo>
                <a:lnTo>
                  <a:pt x="8400" y="12273"/>
                </a:lnTo>
                <a:cubicBezTo>
                  <a:pt x="8400" y="12544"/>
                  <a:pt x="8668" y="12764"/>
                  <a:pt x="9000" y="12764"/>
                </a:cubicBezTo>
                <a:lnTo>
                  <a:pt x="21000" y="12764"/>
                </a:lnTo>
                <a:cubicBezTo>
                  <a:pt x="21332" y="12764"/>
                  <a:pt x="21600" y="12544"/>
                  <a:pt x="21600" y="12273"/>
                </a:cubicBezTo>
                <a:cubicBezTo>
                  <a:pt x="21600" y="12181"/>
                  <a:pt x="21560" y="12098"/>
                  <a:pt x="21506" y="12024"/>
                </a:cubicBezTo>
                <a:cubicBezTo>
                  <a:pt x="21506" y="12024"/>
                  <a:pt x="21514" y="12020"/>
                  <a:pt x="21514" y="12020"/>
                </a:cubicBezTo>
                <a:close/>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000000"/>
              </a:solidFill>
            </a:endParaRPr>
          </a:p>
        </p:txBody>
      </p:sp>
      <p:grpSp>
        <p:nvGrpSpPr>
          <p:cNvPr id="10" name="组合 9"/>
          <p:cNvGrpSpPr/>
          <p:nvPr/>
        </p:nvGrpSpPr>
        <p:grpSpPr>
          <a:xfrm>
            <a:off x="2853886" y="3884613"/>
            <a:ext cx="6484228" cy="1272779"/>
            <a:chOff x="874713" y="949240"/>
            <a:chExt cx="6484228" cy="1272779"/>
          </a:xfrm>
        </p:grpSpPr>
        <p:sp>
          <p:nvSpPr>
            <p:cNvPr id="11" name="矩形 10"/>
            <p:cNvSpPr/>
            <p:nvPr/>
          </p:nvSpPr>
          <p:spPr>
            <a:xfrm>
              <a:off x="874713" y="1464889"/>
              <a:ext cx="6484228"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bg1"/>
                  </a:solidFill>
                </a:rPr>
                <a:t>用户可以在投影仪或者计算机上进行演示，也可以将演示文稿打印出来，制作成胶片，以便应用到更广泛的领域中。利用</a:t>
              </a:r>
              <a:r>
                <a:rPr lang="en-US" altLang="zh-CN" sz="1200" dirty="0">
                  <a:solidFill>
                    <a:schemeClr val="bg1"/>
                  </a:solidFill>
                </a:rPr>
                <a:t>Microsoft Office PowerPoint</a:t>
              </a:r>
              <a:r>
                <a:rPr lang="zh-CN" altLang="en-US" sz="1200" dirty="0">
                  <a:solidFill>
                    <a:schemeClr val="bg1"/>
                  </a:solidFill>
                </a:rPr>
                <a:t>不仅可以创建演示文稿，还可以在互联网上召开面对面会议、远程会议或在网上给观众展示演示文稿</a:t>
              </a:r>
            </a:p>
          </p:txBody>
        </p:sp>
        <p:sp>
          <p:nvSpPr>
            <p:cNvPr id="13" name="矩形 12"/>
            <p:cNvSpPr/>
            <p:nvPr/>
          </p:nvSpPr>
          <p:spPr>
            <a:xfrm>
              <a:off x="3074634" y="949240"/>
              <a:ext cx="2084387"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标题文字添加</a:t>
              </a:r>
            </a:p>
          </p:txBody>
        </p:sp>
      </p:grpSp>
    </p:spTree>
    <p:extLst>
      <p:ext uri="{BB962C8B-B14F-4D97-AF65-F5344CB8AC3E}">
        <p14:creationId xmlns:p14="http://schemas.microsoft.com/office/powerpoint/2010/main" val="409096853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16" presetClass="entr" presetSubtype="21"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arn(inVertical)">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810657" y="535807"/>
            <a:ext cx="8077200" cy="5989584"/>
          </a:xfrm>
          <a:prstGeom prst="rect">
            <a:avLst/>
          </a:prstGeom>
        </p:spPr>
      </p:pic>
      <p:sp>
        <p:nvSpPr>
          <p:cNvPr id="5" name="文本框 4"/>
          <p:cNvSpPr txBox="1"/>
          <p:nvPr/>
        </p:nvSpPr>
        <p:spPr>
          <a:xfrm>
            <a:off x="4467558" y="2560442"/>
            <a:ext cx="3262433" cy="707886"/>
          </a:xfrm>
          <a:prstGeom prst="rect">
            <a:avLst/>
          </a:prstGeom>
          <a:noFill/>
        </p:spPr>
        <p:txBody>
          <a:bodyPr wrap="none" rtlCol="0">
            <a:spAutoFit/>
            <a:scene3d>
              <a:camera prst="orthographicFront"/>
              <a:lightRig rig="threePt" dir="t"/>
            </a:scene3d>
            <a:sp3d contourW="12700"/>
          </a:bodyPr>
          <a:lstStyle/>
          <a:p>
            <a:pPr lvl="0" algn="ctr"/>
            <a:r>
              <a:rPr lang="zh-CN" altLang="en-US" sz="4000" dirty="0">
                <a:solidFill>
                  <a:prstClr val="black">
                    <a:lumMod val="85000"/>
                    <a:lumOff val="15000"/>
                  </a:prstClr>
                </a:solidFill>
              </a:rPr>
              <a:t>感谢您的观看</a:t>
            </a:r>
          </a:p>
        </p:txBody>
      </p:sp>
      <p:sp>
        <p:nvSpPr>
          <p:cNvPr id="6" name="文本框 5"/>
          <p:cNvSpPr txBox="1"/>
          <p:nvPr/>
        </p:nvSpPr>
        <p:spPr>
          <a:xfrm>
            <a:off x="5138415" y="1970471"/>
            <a:ext cx="1920718" cy="58477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prstClr val="black">
                    <a:lumMod val="85000"/>
                    <a:lumOff val="15000"/>
                  </a:prstClr>
                </a:solidFill>
                <a:effectLst/>
                <a:uLnTx/>
                <a:uFillTx/>
                <a:latin typeface="Century Gothic" panose="020B0502020202020204" pitchFamily="34" charset="0"/>
                <a:ea typeface="微软雅黑"/>
                <a:cs typeface="+mn-cs"/>
              </a:rPr>
              <a:t>BUSINESS</a:t>
            </a:r>
            <a:endParaRPr kumimoji="0" lang="zh-CN" altLang="en-US" sz="3200" b="0" i="0" u="none" strike="noStrike" kern="1200" cap="none" spc="0" normalizeH="0" baseline="0" noProof="0" dirty="0">
              <a:ln>
                <a:noFill/>
              </a:ln>
              <a:solidFill>
                <a:prstClr val="black">
                  <a:lumMod val="85000"/>
                  <a:lumOff val="15000"/>
                </a:prstClr>
              </a:solidFill>
              <a:effectLst/>
              <a:uLnTx/>
              <a:uFillTx/>
              <a:latin typeface="Century Gothic" panose="020B0502020202020204" pitchFamily="34" charset="0"/>
              <a:ea typeface="微软雅黑"/>
              <a:cs typeface="+mn-cs"/>
            </a:endParaRPr>
          </a:p>
        </p:txBody>
      </p:sp>
      <p:sp>
        <p:nvSpPr>
          <p:cNvPr id="8" name="文本框 7"/>
          <p:cNvSpPr txBox="1"/>
          <p:nvPr/>
        </p:nvSpPr>
        <p:spPr>
          <a:xfrm>
            <a:off x="4409908" y="3273183"/>
            <a:ext cx="3377732" cy="553998"/>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lumMod val="65000"/>
                    <a:lumOff val="35000"/>
                  </a:prstClr>
                </a:solidFill>
                <a:effectLst/>
                <a:uLnTx/>
                <a:uFillTx/>
                <a:latin typeface="Century Gothic" panose="020B0502020202020204" pitchFamily="34" charset="0"/>
                <a:ea typeface="微软雅黑"/>
                <a:cs typeface="+mn-cs"/>
              </a:rPr>
              <a:t>The user can demonstrate on a projector or computer, or print the presentation and make it into a film to be used in a wider field</a:t>
            </a:r>
          </a:p>
        </p:txBody>
      </p:sp>
      <p:grpSp>
        <p:nvGrpSpPr>
          <p:cNvPr id="12" name="组合 11"/>
          <p:cNvGrpSpPr/>
          <p:nvPr/>
        </p:nvGrpSpPr>
        <p:grpSpPr>
          <a:xfrm>
            <a:off x="5518150" y="4107360"/>
            <a:ext cx="1155700" cy="269379"/>
            <a:chOff x="5518150" y="4107360"/>
            <a:chExt cx="1155700" cy="269379"/>
          </a:xfrm>
        </p:grpSpPr>
        <p:sp>
          <p:nvSpPr>
            <p:cNvPr id="9" name="圆角矩形 8"/>
            <p:cNvSpPr/>
            <p:nvPr/>
          </p:nvSpPr>
          <p:spPr>
            <a:xfrm>
              <a:off x="5518150" y="4118363"/>
              <a:ext cx="1155700" cy="258376"/>
            </a:xfrm>
            <a:prstGeom prst="roundRect">
              <a:avLst>
                <a:gd name="adj" fmla="val 50000"/>
              </a:avLst>
            </a:prstGeom>
            <a:solidFill>
              <a:srgbClr val="E17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0" name="文本框 9"/>
            <p:cNvSpPr txBox="1"/>
            <p:nvPr/>
          </p:nvSpPr>
          <p:spPr>
            <a:xfrm>
              <a:off x="5670609" y="4107360"/>
              <a:ext cx="856325" cy="261610"/>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solidFill>
                  <a:effectLst/>
                  <a:uLnTx/>
                  <a:uFillTx/>
                  <a:latin typeface="微软雅黑"/>
                  <a:ea typeface="微软雅黑"/>
                  <a:cs typeface="+mn-cs"/>
                </a:rPr>
                <a:t>BY</a:t>
              </a:r>
              <a:r>
                <a:rPr kumimoji="0" lang="zh-CN" altLang="en-US" sz="1100" b="0" i="0" u="none" strike="noStrike" kern="1200" cap="none" spc="0" normalizeH="0" baseline="0" noProof="0" dirty="0">
                  <a:ln>
                    <a:noFill/>
                  </a:ln>
                  <a:solidFill>
                    <a:prstClr val="white"/>
                  </a:solidFill>
                  <a:effectLst/>
                  <a:uLnTx/>
                  <a:uFillTx/>
                  <a:latin typeface="微软雅黑"/>
                  <a:ea typeface="微软雅黑"/>
                  <a:cs typeface="+mn-cs"/>
                </a:rPr>
                <a:t>：</a:t>
              </a:r>
              <a:r>
                <a:rPr lang="en-US" altLang="zh-CN" sz="1100" dirty="0">
                  <a:solidFill>
                    <a:prstClr val="white"/>
                  </a:solidFill>
                  <a:latin typeface="微软雅黑"/>
                  <a:ea typeface="微软雅黑"/>
                </a:rPr>
                <a:t>X </a:t>
              </a:r>
              <a:r>
                <a:rPr lang="en-US" altLang="zh-CN" sz="1100" dirty="0" err="1">
                  <a:solidFill>
                    <a:prstClr val="white"/>
                  </a:solidFill>
                  <a:latin typeface="微软雅黑"/>
                  <a:ea typeface="微软雅黑"/>
                </a:rPr>
                <a:t>X</a:t>
              </a:r>
              <a:r>
                <a:rPr lang="en-US" altLang="zh-CN" sz="1100" dirty="0">
                  <a:solidFill>
                    <a:prstClr val="white"/>
                  </a:solidFill>
                  <a:latin typeface="微软雅黑"/>
                  <a:ea typeface="微软雅黑"/>
                </a:rPr>
                <a:t> </a:t>
              </a:r>
              <a:r>
                <a:rPr lang="en-US" altLang="zh-CN" sz="1100" dirty="0" err="1">
                  <a:solidFill>
                    <a:prstClr val="white"/>
                  </a:solidFill>
                  <a:latin typeface="微软雅黑"/>
                  <a:ea typeface="微软雅黑"/>
                </a:rPr>
                <a:t>X</a:t>
              </a:r>
              <a:endParaRPr kumimoji="0" lang="zh-CN" altLang="en-US" sz="1100" b="0" i="0" u="none" strike="noStrike" kern="1200" cap="none" spc="0" normalizeH="0" baseline="0" noProof="0" dirty="0">
                <a:ln>
                  <a:noFill/>
                </a:ln>
                <a:solidFill>
                  <a:prstClr val="white"/>
                </a:solidFill>
                <a:effectLst/>
                <a:uLnTx/>
                <a:uFillTx/>
                <a:latin typeface="微软雅黑"/>
                <a:ea typeface="微软雅黑"/>
                <a:cs typeface="+mn-cs"/>
              </a:endParaRPr>
            </a:p>
          </p:txBody>
        </p:sp>
      </p:grpSp>
    </p:spTree>
    <p:extLst>
      <p:ext uri="{BB962C8B-B14F-4D97-AF65-F5344CB8AC3E}">
        <p14:creationId xmlns:p14="http://schemas.microsoft.com/office/powerpoint/2010/main" val="97949228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Effect transition="in" filter="fade">
                                      <p:cBhvr>
                                        <p:cTn id="16" dur="500"/>
                                        <p:tgtEl>
                                          <p:spTgt spid="6"/>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childTnLst>
                          </p:cTn>
                        </p:par>
                        <p:par>
                          <p:cTn id="21" fill="hold">
                            <p:stCondLst>
                              <p:cond delay="2000"/>
                            </p:stCondLst>
                            <p:childTnLst>
                              <p:par>
                                <p:cTn id="22" presetID="14" presetClass="entr" presetSubtype="10"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randombar(horizontal)">
                                      <p:cBhvr>
                                        <p:cTn id="24" dur="500"/>
                                        <p:tgtEl>
                                          <p:spTgt spid="8"/>
                                        </p:tgtEl>
                                      </p:cBhvr>
                                    </p:animEffect>
                                  </p:childTnLst>
                                </p:cTn>
                              </p:par>
                            </p:childTnLst>
                          </p:cTn>
                        </p:par>
                        <p:par>
                          <p:cTn id="25" fill="hold">
                            <p:stCondLst>
                              <p:cond delay="2500"/>
                            </p:stCondLst>
                            <p:childTnLst>
                              <p:par>
                                <p:cTn id="26" presetID="53" presetClass="entr" presetSubtype="16" fill="hold" nodeType="after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p:cTn id="28" dur="500" fill="hold"/>
                                        <p:tgtEl>
                                          <p:spTgt spid="12"/>
                                        </p:tgtEl>
                                        <p:attrNameLst>
                                          <p:attrName>ppt_w</p:attrName>
                                        </p:attrNameLst>
                                      </p:cBhvr>
                                      <p:tavLst>
                                        <p:tav tm="0">
                                          <p:val>
                                            <p:fltVal val="0"/>
                                          </p:val>
                                        </p:tav>
                                        <p:tav tm="100000">
                                          <p:val>
                                            <p:strVal val="#ppt_w"/>
                                          </p:val>
                                        </p:tav>
                                      </p:tavLst>
                                    </p:anim>
                                    <p:anim calcmode="lin" valueType="num">
                                      <p:cBhvr>
                                        <p:cTn id="29" dur="500" fill="hold"/>
                                        <p:tgtEl>
                                          <p:spTgt spid="12"/>
                                        </p:tgtEl>
                                        <p:attrNameLst>
                                          <p:attrName>ppt_h</p:attrName>
                                        </p:attrNameLst>
                                      </p:cBhvr>
                                      <p:tavLst>
                                        <p:tav tm="0">
                                          <p:val>
                                            <p:fltVal val="0"/>
                                          </p:val>
                                        </p:tav>
                                        <p:tav tm="100000">
                                          <p:val>
                                            <p:strVal val="#ppt_h"/>
                                          </p:val>
                                        </p:tav>
                                      </p:tavLst>
                                    </p:anim>
                                    <p:animEffect transition="in" filter="fade">
                                      <p:cBhvr>
                                        <p:cTn id="3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33400" y="6083300"/>
            <a:ext cx="5339988" cy="369332"/>
          </a:xfrm>
          <a:prstGeom prst="rect">
            <a:avLst/>
          </a:prstGeom>
          <a:noFill/>
        </p:spPr>
        <p:txBody>
          <a:bodyPr wrap="none" rtlCol="0">
            <a:spAutoFit/>
          </a:bodyPr>
          <a:lstStyle/>
          <a:p>
            <a:r>
              <a:rPr lang="en-US" altLang="zh-CN" dirty="0"/>
              <a:t>51PPT</a:t>
            </a:r>
            <a:r>
              <a:rPr lang="zh-CN" altLang="en-US" dirty="0"/>
              <a:t>模板网   </a:t>
            </a:r>
            <a:r>
              <a:rPr lang="en-US" altLang="zh-CN" dirty="0">
                <a:hlinkClick r:id="rId2"/>
              </a:rPr>
              <a:t>www.51pptmoban.com</a:t>
            </a:r>
            <a:r>
              <a:rPr lang="en-US" altLang="zh-CN" dirty="0"/>
              <a:t>   </a:t>
            </a:r>
            <a:r>
              <a:rPr lang="zh-CN" altLang="en-US" dirty="0"/>
              <a:t>授权发布</a:t>
            </a:r>
          </a:p>
        </p:txBody>
      </p:sp>
    </p:spTree>
    <p:extLst>
      <p:ext uri="{BB962C8B-B14F-4D97-AF65-F5344CB8AC3E}">
        <p14:creationId xmlns:p14="http://schemas.microsoft.com/office/powerpoint/2010/main" val="14642998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2976152" y="5282502"/>
            <a:ext cx="6242852" cy="461665"/>
          </a:xfrm>
          <a:prstGeom prst="rect">
            <a:avLst/>
          </a:prstGeom>
          <a:noFill/>
        </p:spPr>
        <p:txBody>
          <a:bodyPr wrap="square" rtlCol="0">
            <a:spAutoFit/>
            <a:scene3d>
              <a:camera prst="orthographicFront"/>
              <a:lightRig rig="threePt" dir="t"/>
            </a:scene3d>
            <a:sp3d contourW="12700"/>
          </a:bodyPr>
          <a:lstStyle/>
          <a:p>
            <a:pPr algn="ctr"/>
            <a:r>
              <a:rPr lang="en-US" altLang="zh-CN" sz="1200" dirty="0">
                <a:solidFill>
                  <a:schemeClr val="tx1">
                    <a:lumMod val="65000"/>
                    <a:lumOff val="35000"/>
                  </a:schemeClr>
                </a:solidFill>
                <a:latin typeface="Century Gothic" panose="020B0502020202020204" pitchFamily="34" charset="0"/>
              </a:rPr>
              <a:t>The user can demonstrate on a projector or computer, or print the presentation and make it into a film to be used in a wider field</a:t>
            </a:r>
          </a:p>
        </p:txBody>
      </p:sp>
      <p:sp>
        <p:nvSpPr>
          <p:cNvPr id="14" name="文本框 13"/>
          <p:cNvSpPr txBox="1"/>
          <p:nvPr/>
        </p:nvSpPr>
        <p:spPr>
          <a:xfrm>
            <a:off x="4364967" y="4419096"/>
            <a:ext cx="3467616" cy="584775"/>
          </a:xfrm>
          <a:prstGeom prst="rect">
            <a:avLst/>
          </a:prstGeom>
          <a:noFill/>
        </p:spPr>
        <p:txBody>
          <a:bodyPr wrap="none" rtlCol="0">
            <a:spAutoFit/>
            <a:scene3d>
              <a:camera prst="orthographicFront"/>
              <a:lightRig rig="threePt" dir="t"/>
            </a:scene3d>
            <a:sp3d contourW="12700"/>
          </a:bodyPr>
          <a:lstStyle/>
          <a:p>
            <a:pPr algn="ctr"/>
            <a:r>
              <a:rPr lang="zh-CN" altLang="en-US" sz="3200" b="1" dirty="0">
                <a:solidFill>
                  <a:schemeClr val="tx1">
                    <a:lumMod val="85000"/>
                    <a:lumOff val="15000"/>
                  </a:schemeClr>
                </a:solidFill>
              </a:rPr>
              <a:t>标题文字添加此处</a:t>
            </a:r>
          </a:p>
        </p:txBody>
      </p:sp>
      <p:cxnSp>
        <p:nvCxnSpPr>
          <p:cNvPr id="16" name="直接连接符 15"/>
          <p:cNvCxnSpPr/>
          <p:nvPr/>
        </p:nvCxnSpPr>
        <p:spPr>
          <a:xfrm>
            <a:off x="5451631" y="5125866"/>
            <a:ext cx="303921" cy="0"/>
          </a:xfrm>
          <a:prstGeom prst="line">
            <a:avLst/>
          </a:prstGeom>
          <a:ln w="50800"/>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5781752" y="5125866"/>
            <a:ext cx="303921" cy="0"/>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6111874" y="5125866"/>
            <a:ext cx="303921" cy="0"/>
          </a:xfrm>
          <a:prstGeom prst="line">
            <a:avLst/>
          </a:prstGeom>
          <a:ln w="508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6441995" y="5125866"/>
            <a:ext cx="303921" cy="0"/>
          </a:xfrm>
          <a:prstGeom prst="line">
            <a:avLst/>
          </a:prstGeom>
          <a:ln w="50800">
            <a:solidFill>
              <a:schemeClr val="accent4"/>
            </a:solidFill>
          </a:ln>
        </p:spPr>
        <p:style>
          <a:lnRef idx="1">
            <a:schemeClr val="accent1"/>
          </a:lnRef>
          <a:fillRef idx="0">
            <a:schemeClr val="accent1"/>
          </a:fillRef>
          <a:effectRef idx="0">
            <a:schemeClr val="accent1"/>
          </a:effectRef>
          <a:fontRef idx="minor">
            <a:schemeClr val="tx1"/>
          </a:fontRef>
        </p:style>
      </p:cxnSp>
      <p:grpSp>
        <p:nvGrpSpPr>
          <p:cNvPr id="23" name="组合 22"/>
          <p:cNvGrpSpPr/>
          <p:nvPr/>
        </p:nvGrpSpPr>
        <p:grpSpPr>
          <a:xfrm>
            <a:off x="3790519" y="985318"/>
            <a:ext cx="4117476" cy="3053282"/>
            <a:chOff x="3790519" y="985318"/>
            <a:chExt cx="4117476" cy="3053282"/>
          </a:xfrm>
        </p:grpSpPr>
        <p:pic>
          <p:nvPicPr>
            <p:cNvPr id="2" name="图片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790519" y="985318"/>
              <a:ext cx="4117476" cy="3053282"/>
            </a:xfrm>
            <a:prstGeom prst="rect">
              <a:avLst/>
            </a:prstGeom>
          </p:spPr>
        </p:pic>
        <p:sp>
          <p:nvSpPr>
            <p:cNvPr id="21" name="文本框 20"/>
            <p:cNvSpPr txBox="1"/>
            <p:nvPr/>
          </p:nvSpPr>
          <p:spPr>
            <a:xfrm>
              <a:off x="5479580" y="1849671"/>
              <a:ext cx="950902" cy="923330"/>
            </a:xfrm>
            <a:prstGeom prst="rect">
              <a:avLst/>
            </a:prstGeom>
            <a:noFill/>
          </p:spPr>
          <p:txBody>
            <a:bodyPr wrap="none" rtlCol="0">
              <a:spAutoFit/>
              <a:scene3d>
                <a:camera prst="orthographicFront"/>
                <a:lightRig rig="threePt" dir="t"/>
              </a:scene3d>
              <a:sp3d contourW="12700"/>
            </a:bodyPr>
            <a:lstStyle/>
            <a:p>
              <a:pPr algn="ctr"/>
              <a:r>
                <a:rPr lang="en-US" altLang="zh-CN" sz="5400" dirty="0">
                  <a:solidFill>
                    <a:schemeClr val="tx1">
                      <a:lumMod val="85000"/>
                      <a:lumOff val="15000"/>
                    </a:schemeClr>
                  </a:solidFill>
                  <a:latin typeface="Century Gothic" panose="020B0502020202020204" pitchFamily="34" charset="0"/>
                </a:rPr>
                <a:t>01</a:t>
              </a:r>
              <a:endParaRPr lang="zh-CN" altLang="en-US" sz="5400" dirty="0">
                <a:solidFill>
                  <a:schemeClr val="tx1">
                    <a:lumMod val="85000"/>
                    <a:lumOff val="15000"/>
                  </a:schemeClr>
                </a:solidFill>
                <a:latin typeface="Century Gothic" panose="020B0502020202020204" pitchFamily="34" charset="0"/>
              </a:endParaRPr>
            </a:p>
          </p:txBody>
        </p:sp>
      </p:grpSp>
    </p:spTree>
    <p:extLst>
      <p:ext uri="{BB962C8B-B14F-4D97-AF65-F5344CB8AC3E}">
        <p14:creationId xmlns:p14="http://schemas.microsoft.com/office/powerpoint/2010/main" val="30167383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anim calcmode="lin" valueType="num">
                                      <p:cBhvr>
                                        <p:cTn id="14" dur="1000" fill="hold"/>
                                        <p:tgtEl>
                                          <p:spTgt spid="14"/>
                                        </p:tgtEl>
                                        <p:attrNameLst>
                                          <p:attrName>ppt_x</p:attrName>
                                        </p:attrNameLst>
                                      </p:cBhvr>
                                      <p:tavLst>
                                        <p:tav tm="0">
                                          <p:val>
                                            <p:strVal val="#ppt_x"/>
                                          </p:val>
                                        </p:tav>
                                        <p:tav tm="100000">
                                          <p:val>
                                            <p:strVal val="#ppt_x"/>
                                          </p:val>
                                        </p:tav>
                                      </p:tavLst>
                                    </p:anim>
                                    <p:anim calcmode="lin" valueType="num">
                                      <p:cBhvr>
                                        <p:cTn id="15" dur="1000" fill="hold"/>
                                        <p:tgtEl>
                                          <p:spTgt spid="14"/>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left)">
                                      <p:cBhvr>
                                        <p:cTn id="19" dur="500"/>
                                        <p:tgtEl>
                                          <p:spTgt spid="16"/>
                                        </p:tgtEl>
                                      </p:cBhvr>
                                    </p:animEffect>
                                  </p:childTnLst>
                                </p:cTn>
                              </p:par>
                              <p:par>
                                <p:cTn id="20" presetID="22" presetClass="entr" presetSubtype="8"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left)">
                                      <p:cBhvr>
                                        <p:cTn id="22" dur="500"/>
                                        <p:tgtEl>
                                          <p:spTgt spid="17"/>
                                        </p:tgtEl>
                                      </p:cBhvr>
                                    </p:animEffect>
                                  </p:childTnLst>
                                </p:cTn>
                              </p:par>
                              <p:par>
                                <p:cTn id="23" presetID="22" presetClass="entr" presetSubtype="8"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left)">
                                      <p:cBhvr>
                                        <p:cTn id="25" dur="500"/>
                                        <p:tgtEl>
                                          <p:spTgt spid="18"/>
                                        </p:tgtEl>
                                      </p:cBhvr>
                                    </p:animEffect>
                                  </p:childTnLst>
                                </p:cTn>
                              </p:par>
                              <p:par>
                                <p:cTn id="26" presetID="22" presetClass="entr" presetSubtype="8" fill="hold" nodeType="with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wipe(left)">
                                      <p:cBhvr>
                                        <p:cTn id="28" dur="500"/>
                                        <p:tgtEl>
                                          <p:spTgt spid="19"/>
                                        </p:tgtEl>
                                      </p:cBhvr>
                                    </p:animEffect>
                                  </p:childTnLst>
                                </p:cTn>
                              </p:par>
                            </p:childTnLst>
                          </p:cTn>
                        </p:par>
                        <p:par>
                          <p:cTn id="29" fill="hold">
                            <p:stCondLst>
                              <p:cond delay="2000"/>
                            </p:stCondLst>
                            <p:childTnLst>
                              <p:par>
                                <p:cTn id="30" presetID="14" presetClass="entr" presetSubtype="10"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randombar(horizontal)">
                                      <p:cBhvr>
                                        <p:cTn id="3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Shape 2847"/>
          <p:cNvSpPr/>
          <p:nvPr/>
        </p:nvSpPr>
        <p:spPr>
          <a:xfrm>
            <a:off x="2577627" y="3915628"/>
            <a:ext cx="483547" cy="483542"/>
          </a:xfrm>
          <a:custGeom>
            <a:avLst/>
            <a:gdLst/>
            <a:ahLst/>
            <a:cxnLst>
              <a:cxn ang="0">
                <a:pos x="wd2" y="hd2"/>
              </a:cxn>
              <a:cxn ang="5400000">
                <a:pos x="wd2" y="hd2"/>
              </a:cxn>
              <a:cxn ang="10800000">
                <a:pos x="wd2" y="hd2"/>
              </a:cxn>
              <a:cxn ang="16200000">
                <a:pos x="wd2" y="hd2"/>
              </a:cxn>
            </a:cxnLst>
            <a:rect l="0" t="0" r="r" b="b"/>
            <a:pathLst>
              <a:path w="21600" h="21600" extrusionOk="0">
                <a:moveTo>
                  <a:pt x="18634" y="6292"/>
                </a:moveTo>
                <a:cubicBezTo>
                  <a:pt x="18643" y="6159"/>
                  <a:pt x="18655" y="6026"/>
                  <a:pt x="18655" y="5891"/>
                </a:cubicBezTo>
                <a:cubicBezTo>
                  <a:pt x="18655" y="2638"/>
                  <a:pt x="16017" y="0"/>
                  <a:pt x="12764" y="0"/>
                </a:cubicBezTo>
                <a:cubicBezTo>
                  <a:pt x="10499" y="0"/>
                  <a:pt x="8536" y="1279"/>
                  <a:pt x="7550" y="3153"/>
                </a:cubicBezTo>
                <a:cubicBezTo>
                  <a:pt x="7185" y="3021"/>
                  <a:pt x="6793" y="2945"/>
                  <a:pt x="6382" y="2945"/>
                </a:cubicBezTo>
                <a:cubicBezTo>
                  <a:pt x="4484" y="2945"/>
                  <a:pt x="2945" y="4484"/>
                  <a:pt x="2945" y="6382"/>
                </a:cubicBezTo>
                <a:cubicBezTo>
                  <a:pt x="2945" y="6629"/>
                  <a:pt x="2973" y="6869"/>
                  <a:pt x="3022" y="7101"/>
                </a:cubicBezTo>
                <a:cubicBezTo>
                  <a:pt x="1267" y="7686"/>
                  <a:pt x="0" y="9339"/>
                  <a:pt x="0" y="11291"/>
                </a:cubicBezTo>
                <a:cubicBezTo>
                  <a:pt x="0" y="13731"/>
                  <a:pt x="1978" y="15709"/>
                  <a:pt x="4418" y="15709"/>
                </a:cubicBezTo>
                <a:lnTo>
                  <a:pt x="8836" y="15709"/>
                </a:lnTo>
                <a:cubicBezTo>
                  <a:pt x="9108" y="15709"/>
                  <a:pt x="9327" y="15489"/>
                  <a:pt x="9327" y="15218"/>
                </a:cubicBezTo>
                <a:cubicBezTo>
                  <a:pt x="9327" y="14947"/>
                  <a:pt x="9108" y="14727"/>
                  <a:pt x="8836" y="14727"/>
                </a:cubicBezTo>
                <a:lnTo>
                  <a:pt x="4418" y="14727"/>
                </a:lnTo>
                <a:cubicBezTo>
                  <a:pt x="2524" y="14727"/>
                  <a:pt x="982" y="13185"/>
                  <a:pt x="982" y="11291"/>
                </a:cubicBezTo>
                <a:cubicBezTo>
                  <a:pt x="982" y="9810"/>
                  <a:pt x="1926" y="8502"/>
                  <a:pt x="3333" y="8033"/>
                </a:cubicBezTo>
                <a:lnTo>
                  <a:pt x="4165" y="7756"/>
                </a:lnTo>
                <a:lnTo>
                  <a:pt x="3982" y="6897"/>
                </a:lnTo>
                <a:cubicBezTo>
                  <a:pt x="3946" y="6725"/>
                  <a:pt x="3927" y="6551"/>
                  <a:pt x="3927" y="6382"/>
                </a:cubicBezTo>
                <a:cubicBezTo>
                  <a:pt x="3927" y="5028"/>
                  <a:pt x="5028" y="3927"/>
                  <a:pt x="6382" y="3927"/>
                </a:cubicBezTo>
                <a:cubicBezTo>
                  <a:pt x="6662" y="3927"/>
                  <a:pt x="6942" y="3977"/>
                  <a:pt x="7215" y="4077"/>
                </a:cubicBezTo>
                <a:lnTo>
                  <a:pt x="8019" y="4368"/>
                </a:lnTo>
                <a:lnTo>
                  <a:pt x="8418" y="3611"/>
                </a:lnTo>
                <a:cubicBezTo>
                  <a:pt x="9272" y="1989"/>
                  <a:pt x="10937" y="982"/>
                  <a:pt x="12764" y="982"/>
                </a:cubicBezTo>
                <a:cubicBezTo>
                  <a:pt x="15470" y="982"/>
                  <a:pt x="17673" y="3184"/>
                  <a:pt x="17673" y="5891"/>
                </a:cubicBezTo>
                <a:cubicBezTo>
                  <a:pt x="17673" y="5977"/>
                  <a:pt x="17666" y="6060"/>
                  <a:pt x="17660" y="6145"/>
                </a:cubicBezTo>
                <a:lnTo>
                  <a:pt x="17655" y="6229"/>
                </a:lnTo>
                <a:lnTo>
                  <a:pt x="17610" y="6920"/>
                </a:lnTo>
                <a:lnTo>
                  <a:pt x="18245" y="7194"/>
                </a:lnTo>
                <a:cubicBezTo>
                  <a:pt x="19686" y="7816"/>
                  <a:pt x="20618" y="9232"/>
                  <a:pt x="20618" y="10800"/>
                </a:cubicBezTo>
                <a:cubicBezTo>
                  <a:pt x="20618" y="12965"/>
                  <a:pt x="18856" y="14727"/>
                  <a:pt x="16691" y="14727"/>
                </a:cubicBezTo>
                <a:lnTo>
                  <a:pt x="12764" y="14727"/>
                </a:lnTo>
                <a:cubicBezTo>
                  <a:pt x="12492" y="14727"/>
                  <a:pt x="12273" y="14947"/>
                  <a:pt x="12273" y="15218"/>
                </a:cubicBezTo>
                <a:cubicBezTo>
                  <a:pt x="12273" y="15489"/>
                  <a:pt x="12492" y="15709"/>
                  <a:pt x="12764" y="15709"/>
                </a:cubicBezTo>
                <a:lnTo>
                  <a:pt x="16691" y="15709"/>
                </a:lnTo>
                <a:cubicBezTo>
                  <a:pt x="19401" y="15709"/>
                  <a:pt x="21600" y="13511"/>
                  <a:pt x="21600" y="10800"/>
                </a:cubicBezTo>
                <a:cubicBezTo>
                  <a:pt x="21600" y="8780"/>
                  <a:pt x="20378" y="7045"/>
                  <a:pt x="18634" y="6292"/>
                </a:cubicBezTo>
                <a:moveTo>
                  <a:pt x="13745" y="17673"/>
                </a:moveTo>
                <a:cubicBezTo>
                  <a:pt x="13610" y="17673"/>
                  <a:pt x="13488" y="17728"/>
                  <a:pt x="13398" y="17817"/>
                </a:cubicBezTo>
                <a:lnTo>
                  <a:pt x="11291" y="19924"/>
                </a:lnTo>
                <a:lnTo>
                  <a:pt x="11291" y="8346"/>
                </a:lnTo>
                <a:cubicBezTo>
                  <a:pt x="11291" y="8074"/>
                  <a:pt x="11071" y="7855"/>
                  <a:pt x="10800" y="7855"/>
                </a:cubicBezTo>
                <a:cubicBezTo>
                  <a:pt x="10529" y="7855"/>
                  <a:pt x="10309" y="8074"/>
                  <a:pt x="10309" y="8346"/>
                </a:cubicBezTo>
                <a:lnTo>
                  <a:pt x="10309" y="19924"/>
                </a:lnTo>
                <a:lnTo>
                  <a:pt x="8202" y="17817"/>
                </a:lnTo>
                <a:cubicBezTo>
                  <a:pt x="8113" y="17728"/>
                  <a:pt x="7990" y="17673"/>
                  <a:pt x="7855" y="17673"/>
                </a:cubicBezTo>
                <a:cubicBezTo>
                  <a:pt x="7583" y="17673"/>
                  <a:pt x="7364" y="17893"/>
                  <a:pt x="7364" y="18164"/>
                </a:cubicBezTo>
                <a:cubicBezTo>
                  <a:pt x="7364" y="18300"/>
                  <a:pt x="7419" y="18422"/>
                  <a:pt x="7507" y="18511"/>
                </a:cubicBezTo>
                <a:lnTo>
                  <a:pt x="10453" y="21456"/>
                </a:lnTo>
                <a:cubicBezTo>
                  <a:pt x="10542" y="21545"/>
                  <a:pt x="10664" y="21600"/>
                  <a:pt x="10800" y="21600"/>
                </a:cubicBezTo>
                <a:cubicBezTo>
                  <a:pt x="10936" y="21600"/>
                  <a:pt x="11058" y="21545"/>
                  <a:pt x="11147" y="21456"/>
                </a:cubicBezTo>
                <a:lnTo>
                  <a:pt x="14093" y="18511"/>
                </a:lnTo>
                <a:cubicBezTo>
                  <a:pt x="14182" y="18422"/>
                  <a:pt x="14236" y="18300"/>
                  <a:pt x="14236" y="18164"/>
                </a:cubicBezTo>
                <a:cubicBezTo>
                  <a:pt x="14236" y="17893"/>
                  <a:pt x="14017" y="17673"/>
                  <a:pt x="13745" y="17673"/>
                </a:cubicBezTo>
              </a:path>
            </a:pathLst>
          </a:custGeom>
          <a:solidFill>
            <a:srgbClr val="53585F"/>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41" name="Shape 2836"/>
          <p:cNvSpPr/>
          <p:nvPr/>
        </p:nvSpPr>
        <p:spPr>
          <a:xfrm>
            <a:off x="9207027" y="1927155"/>
            <a:ext cx="483547" cy="351671"/>
          </a:xfrm>
          <a:custGeom>
            <a:avLst/>
            <a:gdLst/>
            <a:ahLst/>
            <a:cxnLst>
              <a:cxn ang="0">
                <a:pos x="wd2" y="hd2"/>
              </a:cxn>
              <a:cxn ang="5400000">
                <a:pos x="wd2" y="hd2"/>
              </a:cxn>
              <a:cxn ang="10800000">
                <a:pos x="wd2" y="hd2"/>
              </a:cxn>
              <a:cxn ang="16200000">
                <a:pos x="wd2" y="hd2"/>
              </a:cxn>
            </a:cxnLst>
            <a:rect l="0" t="0" r="r" b="b"/>
            <a:pathLst>
              <a:path w="21600" h="21600" extrusionOk="0">
                <a:moveTo>
                  <a:pt x="20618" y="18900"/>
                </a:moveTo>
                <a:cubicBezTo>
                  <a:pt x="20618" y="18980"/>
                  <a:pt x="20611" y="19058"/>
                  <a:pt x="20601" y="19135"/>
                </a:cubicBezTo>
                <a:lnTo>
                  <a:pt x="14539" y="10800"/>
                </a:lnTo>
                <a:lnTo>
                  <a:pt x="20601" y="2465"/>
                </a:lnTo>
                <a:cubicBezTo>
                  <a:pt x="20611" y="2542"/>
                  <a:pt x="20618" y="2620"/>
                  <a:pt x="20618" y="2700"/>
                </a:cubicBezTo>
                <a:cubicBezTo>
                  <a:pt x="20618" y="2700"/>
                  <a:pt x="20618" y="18900"/>
                  <a:pt x="20618" y="18900"/>
                </a:cubicBezTo>
                <a:close/>
                <a:moveTo>
                  <a:pt x="19636" y="20250"/>
                </a:moveTo>
                <a:lnTo>
                  <a:pt x="1964" y="20250"/>
                </a:lnTo>
                <a:cubicBezTo>
                  <a:pt x="1849" y="20250"/>
                  <a:pt x="1739" y="20218"/>
                  <a:pt x="1637" y="20168"/>
                </a:cubicBezTo>
                <a:lnTo>
                  <a:pt x="7755" y="11754"/>
                </a:lnTo>
                <a:lnTo>
                  <a:pt x="9440" y="14072"/>
                </a:lnTo>
                <a:cubicBezTo>
                  <a:pt x="9816" y="14589"/>
                  <a:pt x="10308" y="14847"/>
                  <a:pt x="10800" y="14847"/>
                </a:cubicBezTo>
                <a:cubicBezTo>
                  <a:pt x="11292" y="14847"/>
                  <a:pt x="11784" y="14589"/>
                  <a:pt x="12159" y="14072"/>
                </a:cubicBezTo>
                <a:lnTo>
                  <a:pt x="13845" y="11754"/>
                </a:lnTo>
                <a:lnTo>
                  <a:pt x="19964" y="20168"/>
                </a:lnTo>
                <a:cubicBezTo>
                  <a:pt x="19861" y="20218"/>
                  <a:pt x="19752" y="20250"/>
                  <a:pt x="19636" y="20250"/>
                </a:cubicBezTo>
                <a:moveTo>
                  <a:pt x="982" y="18900"/>
                </a:moveTo>
                <a:lnTo>
                  <a:pt x="982" y="2700"/>
                </a:lnTo>
                <a:cubicBezTo>
                  <a:pt x="982" y="2620"/>
                  <a:pt x="989" y="2542"/>
                  <a:pt x="999" y="2465"/>
                </a:cubicBezTo>
                <a:lnTo>
                  <a:pt x="7061" y="10800"/>
                </a:lnTo>
                <a:lnTo>
                  <a:pt x="999" y="19135"/>
                </a:lnTo>
                <a:cubicBezTo>
                  <a:pt x="989" y="19058"/>
                  <a:pt x="982" y="18980"/>
                  <a:pt x="982" y="18900"/>
                </a:cubicBezTo>
                <a:moveTo>
                  <a:pt x="1964" y="1350"/>
                </a:moveTo>
                <a:lnTo>
                  <a:pt x="19636" y="1350"/>
                </a:lnTo>
                <a:cubicBezTo>
                  <a:pt x="19752" y="1350"/>
                  <a:pt x="19861" y="1382"/>
                  <a:pt x="19964" y="1433"/>
                </a:cubicBezTo>
                <a:lnTo>
                  <a:pt x="11465" y="13118"/>
                </a:lnTo>
                <a:cubicBezTo>
                  <a:pt x="11288" y="13362"/>
                  <a:pt x="11051" y="13497"/>
                  <a:pt x="10800" y="13497"/>
                </a:cubicBezTo>
                <a:cubicBezTo>
                  <a:pt x="10549" y="13497"/>
                  <a:pt x="10312" y="13362"/>
                  <a:pt x="10134" y="13118"/>
                </a:cubicBezTo>
                <a:lnTo>
                  <a:pt x="1637" y="1433"/>
                </a:lnTo>
                <a:cubicBezTo>
                  <a:pt x="1739" y="1382"/>
                  <a:pt x="1849" y="1350"/>
                  <a:pt x="1964" y="1350"/>
                </a:cubicBezTo>
                <a:moveTo>
                  <a:pt x="19636" y="0"/>
                </a:moveTo>
                <a:lnTo>
                  <a:pt x="1964" y="0"/>
                </a:lnTo>
                <a:cubicBezTo>
                  <a:pt x="879" y="0"/>
                  <a:pt x="0" y="1209"/>
                  <a:pt x="0" y="2700"/>
                </a:cubicBezTo>
                <a:lnTo>
                  <a:pt x="0" y="18900"/>
                </a:lnTo>
                <a:cubicBezTo>
                  <a:pt x="0" y="20391"/>
                  <a:pt x="879" y="21600"/>
                  <a:pt x="1964" y="21600"/>
                </a:cubicBezTo>
                <a:lnTo>
                  <a:pt x="19636" y="21600"/>
                </a:lnTo>
                <a:cubicBezTo>
                  <a:pt x="20721" y="21600"/>
                  <a:pt x="21600" y="20391"/>
                  <a:pt x="21600" y="18900"/>
                </a:cubicBezTo>
                <a:lnTo>
                  <a:pt x="21600" y="2700"/>
                </a:lnTo>
                <a:cubicBezTo>
                  <a:pt x="21600" y="1209"/>
                  <a:pt x="20721" y="0"/>
                  <a:pt x="19636" y="0"/>
                </a:cubicBezTo>
              </a:path>
            </a:pathLst>
          </a:custGeom>
          <a:solidFill>
            <a:srgbClr val="53585F"/>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42" name="Shape 2841"/>
          <p:cNvSpPr/>
          <p:nvPr/>
        </p:nvSpPr>
        <p:spPr>
          <a:xfrm>
            <a:off x="2577627" y="1927155"/>
            <a:ext cx="483547" cy="395630"/>
          </a:xfrm>
          <a:custGeom>
            <a:avLst/>
            <a:gdLst/>
            <a:ahLst/>
            <a:cxnLst>
              <a:cxn ang="0">
                <a:pos x="wd2" y="hd2"/>
              </a:cxn>
              <a:cxn ang="5400000">
                <a:pos x="wd2" y="hd2"/>
              </a:cxn>
              <a:cxn ang="10800000">
                <a:pos x="wd2" y="hd2"/>
              </a:cxn>
              <a:cxn ang="16200000">
                <a:pos x="wd2" y="hd2"/>
              </a:cxn>
            </a:cxnLst>
            <a:rect l="0" t="0" r="r" b="b"/>
            <a:pathLst>
              <a:path w="21600" h="21600" extrusionOk="0">
                <a:moveTo>
                  <a:pt x="20618" y="20400"/>
                </a:moveTo>
                <a:lnTo>
                  <a:pt x="982" y="20400"/>
                </a:lnTo>
                <a:lnTo>
                  <a:pt x="982" y="13200"/>
                </a:lnTo>
                <a:lnTo>
                  <a:pt x="6907" y="13200"/>
                </a:lnTo>
                <a:cubicBezTo>
                  <a:pt x="7149" y="15567"/>
                  <a:pt x="8798" y="17400"/>
                  <a:pt x="10800" y="17400"/>
                </a:cubicBezTo>
                <a:cubicBezTo>
                  <a:pt x="12802" y="17400"/>
                  <a:pt x="14451" y="15567"/>
                  <a:pt x="14693" y="13200"/>
                </a:cubicBezTo>
                <a:lnTo>
                  <a:pt x="20618" y="13200"/>
                </a:lnTo>
                <a:cubicBezTo>
                  <a:pt x="20618" y="13200"/>
                  <a:pt x="20618" y="20400"/>
                  <a:pt x="20618" y="20400"/>
                </a:cubicBezTo>
                <a:close/>
                <a:moveTo>
                  <a:pt x="5703" y="1200"/>
                </a:moveTo>
                <a:lnTo>
                  <a:pt x="15897" y="1200"/>
                </a:lnTo>
                <a:lnTo>
                  <a:pt x="20315" y="12000"/>
                </a:lnTo>
                <a:lnTo>
                  <a:pt x="14236" y="12000"/>
                </a:lnTo>
                <a:cubicBezTo>
                  <a:pt x="13966" y="12000"/>
                  <a:pt x="13745" y="12269"/>
                  <a:pt x="13745" y="12600"/>
                </a:cubicBezTo>
                <a:cubicBezTo>
                  <a:pt x="13745" y="14588"/>
                  <a:pt x="12427" y="16200"/>
                  <a:pt x="10800" y="16200"/>
                </a:cubicBezTo>
                <a:cubicBezTo>
                  <a:pt x="9173" y="16200"/>
                  <a:pt x="7855" y="14588"/>
                  <a:pt x="7855" y="12600"/>
                </a:cubicBezTo>
                <a:cubicBezTo>
                  <a:pt x="7855" y="12269"/>
                  <a:pt x="7634" y="12000"/>
                  <a:pt x="7364" y="12000"/>
                </a:cubicBezTo>
                <a:lnTo>
                  <a:pt x="1285" y="12000"/>
                </a:lnTo>
                <a:cubicBezTo>
                  <a:pt x="1285" y="12000"/>
                  <a:pt x="5703" y="1200"/>
                  <a:pt x="5703" y="1200"/>
                </a:cubicBezTo>
                <a:close/>
                <a:moveTo>
                  <a:pt x="21543" y="12334"/>
                </a:moveTo>
                <a:lnTo>
                  <a:pt x="21548" y="12332"/>
                </a:lnTo>
                <a:lnTo>
                  <a:pt x="16639" y="332"/>
                </a:lnTo>
                <a:lnTo>
                  <a:pt x="16634" y="335"/>
                </a:lnTo>
                <a:cubicBezTo>
                  <a:pt x="16554" y="138"/>
                  <a:pt x="16392" y="0"/>
                  <a:pt x="16200" y="0"/>
                </a:cubicBezTo>
                <a:lnTo>
                  <a:pt x="5400" y="0"/>
                </a:lnTo>
                <a:cubicBezTo>
                  <a:pt x="5208" y="0"/>
                  <a:pt x="5046" y="138"/>
                  <a:pt x="4966" y="335"/>
                </a:cubicBezTo>
                <a:lnTo>
                  <a:pt x="4961" y="332"/>
                </a:lnTo>
                <a:lnTo>
                  <a:pt x="52" y="12332"/>
                </a:lnTo>
                <a:lnTo>
                  <a:pt x="57" y="12334"/>
                </a:lnTo>
                <a:cubicBezTo>
                  <a:pt x="23" y="12416"/>
                  <a:pt x="0" y="12503"/>
                  <a:pt x="0" y="12600"/>
                </a:cubicBezTo>
                <a:lnTo>
                  <a:pt x="0" y="21000"/>
                </a:lnTo>
                <a:cubicBezTo>
                  <a:pt x="0" y="21332"/>
                  <a:pt x="220" y="21600"/>
                  <a:pt x="491" y="21600"/>
                </a:cubicBezTo>
                <a:lnTo>
                  <a:pt x="21109" y="21600"/>
                </a:lnTo>
                <a:cubicBezTo>
                  <a:pt x="21380" y="21600"/>
                  <a:pt x="21600" y="21332"/>
                  <a:pt x="21600" y="21000"/>
                </a:cubicBezTo>
                <a:lnTo>
                  <a:pt x="21600" y="12600"/>
                </a:lnTo>
                <a:cubicBezTo>
                  <a:pt x="21600" y="12503"/>
                  <a:pt x="21577" y="12416"/>
                  <a:pt x="21543" y="12334"/>
                </a:cubicBezTo>
                <a:moveTo>
                  <a:pt x="16691" y="9000"/>
                </a:moveTo>
                <a:cubicBezTo>
                  <a:pt x="16691" y="8669"/>
                  <a:pt x="16471" y="8400"/>
                  <a:pt x="16200" y="8400"/>
                </a:cubicBezTo>
                <a:lnTo>
                  <a:pt x="5400" y="8400"/>
                </a:lnTo>
                <a:cubicBezTo>
                  <a:pt x="5129" y="8400"/>
                  <a:pt x="4909" y="8669"/>
                  <a:pt x="4909" y="9000"/>
                </a:cubicBezTo>
                <a:cubicBezTo>
                  <a:pt x="4909" y="9332"/>
                  <a:pt x="5129" y="9600"/>
                  <a:pt x="5400" y="9600"/>
                </a:cubicBezTo>
                <a:lnTo>
                  <a:pt x="16200" y="9600"/>
                </a:lnTo>
                <a:cubicBezTo>
                  <a:pt x="16471" y="9600"/>
                  <a:pt x="16691" y="9332"/>
                  <a:pt x="16691" y="9000"/>
                </a:cubicBezTo>
                <a:moveTo>
                  <a:pt x="6382" y="7200"/>
                </a:moveTo>
                <a:lnTo>
                  <a:pt x="15218" y="7200"/>
                </a:lnTo>
                <a:cubicBezTo>
                  <a:pt x="15489" y="7200"/>
                  <a:pt x="15709" y="6932"/>
                  <a:pt x="15709" y="6600"/>
                </a:cubicBezTo>
                <a:cubicBezTo>
                  <a:pt x="15709" y="6269"/>
                  <a:pt x="15489" y="6000"/>
                  <a:pt x="15218" y="6000"/>
                </a:cubicBezTo>
                <a:lnTo>
                  <a:pt x="6382" y="6000"/>
                </a:lnTo>
                <a:cubicBezTo>
                  <a:pt x="6111" y="6000"/>
                  <a:pt x="5891" y="6269"/>
                  <a:pt x="5891" y="6600"/>
                </a:cubicBezTo>
                <a:cubicBezTo>
                  <a:pt x="5891" y="6932"/>
                  <a:pt x="6111" y="7200"/>
                  <a:pt x="6382" y="7200"/>
                </a:cubicBezTo>
                <a:moveTo>
                  <a:pt x="7364" y="4800"/>
                </a:moveTo>
                <a:lnTo>
                  <a:pt x="14236" y="4800"/>
                </a:lnTo>
                <a:cubicBezTo>
                  <a:pt x="14507" y="4800"/>
                  <a:pt x="14727" y="4532"/>
                  <a:pt x="14727" y="4200"/>
                </a:cubicBezTo>
                <a:cubicBezTo>
                  <a:pt x="14727" y="3869"/>
                  <a:pt x="14507" y="3600"/>
                  <a:pt x="14236" y="3600"/>
                </a:cubicBezTo>
                <a:lnTo>
                  <a:pt x="7364" y="3600"/>
                </a:lnTo>
                <a:cubicBezTo>
                  <a:pt x="7093" y="3600"/>
                  <a:pt x="6873" y="3869"/>
                  <a:pt x="6873" y="4200"/>
                </a:cubicBezTo>
                <a:cubicBezTo>
                  <a:pt x="6873" y="4532"/>
                  <a:pt x="7093" y="4800"/>
                  <a:pt x="7364" y="4800"/>
                </a:cubicBezTo>
              </a:path>
            </a:pathLst>
          </a:custGeom>
          <a:solidFill>
            <a:srgbClr val="53585F"/>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45" name="Shape 2856"/>
          <p:cNvSpPr/>
          <p:nvPr/>
        </p:nvSpPr>
        <p:spPr>
          <a:xfrm>
            <a:off x="5876474" y="1883174"/>
            <a:ext cx="483784" cy="483591"/>
          </a:xfrm>
          <a:custGeom>
            <a:avLst/>
            <a:gdLst/>
            <a:ahLst/>
            <a:cxnLst>
              <a:cxn ang="0">
                <a:pos x="wd2" y="hd2"/>
              </a:cxn>
              <a:cxn ang="5400000">
                <a:pos x="wd2" y="hd2"/>
              </a:cxn>
              <a:cxn ang="10800000">
                <a:pos x="wd2" y="hd2"/>
              </a:cxn>
              <a:cxn ang="16200000">
                <a:pos x="wd2" y="hd2"/>
              </a:cxn>
            </a:cxnLst>
            <a:rect l="0" t="0" r="r" b="b"/>
            <a:pathLst>
              <a:path w="21600" h="21600" extrusionOk="0">
                <a:moveTo>
                  <a:pt x="12375" y="14735"/>
                </a:moveTo>
                <a:cubicBezTo>
                  <a:pt x="12008" y="15178"/>
                  <a:pt x="11621" y="15531"/>
                  <a:pt x="11226" y="15783"/>
                </a:cubicBezTo>
                <a:cubicBezTo>
                  <a:pt x="10834" y="16035"/>
                  <a:pt x="10421" y="16209"/>
                  <a:pt x="10002" y="16302"/>
                </a:cubicBezTo>
                <a:cubicBezTo>
                  <a:pt x="9027" y="16517"/>
                  <a:pt x="8105" y="16493"/>
                  <a:pt x="7342" y="16179"/>
                </a:cubicBezTo>
                <a:cubicBezTo>
                  <a:pt x="6912" y="16003"/>
                  <a:pt x="6537" y="15755"/>
                  <a:pt x="6227" y="15442"/>
                </a:cubicBezTo>
                <a:cubicBezTo>
                  <a:pt x="5915" y="15129"/>
                  <a:pt x="5669" y="14758"/>
                  <a:pt x="5493" y="14340"/>
                </a:cubicBezTo>
                <a:cubicBezTo>
                  <a:pt x="5317" y="13924"/>
                  <a:pt x="5228" y="13459"/>
                  <a:pt x="5228" y="12958"/>
                </a:cubicBezTo>
                <a:cubicBezTo>
                  <a:pt x="5228" y="12161"/>
                  <a:pt x="5386" y="11302"/>
                  <a:pt x="5698" y="10406"/>
                </a:cubicBezTo>
                <a:cubicBezTo>
                  <a:pt x="6010" y="9509"/>
                  <a:pt x="6454" y="8665"/>
                  <a:pt x="7018" y="7900"/>
                </a:cubicBezTo>
                <a:cubicBezTo>
                  <a:pt x="7579" y="7140"/>
                  <a:pt x="8265" y="6498"/>
                  <a:pt x="9058" y="5993"/>
                </a:cubicBezTo>
                <a:cubicBezTo>
                  <a:pt x="9839" y="5496"/>
                  <a:pt x="10706" y="5245"/>
                  <a:pt x="11636" y="5245"/>
                </a:cubicBezTo>
                <a:cubicBezTo>
                  <a:pt x="12014" y="5245"/>
                  <a:pt x="12413" y="5288"/>
                  <a:pt x="12821" y="5373"/>
                </a:cubicBezTo>
                <a:cubicBezTo>
                  <a:pt x="13224" y="5457"/>
                  <a:pt x="13613" y="5599"/>
                  <a:pt x="13978" y="5795"/>
                </a:cubicBezTo>
                <a:cubicBezTo>
                  <a:pt x="14337" y="5989"/>
                  <a:pt x="14658" y="6246"/>
                  <a:pt x="14931" y="6561"/>
                </a:cubicBezTo>
                <a:cubicBezTo>
                  <a:pt x="15189" y="6858"/>
                  <a:pt x="15389" y="7238"/>
                  <a:pt x="15526" y="7692"/>
                </a:cubicBezTo>
                <a:lnTo>
                  <a:pt x="13353" y="13035"/>
                </a:lnTo>
                <a:cubicBezTo>
                  <a:pt x="13072" y="13720"/>
                  <a:pt x="12743" y="14292"/>
                  <a:pt x="12375" y="14735"/>
                </a:cubicBezTo>
                <a:moveTo>
                  <a:pt x="20215" y="16108"/>
                </a:moveTo>
                <a:cubicBezTo>
                  <a:pt x="19749" y="16741"/>
                  <a:pt x="19196" y="17344"/>
                  <a:pt x="18569" y="17900"/>
                </a:cubicBezTo>
                <a:cubicBezTo>
                  <a:pt x="17943" y="18456"/>
                  <a:pt x="17242" y="18946"/>
                  <a:pt x="16484" y="19359"/>
                </a:cubicBezTo>
                <a:cubicBezTo>
                  <a:pt x="15729" y="19770"/>
                  <a:pt x="14914" y="20096"/>
                  <a:pt x="14064" y="20327"/>
                </a:cubicBezTo>
                <a:cubicBezTo>
                  <a:pt x="13217" y="20556"/>
                  <a:pt x="12316" y="20673"/>
                  <a:pt x="11388" y="20673"/>
                </a:cubicBezTo>
                <a:cubicBezTo>
                  <a:pt x="9991" y="20673"/>
                  <a:pt x="8647" y="20458"/>
                  <a:pt x="7393" y="20036"/>
                </a:cubicBezTo>
                <a:cubicBezTo>
                  <a:pt x="6143" y="19615"/>
                  <a:pt x="5029" y="18981"/>
                  <a:pt x="4083" y="18149"/>
                </a:cubicBezTo>
                <a:cubicBezTo>
                  <a:pt x="3138" y="17320"/>
                  <a:pt x="2378" y="16274"/>
                  <a:pt x="1823" y="15041"/>
                </a:cubicBezTo>
                <a:cubicBezTo>
                  <a:pt x="1269" y="13809"/>
                  <a:pt x="989" y="12357"/>
                  <a:pt x="989" y="10727"/>
                </a:cubicBezTo>
                <a:cubicBezTo>
                  <a:pt x="989" y="9370"/>
                  <a:pt x="1254" y="8086"/>
                  <a:pt x="1777" y="6911"/>
                </a:cubicBezTo>
                <a:cubicBezTo>
                  <a:pt x="2301" y="5736"/>
                  <a:pt x="3037" y="4693"/>
                  <a:pt x="3964" y="3814"/>
                </a:cubicBezTo>
                <a:cubicBezTo>
                  <a:pt x="4892" y="2933"/>
                  <a:pt x="6002" y="2230"/>
                  <a:pt x="7264" y="1722"/>
                </a:cubicBezTo>
                <a:cubicBezTo>
                  <a:pt x="8526" y="1215"/>
                  <a:pt x="9914" y="958"/>
                  <a:pt x="11388" y="958"/>
                </a:cubicBezTo>
                <a:cubicBezTo>
                  <a:pt x="12700" y="958"/>
                  <a:pt x="13940" y="1156"/>
                  <a:pt x="15072" y="1549"/>
                </a:cubicBezTo>
                <a:cubicBezTo>
                  <a:pt x="16200" y="1942"/>
                  <a:pt x="17185" y="2497"/>
                  <a:pt x="17998" y="3203"/>
                </a:cubicBezTo>
                <a:cubicBezTo>
                  <a:pt x="18809" y="3906"/>
                  <a:pt x="19455" y="4765"/>
                  <a:pt x="19917" y="5754"/>
                </a:cubicBezTo>
                <a:cubicBezTo>
                  <a:pt x="20377" y="6743"/>
                  <a:pt x="20611" y="7843"/>
                  <a:pt x="20611" y="9023"/>
                </a:cubicBezTo>
                <a:cubicBezTo>
                  <a:pt x="20611" y="10070"/>
                  <a:pt x="20418" y="11059"/>
                  <a:pt x="20038" y="11962"/>
                </a:cubicBezTo>
                <a:cubicBezTo>
                  <a:pt x="19656" y="12869"/>
                  <a:pt x="19171" y="13663"/>
                  <a:pt x="18598" y="14320"/>
                </a:cubicBezTo>
                <a:cubicBezTo>
                  <a:pt x="18028" y="14976"/>
                  <a:pt x="17393" y="15502"/>
                  <a:pt x="16714" y="15880"/>
                </a:cubicBezTo>
                <a:cubicBezTo>
                  <a:pt x="16044" y="16255"/>
                  <a:pt x="15398" y="16444"/>
                  <a:pt x="14792" y="16444"/>
                </a:cubicBezTo>
                <a:cubicBezTo>
                  <a:pt x="14424" y="16444"/>
                  <a:pt x="14151" y="16374"/>
                  <a:pt x="13980" y="16235"/>
                </a:cubicBezTo>
                <a:cubicBezTo>
                  <a:pt x="13810" y="16098"/>
                  <a:pt x="13710" y="15916"/>
                  <a:pt x="13675" y="15677"/>
                </a:cubicBezTo>
                <a:cubicBezTo>
                  <a:pt x="13638" y="15420"/>
                  <a:pt x="13667" y="15109"/>
                  <a:pt x="13764" y="14754"/>
                </a:cubicBezTo>
                <a:cubicBezTo>
                  <a:pt x="13864" y="14385"/>
                  <a:pt x="14007" y="13983"/>
                  <a:pt x="14190" y="13556"/>
                </a:cubicBezTo>
                <a:lnTo>
                  <a:pt x="17729" y="4845"/>
                </a:lnTo>
                <a:lnTo>
                  <a:pt x="16677" y="4845"/>
                </a:lnTo>
                <a:lnTo>
                  <a:pt x="16026" y="6544"/>
                </a:lnTo>
                <a:cubicBezTo>
                  <a:pt x="15715" y="5890"/>
                  <a:pt x="15207" y="5363"/>
                  <a:pt x="14512" y="4972"/>
                </a:cubicBezTo>
                <a:cubicBezTo>
                  <a:pt x="13703" y="4517"/>
                  <a:pt x="12777" y="4287"/>
                  <a:pt x="11759" y="4287"/>
                </a:cubicBezTo>
                <a:cubicBezTo>
                  <a:pt x="10637" y="4287"/>
                  <a:pt x="9596" y="4568"/>
                  <a:pt x="8663" y="5121"/>
                </a:cubicBezTo>
                <a:cubicBezTo>
                  <a:pt x="7739" y="5669"/>
                  <a:pt x="6940" y="6381"/>
                  <a:pt x="6289" y="7238"/>
                </a:cubicBezTo>
                <a:cubicBezTo>
                  <a:pt x="5641" y="8091"/>
                  <a:pt x="5132" y="9032"/>
                  <a:pt x="4777" y="10034"/>
                </a:cubicBezTo>
                <a:cubicBezTo>
                  <a:pt x="4420" y="11037"/>
                  <a:pt x="4240" y="12021"/>
                  <a:pt x="4240" y="12958"/>
                </a:cubicBezTo>
                <a:cubicBezTo>
                  <a:pt x="4240" y="13568"/>
                  <a:pt x="4354" y="14151"/>
                  <a:pt x="4579" y="14689"/>
                </a:cubicBezTo>
                <a:cubicBezTo>
                  <a:pt x="4804" y="15227"/>
                  <a:pt x="5113" y="15701"/>
                  <a:pt x="5499" y="16097"/>
                </a:cubicBezTo>
                <a:cubicBezTo>
                  <a:pt x="5887" y="16495"/>
                  <a:pt x="6354" y="16815"/>
                  <a:pt x="6889" y="17048"/>
                </a:cubicBezTo>
                <a:cubicBezTo>
                  <a:pt x="8063" y="17561"/>
                  <a:pt x="9489" y="17484"/>
                  <a:pt x="10904" y="17025"/>
                </a:cubicBezTo>
                <a:cubicBezTo>
                  <a:pt x="11562" y="16811"/>
                  <a:pt x="12160" y="16412"/>
                  <a:pt x="12689" y="15835"/>
                </a:cubicBezTo>
                <a:cubicBezTo>
                  <a:pt x="12715" y="16226"/>
                  <a:pt x="12874" y="16561"/>
                  <a:pt x="13164" y="16837"/>
                </a:cubicBezTo>
                <a:cubicBezTo>
                  <a:pt x="13559" y="17211"/>
                  <a:pt x="14086" y="17402"/>
                  <a:pt x="14731" y="17402"/>
                </a:cubicBezTo>
                <a:cubicBezTo>
                  <a:pt x="15501" y="17402"/>
                  <a:pt x="16307" y="17176"/>
                  <a:pt x="17124" y="16733"/>
                </a:cubicBezTo>
                <a:cubicBezTo>
                  <a:pt x="17934" y="16294"/>
                  <a:pt x="18680" y="15687"/>
                  <a:pt x="19342" y="14930"/>
                </a:cubicBezTo>
                <a:cubicBezTo>
                  <a:pt x="20001" y="14176"/>
                  <a:pt x="20548" y="13284"/>
                  <a:pt x="20967" y="12281"/>
                </a:cubicBezTo>
                <a:cubicBezTo>
                  <a:pt x="21387" y="11274"/>
                  <a:pt x="21600" y="10178"/>
                  <a:pt x="21600" y="9023"/>
                </a:cubicBezTo>
                <a:cubicBezTo>
                  <a:pt x="21600" y="7651"/>
                  <a:pt x="21328" y="6389"/>
                  <a:pt x="20793" y="5274"/>
                </a:cubicBezTo>
                <a:cubicBezTo>
                  <a:pt x="20258" y="4158"/>
                  <a:pt x="19518" y="3199"/>
                  <a:pt x="18594" y="2422"/>
                </a:cubicBezTo>
                <a:cubicBezTo>
                  <a:pt x="17672" y="1647"/>
                  <a:pt x="16579" y="1043"/>
                  <a:pt x="15346" y="627"/>
                </a:cubicBezTo>
                <a:cubicBezTo>
                  <a:pt x="14116" y="211"/>
                  <a:pt x="12784" y="0"/>
                  <a:pt x="11388" y="0"/>
                </a:cubicBezTo>
                <a:cubicBezTo>
                  <a:pt x="9845" y="0"/>
                  <a:pt x="8365" y="271"/>
                  <a:pt x="6989" y="805"/>
                </a:cubicBezTo>
                <a:cubicBezTo>
                  <a:pt x="5612" y="1340"/>
                  <a:pt x="4389" y="2093"/>
                  <a:pt x="3356" y="3045"/>
                </a:cubicBezTo>
                <a:cubicBezTo>
                  <a:pt x="2321" y="3996"/>
                  <a:pt x="1495" y="5137"/>
                  <a:pt x="899" y="6436"/>
                </a:cubicBezTo>
                <a:cubicBezTo>
                  <a:pt x="302" y="7737"/>
                  <a:pt x="0" y="9181"/>
                  <a:pt x="0" y="10727"/>
                </a:cubicBezTo>
                <a:cubicBezTo>
                  <a:pt x="0" y="12605"/>
                  <a:pt x="334" y="14252"/>
                  <a:pt x="993" y="15622"/>
                </a:cubicBezTo>
                <a:cubicBezTo>
                  <a:pt x="1652" y="16992"/>
                  <a:pt x="2528" y="18134"/>
                  <a:pt x="3595" y="19018"/>
                </a:cubicBezTo>
                <a:cubicBezTo>
                  <a:pt x="4661" y="19900"/>
                  <a:pt x="5890" y="20559"/>
                  <a:pt x="7249" y="20975"/>
                </a:cubicBezTo>
                <a:cubicBezTo>
                  <a:pt x="8601" y="21390"/>
                  <a:pt x="9994" y="21600"/>
                  <a:pt x="11388" y="21600"/>
                </a:cubicBezTo>
                <a:cubicBezTo>
                  <a:pt x="12348" y="21600"/>
                  <a:pt x="13317" y="21474"/>
                  <a:pt x="14267" y="21228"/>
                </a:cubicBezTo>
                <a:cubicBezTo>
                  <a:pt x="15214" y="20981"/>
                  <a:pt x="16128" y="20624"/>
                  <a:pt x="16983" y="20169"/>
                </a:cubicBezTo>
                <a:cubicBezTo>
                  <a:pt x="17839" y="19713"/>
                  <a:pt x="18642" y="19152"/>
                  <a:pt x="19372" y="18499"/>
                </a:cubicBezTo>
                <a:cubicBezTo>
                  <a:pt x="20104" y="17845"/>
                  <a:pt x="20729" y="17110"/>
                  <a:pt x="21232" y="16316"/>
                </a:cubicBezTo>
                <a:lnTo>
                  <a:pt x="21411" y="16033"/>
                </a:lnTo>
                <a:lnTo>
                  <a:pt x="20270" y="16033"/>
                </a:lnTo>
                <a:cubicBezTo>
                  <a:pt x="20270" y="16033"/>
                  <a:pt x="20215" y="16108"/>
                  <a:pt x="20215" y="16108"/>
                </a:cubicBezTo>
                <a:close/>
              </a:path>
            </a:pathLst>
          </a:custGeom>
          <a:solidFill>
            <a:srgbClr val="53585F"/>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46" name="Shape 2858"/>
          <p:cNvSpPr/>
          <p:nvPr/>
        </p:nvSpPr>
        <p:spPr>
          <a:xfrm>
            <a:off x="5934838" y="3915628"/>
            <a:ext cx="395630" cy="483547"/>
          </a:xfrm>
          <a:custGeom>
            <a:avLst/>
            <a:gdLst/>
            <a:ahLst/>
            <a:cxnLst>
              <a:cxn ang="0">
                <a:pos x="wd2" y="hd2"/>
              </a:cxn>
              <a:cxn ang="5400000">
                <a:pos x="wd2" y="hd2"/>
              </a:cxn>
              <a:cxn ang="10800000">
                <a:pos x="wd2" y="hd2"/>
              </a:cxn>
              <a:cxn ang="16200000">
                <a:pos x="wd2" y="hd2"/>
              </a:cxn>
            </a:cxnLst>
            <a:rect l="0" t="0" r="r" b="b"/>
            <a:pathLst>
              <a:path w="21600" h="21600" extrusionOk="0">
                <a:moveTo>
                  <a:pt x="10800" y="4909"/>
                </a:moveTo>
                <a:cubicBezTo>
                  <a:pt x="5498" y="4909"/>
                  <a:pt x="1200" y="4030"/>
                  <a:pt x="1200" y="2945"/>
                </a:cubicBezTo>
                <a:cubicBezTo>
                  <a:pt x="1200" y="1861"/>
                  <a:pt x="5498" y="982"/>
                  <a:pt x="10800" y="982"/>
                </a:cubicBezTo>
                <a:cubicBezTo>
                  <a:pt x="16102" y="982"/>
                  <a:pt x="20400" y="1861"/>
                  <a:pt x="20400" y="2945"/>
                </a:cubicBezTo>
                <a:cubicBezTo>
                  <a:pt x="20400" y="4030"/>
                  <a:pt x="16102" y="4909"/>
                  <a:pt x="10800" y="4909"/>
                </a:cubicBezTo>
                <a:moveTo>
                  <a:pt x="20400" y="6873"/>
                </a:moveTo>
                <a:cubicBezTo>
                  <a:pt x="20400" y="7957"/>
                  <a:pt x="16102" y="8836"/>
                  <a:pt x="10800" y="8836"/>
                </a:cubicBezTo>
                <a:cubicBezTo>
                  <a:pt x="5498" y="8836"/>
                  <a:pt x="1200" y="7957"/>
                  <a:pt x="1200" y="6873"/>
                </a:cubicBezTo>
                <a:lnTo>
                  <a:pt x="1200" y="4291"/>
                </a:lnTo>
                <a:cubicBezTo>
                  <a:pt x="2993" y="5240"/>
                  <a:pt x="6615" y="5891"/>
                  <a:pt x="10800" y="5891"/>
                </a:cubicBezTo>
                <a:cubicBezTo>
                  <a:pt x="14986" y="5891"/>
                  <a:pt x="18607" y="5240"/>
                  <a:pt x="20400" y="4291"/>
                </a:cubicBezTo>
                <a:cubicBezTo>
                  <a:pt x="20400" y="4291"/>
                  <a:pt x="20400" y="6873"/>
                  <a:pt x="20400" y="6873"/>
                </a:cubicBezTo>
                <a:close/>
                <a:moveTo>
                  <a:pt x="10800" y="10800"/>
                </a:moveTo>
                <a:cubicBezTo>
                  <a:pt x="5498" y="10800"/>
                  <a:pt x="1200" y="9921"/>
                  <a:pt x="1200" y="8836"/>
                </a:cubicBezTo>
                <a:cubicBezTo>
                  <a:pt x="1200" y="8672"/>
                  <a:pt x="1309" y="8514"/>
                  <a:pt x="1494" y="8362"/>
                </a:cubicBezTo>
                <a:cubicBezTo>
                  <a:pt x="3370" y="9232"/>
                  <a:pt x="6830" y="9818"/>
                  <a:pt x="10800" y="9818"/>
                </a:cubicBezTo>
                <a:cubicBezTo>
                  <a:pt x="14770" y="9818"/>
                  <a:pt x="18230" y="9232"/>
                  <a:pt x="20106" y="8362"/>
                </a:cubicBezTo>
                <a:cubicBezTo>
                  <a:pt x="20291" y="8514"/>
                  <a:pt x="20400" y="8672"/>
                  <a:pt x="20400" y="8836"/>
                </a:cubicBezTo>
                <a:cubicBezTo>
                  <a:pt x="20400" y="9921"/>
                  <a:pt x="16102" y="10800"/>
                  <a:pt x="10800" y="10800"/>
                </a:cubicBezTo>
                <a:moveTo>
                  <a:pt x="20400" y="12764"/>
                </a:moveTo>
                <a:cubicBezTo>
                  <a:pt x="20400" y="13848"/>
                  <a:pt x="16102" y="14727"/>
                  <a:pt x="10800" y="14727"/>
                </a:cubicBezTo>
                <a:cubicBezTo>
                  <a:pt x="5498" y="14727"/>
                  <a:pt x="1200" y="13848"/>
                  <a:pt x="1200" y="12764"/>
                </a:cubicBezTo>
                <a:lnTo>
                  <a:pt x="1200" y="10182"/>
                </a:lnTo>
                <a:cubicBezTo>
                  <a:pt x="2993" y="11131"/>
                  <a:pt x="6615" y="11782"/>
                  <a:pt x="10800" y="11782"/>
                </a:cubicBezTo>
                <a:cubicBezTo>
                  <a:pt x="14986" y="11782"/>
                  <a:pt x="18607" y="11131"/>
                  <a:pt x="20400" y="10182"/>
                </a:cubicBezTo>
                <a:cubicBezTo>
                  <a:pt x="20400" y="10182"/>
                  <a:pt x="20400" y="12764"/>
                  <a:pt x="20400" y="12764"/>
                </a:cubicBezTo>
                <a:close/>
                <a:moveTo>
                  <a:pt x="10800" y="16691"/>
                </a:moveTo>
                <a:cubicBezTo>
                  <a:pt x="5498" y="16691"/>
                  <a:pt x="1200" y="15812"/>
                  <a:pt x="1200" y="14727"/>
                </a:cubicBezTo>
                <a:cubicBezTo>
                  <a:pt x="1200" y="14563"/>
                  <a:pt x="1309" y="14405"/>
                  <a:pt x="1494" y="14253"/>
                </a:cubicBezTo>
                <a:cubicBezTo>
                  <a:pt x="3370" y="15123"/>
                  <a:pt x="6830" y="15709"/>
                  <a:pt x="10800" y="15709"/>
                </a:cubicBezTo>
                <a:cubicBezTo>
                  <a:pt x="14770" y="15709"/>
                  <a:pt x="18230" y="15123"/>
                  <a:pt x="20106" y="14253"/>
                </a:cubicBezTo>
                <a:cubicBezTo>
                  <a:pt x="20291" y="14405"/>
                  <a:pt x="20400" y="14563"/>
                  <a:pt x="20400" y="14727"/>
                </a:cubicBezTo>
                <a:cubicBezTo>
                  <a:pt x="20400" y="15812"/>
                  <a:pt x="16102" y="16691"/>
                  <a:pt x="10800" y="16691"/>
                </a:cubicBezTo>
                <a:moveTo>
                  <a:pt x="20400" y="18655"/>
                </a:moveTo>
                <a:cubicBezTo>
                  <a:pt x="20400" y="19739"/>
                  <a:pt x="16102" y="20618"/>
                  <a:pt x="10800" y="20618"/>
                </a:cubicBezTo>
                <a:cubicBezTo>
                  <a:pt x="5498" y="20618"/>
                  <a:pt x="1200" y="19739"/>
                  <a:pt x="1200" y="18655"/>
                </a:cubicBezTo>
                <a:lnTo>
                  <a:pt x="1200" y="16073"/>
                </a:lnTo>
                <a:cubicBezTo>
                  <a:pt x="2993" y="17022"/>
                  <a:pt x="6615" y="17673"/>
                  <a:pt x="10800" y="17673"/>
                </a:cubicBezTo>
                <a:cubicBezTo>
                  <a:pt x="14986" y="17673"/>
                  <a:pt x="18607" y="17022"/>
                  <a:pt x="20400" y="16073"/>
                </a:cubicBezTo>
                <a:cubicBezTo>
                  <a:pt x="20400" y="16073"/>
                  <a:pt x="20400" y="18655"/>
                  <a:pt x="20400" y="18655"/>
                </a:cubicBezTo>
                <a:close/>
                <a:moveTo>
                  <a:pt x="21600" y="2945"/>
                </a:moveTo>
                <a:cubicBezTo>
                  <a:pt x="21600" y="1319"/>
                  <a:pt x="16765" y="0"/>
                  <a:pt x="10800" y="0"/>
                </a:cubicBezTo>
                <a:cubicBezTo>
                  <a:pt x="4835" y="0"/>
                  <a:pt x="0" y="1319"/>
                  <a:pt x="0" y="2945"/>
                </a:cubicBezTo>
                <a:lnTo>
                  <a:pt x="0" y="6873"/>
                </a:lnTo>
                <a:cubicBezTo>
                  <a:pt x="0" y="7218"/>
                  <a:pt x="229" y="7547"/>
                  <a:pt x="628" y="7855"/>
                </a:cubicBezTo>
                <a:cubicBezTo>
                  <a:pt x="229" y="8162"/>
                  <a:pt x="0" y="8492"/>
                  <a:pt x="0" y="8836"/>
                </a:cubicBezTo>
                <a:lnTo>
                  <a:pt x="0" y="12764"/>
                </a:lnTo>
                <a:cubicBezTo>
                  <a:pt x="0" y="13109"/>
                  <a:pt x="229" y="13438"/>
                  <a:pt x="628" y="13745"/>
                </a:cubicBezTo>
                <a:cubicBezTo>
                  <a:pt x="229" y="14053"/>
                  <a:pt x="0" y="14383"/>
                  <a:pt x="0" y="14727"/>
                </a:cubicBezTo>
                <a:lnTo>
                  <a:pt x="0" y="18655"/>
                </a:lnTo>
                <a:cubicBezTo>
                  <a:pt x="0" y="20281"/>
                  <a:pt x="4835" y="21600"/>
                  <a:pt x="10800" y="21600"/>
                </a:cubicBezTo>
                <a:cubicBezTo>
                  <a:pt x="16765" y="21600"/>
                  <a:pt x="21600" y="20281"/>
                  <a:pt x="21600" y="18655"/>
                </a:cubicBezTo>
                <a:lnTo>
                  <a:pt x="21600" y="14727"/>
                </a:lnTo>
                <a:cubicBezTo>
                  <a:pt x="21600" y="14383"/>
                  <a:pt x="21371" y="14053"/>
                  <a:pt x="20972" y="13745"/>
                </a:cubicBezTo>
                <a:cubicBezTo>
                  <a:pt x="21371" y="13438"/>
                  <a:pt x="21600" y="13109"/>
                  <a:pt x="21600" y="12764"/>
                </a:cubicBezTo>
                <a:lnTo>
                  <a:pt x="21600" y="8836"/>
                </a:lnTo>
                <a:cubicBezTo>
                  <a:pt x="21600" y="8492"/>
                  <a:pt x="21371" y="8162"/>
                  <a:pt x="20972" y="7855"/>
                </a:cubicBezTo>
                <a:cubicBezTo>
                  <a:pt x="21371" y="7547"/>
                  <a:pt x="21600" y="7218"/>
                  <a:pt x="21600" y="6873"/>
                </a:cubicBezTo>
                <a:cubicBezTo>
                  <a:pt x="21600" y="6873"/>
                  <a:pt x="21600" y="2945"/>
                  <a:pt x="21600" y="2945"/>
                </a:cubicBezTo>
                <a:close/>
              </a:path>
            </a:pathLst>
          </a:custGeom>
          <a:solidFill>
            <a:srgbClr val="53585F"/>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11" name="Shape 2645"/>
          <p:cNvSpPr/>
          <p:nvPr/>
        </p:nvSpPr>
        <p:spPr>
          <a:xfrm>
            <a:off x="9125969" y="3915628"/>
            <a:ext cx="666218" cy="484522"/>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grpSp>
        <p:nvGrpSpPr>
          <p:cNvPr id="24" name="组合 23"/>
          <p:cNvGrpSpPr/>
          <p:nvPr/>
        </p:nvGrpSpPr>
        <p:grpSpPr>
          <a:xfrm>
            <a:off x="1784239" y="354939"/>
            <a:ext cx="3766991" cy="717686"/>
            <a:chOff x="2976152" y="4708118"/>
            <a:chExt cx="3766991" cy="717686"/>
          </a:xfrm>
        </p:grpSpPr>
        <p:sp>
          <p:nvSpPr>
            <p:cNvPr id="25" name="文本框 24"/>
            <p:cNvSpPr txBox="1"/>
            <p:nvPr/>
          </p:nvSpPr>
          <p:spPr>
            <a:xfrm>
              <a:off x="2976152" y="5171888"/>
              <a:ext cx="3766991" cy="253916"/>
            </a:xfrm>
            <a:prstGeom prst="rect">
              <a:avLst/>
            </a:prstGeom>
            <a:noFill/>
          </p:spPr>
          <p:txBody>
            <a:bodyPr wrap="square" rtlCol="0">
              <a:spAutoFit/>
              <a:scene3d>
                <a:camera prst="orthographicFront"/>
                <a:lightRig rig="threePt" dir="t"/>
              </a:scene3d>
              <a:sp3d contourW="12700"/>
            </a:bodyPr>
            <a:lstStyle/>
            <a:p>
              <a:r>
                <a:rPr lang="en-US" altLang="zh-CN" sz="1050" dirty="0">
                  <a:solidFill>
                    <a:schemeClr val="tx1">
                      <a:lumMod val="65000"/>
                      <a:lumOff val="35000"/>
                    </a:schemeClr>
                  </a:solidFill>
                  <a:latin typeface="Century Gothic" panose="020B0502020202020204" pitchFamily="34" charset="0"/>
                </a:rPr>
                <a:t>The user can demonstrate on a projector or computer</a:t>
              </a:r>
            </a:p>
          </p:txBody>
        </p:sp>
        <p:sp>
          <p:nvSpPr>
            <p:cNvPr id="26" name="文本框 25"/>
            <p:cNvSpPr txBox="1"/>
            <p:nvPr/>
          </p:nvSpPr>
          <p:spPr>
            <a:xfrm>
              <a:off x="2976152" y="4708118"/>
              <a:ext cx="3057247"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tx1">
                      <a:lumMod val="85000"/>
                      <a:lumOff val="15000"/>
                    </a:schemeClr>
                  </a:solidFill>
                </a:rPr>
                <a:t>标题文字添加此处</a:t>
              </a:r>
            </a:p>
          </p:txBody>
        </p:sp>
      </p:grpSp>
      <p:pic>
        <p:nvPicPr>
          <p:cNvPr id="27" name="图片 2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5637" y="248270"/>
            <a:ext cx="1255524" cy="931024"/>
          </a:xfrm>
          <a:prstGeom prst="rect">
            <a:avLst/>
          </a:prstGeom>
        </p:spPr>
      </p:pic>
      <p:grpSp>
        <p:nvGrpSpPr>
          <p:cNvPr id="28" name="组合 27"/>
          <p:cNvGrpSpPr/>
          <p:nvPr/>
        </p:nvGrpSpPr>
        <p:grpSpPr>
          <a:xfrm>
            <a:off x="1638299" y="2451952"/>
            <a:ext cx="2362202" cy="1033145"/>
            <a:chOff x="1095604" y="1133475"/>
            <a:chExt cx="2362202" cy="1033145"/>
          </a:xfrm>
        </p:grpSpPr>
        <p:sp>
          <p:nvSpPr>
            <p:cNvPr id="29" name="矩形 28"/>
            <p:cNvSpPr/>
            <p:nvPr/>
          </p:nvSpPr>
          <p:spPr>
            <a:xfrm>
              <a:off x="1095604" y="1464889"/>
              <a:ext cx="2362202" cy="7017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100" dirty="0">
                  <a:solidFill>
                    <a:schemeClr val="tx1">
                      <a:lumMod val="50000"/>
                      <a:lumOff val="50000"/>
                    </a:schemeClr>
                  </a:solidFill>
                </a:rPr>
                <a:t>用户可以在投影仪或者计算机上进行演示也可以将演示文稿打印</a:t>
              </a:r>
              <a:endParaRPr lang="en-US" altLang="zh-CN" sz="1100" dirty="0">
                <a:solidFill>
                  <a:schemeClr val="tx1">
                    <a:lumMod val="50000"/>
                    <a:lumOff val="50000"/>
                  </a:schemeClr>
                </a:solidFill>
              </a:endParaRPr>
            </a:p>
            <a:p>
              <a:pPr algn="ctr">
                <a:lnSpc>
                  <a:spcPct val="120000"/>
                </a:lnSpc>
              </a:pPr>
              <a:r>
                <a:rPr lang="zh-CN" altLang="en-US" sz="1100" dirty="0">
                  <a:solidFill>
                    <a:schemeClr val="tx1">
                      <a:lumMod val="50000"/>
                      <a:lumOff val="50000"/>
                    </a:schemeClr>
                  </a:solidFill>
                </a:rPr>
                <a:t>出来制作成胶片文稿</a:t>
              </a:r>
            </a:p>
          </p:txBody>
        </p:sp>
        <p:sp>
          <p:nvSpPr>
            <p:cNvPr id="30" name="矩形 29"/>
            <p:cNvSpPr/>
            <p:nvPr/>
          </p:nvSpPr>
          <p:spPr>
            <a:xfrm>
              <a:off x="1234511" y="1133475"/>
              <a:ext cx="2084387" cy="36234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t>文字添加</a:t>
              </a:r>
            </a:p>
          </p:txBody>
        </p:sp>
      </p:grpSp>
      <p:grpSp>
        <p:nvGrpSpPr>
          <p:cNvPr id="31" name="组合 30"/>
          <p:cNvGrpSpPr/>
          <p:nvPr/>
        </p:nvGrpSpPr>
        <p:grpSpPr>
          <a:xfrm>
            <a:off x="1638299" y="4532520"/>
            <a:ext cx="2362202" cy="1033145"/>
            <a:chOff x="1095604" y="1133475"/>
            <a:chExt cx="2362202" cy="1033145"/>
          </a:xfrm>
        </p:grpSpPr>
        <p:sp>
          <p:nvSpPr>
            <p:cNvPr id="32" name="矩形 31"/>
            <p:cNvSpPr/>
            <p:nvPr/>
          </p:nvSpPr>
          <p:spPr>
            <a:xfrm>
              <a:off x="1095604" y="1464889"/>
              <a:ext cx="2362202" cy="7017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100" dirty="0">
                  <a:solidFill>
                    <a:schemeClr val="tx1">
                      <a:lumMod val="50000"/>
                      <a:lumOff val="50000"/>
                    </a:schemeClr>
                  </a:solidFill>
                </a:rPr>
                <a:t>用户可以在投影仪或者计算机上进行演示也可以将演示文稿打印</a:t>
              </a:r>
              <a:endParaRPr lang="en-US" altLang="zh-CN" sz="1100" dirty="0">
                <a:solidFill>
                  <a:schemeClr val="tx1">
                    <a:lumMod val="50000"/>
                    <a:lumOff val="50000"/>
                  </a:schemeClr>
                </a:solidFill>
              </a:endParaRPr>
            </a:p>
            <a:p>
              <a:pPr algn="ctr">
                <a:lnSpc>
                  <a:spcPct val="120000"/>
                </a:lnSpc>
              </a:pPr>
              <a:r>
                <a:rPr lang="zh-CN" altLang="en-US" sz="1100" dirty="0">
                  <a:solidFill>
                    <a:schemeClr val="tx1">
                      <a:lumMod val="50000"/>
                      <a:lumOff val="50000"/>
                    </a:schemeClr>
                  </a:solidFill>
                </a:rPr>
                <a:t>出来制作成胶片文稿</a:t>
              </a:r>
            </a:p>
          </p:txBody>
        </p:sp>
        <p:sp>
          <p:nvSpPr>
            <p:cNvPr id="33" name="矩形 32"/>
            <p:cNvSpPr/>
            <p:nvPr/>
          </p:nvSpPr>
          <p:spPr>
            <a:xfrm>
              <a:off x="1234511" y="1133475"/>
              <a:ext cx="2084387" cy="36234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t>文字添加</a:t>
              </a:r>
            </a:p>
          </p:txBody>
        </p:sp>
      </p:grpSp>
      <p:grpSp>
        <p:nvGrpSpPr>
          <p:cNvPr id="34" name="组合 33"/>
          <p:cNvGrpSpPr/>
          <p:nvPr/>
        </p:nvGrpSpPr>
        <p:grpSpPr>
          <a:xfrm>
            <a:off x="4920873" y="2451952"/>
            <a:ext cx="2362202" cy="1033145"/>
            <a:chOff x="1095604" y="1133475"/>
            <a:chExt cx="2362202" cy="1033145"/>
          </a:xfrm>
        </p:grpSpPr>
        <p:sp>
          <p:nvSpPr>
            <p:cNvPr id="35" name="矩形 34"/>
            <p:cNvSpPr/>
            <p:nvPr/>
          </p:nvSpPr>
          <p:spPr>
            <a:xfrm>
              <a:off x="1095604" y="1464889"/>
              <a:ext cx="2362202" cy="7017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100" dirty="0">
                  <a:solidFill>
                    <a:schemeClr val="tx1">
                      <a:lumMod val="50000"/>
                      <a:lumOff val="50000"/>
                    </a:schemeClr>
                  </a:solidFill>
                </a:rPr>
                <a:t>用户可以在投影仪或者计算机上进行演示也可以将演示文稿打印</a:t>
              </a:r>
              <a:endParaRPr lang="en-US" altLang="zh-CN" sz="1100" dirty="0">
                <a:solidFill>
                  <a:schemeClr val="tx1">
                    <a:lumMod val="50000"/>
                    <a:lumOff val="50000"/>
                  </a:schemeClr>
                </a:solidFill>
              </a:endParaRPr>
            </a:p>
            <a:p>
              <a:pPr algn="ctr">
                <a:lnSpc>
                  <a:spcPct val="120000"/>
                </a:lnSpc>
              </a:pPr>
              <a:r>
                <a:rPr lang="zh-CN" altLang="en-US" sz="1100" dirty="0">
                  <a:solidFill>
                    <a:schemeClr val="tx1">
                      <a:lumMod val="50000"/>
                      <a:lumOff val="50000"/>
                    </a:schemeClr>
                  </a:solidFill>
                </a:rPr>
                <a:t>出来制作成胶片文稿</a:t>
              </a:r>
            </a:p>
          </p:txBody>
        </p:sp>
        <p:sp>
          <p:nvSpPr>
            <p:cNvPr id="36" name="矩形 35"/>
            <p:cNvSpPr/>
            <p:nvPr/>
          </p:nvSpPr>
          <p:spPr>
            <a:xfrm>
              <a:off x="1234511" y="1133475"/>
              <a:ext cx="2084387" cy="36234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t>文字添加</a:t>
              </a:r>
            </a:p>
          </p:txBody>
        </p:sp>
      </p:grpSp>
      <p:grpSp>
        <p:nvGrpSpPr>
          <p:cNvPr id="37" name="组合 36"/>
          <p:cNvGrpSpPr/>
          <p:nvPr/>
        </p:nvGrpSpPr>
        <p:grpSpPr>
          <a:xfrm>
            <a:off x="4920873" y="4532520"/>
            <a:ext cx="2362202" cy="1033145"/>
            <a:chOff x="1095604" y="1133475"/>
            <a:chExt cx="2362202" cy="1033145"/>
          </a:xfrm>
        </p:grpSpPr>
        <p:sp>
          <p:nvSpPr>
            <p:cNvPr id="38" name="矩形 37"/>
            <p:cNvSpPr/>
            <p:nvPr/>
          </p:nvSpPr>
          <p:spPr>
            <a:xfrm>
              <a:off x="1095604" y="1464889"/>
              <a:ext cx="2362202" cy="7017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100" dirty="0">
                  <a:solidFill>
                    <a:schemeClr val="tx1">
                      <a:lumMod val="50000"/>
                      <a:lumOff val="50000"/>
                    </a:schemeClr>
                  </a:solidFill>
                </a:rPr>
                <a:t>用户可以在投影仪或者计算机上进行演示也可以将演示文稿打印</a:t>
              </a:r>
              <a:endParaRPr lang="en-US" altLang="zh-CN" sz="1100" dirty="0">
                <a:solidFill>
                  <a:schemeClr val="tx1">
                    <a:lumMod val="50000"/>
                    <a:lumOff val="50000"/>
                  </a:schemeClr>
                </a:solidFill>
              </a:endParaRPr>
            </a:p>
            <a:p>
              <a:pPr algn="ctr">
                <a:lnSpc>
                  <a:spcPct val="120000"/>
                </a:lnSpc>
              </a:pPr>
              <a:r>
                <a:rPr lang="zh-CN" altLang="en-US" sz="1100" dirty="0">
                  <a:solidFill>
                    <a:schemeClr val="tx1">
                      <a:lumMod val="50000"/>
                      <a:lumOff val="50000"/>
                    </a:schemeClr>
                  </a:solidFill>
                </a:rPr>
                <a:t>出来制作成胶片文稿</a:t>
              </a:r>
            </a:p>
          </p:txBody>
        </p:sp>
        <p:sp>
          <p:nvSpPr>
            <p:cNvPr id="44" name="矩形 43"/>
            <p:cNvSpPr/>
            <p:nvPr/>
          </p:nvSpPr>
          <p:spPr>
            <a:xfrm>
              <a:off x="1234511" y="1133475"/>
              <a:ext cx="2084387" cy="36234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t>文字添加</a:t>
              </a:r>
            </a:p>
          </p:txBody>
        </p:sp>
      </p:grpSp>
      <p:grpSp>
        <p:nvGrpSpPr>
          <p:cNvPr id="47" name="组合 46"/>
          <p:cNvGrpSpPr/>
          <p:nvPr/>
        </p:nvGrpSpPr>
        <p:grpSpPr>
          <a:xfrm>
            <a:off x="8283198" y="2451952"/>
            <a:ext cx="2362202" cy="1033145"/>
            <a:chOff x="1095604" y="1133475"/>
            <a:chExt cx="2362202" cy="1033145"/>
          </a:xfrm>
        </p:grpSpPr>
        <p:sp>
          <p:nvSpPr>
            <p:cNvPr id="48" name="矩形 47"/>
            <p:cNvSpPr/>
            <p:nvPr/>
          </p:nvSpPr>
          <p:spPr>
            <a:xfrm>
              <a:off x="1095604" y="1464889"/>
              <a:ext cx="2362202" cy="7017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100" dirty="0">
                  <a:solidFill>
                    <a:schemeClr val="tx1">
                      <a:lumMod val="50000"/>
                      <a:lumOff val="50000"/>
                    </a:schemeClr>
                  </a:solidFill>
                </a:rPr>
                <a:t>用户可以在投影仪或者计算机上进行演示也可以将演示文稿打印</a:t>
              </a:r>
              <a:endParaRPr lang="en-US" altLang="zh-CN" sz="1100" dirty="0">
                <a:solidFill>
                  <a:schemeClr val="tx1">
                    <a:lumMod val="50000"/>
                    <a:lumOff val="50000"/>
                  </a:schemeClr>
                </a:solidFill>
              </a:endParaRPr>
            </a:p>
            <a:p>
              <a:pPr algn="ctr">
                <a:lnSpc>
                  <a:spcPct val="120000"/>
                </a:lnSpc>
              </a:pPr>
              <a:r>
                <a:rPr lang="zh-CN" altLang="en-US" sz="1100" dirty="0">
                  <a:solidFill>
                    <a:schemeClr val="tx1">
                      <a:lumMod val="50000"/>
                      <a:lumOff val="50000"/>
                    </a:schemeClr>
                  </a:solidFill>
                </a:rPr>
                <a:t>出来制作成胶片文稿</a:t>
              </a:r>
            </a:p>
          </p:txBody>
        </p:sp>
        <p:sp>
          <p:nvSpPr>
            <p:cNvPr id="49" name="矩形 48"/>
            <p:cNvSpPr/>
            <p:nvPr/>
          </p:nvSpPr>
          <p:spPr>
            <a:xfrm>
              <a:off x="1234511" y="1133475"/>
              <a:ext cx="2084387" cy="36234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t>文字添加</a:t>
              </a:r>
            </a:p>
          </p:txBody>
        </p:sp>
      </p:grpSp>
      <p:grpSp>
        <p:nvGrpSpPr>
          <p:cNvPr id="50" name="组合 49"/>
          <p:cNvGrpSpPr/>
          <p:nvPr/>
        </p:nvGrpSpPr>
        <p:grpSpPr>
          <a:xfrm>
            <a:off x="8283198" y="4532520"/>
            <a:ext cx="2362202" cy="1033145"/>
            <a:chOff x="1095604" y="1133475"/>
            <a:chExt cx="2362202" cy="1033145"/>
          </a:xfrm>
        </p:grpSpPr>
        <p:sp>
          <p:nvSpPr>
            <p:cNvPr id="51" name="矩形 50"/>
            <p:cNvSpPr/>
            <p:nvPr/>
          </p:nvSpPr>
          <p:spPr>
            <a:xfrm>
              <a:off x="1095604" y="1464889"/>
              <a:ext cx="2362202" cy="7017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100" dirty="0">
                  <a:solidFill>
                    <a:schemeClr val="tx1">
                      <a:lumMod val="50000"/>
                      <a:lumOff val="50000"/>
                    </a:schemeClr>
                  </a:solidFill>
                </a:rPr>
                <a:t>用户可以在投影仪或者计算机上进行演示也可以将演示文稿打印</a:t>
              </a:r>
              <a:endParaRPr lang="en-US" altLang="zh-CN" sz="1100" dirty="0">
                <a:solidFill>
                  <a:schemeClr val="tx1">
                    <a:lumMod val="50000"/>
                    <a:lumOff val="50000"/>
                  </a:schemeClr>
                </a:solidFill>
              </a:endParaRPr>
            </a:p>
            <a:p>
              <a:pPr algn="ctr">
                <a:lnSpc>
                  <a:spcPct val="120000"/>
                </a:lnSpc>
              </a:pPr>
              <a:r>
                <a:rPr lang="zh-CN" altLang="en-US" sz="1100" dirty="0">
                  <a:solidFill>
                    <a:schemeClr val="tx1">
                      <a:lumMod val="50000"/>
                      <a:lumOff val="50000"/>
                    </a:schemeClr>
                  </a:solidFill>
                </a:rPr>
                <a:t>出来制作成胶片文稿</a:t>
              </a:r>
            </a:p>
          </p:txBody>
        </p:sp>
        <p:sp>
          <p:nvSpPr>
            <p:cNvPr id="52" name="矩形 51"/>
            <p:cNvSpPr/>
            <p:nvPr/>
          </p:nvSpPr>
          <p:spPr>
            <a:xfrm>
              <a:off x="1234511" y="1133475"/>
              <a:ext cx="2084387" cy="36234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t>文字添加</a:t>
              </a:r>
            </a:p>
          </p:txBody>
        </p:sp>
      </p:grpSp>
    </p:spTree>
    <p:extLst>
      <p:ext uri="{BB962C8B-B14F-4D97-AF65-F5344CB8AC3E}">
        <p14:creationId xmlns:p14="http://schemas.microsoft.com/office/powerpoint/2010/main" val="26492831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ppt_w</p:attrName>
                                        </p:attrNameLst>
                                      </p:cBhvr>
                                      <p:tavLst>
                                        <p:tav tm="0">
                                          <p:val>
                                            <p:fltVal val="0"/>
                                          </p:val>
                                        </p:tav>
                                        <p:tav tm="100000">
                                          <p:val>
                                            <p:strVal val="#ppt_w"/>
                                          </p:val>
                                        </p:tav>
                                      </p:tavLst>
                                    </p:anim>
                                    <p:anim calcmode="lin" valueType="num">
                                      <p:cBhvr>
                                        <p:cTn id="8" dur="500" fill="hold"/>
                                        <p:tgtEl>
                                          <p:spTgt spid="41"/>
                                        </p:tgtEl>
                                        <p:attrNameLst>
                                          <p:attrName>ppt_h</p:attrName>
                                        </p:attrNameLst>
                                      </p:cBhvr>
                                      <p:tavLst>
                                        <p:tav tm="0">
                                          <p:val>
                                            <p:fltVal val="0"/>
                                          </p:val>
                                        </p:tav>
                                        <p:tav tm="100000">
                                          <p:val>
                                            <p:strVal val="#ppt_h"/>
                                          </p:val>
                                        </p:tav>
                                      </p:tavLst>
                                    </p:anim>
                                    <p:animEffect transition="in" filter="fade">
                                      <p:cBhvr>
                                        <p:cTn id="9" dur="500"/>
                                        <p:tgtEl>
                                          <p:spTgt spid="4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2"/>
                                        </p:tgtEl>
                                        <p:attrNameLst>
                                          <p:attrName>style.visibility</p:attrName>
                                        </p:attrNameLst>
                                      </p:cBhvr>
                                      <p:to>
                                        <p:strVal val="visible"/>
                                      </p:to>
                                    </p:set>
                                    <p:anim calcmode="lin" valueType="num">
                                      <p:cBhvr>
                                        <p:cTn id="12" dur="500" fill="hold"/>
                                        <p:tgtEl>
                                          <p:spTgt spid="42"/>
                                        </p:tgtEl>
                                        <p:attrNameLst>
                                          <p:attrName>ppt_w</p:attrName>
                                        </p:attrNameLst>
                                      </p:cBhvr>
                                      <p:tavLst>
                                        <p:tav tm="0">
                                          <p:val>
                                            <p:fltVal val="0"/>
                                          </p:val>
                                        </p:tav>
                                        <p:tav tm="100000">
                                          <p:val>
                                            <p:strVal val="#ppt_w"/>
                                          </p:val>
                                        </p:tav>
                                      </p:tavLst>
                                    </p:anim>
                                    <p:anim calcmode="lin" valueType="num">
                                      <p:cBhvr>
                                        <p:cTn id="13" dur="500" fill="hold"/>
                                        <p:tgtEl>
                                          <p:spTgt spid="42"/>
                                        </p:tgtEl>
                                        <p:attrNameLst>
                                          <p:attrName>ppt_h</p:attrName>
                                        </p:attrNameLst>
                                      </p:cBhvr>
                                      <p:tavLst>
                                        <p:tav tm="0">
                                          <p:val>
                                            <p:fltVal val="0"/>
                                          </p:val>
                                        </p:tav>
                                        <p:tav tm="100000">
                                          <p:val>
                                            <p:strVal val="#ppt_h"/>
                                          </p:val>
                                        </p:tav>
                                      </p:tavLst>
                                    </p:anim>
                                    <p:animEffect transition="in" filter="fade">
                                      <p:cBhvr>
                                        <p:cTn id="14" dur="500"/>
                                        <p:tgtEl>
                                          <p:spTgt spid="42"/>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5"/>
                                        </p:tgtEl>
                                        <p:attrNameLst>
                                          <p:attrName>style.visibility</p:attrName>
                                        </p:attrNameLst>
                                      </p:cBhvr>
                                      <p:to>
                                        <p:strVal val="visible"/>
                                      </p:to>
                                    </p:set>
                                    <p:anim calcmode="lin" valueType="num">
                                      <p:cBhvr>
                                        <p:cTn id="17" dur="500" fill="hold"/>
                                        <p:tgtEl>
                                          <p:spTgt spid="45"/>
                                        </p:tgtEl>
                                        <p:attrNameLst>
                                          <p:attrName>ppt_w</p:attrName>
                                        </p:attrNameLst>
                                      </p:cBhvr>
                                      <p:tavLst>
                                        <p:tav tm="0">
                                          <p:val>
                                            <p:fltVal val="0"/>
                                          </p:val>
                                        </p:tav>
                                        <p:tav tm="100000">
                                          <p:val>
                                            <p:strVal val="#ppt_w"/>
                                          </p:val>
                                        </p:tav>
                                      </p:tavLst>
                                    </p:anim>
                                    <p:anim calcmode="lin" valueType="num">
                                      <p:cBhvr>
                                        <p:cTn id="18" dur="500" fill="hold"/>
                                        <p:tgtEl>
                                          <p:spTgt spid="45"/>
                                        </p:tgtEl>
                                        <p:attrNameLst>
                                          <p:attrName>ppt_h</p:attrName>
                                        </p:attrNameLst>
                                      </p:cBhvr>
                                      <p:tavLst>
                                        <p:tav tm="0">
                                          <p:val>
                                            <p:fltVal val="0"/>
                                          </p:val>
                                        </p:tav>
                                        <p:tav tm="100000">
                                          <p:val>
                                            <p:strVal val="#ppt_h"/>
                                          </p:val>
                                        </p:tav>
                                      </p:tavLst>
                                    </p:anim>
                                    <p:animEffect transition="in" filter="fade">
                                      <p:cBhvr>
                                        <p:cTn id="19" dur="500"/>
                                        <p:tgtEl>
                                          <p:spTgt spid="45"/>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43"/>
                                        </p:tgtEl>
                                        <p:attrNameLst>
                                          <p:attrName>style.visibility</p:attrName>
                                        </p:attrNameLst>
                                      </p:cBhvr>
                                      <p:to>
                                        <p:strVal val="visible"/>
                                      </p:to>
                                    </p:set>
                                    <p:anim calcmode="lin" valueType="num">
                                      <p:cBhvr>
                                        <p:cTn id="22" dur="500" fill="hold"/>
                                        <p:tgtEl>
                                          <p:spTgt spid="43"/>
                                        </p:tgtEl>
                                        <p:attrNameLst>
                                          <p:attrName>ppt_w</p:attrName>
                                        </p:attrNameLst>
                                      </p:cBhvr>
                                      <p:tavLst>
                                        <p:tav tm="0">
                                          <p:val>
                                            <p:fltVal val="0"/>
                                          </p:val>
                                        </p:tav>
                                        <p:tav tm="100000">
                                          <p:val>
                                            <p:strVal val="#ppt_w"/>
                                          </p:val>
                                        </p:tav>
                                      </p:tavLst>
                                    </p:anim>
                                    <p:anim calcmode="lin" valueType="num">
                                      <p:cBhvr>
                                        <p:cTn id="23" dur="500" fill="hold"/>
                                        <p:tgtEl>
                                          <p:spTgt spid="43"/>
                                        </p:tgtEl>
                                        <p:attrNameLst>
                                          <p:attrName>ppt_h</p:attrName>
                                        </p:attrNameLst>
                                      </p:cBhvr>
                                      <p:tavLst>
                                        <p:tav tm="0">
                                          <p:val>
                                            <p:fltVal val="0"/>
                                          </p:val>
                                        </p:tav>
                                        <p:tav tm="100000">
                                          <p:val>
                                            <p:strVal val="#ppt_h"/>
                                          </p:val>
                                        </p:tav>
                                      </p:tavLst>
                                    </p:anim>
                                    <p:animEffect transition="in" filter="fade">
                                      <p:cBhvr>
                                        <p:cTn id="24" dur="500"/>
                                        <p:tgtEl>
                                          <p:spTgt spid="43"/>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46"/>
                                        </p:tgtEl>
                                        <p:attrNameLst>
                                          <p:attrName>style.visibility</p:attrName>
                                        </p:attrNameLst>
                                      </p:cBhvr>
                                      <p:to>
                                        <p:strVal val="visible"/>
                                      </p:to>
                                    </p:set>
                                    <p:anim calcmode="lin" valueType="num">
                                      <p:cBhvr>
                                        <p:cTn id="27" dur="500" fill="hold"/>
                                        <p:tgtEl>
                                          <p:spTgt spid="46"/>
                                        </p:tgtEl>
                                        <p:attrNameLst>
                                          <p:attrName>ppt_w</p:attrName>
                                        </p:attrNameLst>
                                      </p:cBhvr>
                                      <p:tavLst>
                                        <p:tav tm="0">
                                          <p:val>
                                            <p:fltVal val="0"/>
                                          </p:val>
                                        </p:tav>
                                        <p:tav tm="100000">
                                          <p:val>
                                            <p:strVal val="#ppt_w"/>
                                          </p:val>
                                        </p:tav>
                                      </p:tavLst>
                                    </p:anim>
                                    <p:anim calcmode="lin" valueType="num">
                                      <p:cBhvr>
                                        <p:cTn id="28" dur="500" fill="hold"/>
                                        <p:tgtEl>
                                          <p:spTgt spid="46"/>
                                        </p:tgtEl>
                                        <p:attrNameLst>
                                          <p:attrName>ppt_h</p:attrName>
                                        </p:attrNameLst>
                                      </p:cBhvr>
                                      <p:tavLst>
                                        <p:tav tm="0">
                                          <p:val>
                                            <p:fltVal val="0"/>
                                          </p:val>
                                        </p:tav>
                                        <p:tav tm="100000">
                                          <p:val>
                                            <p:strVal val="#ppt_h"/>
                                          </p:val>
                                        </p:tav>
                                      </p:tavLst>
                                    </p:anim>
                                    <p:animEffect transition="in" filter="fade">
                                      <p:cBhvr>
                                        <p:cTn id="29" dur="500"/>
                                        <p:tgtEl>
                                          <p:spTgt spid="46"/>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p:cTn id="32" dur="500" fill="hold"/>
                                        <p:tgtEl>
                                          <p:spTgt spid="11"/>
                                        </p:tgtEl>
                                        <p:attrNameLst>
                                          <p:attrName>ppt_w</p:attrName>
                                        </p:attrNameLst>
                                      </p:cBhvr>
                                      <p:tavLst>
                                        <p:tav tm="0">
                                          <p:val>
                                            <p:fltVal val="0"/>
                                          </p:val>
                                        </p:tav>
                                        <p:tav tm="100000">
                                          <p:val>
                                            <p:strVal val="#ppt_w"/>
                                          </p:val>
                                        </p:tav>
                                      </p:tavLst>
                                    </p:anim>
                                    <p:anim calcmode="lin" valueType="num">
                                      <p:cBhvr>
                                        <p:cTn id="33" dur="500" fill="hold"/>
                                        <p:tgtEl>
                                          <p:spTgt spid="11"/>
                                        </p:tgtEl>
                                        <p:attrNameLst>
                                          <p:attrName>ppt_h</p:attrName>
                                        </p:attrNameLst>
                                      </p:cBhvr>
                                      <p:tavLst>
                                        <p:tav tm="0">
                                          <p:val>
                                            <p:fltVal val="0"/>
                                          </p:val>
                                        </p:tav>
                                        <p:tav tm="100000">
                                          <p:val>
                                            <p:strVal val="#ppt_h"/>
                                          </p:val>
                                        </p:tav>
                                      </p:tavLst>
                                    </p:anim>
                                    <p:animEffect transition="in" filter="fade">
                                      <p:cBhvr>
                                        <p:cTn id="34" dur="500"/>
                                        <p:tgtEl>
                                          <p:spTgt spid="11"/>
                                        </p:tgtEl>
                                      </p:cBhvr>
                                    </p:animEffect>
                                  </p:childTnLst>
                                </p:cTn>
                              </p:par>
                            </p:childTnLst>
                          </p:cTn>
                        </p:par>
                        <p:par>
                          <p:cTn id="35" fill="hold">
                            <p:stCondLst>
                              <p:cond delay="500"/>
                            </p:stCondLst>
                            <p:childTnLst>
                              <p:par>
                                <p:cTn id="36" presetID="12" presetClass="entr" presetSubtype="4" fill="hold" nodeType="afterEffect">
                                  <p:stCondLst>
                                    <p:cond delay="0"/>
                                  </p:stCondLst>
                                  <p:childTnLst>
                                    <p:set>
                                      <p:cBhvr>
                                        <p:cTn id="37" dur="1" fill="hold">
                                          <p:stCondLst>
                                            <p:cond delay="0"/>
                                          </p:stCondLst>
                                        </p:cTn>
                                        <p:tgtEl>
                                          <p:spTgt spid="28"/>
                                        </p:tgtEl>
                                        <p:attrNameLst>
                                          <p:attrName>style.visibility</p:attrName>
                                        </p:attrNameLst>
                                      </p:cBhvr>
                                      <p:to>
                                        <p:strVal val="visible"/>
                                      </p:to>
                                    </p:set>
                                    <p:anim calcmode="lin" valueType="num">
                                      <p:cBhvr additive="base">
                                        <p:cTn id="38" dur="500"/>
                                        <p:tgtEl>
                                          <p:spTgt spid="28"/>
                                        </p:tgtEl>
                                        <p:attrNameLst>
                                          <p:attrName>ppt_y</p:attrName>
                                        </p:attrNameLst>
                                      </p:cBhvr>
                                      <p:tavLst>
                                        <p:tav tm="0">
                                          <p:val>
                                            <p:strVal val="#ppt_y+#ppt_h*1.125000"/>
                                          </p:val>
                                        </p:tav>
                                        <p:tav tm="100000">
                                          <p:val>
                                            <p:strVal val="#ppt_y"/>
                                          </p:val>
                                        </p:tav>
                                      </p:tavLst>
                                    </p:anim>
                                    <p:animEffect transition="in" filter="wipe(up)">
                                      <p:cBhvr>
                                        <p:cTn id="39" dur="500"/>
                                        <p:tgtEl>
                                          <p:spTgt spid="28"/>
                                        </p:tgtEl>
                                      </p:cBhvr>
                                    </p:animEffect>
                                  </p:childTnLst>
                                </p:cTn>
                              </p:par>
                              <p:par>
                                <p:cTn id="40" presetID="12" presetClass="entr" presetSubtype="4" fill="hold" nodeType="withEffect">
                                  <p:stCondLst>
                                    <p:cond delay="0"/>
                                  </p:stCondLst>
                                  <p:childTnLst>
                                    <p:set>
                                      <p:cBhvr>
                                        <p:cTn id="41" dur="1" fill="hold">
                                          <p:stCondLst>
                                            <p:cond delay="0"/>
                                          </p:stCondLst>
                                        </p:cTn>
                                        <p:tgtEl>
                                          <p:spTgt spid="34"/>
                                        </p:tgtEl>
                                        <p:attrNameLst>
                                          <p:attrName>style.visibility</p:attrName>
                                        </p:attrNameLst>
                                      </p:cBhvr>
                                      <p:to>
                                        <p:strVal val="visible"/>
                                      </p:to>
                                    </p:set>
                                    <p:anim calcmode="lin" valueType="num">
                                      <p:cBhvr additive="base">
                                        <p:cTn id="42" dur="500"/>
                                        <p:tgtEl>
                                          <p:spTgt spid="34"/>
                                        </p:tgtEl>
                                        <p:attrNameLst>
                                          <p:attrName>ppt_y</p:attrName>
                                        </p:attrNameLst>
                                      </p:cBhvr>
                                      <p:tavLst>
                                        <p:tav tm="0">
                                          <p:val>
                                            <p:strVal val="#ppt_y+#ppt_h*1.125000"/>
                                          </p:val>
                                        </p:tav>
                                        <p:tav tm="100000">
                                          <p:val>
                                            <p:strVal val="#ppt_y"/>
                                          </p:val>
                                        </p:tav>
                                      </p:tavLst>
                                    </p:anim>
                                    <p:animEffect transition="in" filter="wipe(up)">
                                      <p:cBhvr>
                                        <p:cTn id="43" dur="500"/>
                                        <p:tgtEl>
                                          <p:spTgt spid="34"/>
                                        </p:tgtEl>
                                      </p:cBhvr>
                                    </p:animEffect>
                                  </p:childTnLst>
                                </p:cTn>
                              </p:par>
                              <p:par>
                                <p:cTn id="44" presetID="12" presetClass="entr" presetSubtype="4" fill="hold" nodeType="withEffect">
                                  <p:stCondLst>
                                    <p:cond delay="0"/>
                                  </p:stCondLst>
                                  <p:childTnLst>
                                    <p:set>
                                      <p:cBhvr>
                                        <p:cTn id="45" dur="1" fill="hold">
                                          <p:stCondLst>
                                            <p:cond delay="0"/>
                                          </p:stCondLst>
                                        </p:cTn>
                                        <p:tgtEl>
                                          <p:spTgt spid="47"/>
                                        </p:tgtEl>
                                        <p:attrNameLst>
                                          <p:attrName>style.visibility</p:attrName>
                                        </p:attrNameLst>
                                      </p:cBhvr>
                                      <p:to>
                                        <p:strVal val="visible"/>
                                      </p:to>
                                    </p:set>
                                    <p:anim calcmode="lin" valueType="num">
                                      <p:cBhvr additive="base">
                                        <p:cTn id="46" dur="500"/>
                                        <p:tgtEl>
                                          <p:spTgt spid="47"/>
                                        </p:tgtEl>
                                        <p:attrNameLst>
                                          <p:attrName>ppt_y</p:attrName>
                                        </p:attrNameLst>
                                      </p:cBhvr>
                                      <p:tavLst>
                                        <p:tav tm="0">
                                          <p:val>
                                            <p:strVal val="#ppt_y+#ppt_h*1.125000"/>
                                          </p:val>
                                        </p:tav>
                                        <p:tav tm="100000">
                                          <p:val>
                                            <p:strVal val="#ppt_y"/>
                                          </p:val>
                                        </p:tav>
                                      </p:tavLst>
                                    </p:anim>
                                    <p:animEffect transition="in" filter="wipe(up)">
                                      <p:cBhvr>
                                        <p:cTn id="47" dur="500"/>
                                        <p:tgtEl>
                                          <p:spTgt spid="47"/>
                                        </p:tgtEl>
                                      </p:cBhvr>
                                    </p:animEffect>
                                  </p:childTnLst>
                                </p:cTn>
                              </p:par>
                              <p:par>
                                <p:cTn id="48" presetID="12" presetClass="entr" presetSubtype="4" fill="hold" nodeType="withEffect">
                                  <p:stCondLst>
                                    <p:cond delay="0"/>
                                  </p:stCondLst>
                                  <p:childTnLst>
                                    <p:set>
                                      <p:cBhvr>
                                        <p:cTn id="49" dur="1" fill="hold">
                                          <p:stCondLst>
                                            <p:cond delay="0"/>
                                          </p:stCondLst>
                                        </p:cTn>
                                        <p:tgtEl>
                                          <p:spTgt spid="31"/>
                                        </p:tgtEl>
                                        <p:attrNameLst>
                                          <p:attrName>style.visibility</p:attrName>
                                        </p:attrNameLst>
                                      </p:cBhvr>
                                      <p:to>
                                        <p:strVal val="visible"/>
                                      </p:to>
                                    </p:set>
                                    <p:anim calcmode="lin" valueType="num">
                                      <p:cBhvr additive="base">
                                        <p:cTn id="50" dur="500"/>
                                        <p:tgtEl>
                                          <p:spTgt spid="31"/>
                                        </p:tgtEl>
                                        <p:attrNameLst>
                                          <p:attrName>ppt_y</p:attrName>
                                        </p:attrNameLst>
                                      </p:cBhvr>
                                      <p:tavLst>
                                        <p:tav tm="0">
                                          <p:val>
                                            <p:strVal val="#ppt_y+#ppt_h*1.125000"/>
                                          </p:val>
                                        </p:tav>
                                        <p:tav tm="100000">
                                          <p:val>
                                            <p:strVal val="#ppt_y"/>
                                          </p:val>
                                        </p:tav>
                                      </p:tavLst>
                                    </p:anim>
                                    <p:animEffect transition="in" filter="wipe(up)">
                                      <p:cBhvr>
                                        <p:cTn id="51" dur="500"/>
                                        <p:tgtEl>
                                          <p:spTgt spid="31"/>
                                        </p:tgtEl>
                                      </p:cBhvr>
                                    </p:animEffect>
                                  </p:childTnLst>
                                </p:cTn>
                              </p:par>
                              <p:par>
                                <p:cTn id="52" presetID="12" presetClass="entr" presetSubtype="4" fill="hold" nodeType="withEffect">
                                  <p:stCondLst>
                                    <p:cond delay="0"/>
                                  </p:stCondLst>
                                  <p:childTnLst>
                                    <p:set>
                                      <p:cBhvr>
                                        <p:cTn id="53" dur="1" fill="hold">
                                          <p:stCondLst>
                                            <p:cond delay="0"/>
                                          </p:stCondLst>
                                        </p:cTn>
                                        <p:tgtEl>
                                          <p:spTgt spid="37"/>
                                        </p:tgtEl>
                                        <p:attrNameLst>
                                          <p:attrName>style.visibility</p:attrName>
                                        </p:attrNameLst>
                                      </p:cBhvr>
                                      <p:to>
                                        <p:strVal val="visible"/>
                                      </p:to>
                                    </p:set>
                                    <p:anim calcmode="lin" valueType="num">
                                      <p:cBhvr additive="base">
                                        <p:cTn id="54" dur="500"/>
                                        <p:tgtEl>
                                          <p:spTgt spid="37"/>
                                        </p:tgtEl>
                                        <p:attrNameLst>
                                          <p:attrName>ppt_y</p:attrName>
                                        </p:attrNameLst>
                                      </p:cBhvr>
                                      <p:tavLst>
                                        <p:tav tm="0">
                                          <p:val>
                                            <p:strVal val="#ppt_y+#ppt_h*1.125000"/>
                                          </p:val>
                                        </p:tav>
                                        <p:tav tm="100000">
                                          <p:val>
                                            <p:strVal val="#ppt_y"/>
                                          </p:val>
                                        </p:tav>
                                      </p:tavLst>
                                    </p:anim>
                                    <p:animEffect transition="in" filter="wipe(up)">
                                      <p:cBhvr>
                                        <p:cTn id="55" dur="500"/>
                                        <p:tgtEl>
                                          <p:spTgt spid="37"/>
                                        </p:tgtEl>
                                      </p:cBhvr>
                                    </p:animEffect>
                                  </p:childTnLst>
                                </p:cTn>
                              </p:par>
                              <p:par>
                                <p:cTn id="56" presetID="12" presetClass="entr" presetSubtype="4" fill="hold" nodeType="withEffect">
                                  <p:stCondLst>
                                    <p:cond delay="0"/>
                                  </p:stCondLst>
                                  <p:childTnLst>
                                    <p:set>
                                      <p:cBhvr>
                                        <p:cTn id="57" dur="1" fill="hold">
                                          <p:stCondLst>
                                            <p:cond delay="0"/>
                                          </p:stCondLst>
                                        </p:cTn>
                                        <p:tgtEl>
                                          <p:spTgt spid="50"/>
                                        </p:tgtEl>
                                        <p:attrNameLst>
                                          <p:attrName>style.visibility</p:attrName>
                                        </p:attrNameLst>
                                      </p:cBhvr>
                                      <p:to>
                                        <p:strVal val="visible"/>
                                      </p:to>
                                    </p:set>
                                    <p:anim calcmode="lin" valueType="num">
                                      <p:cBhvr additive="base">
                                        <p:cTn id="58" dur="500"/>
                                        <p:tgtEl>
                                          <p:spTgt spid="50"/>
                                        </p:tgtEl>
                                        <p:attrNameLst>
                                          <p:attrName>ppt_y</p:attrName>
                                        </p:attrNameLst>
                                      </p:cBhvr>
                                      <p:tavLst>
                                        <p:tav tm="0">
                                          <p:val>
                                            <p:strVal val="#ppt_y+#ppt_h*1.125000"/>
                                          </p:val>
                                        </p:tav>
                                        <p:tav tm="100000">
                                          <p:val>
                                            <p:strVal val="#ppt_y"/>
                                          </p:val>
                                        </p:tav>
                                      </p:tavLst>
                                    </p:anim>
                                    <p:animEffect transition="in" filter="wipe(up)">
                                      <p:cBhvr>
                                        <p:cTn id="59"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1" grpId="0" animBg="1"/>
      <p:bldP spid="42" grpId="0" animBg="1"/>
      <p:bldP spid="45" grpId="0" animBg="1"/>
      <p:bldP spid="46" grpId="0" animBg="1"/>
      <p:bldP spid="1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784239" y="354939"/>
            <a:ext cx="3766991" cy="717686"/>
            <a:chOff x="2976152" y="4708118"/>
            <a:chExt cx="3766991" cy="717686"/>
          </a:xfrm>
        </p:grpSpPr>
        <p:sp>
          <p:nvSpPr>
            <p:cNvPr id="7" name="文本框 6"/>
            <p:cNvSpPr txBox="1"/>
            <p:nvPr/>
          </p:nvSpPr>
          <p:spPr>
            <a:xfrm>
              <a:off x="2976152" y="5171888"/>
              <a:ext cx="3766991" cy="253916"/>
            </a:xfrm>
            <a:prstGeom prst="rect">
              <a:avLst/>
            </a:prstGeom>
            <a:noFill/>
          </p:spPr>
          <p:txBody>
            <a:bodyPr wrap="square" rtlCol="0">
              <a:spAutoFit/>
              <a:scene3d>
                <a:camera prst="orthographicFront"/>
                <a:lightRig rig="threePt" dir="t"/>
              </a:scene3d>
              <a:sp3d contourW="12700"/>
            </a:bodyPr>
            <a:lstStyle/>
            <a:p>
              <a:r>
                <a:rPr lang="en-US" altLang="zh-CN" sz="1050" dirty="0">
                  <a:solidFill>
                    <a:schemeClr val="tx1">
                      <a:lumMod val="65000"/>
                      <a:lumOff val="35000"/>
                    </a:schemeClr>
                  </a:solidFill>
                  <a:latin typeface="Century Gothic" panose="020B0502020202020204" pitchFamily="34" charset="0"/>
                </a:rPr>
                <a:t>The user can demonstrate on a projector or computer</a:t>
              </a:r>
            </a:p>
          </p:txBody>
        </p:sp>
        <p:sp>
          <p:nvSpPr>
            <p:cNvPr id="8" name="文本框 7"/>
            <p:cNvSpPr txBox="1"/>
            <p:nvPr/>
          </p:nvSpPr>
          <p:spPr>
            <a:xfrm>
              <a:off x="2976152" y="4708118"/>
              <a:ext cx="3057247"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tx1">
                      <a:lumMod val="85000"/>
                      <a:lumOff val="15000"/>
                    </a:schemeClr>
                  </a:solidFill>
                </a:rPr>
                <a:t>标题文字添加此处</a:t>
              </a:r>
            </a:p>
          </p:txBody>
        </p:sp>
      </p:grpSp>
      <p:pic>
        <p:nvPicPr>
          <p:cNvPr id="9" name="图片 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5637" y="248270"/>
            <a:ext cx="1255524" cy="931024"/>
          </a:xfrm>
          <a:prstGeom prst="rect">
            <a:avLst/>
          </a:prstGeom>
        </p:spPr>
      </p:pic>
      <p:grpSp>
        <p:nvGrpSpPr>
          <p:cNvPr id="19" name="组合 18"/>
          <p:cNvGrpSpPr/>
          <p:nvPr/>
        </p:nvGrpSpPr>
        <p:grpSpPr>
          <a:xfrm>
            <a:off x="2181095" y="1996356"/>
            <a:ext cx="7829810" cy="885995"/>
            <a:chOff x="2038089" y="1705495"/>
            <a:chExt cx="7829810" cy="885995"/>
          </a:xfrm>
        </p:grpSpPr>
        <p:sp>
          <p:nvSpPr>
            <p:cNvPr id="2" name="Shape 2539"/>
            <p:cNvSpPr/>
            <p:nvPr/>
          </p:nvSpPr>
          <p:spPr>
            <a:xfrm>
              <a:off x="2038089" y="2015169"/>
              <a:ext cx="352972" cy="266649"/>
            </a:xfrm>
            <a:custGeom>
              <a:avLst/>
              <a:gdLst/>
              <a:ahLst/>
              <a:cxnLst>
                <a:cxn ang="0">
                  <a:pos x="wd2" y="hd2"/>
                </a:cxn>
                <a:cxn ang="5400000">
                  <a:pos x="wd2" y="hd2"/>
                </a:cxn>
                <a:cxn ang="10800000">
                  <a:pos x="wd2" y="hd2"/>
                </a:cxn>
                <a:cxn ang="16200000">
                  <a:pos x="wd2" y="hd2"/>
                </a:cxn>
              </a:cxnLst>
              <a:rect l="0" t="0" r="r" b="b"/>
              <a:pathLst>
                <a:path w="21600" h="21600" extrusionOk="0">
                  <a:moveTo>
                    <a:pt x="21600" y="720"/>
                  </a:moveTo>
                  <a:cubicBezTo>
                    <a:pt x="21600" y="323"/>
                    <a:pt x="21380" y="0"/>
                    <a:pt x="21109" y="0"/>
                  </a:cubicBezTo>
                  <a:cubicBezTo>
                    <a:pt x="20969" y="0"/>
                    <a:pt x="20845" y="88"/>
                    <a:pt x="20756" y="226"/>
                  </a:cubicBezTo>
                  <a:lnTo>
                    <a:pt x="20754" y="223"/>
                  </a:lnTo>
                  <a:lnTo>
                    <a:pt x="7848" y="19853"/>
                  </a:lnTo>
                  <a:lnTo>
                    <a:pt x="838" y="9571"/>
                  </a:lnTo>
                  <a:cubicBezTo>
                    <a:pt x="749" y="9441"/>
                    <a:pt x="626" y="9360"/>
                    <a:pt x="491" y="9360"/>
                  </a:cubicBezTo>
                  <a:cubicBezTo>
                    <a:pt x="220" y="9360"/>
                    <a:pt x="0" y="9683"/>
                    <a:pt x="0" y="10080"/>
                  </a:cubicBezTo>
                  <a:cubicBezTo>
                    <a:pt x="0" y="10279"/>
                    <a:pt x="55" y="10459"/>
                    <a:pt x="144" y="10589"/>
                  </a:cubicBezTo>
                  <a:lnTo>
                    <a:pt x="7507" y="21390"/>
                  </a:lnTo>
                  <a:cubicBezTo>
                    <a:pt x="7596" y="21520"/>
                    <a:pt x="7719" y="21600"/>
                    <a:pt x="7855" y="21600"/>
                  </a:cubicBezTo>
                  <a:cubicBezTo>
                    <a:pt x="7995" y="21600"/>
                    <a:pt x="8119" y="21513"/>
                    <a:pt x="8208" y="21376"/>
                  </a:cubicBezTo>
                  <a:lnTo>
                    <a:pt x="8210" y="21377"/>
                  </a:lnTo>
                  <a:lnTo>
                    <a:pt x="21465" y="1217"/>
                  </a:lnTo>
                  <a:lnTo>
                    <a:pt x="21462" y="1215"/>
                  </a:lnTo>
                  <a:cubicBezTo>
                    <a:pt x="21547" y="1087"/>
                    <a:pt x="21600" y="913"/>
                    <a:pt x="21600" y="720"/>
                  </a:cubicBezTo>
                </a:path>
              </a:pathLst>
            </a:custGeom>
            <a:solidFill>
              <a:schemeClr val="accent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800"/>
            </a:p>
          </p:txBody>
        </p:sp>
        <p:grpSp>
          <p:nvGrpSpPr>
            <p:cNvPr id="10" name="组合 9"/>
            <p:cNvGrpSpPr/>
            <p:nvPr/>
          </p:nvGrpSpPr>
          <p:grpSpPr>
            <a:xfrm>
              <a:off x="2534258" y="1705495"/>
              <a:ext cx="7333641" cy="885995"/>
              <a:chOff x="874712" y="1114425"/>
              <a:chExt cx="7333641" cy="885995"/>
            </a:xfrm>
          </p:grpSpPr>
          <p:sp>
            <p:nvSpPr>
              <p:cNvPr id="11" name="矩形 10"/>
              <p:cNvSpPr/>
              <p:nvPr/>
            </p:nvSpPr>
            <p:spPr>
              <a:xfrm>
                <a:off x="874712" y="1464889"/>
                <a:ext cx="7333641"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用户可以在投影仪或者计算机上进行演示，也可以将演示文稿打印出来，制作成胶片，以便应用到更广泛的领域中。利用</a:t>
                </a:r>
                <a:r>
                  <a:rPr lang="en-US" altLang="zh-CN" sz="1200" dirty="0">
                    <a:solidFill>
                      <a:schemeClr val="tx1">
                        <a:lumMod val="50000"/>
                        <a:lumOff val="50000"/>
                      </a:schemeClr>
                    </a:solidFill>
                  </a:rPr>
                  <a:t>Microsoft Office PowerPoint</a:t>
                </a:r>
                <a:r>
                  <a:rPr lang="zh-CN" altLang="en-US" sz="1200" dirty="0">
                    <a:solidFill>
                      <a:schemeClr val="tx1">
                        <a:lumMod val="50000"/>
                        <a:lumOff val="50000"/>
                      </a:schemeClr>
                    </a:solidFill>
                  </a:rPr>
                  <a:t>不仅可以创建演示文稿</a:t>
                </a:r>
              </a:p>
            </p:txBody>
          </p:sp>
          <p:sp>
            <p:nvSpPr>
              <p:cNvPr id="12" name="矩形 11"/>
              <p:cNvSpPr/>
              <p:nvPr/>
            </p:nvSpPr>
            <p:spPr>
              <a:xfrm>
                <a:off x="874713" y="1114425"/>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grpSp>
        <p:nvGrpSpPr>
          <p:cNvPr id="20" name="组合 19"/>
          <p:cNvGrpSpPr/>
          <p:nvPr/>
        </p:nvGrpSpPr>
        <p:grpSpPr>
          <a:xfrm>
            <a:off x="2181095" y="3351902"/>
            <a:ext cx="7829810" cy="885995"/>
            <a:chOff x="2038089" y="3346364"/>
            <a:chExt cx="7829810" cy="885995"/>
          </a:xfrm>
        </p:grpSpPr>
        <p:sp>
          <p:nvSpPr>
            <p:cNvPr id="3" name="Shape 2539"/>
            <p:cNvSpPr/>
            <p:nvPr/>
          </p:nvSpPr>
          <p:spPr>
            <a:xfrm>
              <a:off x="2038089" y="3656039"/>
              <a:ext cx="352972" cy="266649"/>
            </a:xfrm>
            <a:custGeom>
              <a:avLst/>
              <a:gdLst/>
              <a:ahLst/>
              <a:cxnLst>
                <a:cxn ang="0">
                  <a:pos x="wd2" y="hd2"/>
                </a:cxn>
                <a:cxn ang="5400000">
                  <a:pos x="wd2" y="hd2"/>
                </a:cxn>
                <a:cxn ang="10800000">
                  <a:pos x="wd2" y="hd2"/>
                </a:cxn>
                <a:cxn ang="16200000">
                  <a:pos x="wd2" y="hd2"/>
                </a:cxn>
              </a:cxnLst>
              <a:rect l="0" t="0" r="r" b="b"/>
              <a:pathLst>
                <a:path w="21600" h="21600" extrusionOk="0">
                  <a:moveTo>
                    <a:pt x="21600" y="720"/>
                  </a:moveTo>
                  <a:cubicBezTo>
                    <a:pt x="21600" y="323"/>
                    <a:pt x="21380" y="0"/>
                    <a:pt x="21109" y="0"/>
                  </a:cubicBezTo>
                  <a:cubicBezTo>
                    <a:pt x="20969" y="0"/>
                    <a:pt x="20845" y="88"/>
                    <a:pt x="20756" y="226"/>
                  </a:cubicBezTo>
                  <a:lnTo>
                    <a:pt x="20754" y="223"/>
                  </a:lnTo>
                  <a:lnTo>
                    <a:pt x="7848" y="19853"/>
                  </a:lnTo>
                  <a:lnTo>
                    <a:pt x="838" y="9571"/>
                  </a:lnTo>
                  <a:cubicBezTo>
                    <a:pt x="749" y="9441"/>
                    <a:pt x="626" y="9360"/>
                    <a:pt x="491" y="9360"/>
                  </a:cubicBezTo>
                  <a:cubicBezTo>
                    <a:pt x="220" y="9360"/>
                    <a:pt x="0" y="9683"/>
                    <a:pt x="0" y="10080"/>
                  </a:cubicBezTo>
                  <a:cubicBezTo>
                    <a:pt x="0" y="10279"/>
                    <a:pt x="55" y="10459"/>
                    <a:pt x="144" y="10589"/>
                  </a:cubicBezTo>
                  <a:lnTo>
                    <a:pt x="7507" y="21390"/>
                  </a:lnTo>
                  <a:cubicBezTo>
                    <a:pt x="7596" y="21520"/>
                    <a:pt x="7719" y="21600"/>
                    <a:pt x="7855" y="21600"/>
                  </a:cubicBezTo>
                  <a:cubicBezTo>
                    <a:pt x="7995" y="21600"/>
                    <a:pt x="8119" y="21513"/>
                    <a:pt x="8208" y="21376"/>
                  </a:cubicBezTo>
                  <a:lnTo>
                    <a:pt x="8210" y="21377"/>
                  </a:lnTo>
                  <a:lnTo>
                    <a:pt x="21465" y="1217"/>
                  </a:lnTo>
                  <a:lnTo>
                    <a:pt x="21462" y="1215"/>
                  </a:lnTo>
                  <a:cubicBezTo>
                    <a:pt x="21547" y="1087"/>
                    <a:pt x="21600" y="913"/>
                    <a:pt x="21600" y="720"/>
                  </a:cubicBezTo>
                </a:path>
              </a:pathLst>
            </a:custGeom>
            <a:solidFill>
              <a:schemeClr val="accent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800"/>
            </a:p>
          </p:txBody>
        </p:sp>
        <p:grpSp>
          <p:nvGrpSpPr>
            <p:cNvPr id="13" name="组合 12"/>
            <p:cNvGrpSpPr/>
            <p:nvPr/>
          </p:nvGrpSpPr>
          <p:grpSpPr>
            <a:xfrm>
              <a:off x="2534258" y="3346364"/>
              <a:ext cx="7333641" cy="885995"/>
              <a:chOff x="874712" y="1114425"/>
              <a:chExt cx="7333641" cy="885995"/>
            </a:xfrm>
          </p:grpSpPr>
          <p:sp>
            <p:nvSpPr>
              <p:cNvPr id="14" name="矩形 13"/>
              <p:cNvSpPr/>
              <p:nvPr/>
            </p:nvSpPr>
            <p:spPr>
              <a:xfrm>
                <a:off x="874712" y="1464889"/>
                <a:ext cx="7333641"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用户可以在投影仪或者计算机上进行演示，也可以将演示文稿打印出来，制作成胶片，以便应用到更广泛的领域中。利用</a:t>
                </a:r>
                <a:r>
                  <a:rPr lang="en-US" altLang="zh-CN" sz="1200" dirty="0">
                    <a:solidFill>
                      <a:schemeClr val="tx1">
                        <a:lumMod val="50000"/>
                        <a:lumOff val="50000"/>
                      </a:schemeClr>
                    </a:solidFill>
                  </a:rPr>
                  <a:t>Microsoft Office PowerPoint</a:t>
                </a:r>
                <a:r>
                  <a:rPr lang="zh-CN" altLang="en-US" sz="1200" dirty="0">
                    <a:solidFill>
                      <a:schemeClr val="tx1">
                        <a:lumMod val="50000"/>
                        <a:lumOff val="50000"/>
                      </a:schemeClr>
                    </a:solidFill>
                  </a:rPr>
                  <a:t>不仅可以创建演示文稿</a:t>
                </a:r>
              </a:p>
            </p:txBody>
          </p:sp>
          <p:sp>
            <p:nvSpPr>
              <p:cNvPr id="15" name="矩形 14"/>
              <p:cNvSpPr/>
              <p:nvPr/>
            </p:nvSpPr>
            <p:spPr>
              <a:xfrm>
                <a:off x="874713" y="1114425"/>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grpSp>
        <p:nvGrpSpPr>
          <p:cNvPr id="21" name="组合 20"/>
          <p:cNvGrpSpPr/>
          <p:nvPr/>
        </p:nvGrpSpPr>
        <p:grpSpPr>
          <a:xfrm>
            <a:off x="2181095" y="4707448"/>
            <a:ext cx="7829810" cy="885995"/>
            <a:chOff x="2038089" y="4987234"/>
            <a:chExt cx="7829810" cy="885995"/>
          </a:xfrm>
        </p:grpSpPr>
        <p:sp>
          <p:nvSpPr>
            <p:cNvPr id="4" name="Shape 2539"/>
            <p:cNvSpPr/>
            <p:nvPr/>
          </p:nvSpPr>
          <p:spPr>
            <a:xfrm>
              <a:off x="2038089" y="5296908"/>
              <a:ext cx="352972" cy="266649"/>
            </a:xfrm>
            <a:custGeom>
              <a:avLst/>
              <a:gdLst/>
              <a:ahLst/>
              <a:cxnLst>
                <a:cxn ang="0">
                  <a:pos x="wd2" y="hd2"/>
                </a:cxn>
                <a:cxn ang="5400000">
                  <a:pos x="wd2" y="hd2"/>
                </a:cxn>
                <a:cxn ang="10800000">
                  <a:pos x="wd2" y="hd2"/>
                </a:cxn>
                <a:cxn ang="16200000">
                  <a:pos x="wd2" y="hd2"/>
                </a:cxn>
              </a:cxnLst>
              <a:rect l="0" t="0" r="r" b="b"/>
              <a:pathLst>
                <a:path w="21600" h="21600" extrusionOk="0">
                  <a:moveTo>
                    <a:pt x="21600" y="720"/>
                  </a:moveTo>
                  <a:cubicBezTo>
                    <a:pt x="21600" y="323"/>
                    <a:pt x="21380" y="0"/>
                    <a:pt x="21109" y="0"/>
                  </a:cubicBezTo>
                  <a:cubicBezTo>
                    <a:pt x="20969" y="0"/>
                    <a:pt x="20845" y="88"/>
                    <a:pt x="20756" y="226"/>
                  </a:cubicBezTo>
                  <a:lnTo>
                    <a:pt x="20754" y="223"/>
                  </a:lnTo>
                  <a:lnTo>
                    <a:pt x="7848" y="19853"/>
                  </a:lnTo>
                  <a:lnTo>
                    <a:pt x="838" y="9571"/>
                  </a:lnTo>
                  <a:cubicBezTo>
                    <a:pt x="749" y="9441"/>
                    <a:pt x="626" y="9360"/>
                    <a:pt x="491" y="9360"/>
                  </a:cubicBezTo>
                  <a:cubicBezTo>
                    <a:pt x="220" y="9360"/>
                    <a:pt x="0" y="9683"/>
                    <a:pt x="0" y="10080"/>
                  </a:cubicBezTo>
                  <a:cubicBezTo>
                    <a:pt x="0" y="10279"/>
                    <a:pt x="55" y="10459"/>
                    <a:pt x="144" y="10589"/>
                  </a:cubicBezTo>
                  <a:lnTo>
                    <a:pt x="7507" y="21390"/>
                  </a:lnTo>
                  <a:cubicBezTo>
                    <a:pt x="7596" y="21520"/>
                    <a:pt x="7719" y="21600"/>
                    <a:pt x="7855" y="21600"/>
                  </a:cubicBezTo>
                  <a:cubicBezTo>
                    <a:pt x="7995" y="21600"/>
                    <a:pt x="8119" y="21513"/>
                    <a:pt x="8208" y="21376"/>
                  </a:cubicBezTo>
                  <a:lnTo>
                    <a:pt x="8210" y="21377"/>
                  </a:lnTo>
                  <a:lnTo>
                    <a:pt x="21465" y="1217"/>
                  </a:lnTo>
                  <a:lnTo>
                    <a:pt x="21462" y="1215"/>
                  </a:lnTo>
                  <a:cubicBezTo>
                    <a:pt x="21547" y="1087"/>
                    <a:pt x="21600" y="913"/>
                    <a:pt x="21600" y="720"/>
                  </a:cubicBezTo>
                </a:path>
              </a:pathLst>
            </a:custGeom>
            <a:solidFill>
              <a:schemeClr val="accent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800"/>
            </a:p>
          </p:txBody>
        </p:sp>
        <p:grpSp>
          <p:nvGrpSpPr>
            <p:cNvPr id="16" name="组合 15"/>
            <p:cNvGrpSpPr/>
            <p:nvPr/>
          </p:nvGrpSpPr>
          <p:grpSpPr>
            <a:xfrm>
              <a:off x="2534258" y="4987234"/>
              <a:ext cx="7333641" cy="885995"/>
              <a:chOff x="874712" y="1114425"/>
              <a:chExt cx="7333641" cy="885995"/>
            </a:xfrm>
          </p:grpSpPr>
          <p:sp>
            <p:nvSpPr>
              <p:cNvPr id="17" name="矩形 16"/>
              <p:cNvSpPr/>
              <p:nvPr/>
            </p:nvSpPr>
            <p:spPr>
              <a:xfrm>
                <a:off x="874712" y="1464889"/>
                <a:ext cx="7333641"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用户可以在投影仪或者计算机上进行演示，也可以将演示文稿打印出来，制作成胶片，以便应用到更广泛的领域中。利用</a:t>
                </a:r>
                <a:r>
                  <a:rPr lang="en-US" altLang="zh-CN" sz="1200" dirty="0">
                    <a:solidFill>
                      <a:schemeClr val="tx1">
                        <a:lumMod val="50000"/>
                        <a:lumOff val="50000"/>
                      </a:schemeClr>
                    </a:solidFill>
                  </a:rPr>
                  <a:t>Microsoft Office PowerPoint</a:t>
                </a:r>
                <a:r>
                  <a:rPr lang="zh-CN" altLang="en-US" sz="1200" dirty="0">
                    <a:solidFill>
                      <a:schemeClr val="tx1">
                        <a:lumMod val="50000"/>
                        <a:lumOff val="50000"/>
                      </a:schemeClr>
                    </a:solidFill>
                  </a:rPr>
                  <a:t>不仅可以创建演示文稿</a:t>
                </a:r>
              </a:p>
            </p:txBody>
          </p:sp>
          <p:sp>
            <p:nvSpPr>
              <p:cNvPr id="18" name="矩形 17"/>
              <p:cNvSpPr/>
              <p:nvPr/>
            </p:nvSpPr>
            <p:spPr>
              <a:xfrm>
                <a:off x="874713" y="1114425"/>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spTree>
    <p:extLst>
      <p:ext uri="{BB962C8B-B14F-4D97-AF65-F5344CB8AC3E}">
        <p14:creationId xmlns:p14="http://schemas.microsoft.com/office/powerpoint/2010/main" val="142200605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p:tgtEl>
                                          <p:spTgt spid="19"/>
                                        </p:tgtEl>
                                        <p:attrNameLst>
                                          <p:attrName>ppt_x</p:attrName>
                                        </p:attrNameLst>
                                      </p:cBhvr>
                                      <p:tavLst>
                                        <p:tav tm="0">
                                          <p:val>
                                            <p:strVal val="#ppt_x-#ppt_w*1.125000"/>
                                          </p:val>
                                        </p:tav>
                                        <p:tav tm="100000">
                                          <p:val>
                                            <p:strVal val="#ppt_x"/>
                                          </p:val>
                                        </p:tav>
                                      </p:tavLst>
                                    </p:anim>
                                    <p:animEffect transition="in" filter="wipe(right)">
                                      <p:cBhvr>
                                        <p:cTn id="8" dur="500"/>
                                        <p:tgtEl>
                                          <p:spTgt spid="19"/>
                                        </p:tgtEl>
                                      </p:cBhvr>
                                    </p:animEffect>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p:tgtEl>
                                          <p:spTgt spid="20"/>
                                        </p:tgtEl>
                                        <p:attrNameLst>
                                          <p:attrName>ppt_x</p:attrName>
                                        </p:attrNameLst>
                                      </p:cBhvr>
                                      <p:tavLst>
                                        <p:tav tm="0">
                                          <p:val>
                                            <p:strVal val="#ppt_x-#ppt_w*1.125000"/>
                                          </p:val>
                                        </p:tav>
                                        <p:tav tm="100000">
                                          <p:val>
                                            <p:strVal val="#ppt_x"/>
                                          </p:val>
                                        </p:tav>
                                      </p:tavLst>
                                    </p:anim>
                                    <p:animEffect transition="in" filter="wipe(right)">
                                      <p:cBhvr>
                                        <p:cTn id="13" dur="500"/>
                                        <p:tgtEl>
                                          <p:spTgt spid="20"/>
                                        </p:tgtEl>
                                      </p:cBhvr>
                                    </p:animEffect>
                                  </p:childTnLst>
                                </p:cTn>
                              </p:par>
                            </p:childTnLst>
                          </p:cTn>
                        </p:par>
                        <p:par>
                          <p:cTn id="14" fill="hold">
                            <p:stCondLst>
                              <p:cond delay="1000"/>
                            </p:stCondLst>
                            <p:childTnLst>
                              <p:par>
                                <p:cTn id="15" presetID="12" presetClass="entr" presetSubtype="8"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p:tgtEl>
                                          <p:spTgt spid="21"/>
                                        </p:tgtEl>
                                        <p:attrNameLst>
                                          <p:attrName>ppt_x</p:attrName>
                                        </p:attrNameLst>
                                      </p:cBhvr>
                                      <p:tavLst>
                                        <p:tav tm="0">
                                          <p:val>
                                            <p:strVal val="#ppt_x-#ppt_w*1.125000"/>
                                          </p:val>
                                        </p:tav>
                                        <p:tav tm="100000">
                                          <p:val>
                                            <p:strVal val="#ppt_x"/>
                                          </p:val>
                                        </p:tav>
                                      </p:tavLst>
                                    </p:anim>
                                    <p:animEffect transition="in" filter="wipe(right)">
                                      <p:cBhvr>
                                        <p:cTn id="1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2836"/>
          <p:cNvSpPr/>
          <p:nvPr/>
        </p:nvSpPr>
        <p:spPr>
          <a:xfrm>
            <a:off x="8782817" y="2670193"/>
            <a:ext cx="651470" cy="473798"/>
          </a:xfrm>
          <a:custGeom>
            <a:avLst/>
            <a:gdLst/>
            <a:ahLst/>
            <a:cxnLst>
              <a:cxn ang="0">
                <a:pos x="wd2" y="hd2"/>
              </a:cxn>
              <a:cxn ang="5400000">
                <a:pos x="wd2" y="hd2"/>
              </a:cxn>
              <a:cxn ang="10800000">
                <a:pos x="wd2" y="hd2"/>
              </a:cxn>
              <a:cxn ang="16200000">
                <a:pos x="wd2" y="hd2"/>
              </a:cxn>
            </a:cxnLst>
            <a:rect l="0" t="0" r="r" b="b"/>
            <a:pathLst>
              <a:path w="21600" h="21600" extrusionOk="0">
                <a:moveTo>
                  <a:pt x="20618" y="18900"/>
                </a:moveTo>
                <a:cubicBezTo>
                  <a:pt x="20618" y="18980"/>
                  <a:pt x="20611" y="19058"/>
                  <a:pt x="20601" y="19135"/>
                </a:cubicBezTo>
                <a:lnTo>
                  <a:pt x="14539" y="10800"/>
                </a:lnTo>
                <a:lnTo>
                  <a:pt x="20601" y="2465"/>
                </a:lnTo>
                <a:cubicBezTo>
                  <a:pt x="20611" y="2542"/>
                  <a:pt x="20618" y="2620"/>
                  <a:pt x="20618" y="2700"/>
                </a:cubicBezTo>
                <a:cubicBezTo>
                  <a:pt x="20618" y="2700"/>
                  <a:pt x="20618" y="18900"/>
                  <a:pt x="20618" y="18900"/>
                </a:cubicBezTo>
                <a:close/>
                <a:moveTo>
                  <a:pt x="19636" y="20250"/>
                </a:moveTo>
                <a:lnTo>
                  <a:pt x="1964" y="20250"/>
                </a:lnTo>
                <a:cubicBezTo>
                  <a:pt x="1849" y="20250"/>
                  <a:pt x="1739" y="20218"/>
                  <a:pt x="1637" y="20168"/>
                </a:cubicBezTo>
                <a:lnTo>
                  <a:pt x="7755" y="11754"/>
                </a:lnTo>
                <a:lnTo>
                  <a:pt x="9440" y="14072"/>
                </a:lnTo>
                <a:cubicBezTo>
                  <a:pt x="9816" y="14589"/>
                  <a:pt x="10308" y="14847"/>
                  <a:pt x="10800" y="14847"/>
                </a:cubicBezTo>
                <a:cubicBezTo>
                  <a:pt x="11292" y="14847"/>
                  <a:pt x="11784" y="14589"/>
                  <a:pt x="12159" y="14072"/>
                </a:cubicBezTo>
                <a:lnTo>
                  <a:pt x="13845" y="11754"/>
                </a:lnTo>
                <a:lnTo>
                  <a:pt x="19964" y="20168"/>
                </a:lnTo>
                <a:cubicBezTo>
                  <a:pt x="19861" y="20218"/>
                  <a:pt x="19752" y="20250"/>
                  <a:pt x="19636" y="20250"/>
                </a:cubicBezTo>
                <a:moveTo>
                  <a:pt x="982" y="18900"/>
                </a:moveTo>
                <a:lnTo>
                  <a:pt x="982" y="2700"/>
                </a:lnTo>
                <a:cubicBezTo>
                  <a:pt x="982" y="2620"/>
                  <a:pt x="989" y="2542"/>
                  <a:pt x="999" y="2465"/>
                </a:cubicBezTo>
                <a:lnTo>
                  <a:pt x="7061" y="10800"/>
                </a:lnTo>
                <a:lnTo>
                  <a:pt x="999" y="19135"/>
                </a:lnTo>
                <a:cubicBezTo>
                  <a:pt x="989" y="19058"/>
                  <a:pt x="982" y="18980"/>
                  <a:pt x="982" y="18900"/>
                </a:cubicBezTo>
                <a:moveTo>
                  <a:pt x="1964" y="1350"/>
                </a:moveTo>
                <a:lnTo>
                  <a:pt x="19636" y="1350"/>
                </a:lnTo>
                <a:cubicBezTo>
                  <a:pt x="19752" y="1350"/>
                  <a:pt x="19861" y="1382"/>
                  <a:pt x="19964" y="1433"/>
                </a:cubicBezTo>
                <a:lnTo>
                  <a:pt x="11465" y="13118"/>
                </a:lnTo>
                <a:cubicBezTo>
                  <a:pt x="11288" y="13362"/>
                  <a:pt x="11051" y="13497"/>
                  <a:pt x="10800" y="13497"/>
                </a:cubicBezTo>
                <a:cubicBezTo>
                  <a:pt x="10549" y="13497"/>
                  <a:pt x="10312" y="13362"/>
                  <a:pt x="10134" y="13118"/>
                </a:cubicBezTo>
                <a:lnTo>
                  <a:pt x="1637" y="1433"/>
                </a:lnTo>
                <a:cubicBezTo>
                  <a:pt x="1739" y="1382"/>
                  <a:pt x="1849" y="1350"/>
                  <a:pt x="1964" y="1350"/>
                </a:cubicBezTo>
                <a:moveTo>
                  <a:pt x="19636" y="0"/>
                </a:moveTo>
                <a:lnTo>
                  <a:pt x="1964" y="0"/>
                </a:lnTo>
                <a:cubicBezTo>
                  <a:pt x="879" y="0"/>
                  <a:pt x="0" y="1209"/>
                  <a:pt x="0" y="2700"/>
                </a:cubicBezTo>
                <a:lnTo>
                  <a:pt x="0" y="18900"/>
                </a:lnTo>
                <a:cubicBezTo>
                  <a:pt x="0" y="20391"/>
                  <a:pt x="879" y="21600"/>
                  <a:pt x="1964" y="21600"/>
                </a:cubicBezTo>
                <a:lnTo>
                  <a:pt x="19636" y="21600"/>
                </a:lnTo>
                <a:cubicBezTo>
                  <a:pt x="20721" y="21600"/>
                  <a:pt x="21600" y="20391"/>
                  <a:pt x="21600" y="18900"/>
                </a:cubicBezTo>
                <a:lnTo>
                  <a:pt x="21600" y="2700"/>
                </a:lnTo>
                <a:cubicBezTo>
                  <a:pt x="21600" y="1209"/>
                  <a:pt x="20721" y="0"/>
                  <a:pt x="19636"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3" name="Shape 2841"/>
          <p:cNvSpPr/>
          <p:nvPr/>
        </p:nvSpPr>
        <p:spPr>
          <a:xfrm>
            <a:off x="2757713" y="2670193"/>
            <a:ext cx="651470" cy="533022"/>
          </a:xfrm>
          <a:custGeom>
            <a:avLst/>
            <a:gdLst/>
            <a:ahLst/>
            <a:cxnLst>
              <a:cxn ang="0">
                <a:pos x="wd2" y="hd2"/>
              </a:cxn>
              <a:cxn ang="5400000">
                <a:pos x="wd2" y="hd2"/>
              </a:cxn>
              <a:cxn ang="10800000">
                <a:pos x="wd2" y="hd2"/>
              </a:cxn>
              <a:cxn ang="16200000">
                <a:pos x="wd2" y="hd2"/>
              </a:cxn>
            </a:cxnLst>
            <a:rect l="0" t="0" r="r" b="b"/>
            <a:pathLst>
              <a:path w="21600" h="21600" extrusionOk="0">
                <a:moveTo>
                  <a:pt x="20618" y="20400"/>
                </a:moveTo>
                <a:lnTo>
                  <a:pt x="982" y="20400"/>
                </a:lnTo>
                <a:lnTo>
                  <a:pt x="982" y="13200"/>
                </a:lnTo>
                <a:lnTo>
                  <a:pt x="6907" y="13200"/>
                </a:lnTo>
                <a:cubicBezTo>
                  <a:pt x="7149" y="15567"/>
                  <a:pt x="8798" y="17400"/>
                  <a:pt x="10800" y="17400"/>
                </a:cubicBezTo>
                <a:cubicBezTo>
                  <a:pt x="12802" y="17400"/>
                  <a:pt x="14451" y="15567"/>
                  <a:pt x="14693" y="13200"/>
                </a:cubicBezTo>
                <a:lnTo>
                  <a:pt x="20618" y="13200"/>
                </a:lnTo>
                <a:cubicBezTo>
                  <a:pt x="20618" y="13200"/>
                  <a:pt x="20618" y="20400"/>
                  <a:pt x="20618" y="20400"/>
                </a:cubicBezTo>
                <a:close/>
                <a:moveTo>
                  <a:pt x="5703" y="1200"/>
                </a:moveTo>
                <a:lnTo>
                  <a:pt x="15897" y="1200"/>
                </a:lnTo>
                <a:lnTo>
                  <a:pt x="20315" y="12000"/>
                </a:lnTo>
                <a:lnTo>
                  <a:pt x="14236" y="12000"/>
                </a:lnTo>
                <a:cubicBezTo>
                  <a:pt x="13966" y="12000"/>
                  <a:pt x="13745" y="12269"/>
                  <a:pt x="13745" y="12600"/>
                </a:cubicBezTo>
                <a:cubicBezTo>
                  <a:pt x="13745" y="14588"/>
                  <a:pt x="12427" y="16200"/>
                  <a:pt x="10800" y="16200"/>
                </a:cubicBezTo>
                <a:cubicBezTo>
                  <a:pt x="9173" y="16200"/>
                  <a:pt x="7855" y="14588"/>
                  <a:pt x="7855" y="12600"/>
                </a:cubicBezTo>
                <a:cubicBezTo>
                  <a:pt x="7855" y="12269"/>
                  <a:pt x="7634" y="12000"/>
                  <a:pt x="7364" y="12000"/>
                </a:cubicBezTo>
                <a:lnTo>
                  <a:pt x="1285" y="12000"/>
                </a:lnTo>
                <a:cubicBezTo>
                  <a:pt x="1285" y="12000"/>
                  <a:pt x="5703" y="1200"/>
                  <a:pt x="5703" y="1200"/>
                </a:cubicBezTo>
                <a:close/>
                <a:moveTo>
                  <a:pt x="21543" y="12334"/>
                </a:moveTo>
                <a:lnTo>
                  <a:pt x="21548" y="12332"/>
                </a:lnTo>
                <a:lnTo>
                  <a:pt x="16639" y="332"/>
                </a:lnTo>
                <a:lnTo>
                  <a:pt x="16634" y="335"/>
                </a:lnTo>
                <a:cubicBezTo>
                  <a:pt x="16554" y="138"/>
                  <a:pt x="16392" y="0"/>
                  <a:pt x="16200" y="0"/>
                </a:cubicBezTo>
                <a:lnTo>
                  <a:pt x="5400" y="0"/>
                </a:lnTo>
                <a:cubicBezTo>
                  <a:pt x="5208" y="0"/>
                  <a:pt x="5046" y="138"/>
                  <a:pt x="4966" y="335"/>
                </a:cubicBezTo>
                <a:lnTo>
                  <a:pt x="4961" y="332"/>
                </a:lnTo>
                <a:lnTo>
                  <a:pt x="52" y="12332"/>
                </a:lnTo>
                <a:lnTo>
                  <a:pt x="57" y="12334"/>
                </a:lnTo>
                <a:cubicBezTo>
                  <a:pt x="23" y="12416"/>
                  <a:pt x="0" y="12503"/>
                  <a:pt x="0" y="12600"/>
                </a:cubicBezTo>
                <a:lnTo>
                  <a:pt x="0" y="21000"/>
                </a:lnTo>
                <a:cubicBezTo>
                  <a:pt x="0" y="21332"/>
                  <a:pt x="220" y="21600"/>
                  <a:pt x="491" y="21600"/>
                </a:cubicBezTo>
                <a:lnTo>
                  <a:pt x="21109" y="21600"/>
                </a:lnTo>
                <a:cubicBezTo>
                  <a:pt x="21380" y="21600"/>
                  <a:pt x="21600" y="21332"/>
                  <a:pt x="21600" y="21000"/>
                </a:cubicBezTo>
                <a:lnTo>
                  <a:pt x="21600" y="12600"/>
                </a:lnTo>
                <a:cubicBezTo>
                  <a:pt x="21600" y="12503"/>
                  <a:pt x="21577" y="12416"/>
                  <a:pt x="21543" y="12334"/>
                </a:cubicBezTo>
                <a:moveTo>
                  <a:pt x="16691" y="9000"/>
                </a:moveTo>
                <a:cubicBezTo>
                  <a:pt x="16691" y="8669"/>
                  <a:pt x="16471" y="8400"/>
                  <a:pt x="16200" y="8400"/>
                </a:cubicBezTo>
                <a:lnTo>
                  <a:pt x="5400" y="8400"/>
                </a:lnTo>
                <a:cubicBezTo>
                  <a:pt x="5129" y="8400"/>
                  <a:pt x="4909" y="8669"/>
                  <a:pt x="4909" y="9000"/>
                </a:cubicBezTo>
                <a:cubicBezTo>
                  <a:pt x="4909" y="9332"/>
                  <a:pt x="5129" y="9600"/>
                  <a:pt x="5400" y="9600"/>
                </a:cubicBezTo>
                <a:lnTo>
                  <a:pt x="16200" y="9600"/>
                </a:lnTo>
                <a:cubicBezTo>
                  <a:pt x="16471" y="9600"/>
                  <a:pt x="16691" y="9332"/>
                  <a:pt x="16691" y="9000"/>
                </a:cubicBezTo>
                <a:moveTo>
                  <a:pt x="6382" y="7200"/>
                </a:moveTo>
                <a:lnTo>
                  <a:pt x="15218" y="7200"/>
                </a:lnTo>
                <a:cubicBezTo>
                  <a:pt x="15489" y="7200"/>
                  <a:pt x="15709" y="6932"/>
                  <a:pt x="15709" y="6600"/>
                </a:cubicBezTo>
                <a:cubicBezTo>
                  <a:pt x="15709" y="6269"/>
                  <a:pt x="15489" y="6000"/>
                  <a:pt x="15218" y="6000"/>
                </a:cubicBezTo>
                <a:lnTo>
                  <a:pt x="6382" y="6000"/>
                </a:lnTo>
                <a:cubicBezTo>
                  <a:pt x="6111" y="6000"/>
                  <a:pt x="5891" y="6269"/>
                  <a:pt x="5891" y="6600"/>
                </a:cubicBezTo>
                <a:cubicBezTo>
                  <a:pt x="5891" y="6932"/>
                  <a:pt x="6111" y="7200"/>
                  <a:pt x="6382" y="7200"/>
                </a:cubicBezTo>
                <a:moveTo>
                  <a:pt x="7364" y="4800"/>
                </a:moveTo>
                <a:lnTo>
                  <a:pt x="14236" y="4800"/>
                </a:lnTo>
                <a:cubicBezTo>
                  <a:pt x="14507" y="4800"/>
                  <a:pt x="14727" y="4532"/>
                  <a:pt x="14727" y="4200"/>
                </a:cubicBezTo>
                <a:cubicBezTo>
                  <a:pt x="14727" y="3869"/>
                  <a:pt x="14507" y="3600"/>
                  <a:pt x="14236" y="3600"/>
                </a:cubicBezTo>
                <a:lnTo>
                  <a:pt x="7364" y="3600"/>
                </a:lnTo>
                <a:cubicBezTo>
                  <a:pt x="7093" y="3600"/>
                  <a:pt x="6873" y="3869"/>
                  <a:pt x="6873" y="4200"/>
                </a:cubicBezTo>
                <a:cubicBezTo>
                  <a:pt x="6873" y="4532"/>
                  <a:pt x="7093" y="4800"/>
                  <a:pt x="7364" y="48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4" name="Shape 2847"/>
          <p:cNvSpPr/>
          <p:nvPr/>
        </p:nvSpPr>
        <p:spPr>
          <a:xfrm>
            <a:off x="5770265" y="2622151"/>
            <a:ext cx="651470" cy="651464"/>
          </a:xfrm>
          <a:custGeom>
            <a:avLst/>
            <a:gdLst/>
            <a:ahLst/>
            <a:cxnLst>
              <a:cxn ang="0">
                <a:pos x="wd2" y="hd2"/>
              </a:cxn>
              <a:cxn ang="5400000">
                <a:pos x="wd2" y="hd2"/>
              </a:cxn>
              <a:cxn ang="10800000">
                <a:pos x="wd2" y="hd2"/>
              </a:cxn>
              <a:cxn ang="16200000">
                <a:pos x="wd2" y="hd2"/>
              </a:cxn>
            </a:cxnLst>
            <a:rect l="0" t="0" r="r" b="b"/>
            <a:pathLst>
              <a:path w="21600" h="21600" extrusionOk="0">
                <a:moveTo>
                  <a:pt x="18634" y="6292"/>
                </a:moveTo>
                <a:cubicBezTo>
                  <a:pt x="18643" y="6159"/>
                  <a:pt x="18655" y="6026"/>
                  <a:pt x="18655" y="5891"/>
                </a:cubicBezTo>
                <a:cubicBezTo>
                  <a:pt x="18655" y="2638"/>
                  <a:pt x="16017" y="0"/>
                  <a:pt x="12764" y="0"/>
                </a:cubicBezTo>
                <a:cubicBezTo>
                  <a:pt x="10499" y="0"/>
                  <a:pt x="8536" y="1279"/>
                  <a:pt x="7550" y="3153"/>
                </a:cubicBezTo>
                <a:cubicBezTo>
                  <a:pt x="7185" y="3021"/>
                  <a:pt x="6793" y="2945"/>
                  <a:pt x="6382" y="2945"/>
                </a:cubicBezTo>
                <a:cubicBezTo>
                  <a:pt x="4484" y="2945"/>
                  <a:pt x="2945" y="4484"/>
                  <a:pt x="2945" y="6382"/>
                </a:cubicBezTo>
                <a:cubicBezTo>
                  <a:pt x="2945" y="6629"/>
                  <a:pt x="2973" y="6869"/>
                  <a:pt x="3022" y="7101"/>
                </a:cubicBezTo>
                <a:cubicBezTo>
                  <a:pt x="1267" y="7686"/>
                  <a:pt x="0" y="9339"/>
                  <a:pt x="0" y="11291"/>
                </a:cubicBezTo>
                <a:cubicBezTo>
                  <a:pt x="0" y="13731"/>
                  <a:pt x="1978" y="15709"/>
                  <a:pt x="4418" y="15709"/>
                </a:cubicBezTo>
                <a:lnTo>
                  <a:pt x="8836" y="15709"/>
                </a:lnTo>
                <a:cubicBezTo>
                  <a:pt x="9108" y="15709"/>
                  <a:pt x="9327" y="15489"/>
                  <a:pt x="9327" y="15218"/>
                </a:cubicBezTo>
                <a:cubicBezTo>
                  <a:pt x="9327" y="14947"/>
                  <a:pt x="9108" y="14727"/>
                  <a:pt x="8836" y="14727"/>
                </a:cubicBezTo>
                <a:lnTo>
                  <a:pt x="4418" y="14727"/>
                </a:lnTo>
                <a:cubicBezTo>
                  <a:pt x="2524" y="14727"/>
                  <a:pt x="982" y="13185"/>
                  <a:pt x="982" y="11291"/>
                </a:cubicBezTo>
                <a:cubicBezTo>
                  <a:pt x="982" y="9810"/>
                  <a:pt x="1926" y="8502"/>
                  <a:pt x="3333" y="8033"/>
                </a:cubicBezTo>
                <a:lnTo>
                  <a:pt x="4165" y="7756"/>
                </a:lnTo>
                <a:lnTo>
                  <a:pt x="3982" y="6897"/>
                </a:lnTo>
                <a:cubicBezTo>
                  <a:pt x="3946" y="6725"/>
                  <a:pt x="3927" y="6551"/>
                  <a:pt x="3927" y="6382"/>
                </a:cubicBezTo>
                <a:cubicBezTo>
                  <a:pt x="3927" y="5028"/>
                  <a:pt x="5028" y="3927"/>
                  <a:pt x="6382" y="3927"/>
                </a:cubicBezTo>
                <a:cubicBezTo>
                  <a:pt x="6662" y="3927"/>
                  <a:pt x="6942" y="3977"/>
                  <a:pt x="7215" y="4077"/>
                </a:cubicBezTo>
                <a:lnTo>
                  <a:pt x="8019" y="4368"/>
                </a:lnTo>
                <a:lnTo>
                  <a:pt x="8418" y="3611"/>
                </a:lnTo>
                <a:cubicBezTo>
                  <a:pt x="9272" y="1989"/>
                  <a:pt x="10937" y="982"/>
                  <a:pt x="12764" y="982"/>
                </a:cubicBezTo>
                <a:cubicBezTo>
                  <a:pt x="15470" y="982"/>
                  <a:pt x="17673" y="3184"/>
                  <a:pt x="17673" y="5891"/>
                </a:cubicBezTo>
                <a:cubicBezTo>
                  <a:pt x="17673" y="5977"/>
                  <a:pt x="17666" y="6060"/>
                  <a:pt x="17660" y="6145"/>
                </a:cubicBezTo>
                <a:lnTo>
                  <a:pt x="17655" y="6229"/>
                </a:lnTo>
                <a:lnTo>
                  <a:pt x="17610" y="6920"/>
                </a:lnTo>
                <a:lnTo>
                  <a:pt x="18245" y="7194"/>
                </a:lnTo>
                <a:cubicBezTo>
                  <a:pt x="19686" y="7816"/>
                  <a:pt x="20618" y="9232"/>
                  <a:pt x="20618" y="10800"/>
                </a:cubicBezTo>
                <a:cubicBezTo>
                  <a:pt x="20618" y="12965"/>
                  <a:pt x="18856" y="14727"/>
                  <a:pt x="16691" y="14727"/>
                </a:cubicBezTo>
                <a:lnTo>
                  <a:pt x="12764" y="14727"/>
                </a:lnTo>
                <a:cubicBezTo>
                  <a:pt x="12492" y="14727"/>
                  <a:pt x="12273" y="14947"/>
                  <a:pt x="12273" y="15218"/>
                </a:cubicBezTo>
                <a:cubicBezTo>
                  <a:pt x="12273" y="15489"/>
                  <a:pt x="12492" y="15709"/>
                  <a:pt x="12764" y="15709"/>
                </a:cubicBezTo>
                <a:lnTo>
                  <a:pt x="16691" y="15709"/>
                </a:lnTo>
                <a:cubicBezTo>
                  <a:pt x="19401" y="15709"/>
                  <a:pt x="21600" y="13511"/>
                  <a:pt x="21600" y="10800"/>
                </a:cubicBezTo>
                <a:cubicBezTo>
                  <a:pt x="21600" y="8780"/>
                  <a:pt x="20378" y="7045"/>
                  <a:pt x="18634" y="6292"/>
                </a:cubicBezTo>
                <a:moveTo>
                  <a:pt x="13745" y="17673"/>
                </a:moveTo>
                <a:cubicBezTo>
                  <a:pt x="13610" y="17673"/>
                  <a:pt x="13488" y="17728"/>
                  <a:pt x="13398" y="17817"/>
                </a:cubicBezTo>
                <a:lnTo>
                  <a:pt x="11291" y="19924"/>
                </a:lnTo>
                <a:lnTo>
                  <a:pt x="11291" y="8346"/>
                </a:lnTo>
                <a:cubicBezTo>
                  <a:pt x="11291" y="8074"/>
                  <a:pt x="11071" y="7855"/>
                  <a:pt x="10800" y="7855"/>
                </a:cubicBezTo>
                <a:cubicBezTo>
                  <a:pt x="10529" y="7855"/>
                  <a:pt x="10309" y="8074"/>
                  <a:pt x="10309" y="8346"/>
                </a:cubicBezTo>
                <a:lnTo>
                  <a:pt x="10309" y="19924"/>
                </a:lnTo>
                <a:lnTo>
                  <a:pt x="8202" y="17817"/>
                </a:lnTo>
                <a:cubicBezTo>
                  <a:pt x="8113" y="17728"/>
                  <a:pt x="7990" y="17673"/>
                  <a:pt x="7855" y="17673"/>
                </a:cubicBezTo>
                <a:cubicBezTo>
                  <a:pt x="7583" y="17673"/>
                  <a:pt x="7364" y="17893"/>
                  <a:pt x="7364" y="18164"/>
                </a:cubicBezTo>
                <a:cubicBezTo>
                  <a:pt x="7364" y="18300"/>
                  <a:pt x="7419" y="18422"/>
                  <a:pt x="7507" y="18511"/>
                </a:cubicBezTo>
                <a:lnTo>
                  <a:pt x="10453" y="21456"/>
                </a:lnTo>
                <a:cubicBezTo>
                  <a:pt x="10542" y="21545"/>
                  <a:pt x="10664" y="21600"/>
                  <a:pt x="10800" y="21600"/>
                </a:cubicBezTo>
                <a:cubicBezTo>
                  <a:pt x="10936" y="21600"/>
                  <a:pt x="11058" y="21545"/>
                  <a:pt x="11147" y="21456"/>
                </a:cubicBezTo>
                <a:lnTo>
                  <a:pt x="14093" y="18511"/>
                </a:lnTo>
                <a:cubicBezTo>
                  <a:pt x="14182" y="18422"/>
                  <a:pt x="14236" y="18300"/>
                  <a:pt x="14236" y="18164"/>
                </a:cubicBezTo>
                <a:cubicBezTo>
                  <a:pt x="14236" y="17893"/>
                  <a:pt x="14017" y="17673"/>
                  <a:pt x="13745" y="1767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grpSp>
        <p:nvGrpSpPr>
          <p:cNvPr id="6" name="组合 5"/>
          <p:cNvGrpSpPr/>
          <p:nvPr/>
        </p:nvGrpSpPr>
        <p:grpSpPr>
          <a:xfrm>
            <a:off x="1784239" y="354939"/>
            <a:ext cx="3766991" cy="717686"/>
            <a:chOff x="2976152" y="4708118"/>
            <a:chExt cx="3766991" cy="717686"/>
          </a:xfrm>
        </p:grpSpPr>
        <p:sp>
          <p:nvSpPr>
            <p:cNvPr id="7" name="文本框 6"/>
            <p:cNvSpPr txBox="1"/>
            <p:nvPr/>
          </p:nvSpPr>
          <p:spPr>
            <a:xfrm>
              <a:off x="2976152" y="5171888"/>
              <a:ext cx="3766991" cy="253916"/>
            </a:xfrm>
            <a:prstGeom prst="rect">
              <a:avLst/>
            </a:prstGeom>
            <a:noFill/>
          </p:spPr>
          <p:txBody>
            <a:bodyPr wrap="square" rtlCol="0">
              <a:spAutoFit/>
              <a:scene3d>
                <a:camera prst="orthographicFront"/>
                <a:lightRig rig="threePt" dir="t"/>
              </a:scene3d>
              <a:sp3d contourW="12700"/>
            </a:bodyPr>
            <a:lstStyle/>
            <a:p>
              <a:r>
                <a:rPr lang="en-US" altLang="zh-CN" sz="1050" dirty="0">
                  <a:solidFill>
                    <a:schemeClr val="tx1">
                      <a:lumMod val="65000"/>
                      <a:lumOff val="35000"/>
                    </a:schemeClr>
                  </a:solidFill>
                  <a:latin typeface="Century Gothic" panose="020B0502020202020204" pitchFamily="34" charset="0"/>
                </a:rPr>
                <a:t>The user can demonstrate on a projector or computer</a:t>
              </a:r>
            </a:p>
          </p:txBody>
        </p:sp>
        <p:sp>
          <p:nvSpPr>
            <p:cNvPr id="8" name="文本框 7"/>
            <p:cNvSpPr txBox="1"/>
            <p:nvPr/>
          </p:nvSpPr>
          <p:spPr>
            <a:xfrm>
              <a:off x="2976152" y="4708118"/>
              <a:ext cx="3057247"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tx1">
                      <a:lumMod val="85000"/>
                      <a:lumOff val="15000"/>
                    </a:schemeClr>
                  </a:solidFill>
                </a:rPr>
                <a:t>标题文字添加此处</a:t>
              </a:r>
            </a:p>
          </p:txBody>
        </p:sp>
      </p:grpSp>
      <p:pic>
        <p:nvPicPr>
          <p:cNvPr id="9" name="图片 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5637" y="248270"/>
            <a:ext cx="1255524" cy="931024"/>
          </a:xfrm>
          <a:prstGeom prst="rect">
            <a:avLst/>
          </a:prstGeom>
        </p:spPr>
      </p:pic>
      <p:sp>
        <p:nvSpPr>
          <p:cNvPr id="11" name="矩形 10"/>
          <p:cNvSpPr/>
          <p:nvPr/>
        </p:nvSpPr>
        <p:spPr>
          <a:xfrm>
            <a:off x="1989605" y="3920752"/>
            <a:ext cx="2187686" cy="90486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1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12" name="矩形 11"/>
          <p:cNvSpPr/>
          <p:nvPr/>
        </p:nvSpPr>
        <p:spPr>
          <a:xfrm>
            <a:off x="2041255" y="3598863"/>
            <a:ext cx="2084387"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t>文字添加</a:t>
            </a:r>
          </a:p>
        </p:txBody>
      </p:sp>
      <p:sp>
        <p:nvSpPr>
          <p:cNvPr id="14" name="矩形 13"/>
          <p:cNvSpPr/>
          <p:nvPr/>
        </p:nvSpPr>
        <p:spPr>
          <a:xfrm>
            <a:off x="5002157" y="3920752"/>
            <a:ext cx="2187686" cy="90486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1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15" name="矩形 14"/>
          <p:cNvSpPr/>
          <p:nvPr/>
        </p:nvSpPr>
        <p:spPr>
          <a:xfrm>
            <a:off x="5053807" y="3598863"/>
            <a:ext cx="2084387"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t>文字添加</a:t>
            </a:r>
          </a:p>
        </p:txBody>
      </p:sp>
      <p:sp>
        <p:nvSpPr>
          <p:cNvPr id="17" name="矩形 16"/>
          <p:cNvSpPr/>
          <p:nvPr/>
        </p:nvSpPr>
        <p:spPr>
          <a:xfrm>
            <a:off x="8014709" y="3920752"/>
            <a:ext cx="2187686" cy="90486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1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18" name="矩形 17"/>
          <p:cNvSpPr/>
          <p:nvPr/>
        </p:nvSpPr>
        <p:spPr>
          <a:xfrm>
            <a:off x="8066359" y="3598863"/>
            <a:ext cx="2084387" cy="36234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t>文字添加</a:t>
            </a:r>
          </a:p>
        </p:txBody>
      </p:sp>
      <p:sp>
        <p:nvSpPr>
          <p:cNvPr id="19" name="椭圆 18"/>
          <p:cNvSpPr/>
          <p:nvPr/>
        </p:nvSpPr>
        <p:spPr>
          <a:xfrm>
            <a:off x="1506930" y="2216244"/>
            <a:ext cx="3153036" cy="315303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4519482" y="2216244"/>
            <a:ext cx="3153036" cy="3153036"/>
          </a:xfrm>
          <a:prstGeom prst="ellipse">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7532034" y="2216244"/>
            <a:ext cx="3153036" cy="3153036"/>
          </a:xfrm>
          <a:prstGeom prst="ellipse">
            <a:avLst/>
          </a:prstGeom>
          <a:no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1643725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500" fill="hold"/>
                                        <p:tgtEl>
                                          <p:spTgt spid="11"/>
                                        </p:tgtEl>
                                        <p:attrNameLst>
                                          <p:attrName>ppt_w</p:attrName>
                                        </p:attrNameLst>
                                      </p:cBhvr>
                                      <p:tavLst>
                                        <p:tav tm="0">
                                          <p:val>
                                            <p:fltVal val="0"/>
                                          </p:val>
                                        </p:tav>
                                        <p:tav tm="100000">
                                          <p:val>
                                            <p:strVal val="#ppt_w"/>
                                          </p:val>
                                        </p:tav>
                                      </p:tavLst>
                                    </p:anim>
                                    <p:anim calcmode="lin" valueType="num">
                                      <p:cBhvr>
                                        <p:cTn id="23" dur="500" fill="hold"/>
                                        <p:tgtEl>
                                          <p:spTgt spid="11"/>
                                        </p:tgtEl>
                                        <p:attrNameLst>
                                          <p:attrName>ppt_h</p:attrName>
                                        </p:attrNameLst>
                                      </p:cBhvr>
                                      <p:tavLst>
                                        <p:tav tm="0">
                                          <p:val>
                                            <p:fltVal val="0"/>
                                          </p:val>
                                        </p:tav>
                                        <p:tav tm="100000">
                                          <p:val>
                                            <p:strVal val="#ppt_h"/>
                                          </p:val>
                                        </p:tav>
                                      </p:tavLst>
                                    </p:anim>
                                    <p:animEffect transition="in" filter="fade">
                                      <p:cBhvr>
                                        <p:cTn id="24" dur="500"/>
                                        <p:tgtEl>
                                          <p:spTgt spid="11"/>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Effect transition="in" filter="fade">
                                      <p:cBhvr>
                                        <p:cTn id="29" dur="500"/>
                                        <p:tgtEl>
                                          <p:spTgt spid="12"/>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p:cTn id="32" dur="500" fill="hold"/>
                                        <p:tgtEl>
                                          <p:spTgt spid="14"/>
                                        </p:tgtEl>
                                        <p:attrNameLst>
                                          <p:attrName>ppt_w</p:attrName>
                                        </p:attrNameLst>
                                      </p:cBhvr>
                                      <p:tavLst>
                                        <p:tav tm="0">
                                          <p:val>
                                            <p:fltVal val="0"/>
                                          </p:val>
                                        </p:tav>
                                        <p:tav tm="100000">
                                          <p:val>
                                            <p:strVal val="#ppt_w"/>
                                          </p:val>
                                        </p:tav>
                                      </p:tavLst>
                                    </p:anim>
                                    <p:anim calcmode="lin" valueType="num">
                                      <p:cBhvr>
                                        <p:cTn id="33" dur="500" fill="hold"/>
                                        <p:tgtEl>
                                          <p:spTgt spid="14"/>
                                        </p:tgtEl>
                                        <p:attrNameLst>
                                          <p:attrName>ppt_h</p:attrName>
                                        </p:attrNameLst>
                                      </p:cBhvr>
                                      <p:tavLst>
                                        <p:tav tm="0">
                                          <p:val>
                                            <p:fltVal val="0"/>
                                          </p:val>
                                        </p:tav>
                                        <p:tav tm="100000">
                                          <p:val>
                                            <p:strVal val="#ppt_h"/>
                                          </p:val>
                                        </p:tav>
                                      </p:tavLst>
                                    </p:anim>
                                    <p:animEffect transition="in" filter="fade">
                                      <p:cBhvr>
                                        <p:cTn id="34" dur="500"/>
                                        <p:tgtEl>
                                          <p:spTgt spid="14"/>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500" fill="hold"/>
                                        <p:tgtEl>
                                          <p:spTgt spid="15"/>
                                        </p:tgtEl>
                                        <p:attrNameLst>
                                          <p:attrName>ppt_w</p:attrName>
                                        </p:attrNameLst>
                                      </p:cBhvr>
                                      <p:tavLst>
                                        <p:tav tm="0">
                                          <p:val>
                                            <p:fltVal val="0"/>
                                          </p:val>
                                        </p:tav>
                                        <p:tav tm="100000">
                                          <p:val>
                                            <p:strVal val="#ppt_w"/>
                                          </p:val>
                                        </p:tav>
                                      </p:tavLst>
                                    </p:anim>
                                    <p:anim calcmode="lin" valueType="num">
                                      <p:cBhvr>
                                        <p:cTn id="38" dur="500" fill="hold"/>
                                        <p:tgtEl>
                                          <p:spTgt spid="15"/>
                                        </p:tgtEl>
                                        <p:attrNameLst>
                                          <p:attrName>ppt_h</p:attrName>
                                        </p:attrNameLst>
                                      </p:cBhvr>
                                      <p:tavLst>
                                        <p:tav tm="0">
                                          <p:val>
                                            <p:fltVal val="0"/>
                                          </p:val>
                                        </p:tav>
                                        <p:tav tm="100000">
                                          <p:val>
                                            <p:strVal val="#ppt_h"/>
                                          </p:val>
                                        </p:tav>
                                      </p:tavLst>
                                    </p:anim>
                                    <p:animEffect transition="in" filter="fade">
                                      <p:cBhvr>
                                        <p:cTn id="39" dur="500"/>
                                        <p:tgtEl>
                                          <p:spTgt spid="15"/>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p:cTn id="42" dur="500" fill="hold"/>
                                        <p:tgtEl>
                                          <p:spTgt spid="17"/>
                                        </p:tgtEl>
                                        <p:attrNameLst>
                                          <p:attrName>ppt_w</p:attrName>
                                        </p:attrNameLst>
                                      </p:cBhvr>
                                      <p:tavLst>
                                        <p:tav tm="0">
                                          <p:val>
                                            <p:fltVal val="0"/>
                                          </p:val>
                                        </p:tav>
                                        <p:tav tm="100000">
                                          <p:val>
                                            <p:strVal val="#ppt_w"/>
                                          </p:val>
                                        </p:tav>
                                      </p:tavLst>
                                    </p:anim>
                                    <p:anim calcmode="lin" valueType="num">
                                      <p:cBhvr>
                                        <p:cTn id="43" dur="500" fill="hold"/>
                                        <p:tgtEl>
                                          <p:spTgt spid="17"/>
                                        </p:tgtEl>
                                        <p:attrNameLst>
                                          <p:attrName>ppt_h</p:attrName>
                                        </p:attrNameLst>
                                      </p:cBhvr>
                                      <p:tavLst>
                                        <p:tav tm="0">
                                          <p:val>
                                            <p:fltVal val="0"/>
                                          </p:val>
                                        </p:tav>
                                        <p:tav tm="100000">
                                          <p:val>
                                            <p:strVal val="#ppt_h"/>
                                          </p:val>
                                        </p:tav>
                                      </p:tavLst>
                                    </p:anim>
                                    <p:animEffect transition="in" filter="fade">
                                      <p:cBhvr>
                                        <p:cTn id="44" dur="500"/>
                                        <p:tgtEl>
                                          <p:spTgt spid="17"/>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p:cTn id="47" dur="500" fill="hold"/>
                                        <p:tgtEl>
                                          <p:spTgt spid="18"/>
                                        </p:tgtEl>
                                        <p:attrNameLst>
                                          <p:attrName>ppt_w</p:attrName>
                                        </p:attrNameLst>
                                      </p:cBhvr>
                                      <p:tavLst>
                                        <p:tav tm="0">
                                          <p:val>
                                            <p:fltVal val="0"/>
                                          </p:val>
                                        </p:tav>
                                        <p:tav tm="100000">
                                          <p:val>
                                            <p:strVal val="#ppt_w"/>
                                          </p:val>
                                        </p:tav>
                                      </p:tavLst>
                                    </p:anim>
                                    <p:anim calcmode="lin" valueType="num">
                                      <p:cBhvr>
                                        <p:cTn id="48" dur="500" fill="hold"/>
                                        <p:tgtEl>
                                          <p:spTgt spid="18"/>
                                        </p:tgtEl>
                                        <p:attrNameLst>
                                          <p:attrName>ppt_h</p:attrName>
                                        </p:attrNameLst>
                                      </p:cBhvr>
                                      <p:tavLst>
                                        <p:tav tm="0">
                                          <p:val>
                                            <p:fltVal val="0"/>
                                          </p:val>
                                        </p:tav>
                                        <p:tav tm="100000">
                                          <p:val>
                                            <p:strVal val="#ppt_h"/>
                                          </p:val>
                                        </p:tav>
                                      </p:tavLst>
                                    </p:anim>
                                    <p:animEffect transition="in" filter="fade">
                                      <p:cBhvr>
                                        <p:cTn id="49" dur="500"/>
                                        <p:tgtEl>
                                          <p:spTgt spid="18"/>
                                        </p:tgtEl>
                                      </p:cBhvr>
                                    </p:animEffect>
                                  </p:childTnLst>
                                </p:cTn>
                              </p:par>
                            </p:childTnLst>
                          </p:cTn>
                        </p:par>
                        <p:par>
                          <p:cTn id="50" fill="hold">
                            <p:stCondLst>
                              <p:cond delay="500"/>
                            </p:stCondLst>
                            <p:childTnLst>
                              <p:par>
                                <p:cTn id="51" presetID="21" presetClass="entr" presetSubtype="3" fill="hold" grpId="0" nodeType="after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wheel(3)">
                                      <p:cBhvr>
                                        <p:cTn id="53" dur="2000"/>
                                        <p:tgtEl>
                                          <p:spTgt spid="19"/>
                                        </p:tgtEl>
                                      </p:cBhvr>
                                    </p:animEffect>
                                  </p:childTnLst>
                                </p:cTn>
                              </p:par>
                              <p:par>
                                <p:cTn id="54" presetID="21" presetClass="entr" presetSubtype="3" fill="hold" grpId="0" nodeType="withEffect">
                                  <p:stCondLst>
                                    <p:cond delay="0"/>
                                  </p:stCondLst>
                                  <p:childTnLst>
                                    <p:set>
                                      <p:cBhvr>
                                        <p:cTn id="55" dur="1" fill="hold">
                                          <p:stCondLst>
                                            <p:cond delay="0"/>
                                          </p:stCondLst>
                                        </p:cTn>
                                        <p:tgtEl>
                                          <p:spTgt spid="20"/>
                                        </p:tgtEl>
                                        <p:attrNameLst>
                                          <p:attrName>style.visibility</p:attrName>
                                        </p:attrNameLst>
                                      </p:cBhvr>
                                      <p:to>
                                        <p:strVal val="visible"/>
                                      </p:to>
                                    </p:set>
                                    <p:animEffect transition="in" filter="wheel(3)">
                                      <p:cBhvr>
                                        <p:cTn id="56" dur="2000"/>
                                        <p:tgtEl>
                                          <p:spTgt spid="20"/>
                                        </p:tgtEl>
                                      </p:cBhvr>
                                    </p:animEffect>
                                  </p:childTnLst>
                                </p:cTn>
                              </p:par>
                              <p:par>
                                <p:cTn id="57" presetID="21" presetClass="entr" presetSubtype="3" fill="hold" grpId="0" nodeType="with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wheel(3)">
                                      <p:cBhvr>
                                        <p:cTn id="59"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11" grpId="0"/>
      <p:bldP spid="12" grpId="0"/>
      <p:bldP spid="14" grpId="0"/>
      <p:bldP spid="15" grpId="0"/>
      <p:bldP spid="17" grpId="0"/>
      <p:bldP spid="18" grpId="0"/>
      <p:bldP spid="19" grpId="0" animBg="1"/>
      <p:bldP spid="20" grpId="0" animBg="1"/>
      <p:bldP spid="2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nvGrpSpPr>
        <p:grpSpPr>
          <a:xfrm>
            <a:off x="1784239" y="354939"/>
            <a:ext cx="3766991" cy="717686"/>
            <a:chOff x="2976152" y="4708118"/>
            <a:chExt cx="3766991" cy="717686"/>
          </a:xfrm>
        </p:grpSpPr>
        <p:sp>
          <p:nvSpPr>
            <p:cNvPr id="26" name="文本框 25"/>
            <p:cNvSpPr txBox="1"/>
            <p:nvPr/>
          </p:nvSpPr>
          <p:spPr>
            <a:xfrm>
              <a:off x="2976152" y="5171888"/>
              <a:ext cx="3766991" cy="253916"/>
            </a:xfrm>
            <a:prstGeom prst="rect">
              <a:avLst/>
            </a:prstGeom>
            <a:noFill/>
          </p:spPr>
          <p:txBody>
            <a:bodyPr wrap="square" rtlCol="0">
              <a:spAutoFit/>
              <a:scene3d>
                <a:camera prst="orthographicFront"/>
                <a:lightRig rig="threePt" dir="t"/>
              </a:scene3d>
              <a:sp3d contourW="12700"/>
            </a:bodyPr>
            <a:lstStyle/>
            <a:p>
              <a:r>
                <a:rPr lang="en-US" altLang="zh-CN" sz="1050" dirty="0">
                  <a:solidFill>
                    <a:schemeClr val="tx1">
                      <a:lumMod val="65000"/>
                      <a:lumOff val="35000"/>
                    </a:schemeClr>
                  </a:solidFill>
                  <a:latin typeface="Century Gothic" panose="020B0502020202020204" pitchFamily="34" charset="0"/>
                </a:rPr>
                <a:t>The user can demonstrate on a projector or computer</a:t>
              </a:r>
            </a:p>
          </p:txBody>
        </p:sp>
        <p:sp>
          <p:nvSpPr>
            <p:cNvPr id="27" name="文本框 26"/>
            <p:cNvSpPr txBox="1"/>
            <p:nvPr/>
          </p:nvSpPr>
          <p:spPr>
            <a:xfrm>
              <a:off x="2976152" y="4708118"/>
              <a:ext cx="3057247"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tx1">
                      <a:lumMod val="85000"/>
                      <a:lumOff val="15000"/>
                    </a:schemeClr>
                  </a:solidFill>
                </a:rPr>
                <a:t>标题文字添加此处</a:t>
              </a:r>
            </a:p>
          </p:txBody>
        </p:sp>
      </p:grpSp>
      <p:pic>
        <p:nvPicPr>
          <p:cNvPr id="28" name="图片 2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5637" y="248270"/>
            <a:ext cx="1255524" cy="931024"/>
          </a:xfrm>
          <a:prstGeom prst="rect">
            <a:avLst/>
          </a:prstGeom>
        </p:spPr>
      </p:pic>
      <p:grpSp>
        <p:nvGrpSpPr>
          <p:cNvPr id="5" name="组合 4"/>
          <p:cNvGrpSpPr/>
          <p:nvPr/>
        </p:nvGrpSpPr>
        <p:grpSpPr>
          <a:xfrm>
            <a:off x="0" y="2995368"/>
            <a:ext cx="12192000" cy="1929870"/>
            <a:chOff x="0" y="2995368"/>
            <a:chExt cx="12192000" cy="1929870"/>
          </a:xfrm>
        </p:grpSpPr>
        <p:sp>
          <p:nvSpPr>
            <p:cNvPr id="7" name="Triangle 6"/>
            <p:cNvSpPr/>
            <p:nvPr/>
          </p:nvSpPr>
          <p:spPr>
            <a:xfrm rot="10800000">
              <a:off x="1937816" y="3780888"/>
              <a:ext cx="168443" cy="168443"/>
            </a:xfrm>
            <a:prstGeom prst="triangle">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900"/>
            </a:p>
          </p:txBody>
        </p:sp>
        <p:sp>
          <p:nvSpPr>
            <p:cNvPr id="23" name="Triangle 22"/>
            <p:cNvSpPr/>
            <p:nvPr/>
          </p:nvSpPr>
          <p:spPr>
            <a:xfrm>
              <a:off x="4499686" y="3941309"/>
              <a:ext cx="168443" cy="168443"/>
            </a:xfrm>
            <a:prstGeom prst="triangle">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900"/>
            </a:p>
          </p:txBody>
        </p:sp>
        <p:sp>
          <p:nvSpPr>
            <p:cNvPr id="40" name="TextBox 39"/>
            <p:cNvSpPr txBox="1"/>
            <p:nvPr/>
          </p:nvSpPr>
          <p:spPr>
            <a:xfrm>
              <a:off x="3581862" y="4558207"/>
              <a:ext cx="1856597" cy="253916"/>
            </a:xfrm>
            <a:prstGeom prst="rect">
              <a:avLst/>
            </a:prstGeom>
            <a:noFill/>
          </p:spPr>
          <p:txBody>
            <a:bodyPr wrap="none" rtlCol="0">
              <a:spAutoFit/>
            </a:bodyPr>
            <a:lstStyle/>
            <a:p>
              <a:pPr algn="ctr"/>
              <a:r>
                <a:rPr lang="en-US" sz="1050" spc="300" dirty="0">
                  <a:solidFill>
                    <a:schemeClr val="tx1">
                      <a:lumMod val="65000"/>
                      <a:lumOff val="35000"/>
                    </a:schemeClr>
                  </a:solidFill>
                  <a:latin typeface="Century Gothic" panose="020B0502020202020204" pitchFamily="34" charset="0"/>
                  <a:ea typeface="Playfair Display SC" charset="0"/>
                  <a:cs typeface="Playfair Display SC" charset="0"/>
                </a:rPr>
                <a:t>OUR BEGINNINGS</a:t>
              </a:r>
            </a:p>
          </p:txBody>
        </p:sp>
        <p:sp>
          <p:nvSpPr>
            <p:cNvPr id="21" name="TextBox 20"/>
            <p:cNvSpPr txBox="1"/>
            <p:nvPr/>
          </p:nvSpPr>
          <p:spPr>
            <a:xfrm>
              <a:off x="1279690" y="3107286"/>
              <a:ext cx="1484701" cy="461665"/>
            </a:xfrm>
            <a:prstGeom prst="rect">
              <a:avLst/>
            </a:prstGeom>
            <a:noFill/>
          </p:spPr>
          <p:txBody>
            <a:bodyPr wrap="none" rtlCol="0">
              <a:spAutoFit/>
            </a:bodyPr>
            <a:lstStyle/>
            <a:p>
              <a:pPr algn="ctr"/>
              <a:r>
                <a:rPr lang="en-US" sz="2400" spc="300" dirty="0">
                  <a:solidFill>
                    <a:schemeClr val="accent1"/>
                  </a:solidFill>
                  <a:latin typeface="Century Gothic" panose="020B0502020202020204" pitchFamily="34" charset="0"/>
                  <a:ea typeface="Montserrat" charset="0"/>
                  <a:cs typeface="Montserrat" charset="0"/>
                </a:rPr>
                <a:t>PART01</a:t>
              </a:r>
            </a:p>
          </p:txBody>
        </p:sp>
        <p:sp>
          <p:nvSpPr>
            <p:cNvPr id="30" name="TextBox 29"/>
            <p:cNvSpPr txBox="1"/>
            <p:nvPr/>
          </p:nvSpPr>
          <p:spPr>
            <a:xfrm>
              <a:off x="1169943" y="3520264"/>
              <a:ext cx="1856597" cy="253916"/>
            </a:xfrm>
            <a:prstGeom prst="rect">
              <a:avLst/>
            </a:prstGeom>
            <a:noFill/>
          </p:spPr>
          <p:txBody>
            <a:bodyPr wrap="none" rtlCol="0">
              <a:spAutoFit/>
            </a:bodyPr>
            <a:lstStyle/>
            <a:p>
              <a:pPr algn="ctr"/>
              <a:r>
                <a:rPr lang="en-US" sz="1050" spc="300" dirty="0">
                  <a:solidFill>
                    <a:schemeClr val="tx1">
                      <a:lumMod val="65000"/>
                      <a:lumOff val="35000"/>
                    </a:schemeClr>
                  </a:solidFill>
                  <a:latin typeface="Century Gothic" panose="020B0502020202020204" pitchFamily="34" charset="0"/>
                  <a:ea typeface="Playfair Display SC" charset="0"/>
                  <a:cs typeface="Playfair Display SC" charset="0"/>
                </a:rPr>
                <a:t>OUR BEGINNINGS</a:t>
              </a:r>
            </a:p>
          </p:txBody>
        </p:sp>
        <p:sp>
          <p:nvSpPr>
            <p:cNvPr id="31" name="TextBox 30"/>
            <p:cNvSpPr txBox="1"/>
            <p:nvPr/>
          </p:nvSpPr>
          <p:spPr>
            <a:xfrm>
              <a:off x="3932974" y="4226393"/>
              <a:ext cx="1306769" cy="400110"/>
            </a:xfrm>
            <a:prstGeom prst="rect">
              <a:avLst/>
            </a:prstGeom>
            <a:noFill/>
          </p:spPr>
          <p:txBody>
            <a:bodyPr wrap="none" rtlCol="0">
              <a:spAutoFit/>
            </a:bodyPr>
            <a:lstStyle>
              <a:defPPr>
                <a:defRPr lang="zh-CN"/>
              </a:defPPr>
              <a:lvl1pPr algn="ctr">
                <a:defRPr sz="2000" spc="300">
                  <a:solidFill>
                    <a:schemeClr val="tx2"/>
                  </a:solidFill>
                  <a:latin typeface="Century Gothic" panose="020B0502020202020204" pitchFamily="34" charset="0"/>
                  <a:ea typeface="Montserrat" charset="0"/>
                  <a:cs typeface="Montserrat" charset="0"/>
                </a:defRPr>
              </a:lvl1pPr>
            </a:lstStyle>
            <a:p>
              <a:r>
                <a:rPr lang="en-US" dirty="0">
                  <a:solidFill>
                    <a:schemeClr val="accent1"/>
                  </a:solidFill>
                </a:rPr>
                <a:t>PART02</a:t>
              </a:r>
            </a:p>
          </p:txBody>
        </p:sp>
        <p:sp>
          <p:nvSpPr>
            <p:cNvPr id="33" name="Triangle 32"/>
            <p:cNvSpPr/>
            <p:nvPr/>
          </p:nvSpPr>
          <p:spPr>
            <a:xfrm rot="10800000">
              <a:off x="7086956" y="3780888"/>
              <a:ext cx="168443" cy="168443"/>
            </a:xfrm>
            <a:prstGeom prst="triangle">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900"/>
            </a:p>
          </p:txBody>
        </p:sp>
        <p:sp>
          <p:nvSpPr>
            <p:cNvPr id="34" name="Triangle 33"/>
            <p:cNvSpPr/>
            <p:nvPr/>
          </p:nvSpPr>
          <p:spPr>
            <a:xfrm>
              <a:off x="9648826" y="3941309"/>
              <a:ext cx="168443" cy="168443"/>
            </a:xfrm>
            <a:prstGeom prst="triangle">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900"/>
            </a:p>
          </p:txBody>
        </p:sp>
        <p:sp>
          <p:nvSpPr>
            <p:cNvPr id="35" name="TextBox 34"/>
            <p:cNvSpPr txBox="1"/>
            <p:nvPr/>
          </p:nvSpPr>
          <p:spPr>
            <a:xfrm>
              <a:off x="8731002" y="4558207"/>
              <a:ext cx="1856597" cy="253916"/>
            </a:xfrm>
            <a:prstGeom prst="rect">
              <a:avLst/>
            </a:prstGeom>
            <a:noFill/>
          </p:spPr>
          <p:txBody>
            <a:bodyPr wrap="none" rtlCol="0">
              <a:spAutoFit/>
            </a:bodyPr>
            <a:lstStyle/>
            <a:p>
              <a:pPr algn="ctr"/>
              <a:r>
                <a:rPr lang="en-US" sz="1050" spc="300" dirty="0">
                  <a:solidFill>
                    <a:schemeClr val="tx1">
                      <a:lumMod val="65000"/>
                      <a:lumOff val="35000"/>
                    </a:schemeClr>
                  </a:solidFill>
                  <a:latin typeface="Century Gothic" panose="020B0502020202020204" pitchFamily="34" charset="0"/>
                  <a:ea typeface="Playfair Display SC" charset="0"/>
                  <a:cs typeface="Playfair Display SC" charset="0"/>
                </a:rPr>
                <a:t>OUR BEGINNINGS</a:t>
              </a:r>
            </a:p>
          </p:txBody>
        </p:sp>
        <p:sp>
          <p:nvSpPr>
            <p:cNvPr id="37" name="TextBox 36"/>
            <p:cNvSpPr txBox="1"/>
            <p:nvPr/>
          </p:nvSpPr>
          <p:spPr>
            <a:xfrm>
              <a:off x="6517795" y="3107286"/>
              <a:ext cx="1306769" cy="400110"/>
            </a:xfrm>
            <a:prstGeom prst="rect">
              <a:avLst/>
            </a:prstGeom>
            <a:noFill/>
          </p:spPr>
          <p:txBody>
            <a:bodyPr wrap="none" rtlCol="0">
              <a:spAutoFit/>
            </a:bodyPr>
            <a:lstStyle>
              <a:defPPr>
                <a:defRPr lang="zh-CN"/>
              </a:defPPr>
              <a:lvl1pPr algn="ctr">
                <a:defRPr sz="2000" spc="300">
                  <a:solidFill>
                    <a:schemeClr val="tx2"/>
                  </a:solidFill>
                  <a:latin typeface="Century Gothic" panose="020B0502020202020204" pitchFamily="34" charset="0"/>
                  <a:ea typeface="Montserrat" charset="0"/>
                  <a:cs typeface="Montserrat" charset="0"/>
                </a:defRPr>
              </a:lvl1pPr>
            </a:lstStyle>
            <a:p>
              <a:r>
                <a:rPr lang="en-US" dirty="0">
                  <a:solidFill>
                    <a:schemeClr val="accent1"/>
                  </a:solidFill>
                </a:rPr>
                <a:t>PART03</a:t>
              </a:r>
            </a:p>
          </p:txBody>
        </p:sp>
        <p:sp>
          <p:nvSpPr>
            <p:cNvPr id="38" name="TextBox 37"/>
            <p:cNvSpPr txBox="1"/>
            <p:nvPr/>
          </p:nvSpPr>
          <p:spPr>
            <a:xfrm>
              <a:off x="6319083" y="3520264"/>
              <a:ext cx="1856597" cy="253916"/>
            </a:xfrm>
            <a:prstGeom prst="rect">
              <a:avLst/>
            </a:prstGeom>
            <a:noFill/>
          </p:spPr>
          <p:txBody>
            <a:bodyPr wrap="none" rtlCol="0">
              <a:spAutoFit/>
            </a:bodyPr>
            <a:lstStyle/>
            <a:p>
              <a:pPr algn="ctr"/>
              <a:r>
                <a:rPr lang="en-US" sz="1050" spc="300" dirty="0">
                  <a:solidFill>
                    <a:schemeClr val="tx1">
                      <a:lumMod val="65000"/>
                      <a:lumOff val="35000"/>
                    </a:schemeClr>
                  </a:solidFill>
                  <a:latin typeface="Century Gothic" panose="020B0502020202020204" pitchFamily="34" charset="0"/>
                  <a:ea typeface="Playfair Display SC" charset="0"/>
                  <a:cs typeface="Playfair Display SC" charset="0"/>
                </a:rPr>
                <a:t>OUR BEGINNINGS</a:t>
              </a:r>
            </a:p>
          </p:txBody>
        </p:sp>
        <p:sp>
          <p:nvSpPr>
            <p:cNvPr id="39" name="TextBox 38"/>
            <p:cNvSpPr txBox="1"/>
            <p:nvPr/>
          </p:nvSpPr>
          <p:spPr>
            <a:xfrm>
              <a:off x="9082114" y="4226393"/>
              <a:ext cx="1306769" cy="400110"/>
            </a:xfrm>
            <a:prstGeom prst="rect">
              <a:avLst/>
            </a:prstGeom>
            <a:noFill/>
          </p:spPr>
          <p:txBody>
            <a:bodyPr wrap="none" rtlCol="0">
              <a:spAutoFit/>
            </a:bodyPr>
            <a:lstStyle>
              <a:defPPr>
                <a:defRPr lang="zh-CN"/>
              </a:defPPr>
              <a:lvl1pPr algn="ctr">
                <a:defRPr sz="2000" spc="300">
                  <a:solidFill>
                    <a:schemeClr val="tx2"/>
                  </a:solidFill>
                  <a:latin typeface="Century Gothic" panose="020B0502020202020204" pitchFamily="34" charset="0"/>
                  <a:ea typeface="Montserrat" charset="0"/>
                  <a:cs typeface="Montserrat" charset="0"/>
                </a:defRPr>
              </a:lvl1pPr>
            </a:lstStyle>
            <a:p>
              <a:r>
                <a:rPr lang="en-US" dirty="0">
                  <a:solidFill>
                    <a:schemeClr val="accent1"/>
                  </a:solidFill>
                </a:rPr>
                <a:t>PART04</a:t>
              </a:r>
            </a:p>
          </p:txBody>
        </p:sp>
        <p:cxnSp>
          <p:nvCxnSpPr>
            <p:cNvPr id="4" name="直接连接符 3"/>
            <p:cNvCxnSpPr/>
            <p:nvPr/>
          </p:nvCxnSpPr>
          <p:spPr>
            <a:xfrm>
              <a:off x="0" y="3949331"/>
              <a:ext cx="121920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41" name="矩形 40"/>
            <p:cNvSpPr/>
            <p:nvPr/>
          </p:nvSpPr>
          <p:spPr>
            <a:xfrm>
              <a:off x="914961" y="4168108"/>
              <a:ext cx="2214151"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50000"/>
                      <a:lumOff val="50000"/>
                    </a:schemeClr>
                  </a:solidFill>
                </a:rPr>
                <a:t>用户可以在投影仪或者计算机上进行演示也可以将演示文稿打印出来制作成胶片</a:t>
              </a:r>
            </a:p>
          </p:txBody>
        </p:sp>
        <p:sp>
          <p:nvSpPr>
            <p:cNvPr id="43" name="矩形 42"/>
            <p:cNvSpPr/>
            <p:nvPr/>
          </p:nvSpPr>
          <p:spPr>
            <a:xfrm>
              <a:off x="6072903" y="4168108"/>
              <a:ext cx="2214151"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50000"/>
                      <a:lumOff val="50000"/>
                    </a:schemeClr>
                  </a:solidFill>
                </a:rPr>
                <a:t>用户可以在投影仪或者计算机上进行演示也可以将演示文稿打印出来制作成胶片</a:t>
              </a:r>
            </a:p>
          </p:txBody>
        </p:sp>
        <p:sp>
          <p:nvSpPr>
            <p:cNvPr id="46" name="矩形 45"/>
            <p:cNvSpPr/>
            <p:nvPr/>
          </p:nvSpPr>
          <p:spPr>
            <a:xfrm>
              <a:off x="3476831" y="2995368"/>
              <a:ext cx="2214151"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50000"/>
                      <a:lumOff val="50000"/>
                    </a:schemeClr>
                  </a:solidFill>
                </a:rPr>
                <a:t>用户可以在投影仪或者计算机上进行演示也可以将演示文稿打印出来制作成胶片</a:t>
              </a:r>
            </a:p>
          </p:txBody>
        </p:sp>
        <p:sp>
          <p:nvSpPr>
            <p:cNvPr id="47" name="矩形 46"/>
            <p:cNvSpPr/>
            <p:nvPr/>
          </p:nvSpPr>
          <p:spPr>
            <a:xfrm>
              <a:off x="8628424" y="2995368"/>
              <a:ext cx="2214151"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50000"/>
                      <a:lumOff val="50000"/>
                    </a:schemeClr>
                  </a:solidFill>
                </a:rPr>
                <a:t>用户可以在投影仪或者计算机上进行演示也可以将演示文稿打印出来制作成胶片</a:t>
              </a:r>
            </a:p>
          </p:txBody>
        </p:sp>
      </p:grpSp>
    </p:spTree>
    <p:extLst>
      <p:ext uri="{BB962C8B-B14F-4D97-AF65-F5344CB8AC3E}">
        <p14:creationId xmlns:p14="http://schemas.microsoft.com/office/powerpoint/2010/main" val="110623824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1784239" y="354939"/>
            <a:ext cx="3766991" cy="717686"/>
            <a:chOff x="2976152" y="4708118"/>
            <a:chExt cx="3766991" cy="717686"/>
          </a:xfrm>
        </p:grpSpPr>
        <p:sp>
          <p:nvSpPr>
            <p:cNvPr id="18" name="文本框 17"/>
            <p:cNvSpPr txBox="1"/>
            <p:nvPr/>
          </p:nvSpPr>
          <p:spPr>
            <a:xfrm>
              <a:off x="2976152" y="5171888"/>
              <a:ext cx="3766991" cy="253916"/>
            </a:xfrm>
            <a:prstGeom prst="rect">
              <a:avLst/>
            </a:prstGeom>
            <a:noFill/>
          </p:spPr>
          <p:txBody>
            <a:bodyPr wrap="square" rtlCol="0">
              <a:spAutoFit/>
              <a:scene3d>
                <a:camera prst="orthographicFront"/>
                <a:lightRig rig="threePt" dir="t"/>
              </a:scene3d>
              <a:sp3d contourW="12700"/>
            </a:bodyPr>
            <a:lstStyle/>
            <a:p>
              <a:r>
                <a:rPr lang="en-US" altLang="zh-CN" sz="1050" dirty="0">
                  <a:solidFill>
                    <a:schemeClr val="tx1">
                      <a:lumMod val="65000"/>
                      <a:lumOff val="35000"/>
                    </a:schemeClr>
                  </a:solidFill>
                  <a:latin typeface="Century Gothic" panose="020B0502020202020204" pitchFamily="34" charset="0"/>
                </a:rPr>
                <a:t>The user can demonstrate on a projector or computer</a:t>
              </a:r>
            </a:p>
          </p:txBody>
        </p:sp>
        <p:sp>
          <p:nvSpPr>
            <p:cNvPr id="19" name="文本框 18"/>
            <p:cNvSpPr txBox="1"/>
            <p:nvPr/>
          </p:nvSpPr>
          <p:spPr>
            <a:xfrm>
              <a:off x="2976152" y="4708118"/>
              <a:ext cx="3057247"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tx1">
                      <a:lumMod val="85000"/>
                      <a:lumOff val="15000"/>
                    </a:schemeClr>
                  </a:solidFill>
                </a:rPr>
                <a:t>标题文字添加此处</a:t>
              </a:r>
            </a:p>
          </p:txBody>
        </p:sp>
      </p:grpSp>
      <p:pic>
        <p:nvPicPr>
          <p:cNvPr id="20" name="图片 1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5637" y="248270"/>
            <a:ext cx="1255524" cy="931024"/>
          </a:xfrm>
          <a:prstGeom prst="rect">
            <a:avLst/>
          </a:prstGeom>
        </p:spPr>
      </p:pic>
      <p:grpSp>
        <p:nvGrpSpPr>
          <p:cNvPr id="8" name="组合 7"/>
          <p:cNvGrpSpPr/>
          <p:nvPr/>
        </p:nvGrpSpPr>
        <p:grpSpPr>
          <a:xfrm>
            <a:off x="0" y="2995368"/>
            <a:ext cx="10982177" cy="1929870"/>
            <a:chOff x="0" y="2995368"/>
            <a:chExt cx="10982177" cy="1929870"/>
          </a:xfrm>
        </p:grpSpPr>
        <p:sp>
          <p:nvSpPr>
            <p:cNvPr id="7" name="Triangle 6"/>
            <p:cNvSpPr/>
            <p:nvPr/>
          </p:nvSpPr>
          <p:spPr>
            <a:xfrm rot="10800000">
              <a:off x="2491582" y="3780888"/>
              <a:ext cx="168443" cy="168443"/>
            </a:xfrm>
            <a:prstGeom prst="triangle">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900"/>
            </a:p>
          </p:txBody>
        </p:sp>
        <p:sp>
          <p:nvSpPr>
            <p:cNvPr id="23" name="Triangle 22"/>
            <p:cNvSpPr/>
            <p:nvPr/>
          </p:nvSpPr>
          <p:spPr>
            <a:xfrm>
              <a:off x="6130955" y="3972482"/>
              <a:ext cx="168443" cy="168443"/>
            </a:xfrm>
            <a:prstGeom prst="triangle">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900"/>
            </a:p>
          </p:txBody>
        </p:sp>
        <p:sp>
          <p:nvSpPr>
            <p:cNvPr id="40" name="TextBox 39"/>
            <p:cNvSpPr txBox="1"/>
            <p:nvPr/>
          </p:nvSpPr>
          <p:spPr>
            <a:xfrm>
              <a:off x="5213131" y="4603927"/>
              <a:ext cx="1856597" cy="253916"/>
            </a:xfrm>
            <a:prstGeom prst="rect">
              <a:avLst/>
            </a:prstGeom>
            <a:noFill/>
          </p:spPr>
          <p:txBody>
            <a:bodyPr wrap="none" rtlCol="0">
              <a:spAutoFit/>
            </a:bodyPr>
            <a:lstStyle>
              <a:defPPr>
                <a:defRPr lang="zh-CN"/>
              </a:defPPr>
              <a:lvl1pPr algn="ctr">
                <a:defRPr sz="1050" spc="300">
                  <a:solidFill>
                    <a:schemeClr val="tx1">
                      <a:lumMod val="65000"/>
                      <a:lumOff val="35000"/>
                    </a:schemeClr>
                  </a:solidFill>
                  <a:latin typeface="Century Gothic" panose="020B0502020202020204" pitchFamily="34" charset="0"/>
                  <a:ea typeface="Playfair Display SC" charset="0"/>
                  <a:cs typeface="Playfair Display SC" charset="0"/>
                </a:defRPr>
              </a:lvl1pPr>
            </a:lstStyle>
            <a:p>
              <a:r>
                <a:rPr lang="en-US" dirty="0"/>
                <a:t>OUR BEGINNINGS</a:t>
              </a:r>
            </a:p>
          </p:txBody>
        </p:sp>
        <p:sp>
          <p:nvSpPr>
            <p:cNvPr id="21" name="TextBox 20"/>
            <p:cNvSpPr txBox="1"/>
            <p:nvPr/>
          </p:nvSpPr>
          <p:spPr>
            <a:xfrm>
              <a:off x="1833455" y="3107286"/>
              <a:ext cx="1484702" cy="461665"/>
            </a:xfrm>
            <a:prstGeom prst="rect">
              <a:avLst/>
            </a:prstGeom>
            <a:noFill/>
          </p:spPr>
          <p:txBody>
            <a:bodyPr wrap="none" rtlCol="0">
              <a:spAutoFit/>
            </a:bodyPr>
            <a:lstStyle>
              <a:defPPr>
                <a:defRPr lang="zh-CN"/>
              </a:defPPr>
              <a:lvl1pPr algn="ctr">
                <a:defRPr sz="2400" spc="300">
                  <a:solidFill>
                    <a:schemeClr val="accent1"/>
                  </a:solidFill>
                  <a:latin typeface="Century Gothic" panose="020B0502020202020204" pitchFamily="34" charset="0"/>
                  <a:ea typeface="Montserrat" charset="0"/>
                  <a:cs typeface="Montserrat" charset="0"/>
                </a:defRPr>
              </a:lvl1pPr>
            </a:lstStyle>
            <a:p>
              <a:r>
                <a:rPr lang="en-US" dirty="0"/>
                <a:t>PART05</a:t>
              </a:r>
            </a:p>
          </p:txBody>
        </p:sp>
        <p:sp>
          <p:nvSpPr>
            <p:cNvPr id="30" name="TextBox 29"/>
            <p:cNvSpPr txBox="1"/>
            <p:nvPr/>
          </p:nvSpPr>
          <p:spPr>
            <a:xfrm>
              <a:off x="1723709" y="3520264"/>
              <a:ext cx="1856597" cy="253916"/>
            </a:xfrm>
            <a:prstGeom prst="rect">
              <a:avLst/>
            </a:prstGeom>
            <a:noFill/>
          </p:spPr>
          <p:txBody>
            <a:bodyPr wrap="none" rtlCol="0">
              <a:spAutoFit/>
            </a:bodyPr>
            <a:lstStyle>
              <a:defPPr>
                <a:defRPr lang="zh-CN"/>
              </a:defPPr>
              <a:lvl1pPr algn="ctr">
                <a:defRPr sz="1050" spc="300">
                  <a:solidFill>
                    <a:schemeClr val="tx1">
                      <a:lumMod val="65000"/>
                      <a:lumOff val="35000"/>
                    </a:schemeClr>
                  </a:solidFill>
                  <a:latin typeface="Century Gothic" panose="020B0502020202020204" pitchFamily="34" charset="0"/>
                  <a:ea typeface="Playfair Display SC" charset="0"/>
                  <a:cs typeface="Playfair Display SC" charset="0"/>
                </a:defRPr>
              </a:lvl1pPr>
            </a:lstStyle>
            <a:p>
              <a:r>
                <a:rPr lang="en-US" dirty="0"/>
                <a:t>OUR BEGINNINGS</a:t>
              </a:r>
            </a:p>
          </p:txBody>
        </p:sp>
        <p:sp>
          <p:nvSpPr>
            <p:cNvPr id="31" name="TextBox 30"/>
            <p:cNvSpPr txBox="1"/>
            <p:nvPr/>
          </p:nvSpPr>
          <p:spPr>
            <a:xfrm>
              <a:off x="5475276" y="4226393"/>
              <a:ext cx="1484702" cy="461665"/>
            </a:xfrm>
            <a:prstGeom prst="rect">
              <a:avLst/>
            </a:prstGeom>
            <a:noFill/>
          </p:spPr>
          <p:txBody>
            <a:bodyPr wrap="none" rtlCol="0">
              <a:spAutoFit/>
            </a:bodyPr>
            <a:lstStyle>
              <a:defPPr>
                <a:defRPr lang="zh-CN"/>
              </a:defPPr>
              <a:lvl1pPr algn="ctr">
                <a:defRPr sz="2400" spc="300">
                  <a:solidFill>
                    <a:schemeClr val="accent1"/>
                  </a:solidFill>
                  <a:latin typeface="Century Gothic" panose="020B0502020202020204" pitchFamily="34" charset="0"/>
                  <a:ea typeface="Montserrat" charset="0"/>
                  <a:cs typeface="Montserrat" charset="0"/>
                </a:defRPr>
              </a:lvl1pPr>
            </a:lstStyle>
            <a:p>
              <a:r>
                <a:rPr lang="en-US" dirty="0"/>
                <a:t>PART06</a:t>
              </a:r>
            </a:p>
          </p:txBody>
        </p:sp>
        <p:sp>
          <p:nvSpPr>
            <p:cNvPr id="33" name="Triangle 32"/>
            <p:cNvSpPr/>
            <p:nvPr/>
          </p:nvSpPr>
          <p:spPr>
            <a:xfrm rot="10800000">
              <a:off x="9770327" y="3780888"/>
              <a:ext cx="168443" cy="168443"/>
            </a:xfrm>
            <a:prstGeom prst="triangle">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900"/>
            </a:p>
          </p:txBody>
        </p:sp>
        <p:sp>
          <p:nvSpPr>
            <p:cNvPr id="37" name="TextBox 36"/>
            <p:cNvSpPr txBox="1"/>
            <p:nvPr/>
          </p:nvSpPr>
          <p:spPr>
            <a:xfrm>
              <a:off x="9112200" y="3107286"/>
              <a:ext cx="1484702" cy="461665"/>
            </a:xfrm>
            <a:prstGeom prst="rect">
              <a:avLst/>
            </a:prstGeom>
            <a:noFill/>
          </p:spPr>
          <p:txBody>
            <a:bodyPr wrap="none" rtlCol="0">
              <a:spAutoFit/>
            </a:bodyPr>
            <a:lstStyle>
              <a:defPPr>
                <a:defRPr lang="zh-CN"/>
              </a:defPPr>
              <a:lvl1pPr algn="ctr">
                <a:defRPr sz="2400" spc="300">
                  <a:solidFill>
                    <a:schemeClr val="accent1"/>
                  </a:solidFill>
                  <a:latin typeface="Century Gothic" panose="020B0502020202020204" pitchFamily="34" charset="0"/>
                  <a:ea typeface="Montserrat" charset="0"/>
                  <a:cs typeface="Montserrat" charset="0"/>
                </a:defRPr>
              </a:lvl1pPr>
            </a:lstStyle>
            <a:p>
              <a:r>
                <a:rPr lang="en-US" dirty="0"/>
                <a:t>PART07</a:t>
              </a:r>
            </a:p>
          </p:txBody>
        </p:sp>
        <p:sp>
          <p:nvSpPr>
            <p:cNvPr id="38" name="TextBox 37"/>
            <p:cNvSpPr txBox="1"/>
            <p:nvPr/>
          </p:nvSpPr>
          <p:spPr>
            <a:xfrm>
              <a:off x="9002454" y="3520264"/>
              <a:ext cx="1856597" cy="253916"/>
            </a:xfrm>
            <a:prstGeom prst="rect">
              <a:avLst/>
            </a:prstGeom>
            <a:noFill/>
          </p:spPr>
          <p:txBody>
            <a:bodyPr wrap="none" rtlCol="0">
              <a:spAutoFit/>
            </a:bodyPr>
            <a:lstStyle>
              <a:defPPr>
                <a:defRPr lang="zh-CN"/>
              </a:defPPr>
              <a:lvl1pPr algn="ctr">
                <a:defRPr sz="1050" spc="300">
                  <a:solidFill>
                    <a:schemeClr val="tx1">
                      <a:lumMod val="65000"/>
                      <a:lumOff val="35000"/>
                    </a:schemeClr>
                  </a:solidFill>
                  <a:latin typeface="Century Gothic" panose="020B0502020202020204" pitchFamily="34" charset="0"/>
                  <a:ea typeface="Playfair Display SC" charset="0"/>
                  <a:cs typeface="Playfair Display SC" charset="0"/>
                </a:defRPr>
              </a:lvl1pPr>
            </a:lstStyle>
            <a:p>
              <a:r>
                <a:rPr lang="en-US" dirty="0"/>
                <a:t>OUR BEGINNINGS</a:t>
              </a:r>
            </a:p>
          </p:txBody>
        </p:sp>
        <p:cxnSp>
          <p:nvCxnSpPr>
            <p:cNvPr id="25" name="直接连接符 24"/>
            <p:cNvCxnSpPr/>
            <p:nvPr/>
          </p:nvCxnSpPr>
          <p:spPr>
            <a:xfrm>
              <a:off x="0" y="3949331"/>
              <a:ext cx="9833995"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9" name="矩形 28"/>
            <p:cNvSpPr/>
            <p:nvPr/>
          </p:nvSpPr>
          <p:spPr>
            <a:xfrm>
              <a:off x="1475752" y="4168108"/>
              <a:ext cx="2214151"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50000"/>
                      <a:lumOff val="50000"/>
                    </a:schemeClr>
                  </a:solidFill>
                </a:rPr>
                <a:t>用户可以在投影仪或者计算机上进行演示也可以将演示文稿打印出来制作成胶片</a:t>
              </a:r>
            </a:p>
          </p:txBody>
        </p:sp>
        <p:sp>
          <p:nvSpPr>
            <p:cNvPr id="34" name="矩形 33"/>
            <p:cNvSpPr/>
            <p:nvPr/>
          </p:nvSpPr>
          <p:spPr>
            <a:xfrm>
              <a:off x="5100855" y="2995368"/>
              <a:ext cx="2214151"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50000"/>
                      <a:lumOff val="50000"/>
                    </a:schemeClr>
                  </a:solidFill>
                </a:rPr>
                <a:t>用户可以在投影仪或者计算机上进行演示也可以将演示文稿打印出来制作成胶片</a:t>
              </a:r>
            </a:p>
          </p:txBody>
        </p:sp>
        <p:sp>
          <p:nvSpPr>
            <p:cNvPr id="35" name="矩形 34"/>
            <p:cNvSpPr/>
            <p:nvPr/>
          </p:nvSpPr>
          <p:spPr>
            <a:xfrm>
              <a:off x="8768026" y="4168108"/>
              <a:ext cx="2214151"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50000"/>
                      <a:lumOff val="50000"/>
                    </a:schemeClr>
                  </a:solidFill>
                </a:rPr>
                <a:t>用户可以在投影仪或者计算机上进行演示也可以将演示文稿打印出来制作成胶片</a:t>
              </a:r>
            </a:p>
          </p:txBody>
        </p:sp>
      </p:grpSp>
    </p:spTree>
    <p:extLst>
      <p:ext uri="{BB962C8B-B14F-4D97-AF65-F5344CB8AC3E}">
        <p14:creationId xmlns:p14="http://schemas.microsoft.com/office/powerpoint/2010/main" val="140645247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2976152" y="5282502"/>
            <a:ext cx="6242852" cy="46166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lumMod val="65000"/>
                    <a:lumOff val="35000"/>
                  </a:prstClr>
                </a:solidFill>
                <a:effectLst/>
                <a:uLnTx/>
                <a:uFillTx/>
                <a:latin typeface="Century Gothic" panose="020B0502020202020204" pitchFamily="34" charset="0"/>
                <a:ea typeface="微软雅黑"/>
                <a:cs typeface="+mn-cs"/>
              </a:rPr>
              <a:t>The user can demonstrate on a projector or computer, or print the presentation and make it into a film to be used in a wider field</a:t>
            </a:r>
          </a:p>
        </p:txBody>
      </p:sp>
      <p:sp>
        <p:nvSpPr>
          <p:cNvPr id="14" name="文本框 13"/>
          <p:cNvSpPr txBox="1"/>
          <p:nvPr/>
        </p:nvSpPr>
        <p:spPr>
          <a:xfrm>
            <a:off x="4364967" y="4419096"/>
            <a:ext cx="3467616" cy="58477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black">
                    <a:lumMod val="85000"/>
                    <a:lumOff val="15000"/>
                  </a:prstClr>
                </a:solidFill>
                <a:effectLst/>
                <a:uLnTx/>
                <a:uFillTx/>
                <a:latin typeface="Arial"/>
                <a:ea typeface="微软雅黑"/>
                <a:cs typeface="+mn-cs"/>
              </a:rPr>
              <a:t>标题文字添加此处</a:t>
            </a:r>
          </a:p>
        </p:txBody>
      </p:sp>
      <p:cxnSp>
        <p:nvCxnSpPr>
          <p:cNvPr id="16" name="直接连接符 15"/>
          <p:cNvCxnSpPr/>
          <p:nvPr/>
        </p:nvCxnSpPr>
        <p:spPr>
          <a:xfrm>
            <a:off x="5451631" y="5125866"/>
            <a:ext cx="303921" cy="0"/>
          </a:xfrm>
          <a:prstGeom prst="line">
            <a:avLst/>
          </a:prstGeom>
          <a:ln w="50800"/>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5781752" y="5125866"/>
            <a:ext cx="303921" cy="0"/>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6111874" y="5125866"/>
            <a:ext cx="303921" cy="0"/>
          </a:xfrm>
          <a:prstGeom prst="line">
            <a:avLst/>
          </a:prstGeom>
          <a:ln w="508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6441995" y="5125866"/>
            <a:ext cx="303921" cy="0"/>
          </a:xfrm>
          <a:prstGeom prst="line">
            <a:avLst/>
          </a:prstGeom>
          <a:ln w="50800">
            <a:solidFill>
              <a:schemeClr val="accent4"/>
            </a:solidFill>
          </a:ln>
        </p:spPr>
        <p:style>
          <a:lnRef idx="1">
            <a:schemeClr val="accent1"/>
          </a:lnRef>
          <a:fillRef idx="0">
            <a:schemeClr val="accent1"/>
          </a:fillRef>
          <a:effectRef idx="0">
            <a:schemeClr val="accent1"/>
          </a:effectRef>
          <a:fontRef idx="minor">
            <a:schemeClr val="tx1"/>
          </a:fontRef>
        </p:style>
      </p:cxnSp>
      <p:grpSp>
        <p:nvGrpSpPr>
          <p:cNvPr id="23" name="组合 22"/>
          <p:cNvGrpSpPr/>
          <p:nvPr/>
        </p:nvGrpSpPr>
        <p:grpSpPr>
          <a:xfrm>
            <a:off x="3790519" y="985318"/>
            <a:ext cx="4117476" cy="3053282"/>
            <a:chOff x="3790519" y="985318"/>
            <a:chExt cx="4117476" cy="3053282"/>
          </a:xfrm>
        </p:grpSpPr>
        <p:pic>
          <p:nvPicPr>
            <p:cNvPr id="2" name="图片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790519" y="985318"/>
              <a:ext cx="4117476" cy="3053282"/>
            </a:xfrm>
            <a:prstGeom prst="rect">
              <a:avLst/>
            </a:prstGeom>
          </p:spPr>
        </p:pic>
        <p:sp>
          <p:nvSpPr>
            <p:cNvPr id="21" name="文本框 20"/>
            <p:cNvSpPr txBox="1"/>
            <p:nvPr/>
          </p:nvSpPr>
          <p:spPr>
            <a:xfrm>
              <a:off x="5479581" y="1849671"/>
              <a:ext cx="950901" cy="923330"/>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5400" b="0" i="0" u="none" strike="noStrike" kern="1200" cap="none" spc="0" normalizeH="0" baseline="0" noProof="0" dirty="0">
                  <a:ln>
                    <a:noFill/>
                  </a:ln>
                  <a:solidFill>
                    <a:prstClr val="black">
                      <a:lumMod val="85000"/>
                      <a:lumOff val="15000"/>
                    </a:prstClr>
                  </a:solidFill>
                  <a:effectLst/>
                  <a:uLnTx/>
                  <a:uFillTx/>
                  <a:latin typeface="Century Gothic" panose="020B0502020202020204" pitchFamily="34" charset="0"/>
                  <a:ea typeface="微软雅黑"/>
                  <a:cs typeface="+mn-cs"/>
                </a:rPr>
                <a:t>02</a:t>
              </a:r>
              <a:endParaRPr kumimoji="0" lang="zh-CN" altLang="en-US" sz="5400" b="0" i="0" u="none" strike="noStrike" kern="1200" cap="none" spc="0" normalizeH="0" baseline="0" noProof="0" dirty="0">
                <a:ln>
                  <a:noFill/>
                </a:ln>
                <a:solidFill>
                  <a:prstClr val="black">
                    <a:lumMod val="85000"/>
                    <a:lumOff val="15000"/>
                  </a:prstClr>
                </a:solidFill>
                <a:effectLst/>
                <a:uLnTx/>
                <a:uFillTx/>
                <a:latin typeface="Century Gothic" panose="020B0502020202020204" pitchFamily="34" charset="0"/>
                <a:ea typeface="微软雅黑"/>
                <a:cs typeface="+mn-cs"/>
              </a:endParaRPr>
            </a:p>
          </p:txBody>
        </p:sp>
      </p:grpSp>
    </p:spTree>
    <p:extLst>
      <p:ext uri="{BB962C8B-B14F-4D97-AF65-F5344CB8AC3E}">
        <p14:creationId xmlns:p14="http://schemas.microsoft.com/office/powerpoint/2010/main" val="180020129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anim calcmode="lin" valueType="num">
                                      <p:cBhvr>
                                        <p:cTn id="14" dur="1000" fill="hold"/>
                                        <p:tgtEl>
                                          <p:spTgt spid="14"/>
                                        </p:tgtEl>
                                        <p:attrNameLst>
                                          <p:attrName>ppt_x</p:attrName>
                                        </p:attrNameLst>
                                      </p:cBhvr>
                                      <p:tavLst>
                                        <p:tav tm="0">
                                          <p:val>
                                            <p:strVal val="#ppt_x"/>
                                          </p:val>
                                        </p:tav>
                                        <p:tav tm="100000">
                                          <p:val>
                                            <p:strVal val="#ppt_x"/>
                                          </p:val>
                                        </p:tav>
                                      </p:tavLst>
                                    </p:anim>
                                    <p:anim calcmode="lin" valueType="num">
                                      <p:cBhvr>
                                        <p:cTn id="15" dur="1000" fill="hold"/>
                                        <p:tgtEl>
                                          <p:spTgt spid="14"/>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left)">
                                      <p:cBhvr>
                                        <p:cTn id="19" dur="500"/>
                                        <p:tgtEl>
                                          <p:spTgt spid="16"/>
                                        </p:tgtEl>
                                      </p:cBhvr>
                                    </p:animEffect>
                                  </p:childTnLst>
                                </p:cTn>
                              </p:par>
                              <p:par>
                                <p:cTn id="20" presetID="22" presetClass="entr" presetSubtype="8"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left)">
                                      <p:cBhvr>
                                        <p:cTn id="22" dur="500"/>
                                        <p:tgtEl>
                                          <p:spTgt spid="17"/>
                                        </p:tgtEl>
                                      </p:cBhvr>
                                    </p:animEffect>
                                  </p:childTnLst>
                                </p:cTn>
                              </p:par>
                              <p:par>
                                <p:cTn id="23" presetID="22" presetClass="entr" presetSubtype="8"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left)">
                                      <p:cBhvr>
                                        <p:cTn id="25" dur="500"/>
                                        <p:tgtEl>
                                          <p:spTgt spid="18"/>
                                        </p:tgtEl>
                                      </p:cBhvr>
                                    </p:animEffect>
                                  </p:childTnLst>
                                </p:cTn>
                              </p:par>
                              <p:par>
                                <p:cTn id="26" presetID="22" presetClass="entr" presetSubtype="8" fill="hold" nodeType="with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wipe(left)">
                                      <p:cBhvr>
                                        <p:cTn id="28" dur="500"/>
                                        <p:tgtEl>
                                          <p:spTgt spid="19"/>
                                        </p:tgtEl>
                                      </p:cBhvr>
                                    </p:animEffect>
                                  </p:childTnLst>
                                </p:cTn>
                              </p:par>
                            </p:childTnLst>
                          </p:cTn>
                        </p:par>
                        <p:par>
                          <p:cTn id="29" fill="hold">
                            <p:stCondLst>
                              <p:cond delay="2000"/>
                            </p:stCondLst>
                            <p:childTnLst>
                              <p:par>
                                <p:cTn id="30" presetID="14" presetClass="entr" presetSubtype="10"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randombar(horizontal)">
                                      <p:cBhvr>
                                        <p:cTn id="3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2.xml><?xml version="1.0" encoding="utf-8"?>
<p:tagLst xmlns:a="http://schemas.openxmlformats.org/drawingml/2006/main" xmlns:r="http://schemas.openxmlformats.org/officeDocument/2006/relationships" xmlns:p="http://schemas.openxmlformats.org/presentationml/2006/main">
  <p:tag name="ISLIDE.DIAGRAM" val="aa942f5d-0777-4a9e-a035-cbf9792192d7"/>
</p:tagLst>
</file>

<file path=ppt/tags/tag3.xml><?xml version="1.0" encoding="utf-8"?>
<p:tagLst xmlns:a="http://schemas.openxmlformats.org/drawingml/2006/main" xmlns:r="http://schemas.openxmlformats.org/officeDocument/2006/relationships" xmlns:p="http://schemas.openxmlformats.org/presentationml/2006/main">
  <p:tag name="ISLIDE.DIAGRAM" val="301095da-0b40-4dbb-bbb0-2190351696ea"/>
</p:tagLst>
</file>

<file path=ppt/tags/tag4.xml><?xml version="1.0" encoding="utf-8"?>
<p:tagLst xmlns:a="http://schemas.openxmlformats.org/drawingml/2006/main" xmlns:r="http://schemas.openxmlformats.org/officeDocument/2006/relationships" xmlns:p="http://schemas.openxmlformats.org/presentationml/2006/main">
  <p:tag name="ISLIDE.DIAGRAM" val="0303f056-f6ef-4406-8009-c90050541b5b"/>
</p:tagLst>
</file>

<file path=ppt/tags/tag5.xml><?xml version="1.0" encoding="utf-8"?>
<p:tagLst xmlns:a="http://schemas.openxmlformats.org/drawingml/2006/main" xmlns:r="http://schemas.openxmlformats.org/officeDocument/2006/relationships" xmlns:p="http://schemas.openxmlformats.org/presentationml/2006/main">
  <p:tag name="ISLIDE.DIAGRAM" val="cd08f9fd-83f0-4136-bb88-00d318c71946"/>
</p:tagLst>
</file>

<file path=ppt/tags/tag6.xml><?xml version="1.0" encoding="utf-8"?>
<p:tagLst xmlns:a="http://schemas.openxmlformats.org/drawingml/2006/main" xmlns:r="http://schemas.openxmlformats.org/officeDocument/2006/relationships" xmlns:p="http://schemas.openxmlformats.org/presentationml/2006/main">
  <p:tag name="ISLIDE.DIAGRAM" val="58dd2056-292b-4f9c-8e53-2657d3afde17"/>
</p:tagLst>
</file>

<file path=ppt/theme/theme1.xml><?xml version="1.0" encoding="utf-8"?>
<a:theme xmlns:a="http://schemas.openxmlformats.org/drawingml/2006/main" name="office主题，www.51pptmoban.com">
  <a:themeElements>
    <a:clrScheme name="自定义 100">
      <a:dk1>
        <a:sysClr val="windowText" lastClr="000000"/>
      </a:dk1>
      <a:lt1>
        <a:sysClr val="window" lastClr="FFFFFF"/>
      </a:lt1>
      <a:dk2>
        <a:srgbClr val="44546A"/>
      </a:dk2>
      <a:lt2>
        <a:srgbClr val="E7E6E6"/>
      </a:lt2>
      <a:accent1>
        <a:srgbClr val="ED4857"/>
      </a:accent1>
      <a:accent2>
        <a:srgbClr val="1FBDC8"/>
      </a:accent2>
      <a:accent3>
        <a:srgbClr val="F68C2D"/>
      </a:accent3>
      <a:accent4>
        <a:srgbClr val="0F5E8C"/>
      </a:accent4>
      <a:accent5>
        <a:srgbClr val="ED4857"/>
      </a:accent5>
      <a:accent6>
        <a:srgbClr val="1FBDC8"/>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包图主题2" id="{50CFA792-C506-47E4-B272-6A6183483AB3}" vid="{CC1AE437-2F7F-4319-9F22-408F5F8C346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414</TotalTime>
  <Words>2114</Words>
  <Application>Microsoft Office PowerPoint</Application>
  <PresentationFormat>宽屏</PresentationFormat>
  <Paragraphs>242</Paragraphs>
  <Slides>26</Slides>
  <Notes>25</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26</vt:i4>
      </vt:variant>
    </vt:vector>
  </HeadingPairs>
  <TitlesOfParts>
    <vt:vector size="34" baseType="lpstr">
      <vt:lpstr>Gill Sans</vt:lpstr>
      <vt:lpstr>Montserrat Semi</vt:lpstr>
      <vt:lpstr>等线</vt:lpstr>
      <vt:lpstr>微软雅黑</vt:lpstr>
      <vt:lpstr>Arial</vt:lpstr>
      <vt:lpstr>Century Gothic</vt:lpstr>
      <vt:lpstr>Lato Light</vt:lpstr>
      <vt:lpstr>office主题，www.51pptmoban.com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office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彩色圆圈泡泡创意简约风商务工作总结报告ppt模板</dc:title>
  <dc:creator>user</dc:creator>
  <cp:keywords>user</cp:keywords>
  <dc:description>www.51pptmoban.com</dc:description>
  <cp:lastModifiedBy>user Power</cp:lastModifiedBy>
  <cp:revision>42</cp:revision>
  <dcterms:created xsi:type="dcterms:W3CDTF">2017-08-04T06:04:02Z</dcterms:created>
  <dcterms:modified xsi:type="dcterms:W3CDTF">2023-10-28T11:39:24Z</dcterms:modified>
</cp:coreProperties>
</file>