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4" r:id="rId6"/>
    <p:sldId id="261" r:id="rId7"/>
    <p:sldId id="263" r:id="rId8"/>
    <p:sldId id="262" r:id="rId9"/>
    <p:sldId id="260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74BB"/>
    <a:srgbClr val="171718"/>
    <a:srgbClr val="F5F5F5"/>
    <a:srgbClr val="05080A"/>
    <a:srgbClr val="E0017E"/>
    <a:srgbClr val="8D0041"/>
    <a:srgbClr val="0082C3"/>
    <a:srgbClr val="FE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94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90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67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45D6367-AA56-457A-990F-D89A07A27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A59DC-6AED-448E-BE15-9EC32DA984E3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7F90806-6547-43BE-80AE-5BDDEB29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31CDF67-C84F-4E97-910B-52A896C08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D697C-94BE-4C60-87F6-4BC40876E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887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3220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9">
          <p15:clr>
            <a:srgbClr val="F26B43"/>
          </p15:clr>
        </p15:guide>
        <p15:guide id="2" pos="3840">
          <p15:clr>
            <a:srgbClr val="F26B43"/>
          </p15:clr>
        </p15:guide>
        <p15:guide id="3" pos="422">
          <p15:clr>
            <a:srgbClr val="F26B43"/>
          </p15:clr>
        </p15:guide>
        <p15:guide id="4" pos="7257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31">
          <p15:clr>
            <a:srgbClr val="F26B43"/>
          </p15:clr>
        </p15:guide>
        <p15:guide id="8" orient="horz" pos="386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55DBFFB-D986-443F-A813-4B74D5081EA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1239500" cy="685800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E449CB7-D088-465C-8F6D-A5663918121F}"/>
              </a:ext>
            </a:extLst>
          </p:cNvPr>
          <p:cNvSpPr txBox="1"/>
          <p:nvPr/>
        </p:nvSpPr>
        <p:spPr>
          <a:xfrm>
            <a:off x="669925" y="1894070"/>
            <a:ext cx="59810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</a:rPr>
              <a:t>简约高端大气商务模板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E7BBB71-FEA6-4FA0-9767-824A3BB7BA91}"/>
              </a:ext>
            </a:extLst>
          </p:cNvPr>
          <p:cNvSpPr txBox="1"/>
          <p:nvPr/>
        </p:nvSpPr>
        <p:spPr>
          <a:xfrm>
            <a:off x="669926" y="2754808"/>
            <a:ext cx="3673474" cy="505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上海市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xxx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股份有限公司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CC3D3CF-8660-4A6C-BE78-C9C87B7BA9B4}"/>
              </a:ext>
            </a:extLst>
          </p:cNvPr>
          <p:cNvSpPr/>
          <p:nvPr/>
        </p:nvSpPr>
        <p:spPr>
          <a:xfrm>
            <a:off x="794480" y="3614738"/>
            <a:ext cx="1667734" cy="337032"/>
          </a:xfrm>
          <a:prstGeom prst="rect">
            <a:avLst/>
          </a:prstGeom>
          <a:solidFill>
            <a:srgbClr val="0508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dirty="0"/>
              <a:t>小白学个</a:t>
            </a:r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A394F31-B36A-4EB0-BA61-A61F832D5A26}"/>
              </a:ext>
            </a:extLst>
          </p:cNvPr>
          <p:cNvSpPr txBox="1"/>
          <p:nvPr/>
        </p:nvSpPr>
        <p:spPr>
          <a:xfrm>
            <a:off x="669926" y="413653"/>
            <a:ext cx="1405617" cy="505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公司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FDAF738-4E4C-47F9-935A-FE246DB73CF4}"/>
              </a:ext>
            </a:extLst>
          </p:cNvPr>
          <p:cNvGrpSpPr/>
          <p:nvPr/>
        </p:nvGrpSpPr>
        <p:grpSpPr>
          <a:xfrm>
            <a:off x="11558074" y="609600"/>
            <a:ext cx="315352" cy="216694"/>
            <a:chOff x="11346656" y="571500"/>
            <a:chExt cx="423862" cy="369094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991295D3-32EE-4F7B-A40A-DEFA517E1E6F}"/>
                </a:ext>
              </a:extLst>
            </p:cNvPr>
            <p:cNvCxnSpPr/>
            <p:nvPr/>
          </p:nvCxnSpPr>
          <p:spPr>
            <a:xfrm>
              <a:off x="11346656" y="571500"/>
              <a:ext cx="423862" cy="0"/>
            </a:xfrm>
            <a:prstGeom prst="line">
              <a:avLst/>
            </a:prstGeom>
            <a:ln w="25400">
              <a:solidFill>
                <a:srgbClr val="0508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B4EB240-1C87-4DAD-91BE-4418E0097558}"/>
                </a:ext>
              </a:extLst>
            </p:cNvPr>
            <p:cNvCxnSpPr/>
            <p:nvPr/>
          </p:nvCxnSpPr>
          <p:spPr>
            <a:xfrm>
              <a:off x="11346656" y="756047"/>
              <a:ext cx="423862" cy="0"/>
            </a:xfrm>
            <a:prstGeom prst="line">
              <a:avLst/>
            </a:prstGeom>
            <a:ln w="25400">
              <a:solidFill>
                <a:srgbClr val="0508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86F9E194-E6BB-420B-8685-4BB191E5E5C8}"/>
                </a:ext>
              </a:extLst>
            </p:cNvPr>
            <p:cNvCxnSpPr/>
            <p:nvPr/>
          </p:nvCxnSpPr>
          <p:spPr>
            <a:xfrm>
              <a:off x="11346656" y="940594"/>
              <a:ext cx="423862" cy="0"/>
            </a:xfrm>
            <a:prstGeom prst="line">
              <a:avLst/>
            </a:prstGeom>
            <a:ln w="25400">
              <a:solidFill>
                <a:srgbClr val="0508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23F01CC-CA9D-48A9-A286-985305732D38}"/>
              </a:ext>
            </a:extLst>
          </p:cNvPr>
          <p:cNvSpPr txBox="1"/>
          <p:nvPr/>
        </p:nvSpPr>
        <p:spPr>
          <a:xfrm>
            <a:off x="11484918" y="3792511"/>
            <a:ext cx="461665" cy="29130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05080A"/>
                </a:solidFill>
              </a:rPr>
              <a:t>BUSINESS DEVELOPMENT</a:t>
            </a:r>
            <a:endParaRPr lang="zh-CN" altLang="en-US" dirty="0">
              <a:solidFill>
                <a:srgbClr val="0508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3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FC6FA843-1CDA-4554-817A-129EA4C3BA31}"/>
              </a:ext>
            </a:extLst>
          </p:cNvPr>
          <p:cNvSpPr/>
          <p:nvPr/>
        </p:nvSpPr>
        <p:spPr>
          <a:xfrm>
            <a:off x="487045" y="1782556"/>
            <a:ext cx="4876800" cy="4876800"/>
          </a:xfrm>
          <a:prstGeom prst="ellipse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4BD7817-4E2E-4A5A-BC51-2CCF19DCA120}"/>
              </a:ext>
            </a:extLst>
          </p:cNvPr>
          <p:cNvGrpSpPr/>
          <p:nvPr/>
        </p:nvGrpSpPr>
        <p:grpSpPr>
          <a:xfrm>
            <a:off x="1028166" y="1028700"/>
            <a:ext cx="3794558" cy="7412804"/>
            <a:chOff x="1028166" y="270714"/>
            <a:chExt cx="3794558" cy="7412804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78C3280-178F-4441-85A5-B2326E5A5E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3370" y="1250901"/>
              <a:ext cx="3077029" cy="5607099"/>
            </a:xfrm>
            <a:custGeom>
              <a:avLst/>
              <a:gdLst>
                <a:gd name="connsiteX0" fmla="*/ 0 w 12192000"/>
                <a:gd name="connsiteY0" fmla="*/ 0 h 5607099"/>
                <a:gd name="connsiteX1" fmla="*/ 12192000 w 12192000"/>
                <a:gd name="connsiteY1" fmla="*/ 0 h 5607099"/>
                <a:gd name="connsiteX2" fmla="*/ 12192000 w 12192000"/>
                <a:gd name="connsiteY2" fmla="*/ 5607099 h 5607099"/>
                <a:gd name="connsiteX3" fmla="*/ 0 w 12192000"/>
                <a:gd name="connsiteY3" fmla="*/ 5607099 h 5607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607099">
                  <a:moveTo>
                    <a:pt x="0" y="0"/>
                  </a:moveTo>
                  <a:lnTo>
                    <a:pt x="12192000" y="0"/>
                  </a:lnTo>
                  <a:lnTo>
                    <a:pt x="12192000" y="5607099"/>
                  </a:lnTo>
                  <a:lnTo>
                    <a:pt x="0" y="5607099"/>
                  </a:lnTo>
                  <a:close/>
                </a:path>
              </a:pathLst>
            </a:cu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FCB18CB-BF7F-463F-95E6-ED631EE914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8166" y="270714"/>
              <a:ext cx="3794558" cy="7412804"/>
            </a:xfrm>
            <a:prstGeom prst="rect">
              <a:avLst/>
            </a:prstGeom>
          </p:spPr>
        </p:pic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6F9B463-2005-48BB-BAC8-E1485CF5F31A}"/>
              </a:ext>
            </a:extLst>
          </p:cNvPr>
          <p:cNvCxnSpPr>
            <a:cxnSpLocks/>
          </p:cNvCxnSpPr>
          <p:nvPr/>
        </p:nvCxnSpPr>
        <p:spPr>
          <a:xfrm>
            <a:off x="9385136" y="1651485"/>
            <a:ext cx="582486" cy="0"/>
          </a:xfrm>
          <a:prstGeom prst="line">
            <a:avLst/>
          </a:prstGeom>
          <a:ln>
            <a:solidFill>
              <a:srgbClr val="537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04B8F4D-D666-4CAF-AC4B-863D1AD355CB}"/>
              </a:ext>
            </a:extLst>
          </p:cNvPr>
          <p:cNvSpPr txBox="1"/>
          <p:nvPr/>
        </p:nvSpPr>
        <p:spPr>
          <a:xfrm>
            <a:off x="6572705" y="1420653"/>
            <a:ext cx="2646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5374BB"/>
                </a:solidFill>
              </a:rPr>
              <a:t>请输入你的标题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45AEDED-E921-4B96-922F-AC1D50634D46}"/>
              </a:ext>
            </a:extLst>
          </p:cNvPr>
          <p:cNvSpPr txBox="1"/>
          <p:nvPr/>
        </p:nvSpPr>
        <p:spPr>
          <a:xfrm>
            <a:off x="6572705" y="2029668"/>
            <a:ext cx="4225925" cy="166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这个肯定是没人看的，反正也没有人看，所以就可以说很多很多的话，为什么要说这么多话呢？因为有这么大的地方可以来写文字，不然这么多地方真的是很浪费诶，浪费可耻，可是我又没什么好说的。</a:t>
            </a:r>
            <a:endParaRPr lang="en-US" altLang="zh-CN" sz="1600" dirty="0">
              <a:solidFill>
                <a:srgbClr val="1D273B">
                  <a:alpha val="8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541063E-EC87-4AAC-8C8C-43A2A671FE36}"/>
              </a:ext>
            </a:extLst>
          </p:cNvPr>
          <p:cNvSpPr/>
          <p:nvPr/>
        </p:nvSpPr>
        <p:spPr>
          <a:xfrm>
            <a:off x="6572705" y="3925165"/>
            <a:ext cx="4225925" cy="10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既然没有什么话可以说了，那就什么都不说好了，反正你已经看到这里了，就动动你的小指头，关注公众号“小白学个</a:t>
            </a:r>
            <a:r>
              <a:rPr lang="en-US" altLang="zh-CN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</a:t>
            </a: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”呗。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09B4AB2-F7FA-4B12-9098-8AB70F68EDF8}"/>
              </a:ext>
            </a:extLst>
          </p:cNvPr>
          <p:cNvSpPr/>
          <p:nvPr/>
        </p:nvSpPr>
        <p:spPr>
          <a:xfrm>
            <a:off x="6632665" y="5289726"/>
            <a:ext cx="1667734" cy="337032"/>
          </a:xfrm>
          <a:prstGeom prst="rect">
            <a:avLst/>
          </a:prstGeom>
          <a:noFill/>
          <a:ln>
            <a:solidFill>
              <a:srgbClr val="5374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dirty="0">
                <a:solidFill>
                  <a:srgbClr val="171718"/>
                </a:solidFill>
              </a:rPr>
              <a:t>小白学个</a:t>
            </a:r>
            <a:r>
              <a:rPr lang="en-US" altLang="zh-CN" dirty="0">
                <a:solidFill>
                  <a:srgbClr val="171718"/>
                </a:solidFill>
              </a:rPr>
              <a:t>P</a:t>
            </a:r>
            <a:endParaRPr lang="zh-CN" altLang="en-US" dirty="0">
              <a:solidFill>
                <a:srgbClr val="1717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9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3217234-0457-4910-9EFD-7771AAD950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5607099"/>
          </a:xfrm>
          <a:custGeom>
            <a:avLst/>
            <a:gdLst>
              <a:gd name="connsiteX0" fmla="*/ 0 w 12192000"/>
              <a:gd name="connsiteY0" fmla="*/ 0 h 5607099"/>
              <a:gd name="connsiteX1" fmla="*/ 12192000 w 12192000"/>
              <a:gd name="connsiteY1" fmla="*/ 0 h 5607099"/>
              <a:gd name="connsiteX2" fmla="*/ 12192000 w 12192000"/>
              <a:gd name="connsiteY2" fmla="*/ 5607099 h 5607099"/>
              <a:gd name="connsiteX3" fmla="*/ 0 w 12192000"/>
              <a:gd name="connsiteY3" fmla="*/ 5607099 h 560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07099">
                <a:moveTo>
                  <a:pt x="0" y="0"/>
                </a:moveTo>
                <a:lnTo>
                  <a:pt x="12192000" y="0"/>
                </a:lnTo>
                <a:lnTo>
                  <a:pt x="12192000" y="5607099"/>
                </a:lnTo>
                <a:lnTo>
                  <a:pt x="0" y="5607099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E9028B6-FBB7-4255-B620-C5898D7CF775}"/>
              </a:ext>
            </a:extLst>
          </p:cNvPr>
          <p:cNvSpPr/>
          <p:nvPr/>
        </p:nvSpPr>
        <p:spPr>
          <a:xfrm>
            <a:off x="0" y="2076450"/>
            <a:ext cx="12192000" cy="3574841"/>
          </a:xfrm>
          <a:prstGeom prst="rect">
            <a:avLst/>
          </a:prstGeom>
          <a:gradFill>
            <a:gsLst>
              <a:gs pos="81000">
                <a:srgbClr val="5374BB">
                  <a:alpha val="80000"/>
                </a:srgbClr>
              </a:gs>
              <a:gs pos="0">
                <a:srgbClr val="5374BB">
                  <a:alpha val="0"/>
                </a:srgbClr>
              </a:gs>
              <a:gs pos="100000">
                <a:srgbClr val="5374B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B7D45E6-D07D-4572-A437-217156C90B7E}"/>
              </a:ext>
            </a:extLst>
          </p:cNvPr>
          <p:cNvSpPr/>
          <p:nvPr/>
        </p:nvSpPr>
        <p:spPr>
          <a:xfrm>
            <a:off x="669925" y="4708316"/>
            <a:ext cx="7577138" cy="18859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7CA3A27-9CCB-486D-BC1A-A19FC7BDF83C}"/>
              </a:ext>
            </a:extLst>
          </p:cNvPr>
          <p:cNvSpPr/>
          <p:nvPr/>
        </p:nvSpPr>
        <p:spPr>
          <a:xfrm>
            <a:off x="669925" y="6576267"/>
            <a:ext cx="7577138" cy="18000"/>
          </a:xfrm>
          <a:prstGeom prst="rect">
            <a:avLst/>
          </a:prstGeom>
          <a:solidFill>
            <a:srgbClr val="5374B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4035112-43B4-4F79-A118-4D716D4ACDF9}"/>
              </a:ext>
            </a:extLst>
          </p:cNvPr>
          <p:cNvSpPr txBox="1"/>
          <p:nvPr/>
        </p:nvSpPr>
        <p:spPr>
          <a:xfrm>
            <a:off x="669925" y="4561017"/>
            <a:ext cx="3055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5374B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THREE</a:t>
            </a:r>
            <a:endParaRPr lang="zh-CN" altLang="en-US" sz="3600" dirty="0">
              <a:solidFill>
                <a:srgbClr val="5374B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553F0BC0-021F-4578-A899-74CB62A62EA7}"/>
              </a:ext>
            </a:extLst>
          </p:cNvPr>
          <p:cNvCxnSpPr>
            <a:cxnSpLocks/>
          </p:cNvCxnSpPr>
          <p:nvPr/>
        </p:nvCxnSpPr>
        <p:spPr>
          <a:xfrm>
            <a:off x="2646741" y="5301917"/>
            <a:ext cx="582486" cy="0"/>
          </a:xfrm>
          <a:prstGeom prst="line">
            <a:avLst/>
          </a:prstGeom>
          <a:ln>
            <a:solidFill>
              <a:srgbClr val="537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9647E96-51DE-48A9-8F81-D5A26E43BD44}"/>
              </a:ext>
            </a:extLst>
          </p:cNvPr>
          <p:cNvSpPr txBox="1"/>
          <p:nvPr/>
        </p:nvSpPr>
        <p:spPr>
          <a:xfrm>
            <a:off x="3449638" y="5071085"/>
            <a:ext cx="2646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5374BB"/>
                </a:solidFill>
              </a:rPr>
              <a:t>请输入你的标题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B5F088F-E97F-40B5-A7F9-3276858F12ED}"/>
              </a:ext>
            </a:extLst>
          </p:cNvPr>
          <p:cNvSpPr txBox="1"/>
          <p:nvPr/>
        </p:nvSpPr>
        <p:spPr>
          <a:xfrm>
            <a:off x="3449637" y="5591106"/>
            <a:ext cx="4460649" cy="70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这个肯定是没人看的，反正也没有人看，所以就可以说很多很多的话，为什么要说这么多话呢？</a:t>
            </a:r>
            <a:endParaRPr lang="zh-CN" altLang="en-US" sz="1600" dirty="0">
              <a:solidFill>
                <a:srgbClr val="5374B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4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8581B7D-DC47-4B0A-89B0-C71FE7243DA0}"/>
              </a:ext>
            </a:extLst>
          </p:cNvPr>
          <p:cNvSpPr/>
          <p:nvPr/>
        </p:nvSpPr>
        <p:spPr>
          <a:xfrm>
            <a:off x="203200" y="625840"/>
            <a:ext cx="9375515" cy="5606321"/>
          </a:xfrm>
          <a:prstGeom prst="rect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466E2C7-6AE6-41E2-95F8-B84231A945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4449" y="823119"/>
            <a:ext cx="7067551" cy="521176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6CBC8BA-6B5E-45B5-8BEE-BCF15129F865}"/>
              </a:ext>
            </a:extLst>
          </p:cNvPr>
          <p:cNvSpPr txBox="1"/>
          <p:nvPr/>
        </p:nvSpPr>
        <p:spPr>
          <a:xfrm>
            <a:off x="669925" y="1580310"/>
            <a:ext cx="2646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</a:rPr>
              <a:t>请输入你的标题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5D46A98-8C5D-40F4-835D-E41E8DD2A0CD}"/>
              </a:ext>
            </a:extLst>
          </p:cNvPr>
          <p:cNvSpPr txBox="1"/>
          <p:nvPr/>
        </p:nvSpPr>
        <p:spPr>
          <a:xfrm>
            <a:off x="669925" y="2189325"/>
            <a:ext cx="4225925" cy="166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这个肯定是没人看的，反正也没有人看，所以就可以说很多很多的话，为什么要说这么多话呢？因为有这么大的地方可以来写文字，不然这么多地方真的是很浪费诶，浪费可耻，可是我又没什么好说的。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A1615E2-41EB-4199-8762-A81033FA3405}"/>
              </a:ext>
            </a:extLst>
          </p:cNvPr>
          <p:cNvSpPr/>
          <p:nvPr/>
        </p:nvSpPr>
        <p:spPr>
          <a:xfrm>
            <a:off x="722312" y="4536801"/>
            <a:ext cx="1667734" cy="3370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小白学个</a:t>
            </a:r>
            <a:r>
              <a:rPr lang="en-US" altLang="zh-CN" dirty="0">
                <a:solidFill>
                  <a:schemeClr val="bg1"/>
                </a:solidFill>
              </a:rPr>
              <a:t>P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4F79123F-990D-4EAC-8B78-DB5F9B7369BF}"/>
              </a:ext>
            </a:extLst>
          </p:cNvPr>
          <p:cNvCxnSpPr/>
          <p:nvPr/>
        </p:nvCxnSpPr>
        <p:spPr>
          <a:xfrm>
            <a:off x="3492929" y="1811142"/>
            <a:ext cx="742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986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D553C7CA-A62C-4DEE-B23E-BE558BD2D68B}"/>
              </a:ext>
            </a:extLst>
          </p:cNvPr>
          <p:cNvSpPr/>
          <p:nvPr/>
        </p:nvSpPr>
        <p:spPr>
          <a:xfrm>
            <a:off x="5770880" y="632460"/>
            <a:ext cx="650240" cy="650240"/>
          </a:xfrm>
          <a:prstGeom prst="ellipse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AD2C6952-85C7-48AC-B9F9-3D4C8B0B6D65}"/>
              </a:ext>
            </a:extLst>
          </p:cNvPr>
          <p:cNvCxnSpPr>
            <a:cxnSpLocks/>
            <a:stCxn id="2" idx="4"/>
          </p:cNvCxnSpPr>
          <p:nvPr/>
        </p:nvCxnSpPr>
        <p:spPr>
          <a:xfrm>
            <a:off x="6096000" y="1282700"/>
            <a:ext cx="0" cy="55753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F51E8BFF-0ABE-433A-B108-967BA5675626}"/>
              </a:ext>
            </a:extLst>
          </p:cNvPr>
          <p:cNvSpPr/>
          <p:nvPr/>
        </p:nvSpPr>
        <p:spPr>
          <a:xfrm>
            <a:off x="5923280" y="784860"/>
            <a:ext cx="345440" cy="3454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A78ECCBB-9491-4EEF-B662-2C06CFBA5C5C}"/>
              </a:ext>
            </a:extLst>
          </p:cNvPr>
          <p:cNvSpPr/>
          <p:nvPr/>
        </p:nvSpPr>
        <p:spPr>
          <a:xfrm flipV="1">
            <a:off x="6028871" y="2148069"/>
            <a:ext cx="134258" cy="134258"/>
          </a:xfrm>
          <a:prstGeom prst="ellipse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D9A7F26-EC4E-480F-8807-25362E3B79C9}"/>
              </a:ext>
            </a:extLst>
          </p:cNvPr>
          <p:cNvSpPr txBox="1"/>
          <p:nvPr/>
        </p:nvSpPr>
        <p:spPr>
          <a:xfrm>
            <a:off x="6421120" y="1472067"/>
            <a:ext cx="1828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5374B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2018.8.06</a:t>
            </a:r>
            <a:endParaRPr lang="zh-CN" altLang="en-US" sz="2400" dirty="0">
              <a:solidFill>
                <a:srgbClr val="5374B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6A2F693-F355-4BF2-A675-C578BFBCD05A}"/>
              </a:ext>
            </a:extLst>
          </p:cNvPr>
          <p:cNvSpPr txBox="1"/>
          <p:nvPr/>
        </p:nvSpPr>
        <p:spPr>
          <a:xfrm>
            <a:off x="6421120" y="1913607"/>
            <a:ext cx="4225925" cy="166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这个肯定是没人看的，反正也没有人看，所以就可以说很多很多的话，为什么要说这么多话呢？因为有这么大的地方可以来写文字，不然这么多地方真的是很浪费诶，浪费可耻，可是我又没什么好说的。</a:t>
            </a:r>
            <a:endParaRPr lang="en-US" altLang="zh-CN" sz="1600" dirty="0">
              <a:solidFill>
                <a:srgbClr val="1D273B">
                  <a:alpha val="8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DDC0E03A-AD09-4792-B167-8AD876F2D2F9}"/>
              </a:ext>
            </a:extLst>
          </p:cNvPr>
          <p:cNvSpPr/>
          <p:nvPr/>
        </p:nvSpPr>
        <p:spPr>
          <a:xfrm flipV="1">
            <a:off x="6028871" y="4575674"/>
            <a:ext cx="134258" cy="134258"/>
          </a:xfrm>
          <a:prstGeom prst="ellipse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: 空心 14">
            <a:extLst>
              <a:ext uri="{FF2B5EF4-FFF2-40B4-BE49-F238E27FC236}">
                <a16:creationId xmlns:a16="http://schemas.microsoft.com/office/drawing/2014/main" xmlns="" id="{B621751F-ADD2-4EE0-9C67-D4F79A1E4EB9}"/>
              </a:ext>
            </a:extLst>
          </p:cNvPr>
          <p:cNvSpPr/>
          <p:nvPr/>
        </p:nvSpPr>
        <p:spPr>
          <a:xfrm>
            <a:off x="9407527" y="4696601"/>
            <a:ext cx="4225921" cy="4225921"/>
          </a:xfrm>
          <a:prstGeom prst="donut">
            <a:avLst>
              <a:gd name="adj" fmla="val 13771"/>
            </a:avLst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C78D6DD5-8639-4E22-893F-E5FBEA76350E}"/>
              </a:ext>
            </a:extLst>
          </p:cNvPr>
          <p:cNvSpPr/>
          <p:nvPr/>
        </p:nvSpPr>
        <p:spPr>
          <a:xfrm>
            <a:off x="760974" y="6285400"/>
            <a:ext cx="4047000" cy="4047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4ECBE71-1A1D-4111-B373-31476FA0BE92}"/>
              </a:ext>
            </a:extLst>
          </p:cNvPr>
          <p:cNvSpPr txBox="1"/>
          <p:nvPr/>
        </p:nvSpPr>
        <p:spPr>
          <a:xfrm>
            <a:off x="3874955" y="4021846"/>
            <a:ext cx="1828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rgbClr val="5374B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2018.8.12</a:t>
            </a:r>
            <a:endParaRPr lang="zh-CN" altLang="en-US" sz="2400" dirty="0">
              <a:solidFill>
                <a:srgbClr val="5374B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0EEDB89-8107-4B23-82B1-32B96DE99383}"/>
              </a:ext>
            </a:extLst>
          </p:cNvPr>
          <p:cNvSpPr txBox="1"/>
          <p:nvPr/>
        </p:nvSpPr>
        <p:spPr>
          <a:xfrm>
            <a:off x="1477827" y="4463386"/>
            <a:ext cx="4225925" cy="166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这个肯定是没人看的，反正也没有人看，所以就可以说很多很多的话，为什么要说这么多话呢？因为有这么大的地方可以来写文字，不然这么多地方真的是很浪费诶，浪费可耻，可是我又没什么好说的。</a:t>
            </a:r>
            <a:endParaRPr lang="en-US" altLang="zh-CN" sz="1600" dirty="0">
              <a:solidFill>
                <a:srgbClr val="1D273B">
                  <a:alpha val="8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B34EF513-1159-4799-B66C-57A316BC9AA9}"/>
              </a:ext>
            </a:extLst>
          </p:cNvPr>
          <p:cNvSpPr/>
          <p:nvPr/>
        </p:nvSpPr>
        <p:spPr>
          <a:xfrm>
            <a:off x="0" y="0"/>
            <a:ext cx="12192000" cy="3117970"/>
          </a:xfrm>
          <a:custGeom>
            <a:avLst/>
            <a:gdLst>
              <a:gd name="connsiteX0" fmla="*/ 0 w 12192000"/>
              <a:gd name="connsiteY0" fmla="*/ 0 h 3117970"/>
              <a:gd name="connsiteX1" fmla="*/ 12192000 w 12192000"/>
              <a:gd name="connsiteY1" fmla="*/ 0 h 3117970"/>
              <a:gd name="connsiteX2" fmla="*/ 12192000 w 12192000"/>
              <a:gd name="connsiteY2" fmla="*/ 1425147 h 3117970"/>
              <a:gd name="connsiteX3" fmla="*/ 12066838 w 12192000"/>
              <a:gd name="connsiteY3" fmla="*/ 1361043 h 3117970"/>
              <a:gd name="connsiteX4" fmla="*/ 7335518 w 12192000"/>
              <a:gd name="connsiteY4" fmla="*/ 284883 h 3117970"/>
              <a:gd name="connsiteX5" fmla="*/ 393715 w 12192000"/>
              <a:gd name="connsiteY5" fmla="*/ 2776926 h 3117970"/>
              <a:gd name="connsiteX6" fmla="*/ 0 w 12192000"/>
              <a:gd name="connsiteY6" fmla="*/ 3117970 h 3117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117970">
                <a:moveTo>
                  <a:pt x="0" y="0"/>
                </a:moveTo>
                <a:lnTo>
                  <a:pt x="12192000" y="0"/>
                </a:lnTo>
                <a:lnTo>
                  <a:pt x="12192000" y="1425147"/>
                </a:lnTo>
                <a:lnTo>
                  <a:pt x="12066838" y="1361043"/>
                </a:lnTo>
                <a:cubicBezTo>
                  <a:pt x="10635543" y="671374"/>
                  <a:pt x="9030665" y="284883"/>
                  <a:pt x="7335518" y="284883"/>
                </a:cubicBezTo>
                <a:cubicBezTo>
                  <a:pt x="4698623" y="284883"/>
                  <a:pt x="2280158" y="1220095"/>
                  <a:pt x="393715" y="2776926"/>
                </a:cubicBezTo>
                <a:lnTo>
                  <a:pt x="0" y="3117970"/>
                </a:lnTo>
                <a:close/>
              </a:path>
            </a:pathLst>
          </a:cu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2124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6AB8EB04-E6AA-46F2-8671-655A075FF6C7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85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: 空心 3">
            <a:extLst>
              <a:ext uri="{FF2B5EF4-FFF2-40B4-BE49-F238E27FC236}">
                <a16:creationId xmlns:a16="http://schemas.microsoft.com/office/drawing/2014/main" xmlns="" id="{7F1C6338-D1D4-4016-934D-8B8BB7784D97}"/>
              </a:ext>
            </a:extLst>
          </p:cNvPr>
          <p:cNvSpPr/>
          <p:nvPr/>
        </p:nvSpPr>
        <p:spPr>
          <a:xfrm>
            <a:off x="9407527" y="-2161399"/>
            <a:ext cx="4225921" cy="4225921"/>
          </a:xfrm>
          <a:prstGeom prst="donut">
            <a:avLst>
              <a:gd name="adj" fmla="val 13771"/>
            </a:avLst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FA864C64-4113-402B-846C-133F43D0AFC3}"/>
              </a:ext>
            </a:extLst>
          </p:cNvPr>
          <p:cNvSpPr/>
          <p:nvPr/>
        </p:nvSpPr>
        <p:spPr>
          <a:xfrm flipV="1">
            <a:off x="6028871" y="2087109"/>
            <a:ext cx="134258" cy="134258"/>
          </a:xfrm>
          <a:prstGeom prst="ellipse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F395EDF-7DD5-4A40-AADB-6BCE6568CFB4}"/>
              </a:ext>
            </a:extLst>
          </p:cNvPr>
          <p:cNvSpPr txBox="1"/>
          <p:nvPr/>
        </p:nvSpPr>
        <p:spPr>
          <a:xfrm>
            <a:off x="6421120" y="1411107"/>
            <a:ext cx="1828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5374B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2018.8.15</a:t>
            </a:r>
            <a:endParaRPr lang="zh-CN" altLang="en-US" sz="2400" dirty="0">
              <a:solidFill>
                <a:srgbClr val="5374B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260B5AF-0261-4C9D-88B1-237BE85B1DBC}"/>
              </a:ext>
            </a:extLst>
          </p:cNvPr>
          <p:cNvSpPr txBox="1"/>
          <p:nvPr/>
        </p:nvSpPr>
        <p:spPr>
          <a:xfrm>
            <a:off x="6421120" y="1852647"/>
            <a:ext cx="4225925" cy="166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这个肯定是没人看的，反正也没有人看，所以就可以说很多很多的话，为什么要说这么多话呢？因为有这么大的地方可以来写文字，不然这么多地方真的是很浪费诶，浪费可耻，可是我又没什么好说的。</a:t>
            </a:r>
            <a:endParaRPr lang="en-US" altLang="zh-CN" sz="1600" dirty="0">
              <a:solidFill>
                <a:srgbClr val="1D273B">
                  <a:alpha val="8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16C7ACE0-54E9-462C-AA2C-6829380505AA}"/>
              </a:ext>
            </a:extLst>
          </p:cNvPr>
          <p:cNvSpPr/>
          <p:nvPr/>
        </p:nvSpPr>
        <p:spPr>
          <a:xfrm flipV="1">
            <a:off x="6028871" y="4514714"/>
            <a:ext cx="134258" cy="134258"/>
          </a:xfrm>
          <a:prstGeom prst="ellipse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A14A52D-1CA7-4C08-85F2-B5D8712884BC}"/>
              </a:ext>
            </a:extLst>
          </p:cNvPr>
          <p:cNvSpPr txBox="1"/>
          <p:nvPr/>
        </p:nvSpPr>
        <p:spPr>
          <a:xfrm>
            <a:off x="3874955" y="3960886"/>
            <a:ext cx="1828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rgbClr val="5374B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2018.8.17</a:t>
            </a:r>
            <a:endParaRPr lang="zh-CN" altLang="en-US" sz="2400" dirty="0">
              <a:solidFill>
                <a:srgbClr val="5374B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5F3553E-64FA-445D-99D1-733B430A449C}"/>
              </a:ext>
            </a:extLst>
          </p:cNvPr>
          <p:cNvSpPr txBox="1"/>
          <p:nvPr/>
        </p:nvSpPr>
        <p:spPr>
          <a:xfrm>
            <a:off x="1477827" y="4402426"/>
            <a:ext cx="4225925" cy="166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这个肯定是没人看的，反正也没有人看，所以就可以说很多很多的话，为什么要说这么多话呢？因为有这么大的地方可以来写文字，不然这么多地方真的是很浪费诶，浪费可耻，可是我又没什么好说的。</a:t>
            </a:r>
            <a:endParaRPr lang="en-US" altLang="zh-CN" sz="1600" dirty="0">
              <a:solidFill>
                <a:srgbClr val="1D273B">
                  <a:alpha val="8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3A75585A-F9A2-461F-B2C4-DDDFC17A255E}"/>
              </a:ext>
            </a:extLst>
          </p:cNvPr>
          <p:cNvSpPr/>
          <p:nvPr/>
        </p:nvSpPr>
        <p:spPr>
          <a:xfrm>
            <a:off x="6501785" y="6240463"/>
            <a:ext cx="1667466" cy="1667466"/>
          </a:xfrm>
          <a:prstGeom prst="ellipse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A830C008-1E8F-49D6-B3E2-16F21B81C3B7}"/>
              </a:ext>
            </a:extLst>
          </p:cNvPr>
          <p:cNvSpPr/>
          <p:nvPr/>
        </p:nvSpPr>
        <p:spPr>
          <a:xfrm>
            <a:off x="760974" y="-606834"/>
            <a:ext cx="4047000" cy="4047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768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6AB8EB04-E6AA-46F2-8671-655A075FF6C7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5039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0AECC66-C667-4B1A-98E9-2E13FB878018}"/>
              </a:ext>
            </a:extLst>
          </p:cNvPr>
          <p:cNvSpPr/>
          <p:nvPr/>
        </p:nvSpPr>
        <p:spPr>
          <a:xfrm>
            <a:off x="5770880" y="5039360"/>
            <a:ext cx="650240" cy="650240"/>
          </a:xfrm>
          <a:prstGeom prst="ellipse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426D60F0-E0C3-4557-AD34-9FB42758C624}"/>
              </a:ext>
            </a:extLst>
          </p:cNvPr>
          <p:cNvSpPr/>
          <p:nvPr/>
        </p:nvSpPr>
        <p:spPr>
          <a:xfrm>
            <a:off x="5923280" y="5191760"/>
            <a:ext cx="345440" cy="3454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1CA5E8CD-1505-41BF-9473-B805454CF246}"/>
              </a:ext>
            </a:extLst>
          </p:cNvPr>
          <p:cNvSpPr/>
          <p:nvPr/>
        </p:nvSpPr>
        <p:spPr>
          <a:xfrm>
            <a:off x="6501785" y="-617537"/>
            <a:ext cx="1667466" cy="1667466"/>
          </a:xfrm>
          <a:prstGeom prst="ellipse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A2370097-331A-47EF-86E2-20B47629E8EC}"/>
              </a:ext>
            </a:extLst>
          </p:cNvPr>
          <p:cNvSpPr/>
          <p:nvPr/>
        </p:nvSpPr>
        <p:spPr>
          <a:xfrm flipV="1">
            <a:off x="6028871" y="2087109"/>
            <a:ext cx="134258" cy="134258"/>
          </a:xfrm>
          <a:prstGeom prst="ellipse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05A5008-F0ED-42C1-AC92-D320A255B41C}"/>
              </a:ext>
            </a:extLst>
          </p:cNvPr>
          <p:cNvSpPr txBox="1"/>
          <p:nvPr/>
        </p:nvSpPr>
        <p:spPr>
          <a:xfrm>
            <a:off x="6421120" y="1411107"/>
            <a:ext cx="1828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5374B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2018.8.19</a:t>
            </a:r>
            <a:endParaRPr lang="zh-CN" altLang="en-US" sz="2400" dirty="0">
              <a:solidFill>
                <a:srgbClr val="5374B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DA687CE-4144-4D5A-8ADD-DC6AF004D86A}"/>
              </a:ext>
            </a:extLst>
          </p:cNvPr>
          <p:cNvSpPr txBox="1"/>
          <p:nvPr/>
        </p:nvSpPr>
        <p:spPr>
          <a:xfrm>
            <a:off x="6421120" y="1852647"/>
            <a:ext cx="4225925" cy="166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这个肯定是没人看的，反正也没有人看，所以就可以说很多很多的话，为什么要说这么多话呢？因为有这么大的地方可以来写文字，不然这么多地方真的是很浪费诶，浪费可耻，可是我又没什么好说的。</a:t>
            </a:r>
            <a:endParaRPr lang="en-US" altLang="zh-CN" sz="1600" dirty="0">
              <a:solidFill>
                <a:srgbClr val="1D273B">
                  <a:alpha val="8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FB6F8C76-7CD1-4DC7-A45D-2A3C1EE09D8D}"/>
              </a:ext>
            </a:extLst>
          </p:cNvPr>
          <p:cNvSpPr/>
          <p:nvPr/>
        </p:nvSpPr>
        <p:spPr>
          <a:xfrm flipV="1">
            <a:off x="6028871" y="3779016"/>
            <a:ext cx="134258" cy="134258"/>
          </a:xfrm>
          <a:prstGeom prst="ellipse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6991591-880B-4C32-B8F2-C50296593D54}"/>
              </a:ext>
            </a:extLst>
          </p:cNvPr>
          <p:cNvSpPr txBox="1"/>
          <p:nvPr/>
        </p:nvSpPr>
        <p:spPr>
          <a:xfrm>
            <a:off x="3874955" y="3225188"/>
            <a:ext cx="1828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rgbClr val="5374B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2018.8.20</a:t>
            </a:r>
            <a:endParaRPr lang="zh-CN" altLang="en-US" sz="2400" dirty="0">
              <a:solidFill>
                <a:srgbClr val="5374B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5776096-2141-4C70-AD85-E571C1B6DA52}"/>
              </a:ext>
            </a:extLst>
          </p:cNvPr>
          <p:cNvSpPr txBox="1"/>
          <p:nvPr/>
        </p:nvSpPr>
        <p:spPr>
          <a:xfrm>
            <a:off x="1477827" y="3666728"/>
            <a:ext cx="4225925" cy="166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这个肯定是没人看的，反正也没有人看，所以就可以说很多很多的话，为什么要说这么多话呢？因为有这么大的地方可以来写文字，不然这么多地方真的是很浪费诶，浪费可耻，可是我又没什么好说的。</a:t>
            </a:r>
            <a:endParaRPr lang="en-US" altLang="zh-CN" sz="1600" dirty="0">
              <a:solidFill>
                <a:srgbClr val="1D273B">
                  <a:alpha val="8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58C29B25-D821-4B0E-9C70-094B7E2D2A6A}"/>
              </a:ext>
            </a:extLst>
          </p:cNvPr>
          <p:cNvSpPr/>
          <p:nvPr/>
        </p:nvSpPr>
        <p:spPr>
          <a:xfrm>
            <a:off x="0" y="2486182"/>
            <a:ext cx="12192000" cy="4371818"/>
          </a:xfrm>
          <a:custGeom>
            <a:avLst/>
            <a:gdLst>
              <a:gd name="connsiteX0" fmla="*/ 12192000 w 12192000"/>
              <a:gd name="connsiteY0" fmla="*/ 0 h 4371818"/>
              <a:gd name="connsiteX1" fmla="*/ 12192000 w 12192000"/>
              <a:gd name="connsiteY1" fmla="*/ 4371818 h 4371818"/>
              <a:gd name="connsiteX2" fmla="*/ 0 w 12192000"/>
              <a:gd name="connsiteY2" fmla="*/ 4371818 h 4371818"/>
              <a:gd name="connsiteX3" fmla="*/ 0 w 12192000"/>
              <a:gd name="connsiteY3" fmla="*/ 1776392 h 4371818"/>
              <a:gd name="connsiteX4" fmla="*/ 34956 w 12192000"/>
              <a:gd name="connsiteY4" fmla="*/ 1809718 h 4371818"/>
              <a:gd name="connsiteX5" fmla="*/ 5373329 w 12192000"/>
              <a:gd name="connsiteY5" fmla="*/ 3872269 h 4371818"/>
              <a:gd name="connsiteX6" fmla="*/ 12163443 w 12192000"/>
              <a:gd name="connsiteY6" fmla="*/ 49665 h 4371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371818">
                <a:moveTo>
                  <a:pt x="12192000" y="0"/>
                </a:moveTo>
                <a:lnTo>
                  <a:pt x="12192000" y="4371818"/>
                </a:lnTo>
                <a:lnTo>
                  <a:pt x="0" y="4371818"/>
                </a:lnTo>
                <a:lnTo>
                  <a:pt x="0" y="1776392"/>
                </a:lnTo>
                <a:lnTo>
                  <a:pt x="34956" y="1809718"/>
                </a:lnTo>
                <a:cubicBezTo>
                  <a:pt x="1444918" y="3091217"/>
                  <a:pt x="3317911" y="3872269"/>
                  <a:pt x="5373329" y="3872269"/>
                </a:cubicBezTo>
                <a:cubicBezTo>
                  <a:pt x="8250915" y="3872269"/>
                  <a:pt x="10770947" y="2341406"/>
                  <a:pt x="12163443" y="49665"/>
                </a:cubicBezTo>
                <a:close/>
              </a:path>
            </a:pathLst>
          </a:cu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6390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: 空心 2">
            <a:extLst>
              <a:ext uri="{FF2B5EF4-FFF2-40B4-BE49-F238E27FC236}">
                <a16:creationId xmlns:a16="http://schemas.microsoft.com/office/drawing/2014/main" xmlns="" id="{7C7FC6A1-5560-4F21-83C4-3E22C45D8158}"/>
              </a:ext>
            </a:extLst>
          </p:cNvPr>
          <p:cNvSpPr/>
          <p:nvPr/>
        </p:nvSpPr>
        <p:spPr>
          <a:xfrm>
            <a:off x="4429125" y="1762125"/>
            <a:ext cx="3333750" cy="3333750"/>
          </a:xfrm>
          <a:prstGeom prst="donut">
            <a:avLst>
              <a:gd name="adj" fmla="val 15209"/>
            </a:avLst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BDF833A-32F4-4A79-919D-27138D4B06A9}"/>
              </a:ext>
            </a:extLst>
          </p:cNvPr>
          <p:cNvSpPr txBox="1"/>
          <p:nvPr/>
        </p:nvSpPr>
        <p:spPr>
          <a:xfrm>
            <a:off x="3556000" y="3044280"/>
            <a:ext cx="508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</a:t>
            </a:r>
            <a:endParaRPr lang="zh-CN" altLang="en-US" sz="4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圆: 空心 3">
            <a:extLst>
              <a:ext uri="{FF2B5EF4-FFF2-40B4-BE49-F238E27FC236}">
                <a16:creationId xmlns:a16="http://schemas.microsoft.com/office/drawing/2014/main" xmlns="" id="{F6AE5ABD-21D9-4033-8A59-8463275ECD46}"/>
              </a:ext>
            </a:extLst>
          </p:cNvPr>
          <p:cNvSpPr/>
          <p:nvPr/>
        </p:nvSpPr>
        <p:spPr>
          <a:xfrm>
            <a:off x="-1137920" y="-3804920"/>
            <a:ext cx="14467840" cy="14467840"/>
          </a:xfrm>
          <a:prstGeom prst="donut">
            <a:avLst>
              <a:gd name="adj" fmla="val 13805"/>
            </a:avLst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51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6131" y="4748670"/>
            <a:ext cx="516038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dirty="0"/>
              <a:t>小白学个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pPr algn="dist"/>
            <a:endParaRPr lang="en-US" altLang="zh-CN" dirty="0"/>
          </a:p>
          <a:p>
            <a:pPr algn="dist"/>
            <a:endParaRPr lang="en-US" altLang="zh-CN" dirty="0" smtClean="0"/>
          </a:p>
          <a:p>
            <a:pPr algn="dist"/>
            <a:endParaRPr lang="en-US" altLang="zh-CN" dirty="0"/>
          </a:p>
          <a:p>
            <a:pPr algn="dist"/>
            <a:endParaRPr lang="en-US" altLang="zh-CN" dirty="0" smtClean="0"/>
          </a:p>
          <a:p>
            <a:pPr algn="dist"/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5794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326EA77-B210-4D02-9ADE-4635529622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512" y="1414658"/>
            <a:ext cx="10848976" cy="506561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330AEE0-ABA7-4980-AD10-7FC1BF10E661}"/>
              </a:ext>
            </a:extLst>
          </p:cNvPr>
          <p:cNvSpPr/>
          <p:nvPr/>
        </p:nvSpPr>
        <p:spPr>
          <a:xfrm>
            <a:off x="669925" y="1414656"/>
            <a:ext cx="10848976" cy="5065617"/>
          </a:xfrm>
          <a:prstGeom prst="rect">
            <a:avLst/>
          </a:prstGeom>
          <a:gradFill>
            <a:gsLst>
              <a:gs pos="81000">
                <a:srgbClr val="5374BB">
                  <a:alpha val="80000"/>
                </a:srgbClr>
              </a:gs>
              <a:gs pos="0">
                <a:srgbClr val="5374BB">
                  <a:alpha val="0"/>
                </a:srgbClr>
              </a:gs>
              <a:gs pos="100000">
                <a:srgbClr val="5374B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E6CB9B7-087A-4291-BE4F-DF40DD417FD7}"/>
              </a:ext>
            </a:extLst>
          </p:cNvPr>
          <p:cNvSpPr/>
          <p:nvPr/>
        </p:nvSpPr>
        <p:spPr>
          <a:xfrm>
            <a:off x="4083050" y="1028698"/>
            <a:ext cx="304800" cy="5451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2E95C58-3CBB-4C60-8A2B-6E112F705A09}"/>
              </a:ext>
            </a:extLst>
          </p:cNvPr>
          <p:cNvSpPr/>
          <p:nvPr/>
        </p:nvSpPr>
        <p:spPr>
          <a:xfrm>
            <a:off x="7800975" y="1028698"/>
            <a:ext cx="304800" cy="5451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7A33B0C1-75DE-4822-BD2E-191C572FC0C3}"/>
              </a:ext>
            </a:extLst>
          </p:cNvPr>
          <p:cNvGrpSpPr/>
          <p:nvPr/>
        </p:nvGrpSpPr>
        <p:grpSpPr>
          <a:xfrm>
            <a:off x="870856" y="5243286"/>
            <a:ext cx="2200148" cy="818549"/>
            <a:chOff x="870856" y="5243286"/>
            <a:chExt cx="2200148" cy="818549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A8AF607C-E933-4BDC-863B-71357C57B5B8}"/>
                </a:ext>
              </a:extLst>
            </p:cNvPr>
            <p:cNvSpPr txBox="1"/>
            <p:nvPr/>
          </p:nvSpPr>
          <p:spPr>
            <a:xfrm>
              <a:off x="870856" y="5243286"/>
              <a:ext cx="19199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 ONE </a:t>
              </a:r>
              <a:endPara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8F93CD6D-7B60-4DD8-AF35-3EAC1956F7E9}"/>
                </a:ext>
              </a:extLst>
            </p:cNvPr>
            <p:cNvSpPr txBox="1"/>
            <p:nvPr/>
          </p:nvSpPr>
          <p:spPr>
            <a:xfrm>
              <a:off x="870856" y="5692503"/>
              <a:ext cx="20177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</a:rPr>
                <a:t>请输入你的标题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EB827D0C-6929-45A7-973F-83419687A7AF}"/>
                </a:ext>
              </a:extLst>
            </p:cNvPr>
            <p:cNvCxnSpPr>
              <a:cxnSpLocks/>
            </p:cNvCxnSpPr>
            <p:nvPr/>
          </p:nvCxnSpPr>
          <p:spPr>
            <a:xfrm>
              <a:off x="2488518" y="5443341"/>
              <a:ext cx="58248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D29525B3-FBE3-4BEA-920B-9CADF91355B2}"/>
              </a:ext>
            </a:extLst>
          </p:cNvPr>
          <p:cNvGrpSpPr/>
          <p:nvPr/>
        </p:nvGrpSpPr>
        <p:grpSpPr>
          <a:xfrm>
            <a:off x="4683731" y="5243286"/>
            <a:ext cx="2200148" cy="818549"/>
            <a:chOff x="870856" y="5243286"/>
            <a:chExt cx="2200148" cy="81854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C4E98535-58D1-49AE-A1CE-E8E99254EBDA}"/>
                </a:ext>
              </a:extLst>
            </p:cNvPr>
            <p:cNvSpPr txBox="1"/>
            <p:nvPr/>
          </p:nvSpPr>
          <p:spPr>
            <a:xfrm>
              <a:off x="870856" y="5243286"/>
              <a:ext cx="19199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 TWO</a:t>
              </a:r>
              <a:endPara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1A781082-CB89-4CE5-AC9A-8A0EAC173051}"/>
                </a:ext>
              </a:extLst>
            </p:cNvPr>
            <p:cNvSpPr txBox="1"/>
            <p:nvPr/>
          </p:nvSpPr>
          <p:spPr>
            <a:xfrm>
              <a:off x="870856" y="5692503"/>
              <a:ext cx="20177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</a:rPr>
                <a:t>请输入你的标题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DB0B5FFF-5787-48BF-8F64-13683F6F86D4}"/>
                </a:ext>
              </a:extLst>
            </p:cNvPr>
            <p:cNvCxnSpPr>
              <a:cxnSpLocks/>
            </p:cNvCxnSpPr>
            <p:nvPr/>
          </p:nvCxnSpPr>
          <p:spPr>
            <a:xfrm>
              <a:off x="2488518" y="5443341"/>
              <a:ext cx="58248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7DD7D2B-7A10-4E45-9236-60CCB39C13F7}"/>
              </a:ext>
            </a:extLst>
          </p:cNvPr>
          <p:cNvGrpSpPr/>
          <p:nvPr/>
        </p:nvGrpSpPr>
        <p:grpSpPr>
          <a:xfrm>
            <a:off x="8496606" y="5243286"/>
            <a:ext cx="2336248" cy="818549"/>
            <a:chOff x="870856" y="5243286"/>
            <a:chExt cx="2336248" cy="81854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0D516EB8-AF8B-4656-A97F-3EBE03B49C76}"/>
                </a:ext>
              </a:extLst>
            </p:cNvPr>
            <p:cNvSpPr txBox="1"/>
            <p:nvPr/>
          </p:nvSpPr>
          <p:spPr>
            <a:xfrm>
              <a:off x="870856" y="5243286"/>
              <a:ext cx="19199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 THREE </a:t>
              </a:r>
              <a:endPara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C025B0B8-DADE-4FED-9EA9-086136F6BD07}"/>
                </a:ext>
              </a:extLst>
            </p:cNvPr>
            <p:cNvSpPr txBox="1"/>
            <p:nvPr/>
          </p:nvSpPr>
          <p:spPr>
            <a:xfrm>
              <a:off x="870856" y="5692503"/>
              <a:ext cx="20177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</a:rPr>
                <a:t>请输入你的标题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F5965A38-40E1-4267-BAE6-1AF0C887E9B7}"/>
                </a:ext>
              </a:extLst>
            </p:cNvPr>
            <p:cNvCxnSpPr>
              <a:cxnSpLocks/>
            </p:cNvCxnSpPr>
            <p:nvPr/>
          </p:nvCxnSpPr>
          <p:spPr>
            <a:xfrm>
              <a:off x="2624618" y="5443341"/>
              <a:ext cx="58248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3B74E00-06FC-46A0-B2C1-0A293D8C31A0}"/>
              </a:ext>
            </a:extLst>
          </p:cNvPr>
          <p:cNvSpPr txBox="1"/>
          <p:nvPr/>
        </p:nvSpPr>
        <p:spPr>
          <a:xfrm>
            <a:off x="574975" y="259256"/>
            <a:ext cx="1557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05080A"/>
                </a:solidFill>
              </a:rPr>
              <a:t>目录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8788109-66A2-4FDF-918D-436BE404F4DD}"/>
              </a:ext>
            </a:extLst>
          </p:cNvPr>
          <p:cNvSpPr txBox="1"/>
          <p:nvPr/>
        </p:nvSpPr>
        <p:spPr>
          <a:xfrm>
            <a:off x="574975" y="1028698"/>
            <a:ext cx="31172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>
                <a:solidFill>
                  <a:srgbClr val="05080A"/>
                </a:solidFill>
              </a:rPr>
              <a:t>CONTENT</a:t>
            </a:r>
            <a:endParaRPr lang="zh-CN" altLang="en-US" sz="4400" dirty="0">
              <a:solidFill>
                <a:srgbClr val="05080A"/>
              </a:solidFill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6A4E8B19-3F77-4459-800A-46937ABA8C4B}"/>
              </a:ext>
            </a:extLst>
          </p:cNvPr>
          <p:cNvCxnSpPr>
            <a:cxnSpLocks/>
          </p:cNvCxnSpPr>
          <p:nvPr/>
        </p:nvCxnSpPr>
        <p:spPr>
          <a:xfrm>
            <a:off x="2364693" y="643976"/>
            <a:ext cx="1254807" cy="0"/>
          </a:xfrm>
          <a:prstGeom prst="line">
            <a:avLst/>
          </a:prstGeom>
          <a:ln>
            <a:solidFill>
              <a:srgbClr val="0508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50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22875EB-F8A3-45AB-9C2B-0EEA1E1DD9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565129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E9028B6-FBB7-4255-B620-C5898D7CF775}"/>
              </a:ext>
            </a:extLst>
          </p:cNvPr>
          <p:cNvSpPr/>
          <p:nvPr/>
        </p:nvSpPr>
        <p:spPr>
          <a:xfrm>
            <a:off x="0" y="2076450"/>
            <a:ext cx="12192000" cy="3574841"/>
          </a:xfrm>
          <a:prstGeom prst="rect">
            <a:avLst/>
          </a:prstGeom>
          <a:gradFill>
            <a:gsLst>
              <a:gs pos="81000">
                <a:srgbClr val="5374BB">
                  <a:alpha val="80000"/>
                </a:srgbClr>
              </a:gs>
              <a:gs pos="0">
                <a:srgbClr val="5374BB">
                  <a:alpha val="0"/>
                </a:srgbClr>
              </a:gs>
              <a:gs pos="100000">
                <a:srgbClr val="5374B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B7D45E6-D07D-4572-A437-217156C90B7E}"/>
              </a:ext>
            </a:extLst>
          </p:cNvPr>
          <p:cNvSpPr/>
          <p:nvPr/>
        </p:nvSpPr>
        <p:spPr>
          <a:xfrm>
            <a:off x="669925" y="4708316"/>
            <a:ext cx="7577138" cy="18859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7CA3A27-9CCB-486D-BC1A-A19FC7BDF83C}"/>
              </a:ext>
            </a:extLst>
          </p:cNvPr>
          <p:cNvSpPr/>
          <p:nvPr/>
        </p:nvSpPr>
        <p:spPr>
          <a:xfrm>
            <a:off x="669925" y="6576267"/>
            <a:ext cx="7577138" cy="18000"/>
          </a:xfrm>
          <a:prstGeom prst="rect">
            <a:avLst/>
          </a:prstGeom>
          <a:solidFill>
            <a:srgbClr val="5374B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4035112-43B4-4F79-A118-4D716D4ACDF9}"/>
              </a:ext>
            </a:extLst>
          </p:cNvPr>
          <p:cNvSpPr txBox="1"/>
          <p:nvPr/>
        </p:nvSpPr>
        <p:spPr>
          <a:xfrm>
            <a:off x="1020792" y="4561017"/>
            <a:ext cx="2708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5374B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ONE</a:t>
            </a:r>
            <a:endParaRPr lang="zh-CN" altLang="en-US" sz="3600" dirty="0">
              <a:solidFill>
                <a:srgbClr val="5374B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553F0BC0-021F-4578-A899-74CB62A62EA7}"/>
              </a:ext>
            </a:extLst>
          </p:cNvPr>
          <p:cNvCxnSpPr>
            <a:cxnSpLocks/>
          </p:cNvCxnSpPr>
          <p:nvPr/>
        </p:nvCxnSpPr>
        <p:spPr>
          <a:xfrm>
            <a:off x="2608641" y="5301917"/>
            <a:ext cx="582486" cy="0"/>
          </a:xfrm>
          <a:prstGeom prst="line">
            <a:avLst/>
          </a:prstGeom>
          <a:ln>
            <a:solidFill>
              <a:srgbClr val="537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9647E96-51DE-48A9-8F81-D5A26E43BD44}"/>
              </a:ext>
            </a:extLst>
          </p:cNvPr>
          <p:cNvSpPr txBox="1"/>
          <p:nvPr/>
        </p:nvSpPr>
        <p:spPr>
          <a:xfrm>
            <a:off x="3449638" y="5071085"/>
            <a:ext cx="2646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5374BB"/>
                </a:solidFill>
              </a:rPr>
              <a:t>请输入你的标题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B5F088F-E97F-40B5-A7F9-3276858F12ED}"/>
              </a:ext>
            </a:extLst>
          </p:cNvPr>
          <p:cNvSpPr txBox="1"/>
          <p:nvPr/>
        </p:nvSpPr>
        <p:spPr>
          <a:xfrm>
            <a:off x="3449637" y="5591106"/>
            <a:ext cx="4460649" cy="70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这个肯定是没人看的，反正也没有人看，所以就可以说很多很多的话，为什么要说这么多话呢？</a:t>
            </a:r>
            <a:endParaRPr lang="zh-CN" altLang="en-US" sz="1600" dirty="0">
              <a:solidFill>
                <a:srgbClr val="5374B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28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>
            <a:extLst>
              <a:ext uri="{FF2B5EF4-FFF2-40B4-BE49-F238E27FC236}">
                <a16:creationId xmlns:a16="http://schemas.microsoft.com/office/drawing/2014/main" xmlns="" id="{AA6A3381-23FA-4CB8-AF60-70F754B64A43}"/>
              </a:ext>
            </a:extLst>
          </p:cNvPr>
          <p:cNvSpPr/>
          <p:nvPr/>
        </p:nvSpPr>
        <p:spPr>
          <a:xfrm>
            <a:off x="-2447762" y="3019340"/>
            <a:ext cx="12192000" cy="3065489"/>
          </a:xfrm>
          <a:prstGeom prst="rtTriangle">
            <a:avLst/>
          </a:prstGeom>
          <a:noFill/>
          <a:ln>
            <a:solidFill>
              <a:srgbClr val="5374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AAA1BAA0-9A53-4718-B4BF-97B6687E27FE}"/>
              </a:ext>
            </a:extLst>
          </p:cNvPr>
          <p:cNvCxnSpPr>
            <a:cxnSpLocks/>
          </p:cNvCxnSpPr>
          <p:nvPr/>
        </p:nvCxnSpPr>
        <p:spPr>
          <a:xfrm>
            <a:off x="9161752" y="1651485"/>
            <a:ext cx="582486" cy="0"/>
          </a:xfrm>
          <a:prstGeom prst="line">
            <a:avLst/>
          </a:prstGeom>
          <a:ln>
            <a:solidFill>
              <a:srgbClr val="537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57F82B2-D4B3-4C33-97A0-B72D8429F17C}"/>
              </a:ext>
            </a:extLst>
          </p:cNvPr>
          <p:cNvSpPr txBox="1"/>
          <p:nvPr/>
        </p:nvSpPr>
        <p:spPr>
          <a:xfrm>
            <a:off x="6349321" y="1420653"/>
            <a:ext cx="2646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5374BB"/>
                </a:solidFill>
              </a:rPr>
              <a:t>请输入你的标题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A907E06-BCD2-4C69-8A50-651CE49C3607}"/>
              </a:ext>
            </a:extLst>
          </p:cNvPr>
          <p:cNvSpPr txBox="1"/>
          <p:nvPr/>
        </p:nvSpPr>
        <p:spPr>
          <a:xfrm>
            <a:off x="6349321" y="2029668"/>
            <a:ext cx="4994004" cy="118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这个肯定是没人看的，反正也没有人看，所以就可以说很多很多的话，为什么要说这么多话呢？因为有这么大的地方可以来写文字，不然这么多地方真的是很浪费诶，浪费可耻，可是我又没什么好说的。</a:t>
            </a:r>
            <a:endParaRPr lang="en-US" altLang="zh-CN" sz="1400" dirty="0">
              <a:solidFill>
                <a:srgbClr val="1D273B">
                  <a:alpha val="8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xmlns="" id="{B7DA6418-0F2D-48E5-9D40-711535536CA7}"/>
              </a:ext>
            </a:extLst>
          </p:cNvPr>
          <p:cNvSpPr/>
          <p:nvPr/>
        </p:nvSpPr>
        <p:spPr>
          <a:xfrm>
            <a:off x="0" y="3792510"/>
            <a:ext cx="12192000" cy="3065489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CA1479B-69C6-4A4B-B1CB-E62364FFEC1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925" y="698896"/>
            <a:ext cx="4745066" cy="546020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7EDEE8C-B25D-4A11-9E73-6BBC4CA07901}"/>
              </a:ext>
            </a:extLst>
          </p:cNvPr>
          <p:cNvSpPr/>
          <p:nvPr/>
        </p:nvSpPr>
        <p:spPr>
          <a:xfrm>
            <a:off x="669925" y="698895"/>
            <a:ext cx="4745066" cy="18000"/>
          </a:xfrm>
          <a:prstGeom prst="rect">
            <a:avLst/>
          </a:prstGeom>
          <a:solidFill>
            <a:srgbClr val="5374B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7BBC430-2127-4F71-9BA9-3B0BE1231EF7}"/>
              </a:ext>
            </a:extLst>
          </p:cNvPr>
          <p:cNvSpPr/>
          <p:nvPr/>
        </p:nvSpPr>
        <p:spPr>
          <a:xfrm>
            <a:off x="11790137" y="448752"/>
            <a:ext cx="173264" cy="173262"/>
          </a:xfrm>
          <a:prstGeom prst="rect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2D270303-B831-40F6-8219-A00636698D17}"/>
              </a:ext>
            </a:extLst>
          </p:cNvPr>
          <p:cNvCxnSpPr/>
          <p:nvPr/>
        </p:nvCxnSpPr>
        <p:spPr>
          <a:xfrm>
            <a:off x="11876768" y="5471886"/>
            <a:ext cx="0" cy="612943"/>
          </a:xfrm>
          <a:prstGeom prst="line">
            <a:avLst/>
          </a:prstGeom>
          <a:ln>
            <a:solidFill>
              <a:srgbClr val="537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6C052BE9-4E08-4732-97E3-BEC3D5816AF0}"/>
              </a:ext>
            </a:extLst>
          </p:cNvPr>
          <p:cNvSpPr/>
          <p:nvPr/>
        </p:nvSpPr>
        <p:spPr>
          <a:xfrm>
            <a:off x="6349321" y="3658607"/>
            <a:ext cx="4994004" cy="626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既然没有什么话可以说了，那就什么都不说好了，反正你已经看到这里了，就动动你的小指头，关注公众号“小白学个</a:t>
            </a:r>
            <a:r>
              <a:rPr lang="en-US" altLang="zh-CN" sz="14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</a:t>
            </a:r>
            <a:r>
              <a:rPr lang="zh-CN" altLang="en-US" sz="14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”呗。</a:t>
            </a:r>
          </a:p>
        </p:txBody>
      </p:sp>
    </p:spTree>
    <p:extLst>
      <p:ext uri="{BB962C8B-B14F-4D97-AF65-F5344CB8AC3E}">
        <p14:creationId xmlns:p14="http://schemas.microsoft.com/office/powerpoint/2010/main" val="245935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473980BE-4C27-4519-A9B2-5ED2FC04F76C}"/>
              </a:ext>
            </a:extLst>
          </p:cNvPr>
          <p:cNvSpPr/>
          <p:nvPr/>
        </p:nvSpPr>
        <p:spPr>
          <a:xfrm>
            <a:off x="671512" y="263525"/>
            <a:ext cx="10848976" cy="6330950"/>
          </a:xfrm>
          <a:prstGeom prst="roundRect">
            <a:avLst>
              <a:gd name="adj" fmla="val 2866"/>
            </a:avLst>
          </a:prstGeom>
          <a:noFill/>
          <a:ln>
            <a:solidFill>
              <a:srgbClr val="5374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6619E1D1-36F4-494F-9686-1953D0B411C4}"/>
              </a:ext>
            </a:extLst>
          </p:cNvPr>
          <p:cNvSpPr/>
          <p:nvPr/>
        </p:nvSpPr>
        <p:spPr>
          <a:xfrm>
            <a:off x="4978400" y="737077"/>
            <a:ext cx="2235200" cy="2235200"/>
          </a:xfrm>
          <a:prstGeom prst="ellipse">
            <a:avLst/>
          </a:prstGeom>
          <a:noFill/>
          <a:ln>
            <a:solidFill>
              <a:srgbClr val="5374BB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A3DEC65-2C58-44B1-A467-54478E1EC2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2550" y="921227"/>
            <a:ext cx="1866900" cy="1866900"/>
          </a:xfrm>
          <a:custGeom>
            <a:avLst/>
            <a:gdLst>
              <a:gd name="connsiteX0" fmla="*/ 3429000 w 6858000"/>
              <a:gd name="connsiteY0" fmla="*/ 0 h 6858000"/>
              <a:gd name="connsiteX1" fmla="*/ 6858000 w 6858000"/>
              <a:gd name="connsiteY1" fmla="*/ 3429000 h 6858000"/>
              <a:gd name="connsiteX2" fmla="*/ 3429000 w 6858000"/>
              <a:gd name="connsiteY2" fmla="*/ 6858000 h 6858000"/>
              <a:gd name="connsiteX3" fmla="*/ 0 w 6858000"/>
              <a:gd name="connsiteY3" fmla="*/ 3429000 h 6858000"/>
              <a:gd name="connsiteX4" fmla="*/ 3429000 w 6858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6858000">
                <a:moveTo>
                  <a:pt x="3429000" y="0"/>
                </a:moveTo>
                <a:cubicBezTo>
                  <a:pt x="5322784" y="0"/>
                  <a:pt x="6858000" y="1535216"/>
                  <a:pt x="6858000" y="3429000"/>
                </a:cubicBezTo>
                <a:cubicBezTo>
                  <a:pt x="6858000" y="5322784"/>
                  <a:pt x="5322784" y="6858000"/>
                  <a:pt x="3429000" y="6858000"/>
                </a:cubicBezTo>
                <a:cubicBezTo>
                  <a:pt x="1535216" y="6858000"/>
                  <a:pt x="0" y="5322784"/>
                  <a:pt x="0" y="3429000"/>
                </a:cubicBezTo>
                <a:cubicBezTo>
                  <a:pt x="0" y="1535216"/>
                  <a:pt x="1535216" y="0"/>
                  <a:pt x="3429000" y="0"/>
                </a:cubicBezTo>
                <a:close/>
              </a:path>
            </a:pathLst>
          </a:custGeom>
          <a:ln w="25400">
            <a:solidFill>
              <a:srgbClr val="5374BB"/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5FDFEB0-63A6-4263-A92F-954A6719D432}"/>
              </a:ext>
            </a:extLst>
          </p:cNvPr>
          <p:cNvSpPr txBox="1"/>
          <p:nvPr/>
        </p:nvSpPr>
        <p:spPr>
          <a:xfrm>
            <a:off x="5232400" y="3339922"/>
            <a:ext cx="172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err="1">
                <a:solidFill>
                  <a:srgbClr val="5374B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Mrs.Wang</a:t>
            </a:r>
            <a:endParaRPr lang="en-US" altLang="zh-CN" sz="2400" dirty="0">
              <a:solidFill>
                <a:srgbClr val="5374B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DA2AB3C-483B-410A-A063-F9E1AAE0AFC9}"/>
              </a:ext>
            </a:extLst>
          </p:cNvPr>
          <p:cNvSpPr txBox="1"/>
          <p:nvPr/>
        </p:nvSpPr>
        <p:spPr>
          <a:xfrm>
            <a:off x="4702629" y="4006375"/>
            <a:ext cx="2786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5374B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</a:t>
            </a:r>
            <a:r>
              <a:rPr lang="zh-CN" altLang="en-US" dirty="0">
                <a:solidFill>
                  <a:srgbClr val="5374B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公司创意总监</a:t>
            </a:r>
            <a:endParaRPr lang="en-US" altLang="zh-CN" dirty="0">
              <a:solidFill>
                <a:srgbClr val="5374B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A62BB92-9EC5-4ED9-A339-94D9C531B1C5}"/>
              </a:ext>
            </a:extLst>
          </p:cNvPr>
          <p:cNvSpPr/>
          <p:nvPr/>
        </p:nvSpPr>
        <p:spPr>
          <a:xfrm>
            <a:off x="2401888" y="4835685"/>
            <a:ext cx="7388225" cy="702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既然没有什么话可以说了，那就什么都不说好了，反正你已经看到这里了，就动动你的小指头，关注公众号“小白学个</a:t>
            </a:r>
            <a:r>
              <a:rPr lang="en-US" altLang="zh-CN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</a:t>
            </a: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”呗。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C1861909-AD49-4E70-8DDB-44018206E917}"/>
              </a:ext>
            </a:extLst>
          </p:cNvPr>
          <p:cNvSpPr/>
          <p:nvPr/>
        </p:nvSpPr>
        <p:spPr>
          <a:xfrm>
            <a:off x="5789575" y="6070049"/>
            <a:ext cx="50875" cy="50875"/>
          </a:xfrm>
          <a:prstGeom prst="ellipse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9FBF6A22-6F1D-4BA7-B877-4995E2248DF3}"/>
              </a:ext>
            </a:extLst>
          </p:cNvPr>
          <p:cNvSpPr/>
          <p:nvPr/>
        </p:nvSpPr>
        <p:spPr>
          <a:xfrm>
            <a:off x="6070563" y="6070049"/>
            <a:ext cx="50875" cy="50875"/>
          </a:xfrm>
          <a:prstGeom prst="ellipse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6F68C04-47FD-4585-BAA6-599E68DC38DC}"/>
              </a:ext>
            </a:extLst>
          </p:cNvPr>
          <p:cNvSpPr/>
          <p:nvPr/>
        </p:nvSpPr>
        <p:spPr>
          <a:xfrm>
            <a:off x="6351551" y="6070049"/>
            <a:ext cx="50875" cy="50875"/>
          </a:xfrm>
          <a:prstGeom prst="ellipse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DB54084B-FC04-4DC8-824E-A6A67A346973}"/>
              </a:ext>
            </a:extLst>
          </p:cNvPr>
          <p:cNvCxnSpPr>
            <a:cxnSpLocks/>
          </p:cNvCxnSpPr>
          <p:nvPr/>
        </p:nvCxnSpPr>
        <p:spPr>
          <a:xfrm>
            <a:off x="3482356" y="1651485"/>
            <a:ext cx="582486" cy="0"/>
          </a:xfrm>
          <a:prstGeom prst="line">
            <a:avLst/>
          </a:prstGeom>
          <a:ln>
            <a:solidFill>
              <a:srgbClr val="537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2752D15-419B-4417-AF10-B132EE4DD1FC}"/>
              </a:ext>
            </a:extLst>
          </p:cNvPr>
          <p:cNvSpPr txBox="1"/>
          <p:nvPr/>
        </p:nvSpPr>
        <p:spPr>
          <a:xfrm>
            <a:off x="669925" y="1420653"/>
            <a:ext cx="2646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5374BB"/>
                </a:solidFill>
              </a:rPr>
              <a:t>请输入你的标题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0926D23-A129-439C-9646-323E3C8079AD}"/>
              </a:ext>
            </a:extLst>
          </p:cNvPr>
          <p:cNvSpPr txBox="1"/>
          <p:nvPr/>
        </p:nvSpPr>
        <p:spPr>
          <a:xfrm>
            <a:off x="669925" y="2029668"/>
            <a:ext cx="4225925" cy="166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这个肯定是没人看的，反正也没有人看，所以就可以说很多很多的话，为什么要说这么多话呢？因为有这么大的地方可以来写文字，不然这么多地方真的是很浪费诶，浪费可耻，可是我又没什么好说的。</a:t>
            </a:r>
            <a:endParaRPr lang="en-US" altLang="zh-CN" sz="1600" dirty="0">
              <a:solidFill>
                <a:srgbClr val="1D273B">
                  <a:alpha val="8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A08EB1B-3D21-442B-9EED-59791B77CDFA}"/>
              </a:ext>
            </a:extLst>
          </p:cNvPr>
          <p:cNvSpPr/>
          <p:nvPr/>
        </p:nvSpPr>
        <p:spPr>
          <a:xfrm>
            <a:off x="669925" y="3925165"/>
            <a:ext cx="4225925" cy="10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既然没有什么话可以说了，那就什么都不说好了，反正你已经看到这里了，就动动你的小指头，关注公众号“小白学个</a:t>
            </a:r>
            <a:r>
              <a:rPr lang="en-US" altLang="zh-CN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</a:t>
            </a: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”呗。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F9CD4CF-B75A-4CAD-8E77-CBA129AA78E1}"/>
              </a:ext>
            </a:extLst>
          </p:cNvPr>
          <p:cNvSpPr/>
          <p:nvPr/>
        </p:nvSpPr>
        <p:spPr>
          <a:xfrm>
            <a:off x="729885" y="5289726"/>
            <a:ext cx="1667734" cy="337032"/>
          </a:xfrm>
          <a:prstGeom prst="rect">
            <a:avLst/>
          </a:prstGeom>
          <a:solidFill>
            <a:srgbClr val="0508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dirty="0"/>
              <a:t>小白学个</a:t>
            </a:r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8185487-594F-472F-A572-C423F566143A}"/>
              </a:ext>
            </a:extLst>
          </p:cNvPr>
          <p:cNvSpPr/>
          <p:nvPr/>
        </p:nvSpPr>
        <p:spPr>
          <a:xfrm>
            <a:off x="6381750" y="1028700"/>
            <a:ext cx="5810250" cy="4968418"/>
          </a:xfrm>
          <a:prstGeom prst="rect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0FE2560-34CB-4148-8550-7818521DD5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4552" y="1567576"/>
            <a:ext cx="5024464" cy="389066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B915D88-7205-4CDE-AFDC-17C94D87EF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385766" y="1567576"/>
            <a:ext cx="806234" cy="3890666"/>
          </a:xfrm>
          <a:custGeom>
            <a:avLst/>
            <a:gdLst>
              <a:gd name="connsiteX0" fmla="*/ 0 w 806234"/>
              <a:gd name="connsiteY0" fmla="*/ 0 h 3890666"/>
              <a:gd name="connsiteX1" fmla="*/ 806234 w 806234"/>
              <a:gd name="connsiteY1" fmla="*/ 0 h 3890666"/>
              <a:gd name="connsiteX2" fmla="*/ 806234 w 806234"/>
              <a:gd name="connsiteY2" fmla="*/ 3890666 h 3890666"/>
              <a:gd name="connsiteX3" fmla="*/ 0 w 806234"/>
              <a:gd name="connsiteY3" fmla="*/ 3890666 h 389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6234" h="3890666">
                <a:moveTo>
                  <a:pt x="0" y="0"/>
                </a:moveTo>
                <a:lnTo>
                  <a:pt x="806234" y="0"/>
                </a:lnTo>
                <a:lnTo>
                  <a:pt x="806234" y="3890666"/>
                </a:lnTo>
                <a:lnTo>
                  <a:pt x="0" y="389066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7301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7498B50-9CA0-4878-9DD0-FC77DC3FA5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5607099"/>
          </a:xfrm>
          <a:custGeom>
            <a:avLst/>
            <a:gdLst>
              <a:gd name="connsiteX0" fmla="*/ 0 w 12192000"/>
              <a:gd name="connsiteY0" fmla="*/ 0 h 5607099"/>
              <a:gd name="connsiteX1" fmla="*/ 12192000 w 12192000"/>
              <a:gd name="connsiteY1" fmla="*/ 0 h 5607099"/>
              <a:gd name="connsiteX2" fmla="*/ 12192000 w 12192000"/>
              <a:gd name="connsiteY2" fmla="*/ 5607099 h 5607099"/>
              <a:gd name="connsiteX3" fmla="*/ 0 w 12192000"/>
              <a:gd name="connsiteY3" fmla="*/ 5607099 h 560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07099">
                <a:moveTo>
                  <a:pt x="0" y="0"/>
                </a:moveTo>
                <a:lnTo>
                  <a:pt x="12192000" y="0"/>
                </a:lnTo>
                <a:lnTo>
                  <a:pt x="12192000" y="5607099"/>
                </a:lnTo>
                <a:lnTo>
                  <a:pt x="0" y="5607099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E9028B6-FBB7-4255-B620-C5898D7CF775}"/>
              </a:ext>
            </a:extLst>
          </p:cNvPr>
          <p:cNvSpPr/>
          <p:nvPr/>
        </p:nvSpPr>
        <p:spPr>
          <a:xfrm>
            <a:off x="0" y="2076450"/>
            <a:ext cx="12192000" cy="3574841"/>
          </a:xfrm>
          <a:prstGeom prst="rect">
            <a:avLst/>
          </a:prstGeom>
          <a:gradFill>
            <a:gsLst>
              <a:gs pos="81000">
                <a:srgbClr val="5374BB">
                  <a:alpha val="80000"/>
                </a:srgbClr>
              </a:gs>
              <a:gs pos="0">
                <a:srgbClr val="5374BB">
                  <a:alpha val="0"/>
                </a:srgbClr>
              </a:gs>
              <a:gs pos="100000">
                <a:srgbClr val="5374B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B7D45E6-D07D-4572-A437-217156C90B7E}"/>
              </a:ext>
            </a:extLst>
          </p:cNvPr>
          <p:cNvSpPr/>
          <p:nvPr/>
        </p:nvSpPr>
        <p:spPr>
          <a:xfrm>
            <a:off x="669925" y="4708316"/>
            <a:ext cx="7577138" cy="18859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7CA3A27-9CCB-486D-BC1A-A19FC7BDF83C}"/>
              </a:ext>
            </a:extLst>
          </p:cNvPr>
          <p:cNvSpPr/>
          <p:nvPr/>
        </p:nvSpPr>
        <p:spPr>
          <a:xfrm>
            <a:off x="669925" y="6576267"/>
            <a:ext cx="7577138" cy="18000"/>
          </a:xfrm>
          <a:prstGeom prst="rect">
            <a:avLst/>
          </a:prstGeom>
          <a:solidFill>
            <a:srgbClr val="5374B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4035112-43B4-4F79-A118-4D716D4ACDF9}"/>
              </a:ext>
            </a:extLst>
          </p:cNvPr>
          <p:cNvSpPr txBox="1"/>
          <p:nvPr/>
        </p:nvSpPr>
        <p:spPr>
          <a:xfrm>
            <a:off x="1020792" y="4561017"/>
            <a:ext cx="2708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5374B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TWO</a:t>
            </a:r>
            <a:endParaRPr lang="zh-CN" altLang="en-US" sz="3600" dirty="0">
              <a:solidFill>
                <a:srgbClr val="5374B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553F0BC0-021F-4578-A899-74CB62A62EA7}"/>
              </a:ext>
            </a:extLst>
          </p:cNvPr>
          <p:cNvCxnSpPr>
            <a:cxnSpLocks/>
          </p:cNvCxnSpPr>
          <p:nvPr/>
        </p:nvCxnSpPr>
        <p:spPr>
          <a:xfrm>
            <a:off x="2608641" y="5301917"/>
            <a:ext cx="582486" cy="0"/>
          </a:xfrm>
          <a:prstGeom prst="line">
            <a:avLst/>
          </a:prstGeom>
          <a:ln>
            <a:solidFill>
              <a:srgbClr val="537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9647E96-51DE-48A9-8F81-D5A26E43BD44}"/>
              </a:ext>
            </a:extLst>
          </p:cNvPr>
          <p:cNvSpPr txBox="1"/>
          <p:nvPr/>
        </p:nvSpPr>
        <p:spPr>
          <a:xfrm>
            <a:off x="3449638" y="5071085"/>
            <a:ext cx="2646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5374BB"/>
                </a:solidFill>
              </a:rPr>
              <a:t>请输入你的标题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B5F088F-E97F-40B5-A7F9-3276858F12ED}"/>
              </a:ext>
            </a:extLst>
          </p:cNvPr>
          <p:cNvSpPr txBox="1"/>
          <p:nvPr/>
        </p:nvSpPr>
        <p:spPr>
          <a:xfrm>
            <a:off x="3449637" y="5591106"/>
            <a:ext cx="4460649" cy="70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这个肯定是没人看的，反正也没有人看，所以就可以说很多很多的话，为什么要说这么多话呢？</a:t>
            </a:r>
            <a:endParaRPr lang="zh-CN" altLang="en-US" sz="1600" dirty="0">
              <a:solidFill>
                <a:srgbClr val="5374B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93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8AF0317-ACCB-4C95-8091-1A4A639740EB}"/>
              </a:ext>
            </a:extLst>
          </p:cNvPr>
          <p:cNvSpPr/>
          <p:nvPr/>
        </p:nvSpPr>
        <p:spPr>
          <a:xfrm>
            <a:off x="0" y="0"/>
            <a:ext cx="4107305" cy="6858000"/>
          </a:xfrm>
          <a:prstGeom prst="rect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40EDF58-365E-4F18-B73B-B99A54C6B0CC}"/>
              </a:ext>
            </a:extLst>
          </p:cNvPr>
          <p:cNvSpPr/>
          <p:nvPr/>
        </p:nvSpPr>
        <p:spPr>
          <a:xfrm>
            <a:off x="4107305" y="4570312"/>
            <a:ext cx="8084695" cy="2287688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143CA3C-117C-4782-81EB-FCC066A86407}"/>
              </a:ext>
            </a:extLst>
          </p:cNvPr>
          <p:cNvSpPr txBox="1"/>
          <p:nvPr/>
        </p:nvSpPr>
        <p:spPr>
          <a:xfrm>
            <a:off x="436317" y="2118518"/>
            <a:ext cx="2646362" cy="1008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endParaRPr lang="en-US" altLang="zh-CN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你的标题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69A45D27-46B7-42FA-881D-109352A54485}"/>
              </a:ext>
            </a:extLst>
          </p:cNvPr>
          <p:cNvCxnSpPr>
            <a:cxnSpLocks/>
          </p:cNvCxnSpPr>
          <p:nvPr/>
        </p:nvCxnSpPr>
        <p:spPr>
          <a:xfrm>
            <a:off x="569445" y="3267868"/>
            <a:ext cx="3175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0E1B501-E33A-4BBD-A2B0-AB079EBA1921}"/>
              </a:ext>
            </a:extLst>
          </p:cNvPr>
          <p:cNvSpPr txBox="1"/>
          <p:nvPr/>
        </p:nvSpPr>
        <p:spPr>
          <a:xfrm>
            <a:off x="436318" y="3392960"/>
            <a:ext cx="2984278" cy="1346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这个肯定是没人看的，反正也没有人看，所以就可以说很多很多的话，为什么要说这么多话呢？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6B79C28-39D3-41ED-88F3-DF914945690F}"/>
              </a:ext>
            </a:extLst>
          </p:cNvPr>
          <p:cNvSpPr txBox="1"/>
          <p:nvPr/>
        </p:nvSpPr>
        <p:spPr>
          <a:xfrm>
            <a:off x="5350548" y="5360983"/>
            <a:ext cx="4862972" cy="70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这个肯定是没人看的，反正也没有人看，所以就可以说很多很多的话，为什么要说这么多话呢？</a:t>
            </a:r>
            <a:endParaRPr lang="zh-CN" altLang="en-US" sz="1600" dirty="0">
              <a:solidFill>
                <a:srgbClr val="5374BB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3963E64-9E8B-4CB6-9E58-61841098A90B}"/>
              </a:ext>
            </a:extLst>
          </p:cNvPr>
          <p:cNvSpPr txBox="1"/>
          <p:nvPr/>
        </p:nvSpPr>
        <p:spPr>
          <a:xfrm>
            <a:off x="5149386" y="3076671"/>
            <a:ext cx="4862972" cy="70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这个肯定是没人看的，反正也没有人看，所以就可以说很多很多的话，为什么要说这么多话呢？</a:t>
            </a:r>
            <a:endParaRPr lang="zh-CN" altLang="en-US" sz="1600" dirty="0">
              <a:solidFill>
                <a:srgbClr val="5374BB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B2C22B2-8A97-42E2-99EC-577630693745}"/>
              </a:ext>
            </a:extLst>
          </p:cNvPr>
          <p:cNvSpPr txBox="1"/>
          <p:nvPr/>
        </p:nvSpPr>
        <p:spPr>
          <a:xfrm>
            <a:off x="5149386" y="790671"/>
            <a:ext cx="4862972" cy="70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这个肯定是没人看的，反正也没有人看，所以就可以说很多很多的话，为什么要说这么多话呢？</a:t>
            </a:r>
            <a:endParaRPr lang="zh-CN" altLang="en-US" sz="1600" dirty="0">
              <a:solidFill>
                <a:srgbClr val="5374BB"/>
              </a:solidFill>
            </a:endParaRPr>
          </a:p>
        </p:txBody>
      </p:sp>
      <p:sp>
        <p:nvSpPr>
          <p:cNvPr id="19" name="KSO_Shape">
            <a:extLst>
              <a:ext uri="{FF2B5EF4-FFF2-40B4-BE49-F238E27FC236}">
                <a16:creationId xmlns:a16="http://schemas.microsoft.com/office/drawing/2014/main" xmlns="" id="{9CD0B6AA-AD65-4319-AC5F-1CE1763094F5}"/>
              </a:ext>
            </a:extLst>
          </p:cNvPr>
          <p:cNvSpPr/>
          <p:nvPr/>
        </p:nvSpPr>
        <p:spPr>
          <a:xfrm>
            <a:off x="10991850" y="5075981"/>
            <a:ext cx="1905000" cy="1276350"/>
          </a:xfrm>
          <a:prstGeom prst="wedgeRectCallout">
            <a:avLst>
              <a:gd name="adj1" fmla="val -44050"/>
              <a:gd name="adj2" fmla="val 71591"/>
            </a:avLst>
          </a:prstGeom>
          <a:solidFill>
            <a:srgbClr val="5374B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KSO_Shape">
            <a:extLst>
              <a:ext uri="{FF2B5EF4-FFF2-40B4-BE49-F238E27FC236}">
                <a16:creationId xmlns:a16="http://schemas.microsoft.com/office/drawing/2014/main" xmlns="" id="{1C620342-F310-4559-8E80-F9B93B922C88}"/>
              </a:ext>
            </a:extLst>
          </p:cNvPr>
          <p:cNvSpPr/>
          <p:nvPr/>
        </p:nvSpPr>
        <p:spPr>
          <a:xfrm>
            <a:off x="436317" y="5075981"/>
            <a:ext cx="2966138" cy="351775"/>
          </a:xfrm>
          <a:custGeom>
            <a:avLst/>
            <a:gdLst>
              <a:gd name="connsiteX0" fmla="*/ 0 w 2966138"/>
              <a:gd name="connsiteY0" fmla="*/ 0 h 1276350"/>
              <a:gd name="connsiteX1" fmla="*/ 494356 w 2966138"/>
              <a:gd name="connsiteY1" fmla="*/ 0 h 1276350"/>
              <a:gd name="connsiteX2" fmla="*/ 494356 w 2966138"/>
              <a:gd name="connsiteY2" fmla="*/ 0 h 1276350"/>
              <a:gd name="connsiteX3" fmla="*/ 1235891 w 2966138"/>
              <a:gd name="connsiteY3" fmla="*/ 0 h 1276350"/>
              <a:gd name="connsiteX4" fmla="*/ 2966138 w 2966138"/>
              <a:gd name="connsiteY4" fmla="*/ 0 h 1276350"/>
              <a:gd name="connsiteX5" fmla="*/ 2966138 w 2966138"/>
              <a:gd name="connsiteY5" fmla="*/ 744538 h 1276350"/>
              <a:gd name="connsiteX6" fmla="*/ 2966138 w 2966138"/>
              <a:gd name="connsiteY6" fmla="*/ 744538 h 1276350"/>
              <a:gd name="connsiteX7" fmla="*/ 2966138 w 2966138"/>
              <a:gd name="connsiteY7" fmla="*/ 1063625 h 1276350"/>
              <a:gd name="connsiteX8" fmla="*/ 2966138 w 2966138"/>
              <a:gd name="connsiteY8" fmla="*/ 1276350 h 1276350"/>
              <a:gd name="connsiteX9" fmla="*/ 1235891 w 2966138"/>
              <a:gd name="connsiteY9" fmla="*/ 1276350 h 1276350"/>
              <a:gd name="connsiteX10" fmla="*/ 271728 w 2966138"/>
              <a:gd name="connsiteY10" fmla="*/ 1628125 h 1276350"/>
              <a:gd name="connsiteX11" fmla="*/ 494356 w 2966138"/>
              <a:gd name="connsiteY11" fmla="*/ 1276350 h 1276350"/>
              <a:gd name="connsiteX12" fmla="*/ 0 w 2966138"/>
              <a:gd name="connsiteY12" fmla="*/ 1276350 h 1276350"/>
              <a:gd name="connsiteX13" fmla="*/ 0 w 2966138"/>
              <a:gd name="connsiteY13" fmla="*/ 1063625 h 1276350"/>
              <a:gd name="connsiteX14" fmla="*/ 0 w 2966138"/>
              <a:gd name="connsiteY14" fmla="*/ 744538 h 1276350"/>
              <a:gd name="connsiteX15" fmla="*/ 0 w 2966138"/>
              <a:gd name="connsiteY15" fmla="*/ 744538 h 1276350"/>
              <a:gd name="connsiteX16" fmla="*/ 0 w 2966138"/>
              <a:gd name="connsiteY16" fmla="*/ 0 h 1276350"/>
              <a:gd name="connsiteX0" fmla="*/ 0 w 2966138"/>
              <a:gd name="connsiteY0" fmla="*/ 0 h 1628125"/>
              <a:gd name="connsiteX1" fmla="*/ 494356 w 2966138"/>
              <a:gd name="connsiteY1" fmla="*/ 0 h 1628125"/>
              <a:gd name="connsiteX2" fmla="*/ 494356 w 2966138"/>
              <a:gd name="connsiteY2" fmla="*/ 0 h 1628125"/>
              <a:gd name="connsiteX3" fmla="*/ 1235891 w 2966138"/>
              <a:gd name="connsiteY3" fmla="*/ 0 h 1628125"/>
              <a:gd name="connsiteX4" fmla="*/ 2966138 w 2966138"/>
              <a:gd name="connsiteY4" fmla="*/ 0 h 1628125"/>
              <a:gd name="connsiteX5" fmla="*/ 2966138 w 2966138"/>
              <a:gd name="connsiteY5" fmla="*/ 744538 h 1628125"/>
              <a:gd name="connsiteX6" fmla="*/ 2966138 w 2966138"/>
              <a:gd name="connsiteY6" fmla="*/ 744538 h 1628125"/>
              <a:gd name="connsiteX7" fmla="*/ 2966138 w 2966138"/>
              <a:gd name="connsiteY7" fmla="*/ 1063625 h 1628125"/>
              <a:gd name="connsiteX8" fmla="*/ 2966138 w 2966138"/>
              <a:gd name="connsiteY8" fmla="*/ 1276350 h 1628125"/>
              <a:gd name="connsiteX9" fmla="*/ 1235891 w 2966138"/>
              <a:gd name="connsiteY9" fmla="*/ 1276350 h 1628125"/>
              <a:gd name="connsiteX10" fmla="*/ 271728 w 2966138"/>
              <a:gd name="connsiteY10" fmla="*/ 1628125 h 1628125"/>
              <a:gd name="connsiteX11" fmla="*/ 494356 w 2966138"/>
              <a:gd name="connsiteY11" fmla="*/ 1276350 h 1628125"/>
              <a:gd name="connsiteX12" fmla="*/ 0 w 2966138"/>
              <a:gd name="connsiteY12" fmla="*/ 1276350 h 1628125"/>
              <a:gd name="connsiteX13" fmla="*/ 0 w 2966138"/>
              <a:gd name="connsiteY13" fmla="*/ 1063625 h 1628125"/>
              <a:gd name="connsiteX14" fmla="*/ 0 w 2966138"/>
              <a:gd name="connsiteY14" fmla="*/ 744538 h 1628125"/>
              <a:gd name="connsiteX15" fmla="*/ 0 w 2966138"/>
              <a:gd name="connsiteY15" fmla="*/ 744538 h 1628125"/>
              <a:gd name="connsiteX16" fmla="*/ 91440 w 2966138"/>
              <a:gd name="connsiteY16" fmla="*/ 91440 h 1628125"/>
              <a:gd name="connsiteX0" fmla="*/ 0 w 2966138"/>
              <a:gd name="connsiteY0" fmla="*/ 0 h 1628125"/>
              <a:gd name="connsiteX1" fmla="*/ 494356 w 2966138"/>
              <a:gd name="connsiteY1" fmla="*/ 0 h 1628125"/>
              <a:gd name="connsiteX2" fmla="*/ 494356 w 2966138"/>
              <a:gd name="connsiteY2" fmla="*/ 0 h 1628125"/>
              <a:gd name="connsiteX3" fmla="*/ 1235891 w 2966138"/>
              <a:gd name="connsiteY3" fmla="*/ 0 h 1628125"/>
              <a:gd name="connsiteX4" fmla="*/ 2966138 w 2966138"/>
              <a:gd name="connsiteY4" fmla="*/ 0 h 1628125"/>
              <a:gd name="connsiteX5" fmla="*/ 2966138 w 2966138"/>
              <a:gd name="connsiteY5" fmla="*/ 744538 h 1628125"/>
              <a:gd name="connsiteX6" fmla="*/ 2966138 w 2966138"/>
              <a:gd name="connsiteY6" fmla="*/ 744538 h 1628125"/>
              <a:gd name="connsiteX7" fmla="*/ 2966138 w 2966138"/>
              <a:gd name="connsiteY7" fmla="*/ 1063625 h 1628125"/>
              <a:gd name="connsiteX8" fmla="*/ 2966138 w 2966138"/>
              <a:gd name="connsiteY8" fmla="*/ 1276350 h 1628125"/>
              <a:gd name="connsiteX9" fmla="*/ 1235891 w 2966138"/>
              <a:gd name="connsiteY9" fmla="*/ 1276350 h 1628125"/>
              <a:gd name="connsiteX10" fmla="*/ 271728 w 2966138"/>
              <a:gd name="connsiteY10" fmla="*/ 1628125 h 1628125"/>
              <a:gd name="connsiteX11" fmla="*/ 494356 w 2966138"/>
              <a:gd name="connsiteY11" fmla="*/ 1276350 h 1628125"/>
              <a:gd name="connsiteX12" fmla="*/ 0 w 2966138"/>
              <a:gd name="connsiteY12" fmla="*/ 1276350 h 1628125"/>
              <a:gd name="connsiteX13" fmla="*/ 0 w 2966138"/>
              <a:gd name="connsiteY13" fmla="*/ 1063625 h 1628125"/>
              <a:gd name="connsiteX14" fmla="*/ 0 w 2966138"/>
              <a:gd name="connsiteY14" fmla="*/ 744538 h 1628125"/>
              <a:gd name="connsiteX15" fmla="*/ 0 w 2966138"/>
              <a:gd name="connsiteY15" fmla="*/ 744538 h 1628125"/>
              <a:gd name="connsiteX0" fmla="*/ 494356 w 2966138"/>
              <a:gd name="connsiteY0" fmla="*/ 0 h 1628125"/>
              <a:gd name="connsiteX1" fmla="*/ 494356 w 2966138"/>
              <a:gd name="connsiteY1" fmla="*/ 0 h 1628125"/>
              <a:gd name="connsiteX2" fmla="*/ 1235891 w 2966138"/>
              <a:gd name="connsiteY2" fmla="*/ 0 h 1628125"/>
              <a:gd name="connsiteX3" fmla="*/ 2966138 w 2966138"/>
              <a:gd name="connsiteY3" fmla="*/ 0 h 1628125"/>
              <a:gd name="connsiteX4" fmla="*/ 2966138 w 2966138"/>
              <a:gd name="connsiteY4" fmla="*/ 744538 h 1628125"/>
              <a:gd name="connsiteX5" fmla="*/ 2966138 w 2966138"/>
              <a:gd name="connsiteY5" fmla="*/ 744538 h 1628125"/>
              <a:gd name="connsiteX6" fmla="*/ 2966138 w 2966138"/>
              <a:gd name="connsiteY6" fmla="*/ 1063625 h 1628125"/>
              <a:gd name="connsiteX7" fmla="*/ 2966138 w 2966138"/>
              <a:gd name="connsiteY7" fmla="*/ 1276350 h 1628125"/>
              <a:gd name="connsiteX8" fmla="*/ 1235891 w 2966138"/>
              <a:gd name="connsiteY8" fmla="*/ 1276350 h 1628125"/>
              <a:gd name="connsiteX9" fmla="*/ 271728 w 2966138"/>
              <a:gd name="connsiteY9" fmla="*/ 1628125 h 1628125"/>
              <a:gd name="connsiteX10" fmla="*/ 494356 w 2966138"/>
              <a:gd name="connsiteY10" fmla="*/ 1276350 h 1628125"/>
              <a:gd name="connsiteX11" fmla="*/ 0 w 2966138"/>
              <a:gd name="connsiteY11" fmla="*/ 1276350 h 1628125"/>
              <a:gd name="connsiteX12" fmla="*/ 0 w 2966138"/>
              <a:gd name="connsiteY12" fmla="*/ 1063625 h 1628125"/>
              <a:gd name="connsiteX13" fmla="*/ 0 w 2966138"/>
              <a:gd name="connsiteY13" fmla="*/ 744538 h 1628125"/>
              <a:gd name="connsiteX14" fmla="*/ 0 w 2966138"/>
              <a:gd name="connsiteY14" fmla="*/ 744538 h 1628125"/>
              <a:gd name="connsiteX0" fmla="*/ 494356 w 2966138"/>
              <a:gd name="connsiteY0" fmla="*/ 0 h 1628125"/>
              <a:gd name="connsiteX1" fmla="*/ 1235891 w 2966138"/>
              <a:gd name="connsiteY1" fmla="*/ 0 h 1628125"/>
              <a:gd name="connsiteX2" fmla="*/ 2966138 w 2966138"/>
              <a:gd name="connsiteY2" fmla="*/ 0 h 1628125"/>
              <a:gd name="connsiteX3" fmla="*/ 2966138 w 2966138"/>
              <a:gd name="connsiteY3" fmla="*/ 744538 h 1628125"/>
              <a:gd name="connsiteX4" fmla="*/ 2966138 w 2966138"/>
              <a:gd name="connsiteY4" fmla="*/ 744538 h 1628125"/>
              <a:gd name="connsiteX5" fmla="*/ 2966138 w 2966138"/>
              <a:gd name="connsiteY5" fmla="*/ 1063625 h 1628125"/>
              <a:gd name="connsiteX6" fmla="*/ 2966138 w 2966138"/>
              <a:gd name="connsiteY6" fmla="*/ 1276350 h 1628125"/>
              <a:gd name="connsiteX7" fmla="*/ 1235891 w 2966138"/>
              <a:gd name="connsiteY7" fmla="*/ 1276350 h 1628125"/>
              <a:gd name="connsiteX8" fmla="*/ 271728 w 2966138"/>
              <a:gd name="connsiteY8" fmla="*/ 1628125 h 1628125"/>
              <a:gd name="connsiteX9" fmla="*/ 494356 w 2966138"/>
              <a:gd name="connsiteY9" fmla="*/ 1276350 h 1628125"/>
              <a:gd name="connsiteX10" fmla="*/ 0 w 2966138"/>
              <a:gd name="connsiteY10" fmla="*/ 1276350 h 1628125"/>
              <a:gd name="connsiteX11" fmla="*/ 0 w 2966138"/>
              <a:gd name="connsiteY11" fmla="*/ 1063625 h 1628125"/>
              <a:gd name="connsiteX12" fmla="*/ 0 w 2966138"/>
              <a:gd name="connsiteY12" fmla="*/ 744538 h 1628125"/>
              <a:gd name="connsiteX13" fmla="*/ 0 w 2966138"/>
              <a:gd name="connsiteY13" fmla="*/ 744538 h 1628125"/>
              <a:gd name="connsiteX0" fmla="*/ 494356 w 2966138"/>
              <a:gd name="connsiteY0" fmla="*/ 10796 h 1638921"/>
              <a:gd name="connsiteX1" fmla="*/ 1154358 w 2966138"/>
              <a:gd name="connsiteY1" fmla="*/ 0 h 1638921"/>
              <a:gd name="connsiteX2" fmla="*/ 1235891 w 2966138"/>
              <a:gd name="connsiteY2" fmla="*/ 10796 h 1638921"/>
              <a:gd name="connsiteX3" fmla="*/ 2966138 w 2966138"/>
              <a:gd name="connsiteY3" fmla="*/ 10796 h 1638921"/>
              <a:gd name="connsiteX4" fmla="*/ 2966138 w 2966138"/>
              <a:gd name="connsiteY4" fmla="*/ 755334 h 1638921"/>
              <a:gd name="connsiteX5" fmla="*/ 2966138 w 2966138"/>
              <a:gd name="connsiteY5" fmla="*/ 755334 h 1638921"/>
              <a:gd name="connsiteX6" fmla="*/ 2966138 w 2966138"/>
              <a:gd name="connsiteY6" fmla="*/ 1074421 h 1638921"/>
              <a:gd name="connsiteX7" fmla="*/ 2966138 w 2966138"/>
              <a:gd name="connsiteY7" fmla="*/ 1287146 h 1638921"/>
              <a:gd name="connsiteX8" fmla="*/ 1235891 w 2966138"/>
              <a:gd name="connsiteY8" fmla="*/ 1287146 h 1638921"/>
              <a:gd name="connsiteX9" fmla="*/ 271728 w 2966138"/>
              <a:gd name="connsiteY9" fmla="*/ 1638921 h 1638921"/>
              <a:gd name="connsiteX10" fmla="*/ 494356 w 2966138"/>
              <a:gd name="connsiteY10" fmla="*/ 1287146 h 1638921"/>
              <a:gd name="connsiteX11" fmla="*/ 0 w 2966138"/>
              <a:gd name="connsiteY11" fmla="*/ 1287146 h 1638921"/>
              <a:gd name="connsiteX12" fmla="*/ 0 w 2966138"/>
              <a:gd name="connsiteY12" fmla="*/ 1074421 h 1638921"/>
              <a:gd name="connsiteX13" fmla="*/ 0 w 2966138"/>
              <a:gd name="connsiteY13" fmla="*/ 755334 h 1638921"/>
              <a:gd name="connsiteX14" fmla="*/ 0 w 2966138"/>
              <a:gd name="connsiteY14" fmla="*/ 755334 h 1638921"/>
              <a:gd name="connsiteX0" fmla="*/ 494356 w 2966138"/>
              <a:gd name="connsiteY0" fmla="*/ 10796 h 1638921"/>
              <a:gd name="connsiteX1" fmla="*/ 1154358 w 2966138"/>
              <a:gd name="connsiteY1" fmla="*/ 0 h 1638921"/>
              <a:gd name="connsiteX2" fmla="*/ 1235891 w 2966138"/>
              <a:gd name="connsiteY2" fmla="*/ 10796 h 1638921"/>
              <a:gd name="connsiteX3" fmla="*/ 1297233 w 2966138"/>
              <a:gd name="connsiteY3" fmla="*/ 0 h 1638921"/>
              <a:gd name="connsiteX4" fmla="*/ 2966138 w 2966138"/>
              <a:gd name="connsiteY4" fmla="*/ 10796 h 1638921"/>
              <a:gd name="connsiteX5" fmla="*/ 2966138 w 2966138"/>
              <a:gd name="connsiteY5" fmla="*/ 755334 h 1638921"/>
              <a:gd name="connsiteX6" fmla="*/ 2966138 w 2966138"/>
              <a:gd name="connsiteY6" fmla="*/ 755334 h 1638921"/>
              <a:gd name="connsiteX7" fmla="*/ 2966138 w 2966138"/>
              <a:gd name="connsiteY7" fmla="*/ 1074421 h 1638921"/>
              <a:gd name="connsiteX8" fmla="*/ 2966138 w 2966138"/>
              <a:gd name="connsiteY8" fmla="*/ 1287146 h 1638921"/>
              <a:gd name="connsiteX9" fmla="*/ 1235891 w 2966138"/>
              <a:gd name="connsiteY9" fmla="*/ 1287146 h 1638921"/>
              <a:gd name="connsiteX10" fmla="*/ 271728 w 2966138"/>
              <a:gd name="connsiteY10" fmla="*/ 1638921 h 1638921"/>
              <a:gd name="connsiteX11" fmla="*/ 494356 w 2966138"/>
              <a:gd name="connsiteY11" fmla="*/ 1287146 h 1638921"/>
              <a:gd name="connsiteX12" fmla="*/ 0 w 2966138"/>
              <a:gd name="connsiteY12" fmla="*/ 1287146 h 1638921"/>
              <a:gd name="connsiteX13" fmla="*/ 0 w 2966138"/>
              <a:gd name="connsiteY13" fmla="*/ 1074421 h 1638921"/>
              <a:gd name="connsiteX14" fmla="*/ 0 w 2966138"/>
              <a:gd name="connsiteY14" fmla="*/ 755334 h 1638921"/>
              <a:gd name="connsiteX15" fmla="*/ 0 w 2966138"/>
              <a:gd name="connsiteY15" fmla="*/ 755334 h 1638921"/>
              <a:gd name="connsiteX0" fmla="*/ 494356 w 2966138"/>
              <a:gd name="connsiteY0" fmla="*/ 10796 h 1638921"/>
              <a:gd name="connsiteX1" fmla="*/ 1154358 w 2966138"/>
              <a:gd name="connsiteY1" fmla="*/ 0 h 1638921"/>
              <a:gd name="connsiteX2" fmla="*/ 1235891 w 2966138"/>
              <a:gd name="connsiteY2" fmla="*/ 10796 h 1638921"/>
              <a:gd name="connsiteX3" fmla="*/ 2966138 w 2966138"/>
              <a:gd name="connsiteY3" fmla="*/ 10796 h 1638921"/>
              <a:gd name="connsiteX4" fmla="*/ 2966138 w 2966138"/>
              <a:gd name="connsiteY4" fmla="*/ 755334 h 1638921"/>
              <a:gd name="connsiteX5" fmla="*/ 2966138 w 2966138"/>
              <a:gd name="connsiteY5" fmla="*/ 755334 h 1638921"/>
              <a:gd name="connsiteX6" fmla="*/ 2966138 w 2966138"/>
              <a:gd name="connsiteY6" fmla="*/ 1074421 h 1638921"/>
              <a:gd name="connsiteX7" fmla="*/ 2966138 w 2966138"/>
              <a:gd name="connsiteY7" fmla="*/ 1287146 h 1638921"/>
              <a:gd name="connsiteX8" fmla="*/ 1235891 w 2966138"/>
              <a:gd name="connsiteY8" fmla="*/ 1287146 h 1638921"/>
              <a:gd name="connsiteX9" fmla="*/ 271728 w 2966138"/>
              <a:gd name="connsiteY9" fmla="*/ 1638921 h 1638921"/>
              <a:gd name="connsiteX10" fmla="*/ 494356 w 2966138"/>
              <a:gd name="connsiteY10" fmla="*/ 1287146 h 1638921"/>
              <a:gd name="connsiteX11" fmla="*/ 0 w 2966138"/>
              <a:gd name="connsiteY11" fmla="*/ 1287146 h 1638921"/>
              <a:gd name="connsiteX12" fmla="*/ 0 w 2966138"/>
              <a:gd name="connsiteY12" fmla="*/ 1074421 h 1638921"/>
              <a:gd name="connsiteX13" fmla="*/ 0 w 2966138"/>
              <a:gd name="connsiteY13" fmla="*/ 755334 h 1638921"/>
              <a:gd name="connsiteX14" fmla="*/ 0 w 2966138"/>
              <a:gd name="connsiteY14" fmla="*/ 755334 h 1638921"/>
              <a:gd name="connsiteX0" fmla="*/ 494356 w 2966138"/>
              <a:gd name="connsiteY0" fmla="*/ 10796 h 1638921"/>
              <a:gd name="connsiteX1" fmla="*/ 1154358 w 2966138"/>
              <a:gd name="connsiteY1" fmla="*/ 0 h 1638921"/>
              <a:gd name="connsiteX2" fmla="*/ 2966138 w 2966138"/>
              <a:gd name="connsiteY2" fmla="*/ 10796 h 1638921"/>
              <a:gd name="connsiteX3" fmla="*/ 2966138 w 2966138"/>
              <a:gd name="connsiteY3" fmla="*/ 755334 h 1638921"/>
              <a:gd name="connsiteX4" fmla="*/ 2966138 w 2966138"/>
              <a:gd name="connsiteY4" fmla="*/ 755334 h 1638921"/>
              <a:gd name="connsiteX5" fmla="*/ 2966138 w 2966138"/>
              <a:gd name="connsiteY5" fmla="*/ 1074421 h 1638921"/>
              <a:gd name="connsiteX6" fmla="*/ 2966138 w 2966138"/>
              <a:gd name="connsiteY6" fmla="*/ 1287146 h 1638921"/>
              <a:gd name="connsiteX7" fmla="*/ 1235891 w 2966138"/>
              <a:gd name="connsiteY7" fmla="*/ 1287146 h 1638921"/>
              <a:gd name="connsiteX8" fmla="*/ 271728 w 2966138"/>
              <a:gd name="connsiteY8" fmla="*/ 1638921 h 1638921"/>
              <a:gd name="connsiteX9" fmla="*/ 494356 w 2966138"/>
              <a:gd name="connsiteY9" fmla="*/ 1287146 h 1638921"/>
              <a:gd name="connsiteX10" fmla="*/ 0 w 2966138"/>
              <a:gd name="connsiteY10" fmla="*/ 1287146 h 1638921"/>
              <a:gd name="connsiteX11" fmla="*/ 0 w 2966138"/>
              <a:gd name="connsiteY11" fmla="*/ 1074421 h 1638921"/>
              <a:gd name="connsiteX12" fmla="*/ 0 w 2966138"/>
              <a:gd name="connsiteY12" fmla="*/ 755334 h 1638921"/>
              <a:gd name="connsiteX13" fmla="*/ 0 w 2966138"/>
              <a:gd name="connsiteY13" fmla="*/ 755334 h 1638921"/>
              <a:gd name="connsiteX0" fmla="*/ 494356 w 2966138"/>
              <a:gd name="connsiteY0" fmla="*/ 0 h 1628125"/>
              <a:gd name="connsiteX1" fmla="*/ 2966138 w 2966138"/>
              <a:gd name="connsiteY1" fmla="*/ 0 h 1628125"/>
              <a:gd name="connsiteX2" fmla="*/ 2966138 w 2966138"/>
              <a:gd name="connsiteY2" fmla="*/ 744538 h 1628125"/>
              <a:gd name="connsiteX3" fmla="*/ 2966138 w 2966138"/>
              <a:gd name="connsiteY3" fmla="*/ 744538 h 1628125"/>
              <a:gd name="connsiteX4" fmla="*/ 2966138 w 2966138"/>
              <a:gd name="connsiteY4" fmla="*/ 1063625 h 1628125"/>
              <a:gd name="connsiteX5" fmla="*/ 2966138 w 2966138"/>
              <a:gd name="connsiteY5" fmla="*/ 1276350 h 1628125"/>
              <a:gd name="connsiteX6" fmla="*/ 1235891 w 2966138"/>
              <a:gd name="connsiteY6" fmla="*/ 1276350 h 1628125"/>
              <a:gd name="connsiteX7" fmla="*/ 271728 w 2966138"/>
              <a:gd name="connsiteY7" fmla="*/ 1628125 h 1628125"/>
              <a:gd name="connsiteX8" fmla="*/ 494356 w 2966138"/>
              <a:gd name="connsiteY8" fmla="*/ 1276350 h 1628125"/>
              <a:gd name="connsiteX9" fmla="*/ 0 w 2966138"/>
              <a:gd name="connsiteY9" fmla="*/ 1276350 h 1628125"/>
              <a:gd name="connsiteX10" fmla="*/ 0 w 2966138"/>
              <a:gd name="connsiteY10" fmla="*/ 1063625 h 1628125"/>
              <a:gd name="connsiteX11" fmla="*/ 0 w 2966138"/>
              <a:gd name="connsiteY11" fmla="*/ 744538 h 1628125"/>
              <a:gd name="connsiteX12" fmla="*/ 0 w 2966138"/>
              <a:gd name="connsiteY12" fmla="*/ 744538 h 1628125"/>
              <a:gd name="connsiteX0" fmla="*/ 494356 w 2966138"/>
              <a:gd name="connsiteY0" fmla="*/ 0 h 1628125"/>
              <a:gd name="connsiteX1" fmla="*/ 2966138 w 2966138"/>
              <a:gd name="connsiteY1" fmla="*/ 744538 h 1628125"/>
              <a:gd name="connsiteX2" fmla="*/ 2966138 w 2966138"/>
              <a:gd name="connsiteY2" fmla="*/ 744538 h 1628125"/>
              <a:gd name="connsiteX3" fmla="*/ 2966138 w 2966138"/>
              <a:gd name="connsiteY3" fmla="*/ 1063625 h 1628125"/>
              <a:gd name="connsiteX4" fmla="*/ 2966138 w 2966138"/>
              <a:gd name="connsiteY4" fmla="*/ 1276350 h 1628125"/>
              <a:gd name="connsiteX5" fmla="*/ 1235891 w 2966138"/>
              <a:gd name="connsiteY5" fmla="*/ 1276350 h 1628125"/>
              <a:gd name="connsiteX6" fmla="*/ 271728 w 2966138"/>
              <a:gd name="connsiteY6" fmla="*/ 1628125 h 1628125"/>
              <a:gd name="connsiteX7" fmla="*/ 494356 w 2966138"/>
              <a:gd name="connsiteY7" fmla="*/ 1276350 h 1628125"/>
              <a:gd name="connsiteX8" fmla="*/ 0 w 2966138"/>
              <a:gd name="connsiteY8" fmla="*/ 1276350 h 1628125"/>
              <a:gd name="connsiteX9" fmla="*/ 0 w 2966138"/>
              <a:gd name="connsiteY9" fmla="*/ 1063625 h 1628125"/>
              <a:gd name="connsiteX10" fmla="*/ 0 w 2966138"/>
              <a:gd name="connsiteY10" fmla="*/ 744538 h 1628125"/>
              <a:gd name="connsiteX11" fmla="*/ 0 w 2966138"/>
              <a:gd name="connsiteY11" fmla="*/ 744538 h 1628125"/>
              <a:gd name="connsiteX0" fmla="*/ 2966138 w 2966138"/>
              <a:gd name="connsiteY0" fmla="*/ 0 h 883587"/>
              <a:gd name="connsiteX1" fmla="*/ 2966138 w 2966138"/>
              <a:gd name="connsiteY1" fmla="*/ 0 h 883587"/>
              <a:gd name="connsiteX2" fmla="*/ 2966138 w 2966138"/>
              <a:gd name="connsiteY2" fmla="*/ 319087 h 883587"/>
              <a:gd name="connsiteX3" fmla="*/ 2966138 w 2966138"/>
              <a:gd name="connsiteY3" fmla="*/ 531812 h 883587"/>
              <a:gd name="connsiteX4" fmla="*/ 1235891 w 2966138"/>
              <a:gd name="connsiteY4" fmla="*/ 531812 h 883587"/>
              <a:gd name="connsiteX5" fmla="*/ 271728 w 2966138"/>
              <a:gd name="connsiteY5" fmla="*/ 883587 h 883587"/>
              <a:gd name="connsiteX6" fmla="*/ 494356 w 2966138"/>
              <a:gd name="connsiteY6" fmla="*/ 531812 h 883587"/>
              <a:gd name="connsiteX7" fmla="*/ 0 w 2966138"/>
              <a:gd name="connsiteY7" fmla="*/ 531812 h 883587"/>
              <a:gd name="connsiteX8" fmla="*/ 0 w 2966138"/>
              <a:gd name="connsiteY8" fmla="*/ 319087 h 883587"/>
              <a:gd name="connsiteX9" fmla="*/ 0 w 2966138"/>
              <a:gd name="connsiteY9" fmla="*/ 0 h 883587"/>
              <a:gd name="connsiteX10" fmla="*/ 0 w 2966138"/>
              <a:gd name="connsiteY10" fmla="*/ 0 h 883587"/>
              <a:gd name="connsiteX0" fmla="*/ 2966138 w 2966138"/>
              <a:gd name="connsiteY0" fmla="*/ 0 h 883587"/>
              <a:gd name="connsiteX1" fmla="*/ 2966138 w 2966138"/>
              <a:gd name="connsiteY1" fmla="*/ 0 h 883587"/>
              <a:gd name="connsiteX2" fmla="*/ 2966138 w 2966138"/>
              <a:gd name="connsiteY2" fmla="*/ 531812 h 883587"/>
              <a:gd name="connsiteX3" fmla="*/ 1235891 w 2966138"/>
              <a:gd name="connsiteY3" fmla="*/ 531812 h 883587"/>
              <a:gd name="connsiteX4" fmla="*/ 271728 w 2966138"/>
              <a:gd name="connsiteY4" fmla="*/ 883587 h 883587"/>
              <a:gd name="connsiteX5" fmla="*/ 494356 w 2966138"/>
              <a:gd name="connsiteY5" fmla="*/ 531812 h 883587"/>
              <a:gd name="connsiteX6" fmla="*/ 0 w 2966138"/>
              <a:gd name="connsiteY6" fmla="*/ 531812 h 883587"/>
              <a:gd name="connsiteX7" fmla="*/ 0 w 2966138"/>
              <a:gd name="connsiteY7" fmla="*/ 319087 h 883587"/>
              <a:gd name="connsiteX8" fmla="*/ 0 w 2966138"/>
              <a:gd name="connsiteY8" fmla="*/ 0 h 883587"/>
              <a:gd name="connsiteX9" fmla="*/ 0 w 2966138"/>
              <a:gd name="connsiteY9" fmla="*/ 0 h 883587"/>
              <a:gd name="connsiteX0" fmla="*/ 2966138 w 2966138"/>
              <a:gd name="connsiteY0" fmla="*/ 0 h 883587"/>
              <a:gd name="connsiteX1" fmla="*/ 2966138 w 2966138"/>
              <a:gd name="connsiteY1" fmla="*/ 531812 h 883587"/>
              <a:gd name="connsiteX2" fmla="*/ 1235891 w 2966138"/>
              <a:gd name="connsiteY2" fmla="*/ 531812 h 883587"/>
              <a:gd name="connsiteX3" fmla="*/ 271728 w 2966138"/>
              <a:gd name="connsiteY3" fmla="*/ 883587 h 883587"/>
              <a:gd name="connsiteX4" fmla="*/ 494356 w 2966138"/>
              <a:gd name="connsiteY4" fmla="*/ 531812 h 883587"/>
              <a:gd name="connsiteX5" fmla="*/ 0 w 2966138"/>
              <a:gd name="connsiteY5" fmla="*/ 531812 h 883587"/>
              <a:gd name="connsiteX6" fmla="*/ 0 w 2966138"/>
              <a:gd name="connsiteY6" fmla="*/ 319087 h 883587"/>
              <a:gd name="connsiteX7" fmla="*/ 0 w 2966138"/>
              <a:gd name="connsiteY7" fmla="*/ 0 h 883587"/>
              <a:gd name="connsiteX8" fmla="*/ 0 w 2966138"/>
              <a:gd name="connsiteY8" fmla="*/ 0 h 883587"/>
              <a:gd name="connsiteX0" fmla="*/ 2966138 w 2966138"/>
              <a:gd name="connsiteY0" fmla="*/ 0 h 883587"/>
              <a:gd name="connsiteX1" fmla="*/ 2966138 w 2966138"/>
              <a:gd name="connsiteY1" fmla="*/ 531812 h 883587"/>
              <a:gd name="connsiteX2" fmla="*/ 1235891 w 2966138"/>
              <a:gd name="connsiteY2" fmla="*/ 531812 h 883587"/>
              <a:gd name="connsiteX3" fmla="*/ 271728 w 2966138"/>
              <a:gd name="connsiteY3" fmla="*/ 883587 h 883587"/>
              <a:gd name="connsiteX4" fmla="*/ 494356 w 2966138"/>
              <a:gd name="connsiteY4" fmla="*/ 531812 h 883587"/>
              <a:gd name="connsiteX5" fmla="*/ 0 w 2966138"/>
              <a:gd name="connsiteY5" fmla="*/ 531812 h 883587"/>
              <a:gd name="connsiteX6" fmla="*/ 0 w 2966138"/>
              <a:gd name="connsiteY6" fmla="*/ 0 h 883587"/>
              <a:gd name="connsiteX7" fmla="*/ 0 w 2966138"/>
              <a:gd name="connsiteY7" fmla="*/ 0 h 883587"/>
              <a:gd name="connsiteX0" fmla="*/ 2966138 w 2966138"/>
              <a:gd name="connsiteY0" fmla="*/ 0 h 883587"/>
              <a:gd name="connsiteX1" fmla="*/ 2966138 w 2966138"/>
              <a:gd name="connsiteY1" fmla="*/ 531812 h 883587"/>
              <a:gd name="connsiteX2" fmla="*/ 1235891 w 2966138"/>
              <a:gd name="connsiteY2" fmla="*/ 531812 h 883587"/>
              <a:gd name="connsiteX3" fmla="*/ 271728 w 2966138"/>
              <a:gd name="connsiteY3" fmla="*/ 883587 h 883587"/>
              <a:gd name="connsiteX4" fmla="*/ 494356 w 2966138"/>
              <a:gd name="connsiteY4" fmla="*/ 531812 h 883587"/>
              <a:gd name="connsiteX5" fmla="*/ 0 w 2966138"/>
              <a:gd name="connsiteY5" fmla="*/ 531812 h 883587"/>
              <a:gd name="connsiteX6" fmla="*/ 0 w 2966138"/>
              <a:gd name="connsiteY6" fmla="*/ 0 h 883587"/>
              <a:gd name="connsiteX0" fmla="*/ 2966138 w 2966138"/>
              <a:gd name="connsiteY0" fmla="*/ 531812 h 883587"/>
              <a:gd name="connsiteX1" fmla="*/ 1235891 w 2966138"/>
              <a:gd name="connsiteY1" fmla="*/ 531812 h 883587"/>
              <a:gd name="connsiteX2" fmla="*/ 271728 w 2966138"/>
              <a:gd name="connsiteY2" fmla="*/ 883587 h 883587"/>
              <a:gd name="connsiteX3" fmla="*/ 494356 w 2966138"/>
              <a:gd name="connsiteY3" fmla="*/ 531812 h 883587"/>
              <a:gd name="connsiteX4" fmla="*/ 0 w 2966138"/>
              <a:gd name="connsiteY4" fmla="*/ 531812 h 883587"/>
              <a:gd name="connsiteX5" fmla="*/ 0 w 2966138"/>
              <a:gd name="connsiteY5" fmla="*/ 0 h 883587"/>
              <a:gd name="connsiteX0" fmla="*/ 2966138 w 2966138"/>
              <a:gd name="connsiteY0" fmla="*/ 0 h 351775"/>
              <a:gd name="connsiteX1" fmla="*/ 1235891 w 2966138"/>
              <a:gd name="connsiteY1" fmla="*/ 0 h 351775"/>
              <a:gd name="connsiteX2" fmla="*/ 271728 w 2966138"/>
              <a:gd name="connsiteY2" fmla="*/ 351775 h 351775"/>
              <a:gd name="connsiteX3" fmla="*/ 494356 w 2966138"/>
              <a:gd name="connsiteY3" fmla="*/ 0 h 351775"/>
              <a:gd name="connsiteX4" fmla="*/ 0 w 2966138"/>
              <a:gd name="connsiteY4" fmla="*/ 0 h 351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66138" h="351775">
                <a:moveTo>
                  <a:pt x="2966138" y="0"/>
                </a:moveTo>
                <a:lnTo>
                  <a:pt x="1235891" y="0"/>
                </a:lnTo>
                <a:lnTo>
                  <a:pt x="271728" y="351775"/>
                </a:lnTo>
                <a:lnTo>
                  <a:pt x="494356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04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EE9B8DF-9C0E-49B1-B4CE-AEEFAF589378}"/>
              </a:ext>
            </a:extLst>
          </p:cNvPr>
          <p:cNvSpPr/>
          <p:nvPr/>
        </p:nvSpPr>
        <p:spPr>
          <a:xfrm>
            <a:off x="0" y="2171700"/>
            <a:ext cx="12192000" cy="3059895"/>
          </a:xfrm>
          <a:prstGeom prst="rect">
            <a:avLst/>
          </a:prstGeom>
          <a:solidFill>
            <a:srgbClr val="537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E8CDE9B-D55D-4B9F-B87D-9E83C13415B9}"/>
              </a:ext>
            </a:extLst>
          </p:cNvPr>
          <p:cNvSpPr/>
          <p:nvPr/>
        </p:nvSpPr>
        <p:spPr>
          <a:xfrm>
            <a:off x="779466" y="1786740"/>
            <a:ext cx="3080918" cy="45950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689B276E-D95F-40A6-8EBC-E4D1816A0ADD}"/>
              </a:ext>
            </a:extLst>
          </p:cNvPr>
          <p:cNvCxnSpPr>
            <a:cxnSpLocks/>
          </p:cNvCxnSpPr>
          <p:nvPr/>
        </p:nvCxnSpPr>
        <p:spPr>
          <a:xfrm>
            <a:off x="3482356" y="797867"/>
            <a:ext cx="582486" cy="0"/>
          </a:xfrm>
          <a:prstGeom prst="line">
            <a:avLst/>
          </a:prstGeom>
          <a:ln>
            <a:solidFill>
              <a:srgbClr val="537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5A9F261-F65C-4D7A-8F35-0CA611A58AEC}"/>
              </a:ext>
            </a:extLst>
          </p:cNvPr>
          <p:cNvSpPr txBox="1"/>
          <p:nvPr/>
        </p:nvSpPr>
        <p:spPr>
          <a:xfrm>
            <a:off x="669925" y="567035"/>
            <a:ext cx="2646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5374BB"/>
                </a:solidFill>
              </a:rPr>
              <a:t>请输入你的标题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C59E261-5E55-4E62-8C19-D404EAEEDE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9466" y="1786741"/>
            <a:ext cx="3080918" cy="1642253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9697B51-C25D-4AAE-8393-39CF873822FF}"/>
              </a:ext>
            </a:extLst>
          </p:cNvPr>
          <p:cNvSpPr/>
          <p:nvPr/>
        </p:nvSpPr>
        <p:spPr>
          <a:xfrm>
            <a:off x="779466" y="6363745"/>
            <a:ext cx="3081600" cy="18000"/>
          </a:xfrm>
          <a:prstGeom prst="rect">
            <a:avLst/>
          </a:prstGeom>
          <a:solidFill>
            <a:srgbClr val="5374B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AA89258-926D-469B-8835-412056EA7460}"/>
              </a:ext>
            </a:extLst>
          </p:cNvPr>
          <p:cNvSpPr txBox="1"/>
          <p:nvPr/>
        </p:nvSpPr>
        <p:spPr>
          <a:xfrm>
            <a:off x="863061" y="3740900"/>
            <a:ext cx="1971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rgbClr val="5374BB"/>
                </a:solidFill>
              </a:rPr>
              <a:t>请输入你的标题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0A3DFDB-60D9-4950-88D8-8981D648F377}"/>
              </a:ext>
            </a:extLst>
          </p:cNvPr>
          <p:cNvCxnSpPr>
            <a:cxnSpLocks/>
          </p:cNvCxnSpPr>
          <p:nvPr/>
        </p:nvCxnSpPr>
        <p:spPr>
          <a:xfrm>
            <a:off x="985354" y="4138327"/>
            <a:ext cx="267184" cy="0"/>
          </a:xfrm>
          <a:prstGeom prst="line">
            <a:avLst/>
          </a:prstGeom>
          <a:ln>
            <a:solidFill>
              <a:srgbClr val="537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746A010-DEAE-461B-9ECE-E414731F1F2D}"/>
              </a:ext>
            </a:extLst>
          </p:cNvPr>
          <p:cNvSpPr/>
          <p:nvPr/>
        </p:nvSpPr>
        <p:spPr>
          <a:xfrm>
            <a:off x="863061" y="4187035"/>
            <a:ext cx="2672246" cy="166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既然没有什么话可以说了，那就什么都不说好了，反正你已经看到这里了，就动动你的小指头，关注公众号“小白学个</a:t>
            </a:r>
            <a:r>
              <a:rPr lang="en-US" altLang="zh-CN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</a:t>
            </a: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”呗。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F8EA306-5624-4EC2-8AAC-1DD8402B6F57}"/>
              </a:ext>
            </a:extLst>
          </p:cNvPr>
          <p:cNvSpPr/>
          <p:nvPr/>
        </p:nvSpPr>
        <p:spPr>
          <a:xfrm>
            <a:off x="4609518" y="1786740"/>
            <a:ext cx="3080918" cy="45950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6434CF2-953C-41C7-BDBA-2BD5E3451E68}"/>
              </a:ext>
            </a:extLst>
          </p:cNvPr>
          <p:cNvSpPr/>
          <p:nvPr/>
        </p:nvSpPr>
        <p:spPr>
          <a:xfrm>
            <a:off x="4609518" y="6363745"/>
            <a:ext cx="3081600" cy="18000"/>
          </a:xfrm>
          <a:prstGeom prst="rect">
            <a:avLst/>
          </a:prstGeom>
          <a:solidFill>
            <a:srgbClr val="5374B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00B6A69-1ADA-4EC6-9FC9-1ADA30347146}"/>
              </a:ext>
            </a:extLst>
          </p:cNvPr>
          <p:cNvSpPr txBox="1"/>
          <p:nvPr/>
        </p:nvSpPr>
        <p:spPr>
          <a:xfrm>
            <a:off x="4693113" y="3740900"/>
            <a:ext cx="1971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rgbClr val="5374BB"/>
                </a:solidFill>
              </a:rPr>
              <a:t>请输入你的标题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3C108ECD-CD2B-42AC-BD0F-C2B04960D5C9}"/>
              </a:ext>
            </a:extLst>
          </p:cNvPr>
          <p:cNvCxnSpPr>
            <a:cxnSpLocks/>
          </p:cNvCxnSpPr>
          <p:nvPr/>
        </p:nvCxnSpPr>
        <p:spPr>
          <a:xfrm>
            <a:off x="4815406" y="4138327"/>
            <a:ext cx="267184" cy="0"/>
          </a:xfrm>
          <a:prstGeom prst="line">
            <a:avLst/>
          </a:prstGeom>
          <a:ln>
            <a:solidFill>
              <a:srgbClr val="537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48E426B-47D9-4D0D-AB18-F0094DE788E9}"/>
              </a:ext>
            </a:extLst>
          </p:cNvPr>
          <p:cNvSpPr/>
          <p:nvPr/>
        </p:nvSpPr>
        <p:spPr>
          <a:xfrm>
            <a:off x="4693113" y="4187035"/>
            <a:ext cx="2672246" cy="166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既然没有什么话可以说了，那就什么都不说好了，反正你已经看到这里了，就动动你的小指头，关注公众号“小白学个</a:t>
            </a:r>
            <a:r>
              <a:rPr lang="en-US" altLang="zh-CN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</a:t>
            </a: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”呗。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B192963-39F8-4EC6-8D64-DB1F446219AF}"/>
              </a:ext>
            </a:extLst>
          </p:cNvPr>
          <p:cNvSpPr/>
          <p:nvPr/>
        </p:nvSpPr>
        <p:spPr>
          <a:xfrm>
            <a:off x="8439570" y="1786740"/>
            <a:ext cx="3080918" cy="45950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45F7B067-674D-4F92-ADA2-B4C64B52F29A}"/>
              </a:ext>
            </a:extLst>
          </p:cNvPr>
          <p:cNvSpPr/>
          <p:nvPr/>
        </p:nvSpPr>
        <p:spPr>
          <a:xfrm>
            <a:off x="8439570" y="6363745"/>
            <a:ext cx="3081600" cy="18000"/>
          </a:xfrm>
          <a:prstGeom prst="rect">
            <a:avLst/>
          </a:prstGeom>
          <a:solidFill>
            <a:srgbClr val="5374B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FD3B5DE-A421-4C02-AE1F-CD93D50CFC82}"/>
              </a:ext>
            </a:extLst>
          </p:cNvPr>
          <p:cNvSpPr txBox="1"/>
          <p:nvPr/>
        </p:nvSpPr>
        <p:spPr>
          <a:xfrm>
            <a:off x="8523165" y="3740900"/>
            <a:ext cx="1971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rgbClr val="5374BB"/>
                </a:solidFill>
              </a:rPr>
              <a:t>请输入你的标题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EB6CA53E-C5EE-4A68-911C-290DD716D4DD}"/>
              </a:ext>
            </a:extLst>
          </p:cNvPr>
          <p:cNvCxnSpPr>
            <a:cxnSpLocks/>
          </p:cNvCxnSpPr>
          <p:nvPr/>
        </p:nvCxnSpPr>
        <p:spPr>
          <a:xfrm>
            <a:off x="8645458" y="4138327"/>
            <a:ext cx="267184" cy="0"/>
          </a:xfrm>
          <a:prstGeom prst="line">
            <a:avLst/>
          </a:prstGeom>
          <a:ln>
            <a:solidFill>
              <a:srgbClr val="537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EDCD9C7D-A7F0-4E2D-929E-B765048DBF7B}"/>
              </a:ext>
            </a:extLst>
          </p:cNvPr>
          <p:cNvSpPr/>
          <p:nvPr/>
        </p:nvSpPr>
        <p:spPr>
          <a:xfrm>
            <a:off x="8523165" y="4187035"/>
            <a:ext cx="2672246" cy="166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既然没有什么话可以说了，那就什么都不说好了，反正你已经看到这里了，就动动你的小指头，关注公众号“小白学个</a:t>
            </a:r>
            <a:r>
              <a:rPr lang="en-US" altLang="zh-CN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</a:t>
            </a:r>
            <a:r>
              <a:rPr lang="zh-CN" altLang="en-US" sz="1600" dirty="0">
                <a:solidFill>
                  <a:srgbClr val="1D273B">
                    <a:alpha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”呗。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049A42B-3054-4999-B200-F76D656CE9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9518" y="1786742"/>
            <a:ext cx="3080918" cy="164225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64CC27B-E54D-42C4-9502-0DFDDEF2EE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39570" y="1786742"/>
            <a:ext cx="3080918" cy="1642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39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light">
      <a:majorFont>
        <a:latin typeface="等线 Light"/>
        <a:ea typeface="微软雅黑 Light"/>
        <a:cs typeface=""/>
      </a:majorFont>
      <a:minorFont>
        <a:latin typeface="等线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5374B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435D98A0-3489-490D-B602-1B89BE51E8CA}" vid="{D236FFEC-B0CB-4A9E-ACB8-46C90DD7B18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934</TotalTime>
  <Words>1774</Words>
  <Application>Microsoft Office PowerPoint</Application>
  <PresentationFormat>宽屏</PresentationFormat>
  <Paragraphs>71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微软雅黑 Light</vt:lpstr>
      <vt:lpstr>Arial</vt:lpstr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小白学个P   原创作品</dc:creator>
  <cp:keywords>www.51pptmoban.com</cp:keywords>
  <cp:lastModifiedBy>YANGS</cp:lastModifiedBy>
  <cp:revision>42</cp:revision>
  <dcterms:created xsi:type="dcterms:W3CDTF">2018-07-01T07:17:56Z</dcterms:created>
  <dcterms:modified xsi:type="dcterms:W3CDTF">2018-08-23T13:08:55Z</dcterms:modified>
</cp:coreProperties>
</file>