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55" r:id="rId2"/>
    <p:sldId id="3157" r:id="rId3"/>
    <p:sldId id="3162" r:id="rId4"/>
    <p:sldId id="3133" r:id="rId5"/>
    <p:sldId id="3129" r:id="rId6"/>
    <p:sldId id="3147" r:id="rId7"/>
    <p:sldId id="3130" r:id="rId8"/>
    <p:sldId id="3163" r:id="rId9"/>
    <p:sldId id="3127" r:id="rId10"/>
    <p:sldId id="3124" r:id="rId11"/>
    <p:sldId id="3150" r:id="rId12"/>
    <p:sldId id="3125" r:id="rId13"/>
    <p:sldId id="3164" r:id="rId14"/>
    <p:sldId id="3126" r:id="rId15"/>
    <p:sldId id="3148" r:id="rId16"/>
    <p:sldId id="3149" r:id="rId17"/>
    <p:sldId id="3123" r:id="rId18"/>
    <p:sldId id="3165" r:id="rId19"/>
    <p:sldId id="3146" r:id="rId20"/>
    <p:sldId id="3128" r:id="rId21"/>
    <p:sldId id="3122" r:id="rId22"/>
    <p:sldId id="3169" r:id="rId23"/>
    <p:sldId id="3168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F2"/>
    <a:srgbClr val="FFC000"/>
    <a:srgbClr val="FFFFFF"/>
    <a:srgbClr val="0F6FC6"/>
    <a:srgbClr val="00B369"/>
    <a:srgbClr val="1A8CE1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41" autoAdjust="0"/>
    <p:restoredTop sz="92986" autoAdjust="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3948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7545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860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936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129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01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59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8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00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635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5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410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27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23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83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10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45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52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7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2" r:id="rId2"/>
    <p:sldLayoutId id="2147483963" r:id="rId3"/>
    <p:sldLayoutId id="2147483964" r:id="rId4"/>
    <p:sldLayoutId id="21474839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5"/>
          <a:stretch/>
        </p:blipFill>
        <p:spPr>
          <a:xfrm>
            <a:off x="0" y="0"/>
            <a:ext cx="12858750" cy="721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2463" y="2176165"/>
            <a:ext cx="8352928" cy="21529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>
            <a:off x="2964135" y="2602007"/>
            <a:ext cx="6909584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建</a:t>
            </a: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筑工程项目汇报</a:t>
            </a:r>
            <a:endParaRPr lang="zh-CN" altLang="en-US" sz="5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40474" y="3486100"/>
            <a:ext cx="4156907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en-US" altLang="zh-CN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CONSTRUCTION PROJECT REPORT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42463" y="4283315"/>
            <a:ext cx="8352928" cy="269114"/>
            <a:chOff x="2242463" y="4344484"/>
            <a:chExt cx="10452736" cy="336765"/>
          </a:xfrm>
        </p:grpSpPr>
        <p:sp>
          <p:nvSpPr>
            <p:cNvPr id="12" name="矩形 1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388607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42463" y="1979059"/>
            <a:ext cx="8352928" cy="269114"/>
            <a:chOff x="1589167" y="4344484"/>
            <a:chExt cx="10452736" cy="336765"/>
          </a:xfrm>
        </p:grpSpPr>
        <p:sp>
          <p:nvSpPr>
            <p:cNvPr id="22" name="矩形 2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38860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8916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242463" y="2176165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242463" y="4264397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90835" y="791470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6073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3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85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366869" y="3110076"/>
            <a:ext cx="2080736" cy="187601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8386" y="3659928"/>
            <a:ext cx="1277700" cy="848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20256" y="1764599"/>
            <a:ext cx="6297975" cy="635112"/>
          </a:xfrm>
          <a:prstGeom prst="roundRect">
            <a:avLst>
              <a:gd name="adj" fmla="val 206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728221" y="1878291"/>
            <a:ext cx="769860" cy="437053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20256" y="2723590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20256" y="3715965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20256" y="4718651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0286" y="1906697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70286" y="2848785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0286" y="3848930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0286" y="4849076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36410" y="5714968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6440" y="5849222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21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3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1443300" y="4487689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70151" y="3065276"/>
            <a:ext cx="911564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73778" y="4241095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94491" y="3100852"/>
            <a:ext cx="1678063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6" name="矩形 35"/>
          <p:cNvSpPr/>
          <p:nvPr/>
        </p:nvSpPr>
        <p:spPr>
          <a:xfrm>
            <a:off x="8834095" y="4990685"/>
            <a:ext cx="2916435" cy="799050"/>
          </a:xfrm>
          <a:prstGeom prst="rect">
            <a:avLst/>
          </a:prstGeom>
        </p:spPr>
        <p:txBody>
          <a:bodyPr wrap="square" lIns="96377" tIns="48189" rIns="96377" bIns="481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点击添加小标题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4"/>
          <p:cNvSpPr>
            <a:spLocks/>
          </p:cNvSpPr>
          <p:nvPr/>
        </p:nvSpPr>
        <p:spPr bwMode="auto">
          <a:xfrm>
            <a:off x="2585947" y="2155888"/>
            <a:ext cx="2456175" cy="24569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4683435" y="3495041"/>
            <a:ext cx="1941401" cy="194203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964715" y="3682767"/>
            <a:ext cx="2142760" cy="2142187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6249070" y="2233263"/>
            <a:ext cx="2345106" cy="234587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39597" y="2146430"/>
            <a:ext cx="2792216" cy="250653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5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19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29" dur="7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39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椭圆 18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37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19154" y="4687829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959054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3382" y="522525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14097" y="5496480"/>
            <a:ext cx="1898571" cy="98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05936" y="5451275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456651" y="5722500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23830" y="5236974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74545" y="5508199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694526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965751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5" name="Flowchart: Merge 24"/>
          <p:cNvSpPr>
            <a:spLocks noChangeAspect="1"/>
          </p:cNvSpPr>
          <p:nvPr/>
        </p:nvSpPr>
        <p:spPr>
          <a:xfrm>
            <a:off x="1128780" y="2412558"/>
            <a:ext cx="2379074" cy="2201605"/>
          </a:xfrm>
          <a:prstGeom prst="flowChartMerg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lowchart: Merge 25"/>
          <p:cNvSpPr>
            <a:spLocks noChangeAspect="1"/>
          </p:cNvSpPr>
          <p:nvPr/>
        </p:nvSpPr>
        <p:spPr>
          <a:xfrm>
            <a:off x="3188076" y="2951658"/>
            <a:ext cx="2379074" cy="2201605"/>
          </a:xfrm>
          <a:prstGeom prst="flowChartMerg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owchart: Merge 27"/>
          <p:cNvSpPr>
            <a:spLocks noChangeAspect="1"/>
          </p:cNvSpPr>
          <p:nvPr/>
        </p:nvSpPr>
        <p:spPr>
          <a:xfrm>
            <a:off x="7335131" y="2955007"/>
            <a:ext cx="2379073" cy="2201605"/>
          </a:xfrm>
          <a:prstGeom prst="flowChartMerg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lowchart: Merge 28"/>
          <p:cNvSpPr>
            <a:spLocks noChangeAspect="1"/>
          </p:cNvSpPr>
          <p:nvPr/>
        </p:nvSpPr>
        <p:spPr>
          <a:xfrm>
            <a:off x="9424564" y="2405861"/>
            <a:ext cx="2379073" cy="2201605"/>
          </a:xfrm>
          <a:prstGeom prst="flowChartMerg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lowchart: Merge 29"/>
          <p:cNvSpPr>
            <a:spLocks noChangeAspect="1"/>
          </p:cNvSpPr>
          <p:nvPr/>
        </p:nvSpPr>
        <p:spPr>
          <a:xfrm>
            <a:off x="4567637" y="1968888"/>
            <a:ext cx="3691666" cy="3417093"/>
          </a:xfrm>
          <a:prstGeom prst="flowChartMerg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8244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椭圆 18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8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20" grpId="0"/>
      <p:bldP spid="24" grpId="0"/>
      <p:bldP spid="25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69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41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9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919"/>
            <a:ext cx="7393781" cy="7230815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Rectangle 4"/>
          <p:cNvSpPr>
            <a:spLocks noChangeArrowheads="1"/>
          </p:cNvSpPr>
          <p:nvPr/>
        </p:nvSpPr>
        <p:spPr bwMode="auto">
          <a:xfrm>
            <a:off x="8146109" y="1589435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7" name="Group 5"/>
          <p:cNvGrpSpPr>
            <a:grpSpLocks/>
          </p:cNvGrpSpPr>
          <p:nvPr/>
        </p:nvGrpSpPr>
        <p:grpSpPr bwMode="auto">
          <a:xfrm>
            <a:off x="6965157" y="1348930"/>
            <a:ext cx="817066" cy="817066"/>
            <a:chOff x="0" y="0"/>
            <a:chExt cx="366" cy="366"/>
          </a:xfrm>
        </p:grpSpPr>
        <p:sp>
          <p:nvSpPr>
            <p:cNvPr id="5153" name="Oval 6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4" name="Freeform 7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146109" y="2856707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9" name="Group 9"/>
          <p:cNvGrpSpPr>
            <a:grpSpLocks/>
          </p:cNvGrpSpPr>
          <p:nvPr/>
        </p:nvGrpSpPr>
        <p:grpSpPr bwMode="auto">
          <a:xfrm>
            <a:off x="6987481" y="2648200"/>
            <a:ext cx="817066" cy="817066"/>
            <a:chOff x="0" y="0"/>
            <a:chExt cx="366" cy="366"/>
          </a:xfrm>
        </p:grpSpPr>
        <p:sp>
          <p:nvSpPr>
            <p:cNvPr id="5151" name="Oval 10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2" name="Freeform 11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112 w 73"/>
                <a:gd name="T1" fmla="*/ 164 h 79"/>
                <a:gd name="T2" fmla="*/ 108 w 73"/>
                <a:gd name="T3" fmla="*/ 85 h 79"/>
                <a:gd name="T4" fmla="*/ 102 w 73"/>
                <a:gd name="T5" fmla="*/ 75 h 79"/>
                <a:gd name="T6" fmla="*/ 121 w 73"/>
                <a:gd name="T7" fmla="*/ 69 h 79"/>
                <a:gd name="T8" fmla="*/ 115 w 73"/>
                <a:gd name="T9" fmla="*/ 75 h 79"/>
                <a:gd name="T10" fmla="*/ 137 w 73"/>
                <a:gd name="T11" fmla="*/ 93 h 79"/>
                <a:gd name="T12" fmla="*/ 152 w 73"/>
                <a:gd name="T13" fmla="*/ 93 h 79"/>
                <a:gd name="T14" fmla="*/ 152 w 73"/>
                <a:gd name="T15" fmla="*/ 125 h 79"/>
                <a:gd name="T16" fmla="*/ 79 w 73"/>
                <a:gd name="T17" fmla="*/ 125 h 79"/>
                <a:gd name="T18" fmla="*/ 146 w 73"/>
                <a:gd name="T19" fmla="*/ 125 h 79"/>
                <a:gd name="T20" fmla="*/ 115 w 73"/>
                <a:gd name="T21" fmla="*/ 131 h 79"/>
                <a:gd name="T22" fmla="*/ 108 w 73"/>
                <a:gd name="T23" fmla="*/ 135 h 79"/>
                <a:gd name="T24" fmla="*/ 104 w 73"/>
                <a:gd name="T25" fmla="*/ 125 h 79"/>
                <a:gd name="T26" fmla="*/ 108 w 73"/>
                <a:gd name="T27" fmla="*/ 102 h 79"/>
                <a:gd name="T28" fmla="*/ 115 w 73"/>
                <a:gd name="T29" fmla="*/ 118 h 79"/>
                <a:gd name="T30" fmla="*/ 115 w 73"/>
                <a:gd name="T31" fmla="*/ 131 h 79"/>
                <a:gd name="T32" fmla="*/ 67 w 73"/>
                <a:gd name="T33" fmla="*/ 102 h 79"/>
                <a:gd name="T34" fmla="*/ 23 w 73"/>
                <a:gd name="T35" fmla="*/ 112 h 79"/>
                <a:gd name="T36" fmla="*/ 23 w 73"/>
                <a:gd name="T37" fmla="*/ 102 h 79"/>
                <a:gd name="T38" fmla="*/ 23 w 73"/>
                <a:gd name="T39" fmla="*/ 95 h 79"/>
                <a:gd name="T40" fmla="*/ 23 w 73"/>
                <a:gd name="T41" fmla="*/ 85 h 79"/>
                <a:gd name="T42" fmla="*/ 69 w 73"/>
                <a:gd name="T43" fmla="*/ 95 h 79"/>
                <a:gd name="T44" fmla="*/ 19 w 73"/>
                <a:gd name="T45" fmla="*/ 58 h 79"/>
                <a:gd name="T46" fmla="*/ 90 w 73"/>
                <a:gd name="T47" fmla="*/ 52 h 79"/>
                <a:gd name="T48" fmla="*/ 90 w 73"/>
                <a:gd name="T49" fmla="*/ 62 h 79"/>
                <a:gd name="T50" fmla="*/ 23 w 73"/>
                <a:gd name="T51" fmla="*/ 79 h 79"/>
                <a:gd name="T52" fmla="*/ 23 w 73"/>
                <a:gd name="T53" fmla="*/ 69 h 79"/>
                <a:gd name="T54" fmla="*/ 92 w 73"/>
                <a:gd name="T55" fmla="*/ 69 h 79"/>
                <a:gd name="T56" fmla="*/ 90 w 73"/>
                <a:gd name="T57" fmla="*/ 79 h 79"/>
                <a:gd name="T58" fmla="*/ 104 w 73"/>
                <a:gd name="T59" fmla="*/ 44 h 79"/>
                <a:gd name="T60" fmla="*/ 87 w 73"/>
                <a:gd name="T61" fmla="*/ 27 h 79"/>
                <a:gd name="T62" fmla="*/ 77 w 73"/>
                <a:gd name="T63" fmla="*/ 39 h 79"/>
                <a:gd name="T64" fmla="*/ 25 w 73"/>
                <a:gd name="T65" fmla="*/ 29 h 79"/>
                <a:gd name="T66" fmla="*/ 25 w 73"/>
                <a:gd name="T67" fmla="*/ 27 h 79"/>
                <a:gd name="T68" fmla="*/ 8 w 73"/>
                <a:gd name="T69" fmla="*/ 139 h 79"/>
                <a:gd name="T70" fmla="*/ 71 w 73"/>
                <a:gd name="T71" fmla="*/ 154 h 79"/>
                <a:gd name="T72" fmla="*/ 19 w 73"/>
                <a:gd name="T73" fmla="*/ 164 h 79"/>
                <a:gd name="T74" fmla="*/ 0 w 73"/>
                <a:gd name="T75" fmla="*/ 35 h 79"/>
                <a:gd name="T76" fmla="*/ 29 w 73"/>
                <a:gd name="T77" fmla="*/ 21 h 79"/>
                <a:gd name="T78" fmla="*/ 37 w 73"/>
                <a:gd name="T79" fmla="*/ 17 h 79"/>
                <a:gd name="T80" fmla="*/ 75 w 73"/>
                <a:gd name="T81" fmla="*/ 17 h 79"/>
                <a:gd name="T82" fmla="*/ 85 w 73"/>
                <a:gd name="T83" fmla="*/ 21 h 79"/>
                <a:gd name="T84" fmla="*/ 115 w 73"/>
                <a:gd name="T85" fmla="*/ 35 h 79"/>
                <a:gd name="T86" fmla="*/ 104 w 73"/>
                <a:gd name="T87" fmla="*/ 66 h 79"/>
                <a:gd name="T88" fmla="*/ 56 w 73"/>
                <a:gd name="T89" fmla="*/ 8 h 79"/>
                <a:gd name="T90" fmla="*/ 56 w 73"/>
                <a:gd name="T91" fmla="*/ 27 h 79"/>
                <a:gd name="T92" fmla="*/ 56 w 73"/>
                <a:gd name="T93" fmla="*/ 8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8172898" y="4123979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1" name="Group 13"/>
          <p:cNvGrpSpPr>
            <a:grpSpLocks/>
          </p:cNvGrpSpPr>
          <p:nvPr/>
        </p:nvGrpSpPr>
        <p:grpSpPr bwMode="auto">
          <a:xfrm>
            <a:off x="6987481" y="3916215"/>
            <a:ext cx="817066" cy="817066"/>
            <a:chOff x="0" y="0"/>
            <a:chExt cx="366" cy="366"/>
          </a:xfrm>
        </p:grpSpPr>
        <p:sp>
          <p:nvSpPr>
            <p:cNvPr id="5149" name="Oval 14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0" name="Freeform 15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104 w 78"/>
                <a:gd name="T1" fmla="*/ 83 h 78"/>
                <a:gd name="T2" fmla="*/ 120 w 78"/>
                <a:gd name="T3" fmla="*/ 85 h 78"/>
                <a:gd name="T4" fmla="*/ 162 w 78"/>
                <a:gd name="T5" fmla="*/ 44 h 78"/>
                <a:gd name="T6" fmla="*/ 162 w 78"/>
                <a:gd name="T7" fmla="*/ 37 h 78"/>
                <a:gd name="T8" fmla="*/ 133 w 78"/>
                <a:gd name="T9" fmla="*/ 69 h 78"/>
                <a:gd name="T10" fmla="*/ 104 w 78"/>
                <a:gd name="T11" fmla="*/ 64 h 78"/>
                <a:gd name="T12" fmla="*/ 96 w 78"/>
                <a:gd name="T13" fmla="*/ 37 h 78"/>
                <a:gd name="T14" fmla="*/ 127 w 78"/>
                <a:gd name="T15" fmla="*/ 4 h 78"/>
                <a:gd name="T16" fmla="*/ 120 w 78"/>
                <a:gd name="T17" fmla="*/ 2 h 78"/>
                <a:gd name="T18" fmla="*/ 79 w 78"/>
                <a:gd name="T19" fmla="*/ 44 h 78"/>
                <a:gd name="T20" fmla="*/ 83 w 78"/>
                <a:gd name="T21" fmla="*/ 60 h 78"/>
                <a:gd name="T22" fmla="*/ 44 w 78"/>
                <a:gd name="T23" fmla="*/ 110 h 78"/>
                <a:gd name="T24" fmla="*/ 35 w 78"/>
                <a:gd name="T25" fmla="*/ 108 h 78"/>
                <a:gd name="T26" fmla="*/ 10 w 78"/>
                <a:gd name="T27" fmla="*/ 133 h 78"/>
                <a:gd name="T28" fmla="*/ 35 w 78"/>
                <a:gd name="T29" fmla="*/ 160 h 78"/>
                <a:gd name="T30" fmla="*/ 60 w 78"/>
                <a:gd name="T31" fmla="*/ 133 h 78"/>
                <a:gd name="T32" fmla="*/ 60 w 78"/>
                <a:gd name="T33" fmla="*/ 125 h 78"/>
                <a:gd name="T34" fmla="*/ 104 w 78"/>
                <a:gd name="T35" fmla="*/ 83 h 78"/>
                <a:gd name="T36" fmla="*/ 35 w 78"/>
                <a:gd name="T37" fmla="*/ 147 h 78"/>
                <a:gd name="T38" fmla="*/ 23 w 78"/>
                <a:gd name="T39" fmla="*/ 133 h 78"/>
                <a:gd name="T40" fmla="*/ 35 w 78"/>
                <a:gd name="T41" fmla="*/ 120 h 78"/>
                <a:gd name="T42" fmla="*/ 50 w 78"/>
                <a:gd name="T43" fmla="*/ 133 h 78"/>
                <a:gd name="T44" fmla="*/ 35 w 78"/>
                <a:gd name="T45" fmla="*/ 147 h 78"/>
                <a:gd name="T46" fmla="*/ 37 w 78"/>
                <a:gd name="T47" fmla="*/ 50 h 78"/>
                <a:gd name="T48" fmla="*/ 62 w 78"/>
                <a:gd name="T49" fmla="*/ 75 h 78"/>
                <a:gd name="T50" fmla="*/ 75 w 78"/>
                <a:gd name="T51" fmla="*/ 64 h 78"/>
                <a:gd name="T52" fmla="*/ 50 w 78"/>
                <a:gd name="T53" fmla="*/ 39 h 78"/>
                <a:gd name="T54" fmla="*/ 56 w 78"/>
                <a:gd name="T55" fmla="*/ 33 h 78"/>
                <a:gd name="T56" fmla="*/ 23 w 78"/>
                <a:gd name="T57" fmla="*/ 0 h 78"/>
                <a:gd name="T58" fmla="*/ 0 w 78"/>
                <a:gd name="T59" fmla="*/ 25 h 78"/>
                <a:gd name="T60" fmla="*/ 33 w 78"/>
                <a:gd name="T61" fmla="*/ 56 h 78"/>
                <a:gd name="T62" fmla="*/ 37 w 78"/>
                <a:gd name="T63" fmla="*/ 50 h 78"/>
                <a:gd name="T64" fmla="*/ 114 w 78"/>
                <a:gd name="T65" fmla="*/ 87 h 78"/>
                <a:gd name="T66" fmla="*/ 79 w 78"/>
                <a:gd name="T67" fmla="*/ 118 h 78"/>
                <a:gd name="T68" fmla="*/ 116 w 78"/>
                <a:gd name="T69" fmla="*/ 156 h 78"/>
                <a:gd name="T70" fmla="*/ 139 w 78"/>
                <a:gd name="T71" fmla="*/ 156 h 78"/>
                <a:gd name="T72" fmla="*/ 150 w 78"/>
                <a:gd name="T73" fmla="*/ 145 h 78"/>
                <a:gd name="T74" fmla="*/ 150 w 78"/>
                <a:gd name="T75" fmla="*/ 123 h 78"/>
                <a:gd name="T76" fmla="*/ 114 w 78"/>
                <a:gd name="T77" fmla="*/ 87 h 78"/>
                <a:gd name="T78" fmla="*/ 129 w 78"/>
                <a:gd name="T79" fmla="*/ 147 h 78"/>
                <a:gd name="T80" fmla="*/ 125 w 78"/>
                <a:gd name="T81" fmla="*/ 147 h 78"/>
                <a:gd name="T82" fmla="*/ 93 w 78"/>
                <a:gd name="T83" fmla="*/ 118 h 78"/>
                <a:gd name="T84" fmla="*/ 93 w 78"/>
                <a:gd name="T85" fmla="*/ 112 h 78"/>
                <a:gd name="T86" fmla="*/ 100 w 78"/>
                <a:gd name="T87" fmla="*/ 112 h 78"/>
                <a:gd name="T88" fmla="*/ 129 w 78"/>
                <a:gd name="T89" fmla="*/ 143 h 78"/>
                <a:gd name="T90" fmla="*/ 129 w 78"/>
                <a:gd name="T91" fmla="*/ 147 h 78"/>
                <a:gd name="T92" fmla="*/ 143 w 78"/>
                <a:gd name="T93" fmla="*/ 135 h 78"/>
                <a:gd name="T94" fmla="*/ 137 w 78"/>
                <a:gd name="T95" fmla="*/ 135 h 78"/>
                <a:gd name="T96" fmla="*/ 108 w 78"/>
                <a:gd name="T97" fmla="*/ 106 h 78"/>
                <a:gd name="T98" fmla="*/ 108 w 78"/>
                <a:gd name="T99" fmla="*/ 100 h 78"/>
                <a:gd name="T100" fmla="*/ 112 w 78"/>
                <a:gd name="T101" fmla="*/ 100 h 78"/>
                <a:gd name="T102" fmla="*/ 143 w 78"/>
                <a:gd name="T103" fmla="*/ 129 h 78"/>
                <a:gd name="T104" fmla="*/ 143 w 78"/>
                <a:gd name="T105" fmla="*/ 13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8172898" y="5391251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4" name="Group 18"/>
          <p:cNvGrpSpPr>
            <a:grpSpLocks/>
          </p:cNvGrpSpPr>
          <p:nvPr/>
        </p:nvGrpSpPr>
        <p:grpSpPr bwMode="auto">
          <a:xfrm>
            <a:off x="6989713" y="5150745"/>
            <a:ext cx="812602" cy="817066"/>
            <a:chOff x="0" y="0"/>
            <a:chExt cx="364" cy="366"/>
          </a:xfrm>
        </p:grpSpPr>
        <p:sp>
          <p:nvSpPr>
            <p:cNvPr id="5147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8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5681515" y="1259633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137" name="Text Box 25"/>
          <p:cNvSpPr txBox="1">
            <a:spLocks noChangeArrowheads="1"/>
          </p:cNvSpPr>
          <p:nvPr/>
        </p:nvSpPr>
        <p:spPr bwMode="auto">
          <a:xfrm>
            <a:off x="5681515" y="2525417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138" name="Text Box 26"/>
          <p:cNvSpPr txBox="1">
            <a:spLocks noChangeArrowheads="1"/>
          </p:cNvSpPr>
          <p:nvPr/>
        </p:nvSpPr>
        <p:spPr bwMode="auto">
          <a:xfrm>
            <a:off x="5681515" y="3813524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39" name="Text Box 27"/>
          <p:cNvSpPr txBox="1">
            <a:spLocks noChangeArrowheads="1"/>
          </p:cNvSpPr>
          <p:nvPr/>
        </p:nvSpPr>
        <p:spPr bwMode="auto">
          <a:xfrm>
            <a:off x="5681515" y="5034659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41" name="Line 29"/>
          <p:cNvSpPr>
            <a:spLocks noChangeShapeType="1"/>
          </p:cNvSpPr>
          <p:nvPr/>
        </p:nvSpPr>
        <p:spPr bwMode="auto">
          <a:xfrm>
            <a:off x="1409700" y="310071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2" name="Text Box 30"/>
          <p:cNvSpPr txBox="1">
            <a:spLocks noChangeArrowheads="1"/>
          </p:cNvSpPr>
          <p:nvPr/>
        </p:nvSpPr>
        <p:spPr bwMode="auto">
          <a:xfrm>
            <a:off x="1502033" y="3354538"/>
            <a:ext cx="92333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zh-CN" sz="36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Text Box 31"/>
          <p:cNvSpPr txBox="1">
            <a:spLocks noChangeArrowheads="1"/>
          </p:cNvSpPr>
          <p:nvPr/>
        </p:nvSpPr>
        <p:spPr bwMode="auto">
          <a:xfrm>
            <a:off x="2566460" y="3477649"/>
            <a:ext cx="1974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zh-CN" sz="2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4" name="Line 32"/>
          <p:cNvSpPr>
            <a:spLocks noChangeShapeType="1"/>
          </p:cNvSpPr>
          <p:nvPr/>
        </p:nvSpPr>
        <p:spPr bwMode="auto">
          <a:xfrm>
            <a:off x="1409700" y="421469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18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6" grpId="0"/>
      <p:bldP spid="5128" grpId="0"/>
      <p:bldP spid="5130" grpId="0"/>
      <p:bldP spid="5132" grpId="0"/>
      <p:bldP spid="5136" grpId="0"/>
      <p:bldP spid="5137" grpId="0"/>
      <p:bldP spid="5138" grpId="0"/>
      <p:bldP spid="5139" grpId="0"/>
      <p:bldP spid="5141" grpId="0" animBg="1"/>
      <p:bldP spid="5142" grpId="0"/>
      <p:bldP spid="5143" grpId="0"/>
      <p:bldP spid="51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883"/>
          <p:cNvSpPr/>
          <p:nvPr/>
        </p:nvSpPr>
        <p:spPr>
          <a:xfrm>
            <a:off x="1499957" y="1591323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3885"/>
          <p:cNvSpPr/>
          <p:nvPr/>
        </p:nvSpPr>
        <p:spPr>
          <a:xfrm>
            <a:off x="2510301" y="2399169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3886"/>
          <p:cNvSpPr/>
          <p:nvPr/>
        </p:nvSpPr>
        <p:spPr>
          <a:xfrm>
            <a:off x="1499957" y="3322002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3888"/>
          <p:cNvSpPr/>
          <p:nvPr/>
        </p:nvSpPr>
        <p:spPr>
          <a:xfrm>
            <a:off x="2510301" y="4129847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3889"/>
          <p:cNvSpPr/>
          <p:nvPr/>
        </p:nvSpPr>
        <p:spPr>
          <a:xfrm>
            <a:off x="1499957" y="5007066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3891"/>
          <p:cNvSpPr/>
          <p:nvPr/>
        </p:nvSpPr>
        <p:spPr>
          <a:xfrm>
            <a:off x="2510301" y="5814911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4308489" y="1693507"/>
            <a:ext cx="4255168" cy="431051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Q1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4308489" y="5109249"/>
            <a:ext cx="425516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Q3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altLang="zh-CN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</a:p>
        </p:txBody>
      </p:sp>
      <p:sp>
        <p:nvSpPr>
          <p:cNvPr id="11" name="Text Placeholder 5"/>
          <p:cNvSpPr txBox="1">
            <a:spLocks/>
          </p:cNvSpPr>
          <p:nvPr/>
        </p:nvSpPr>
        <p:spPr>
          <a:xfrm>
            <a:off x="4308489" y="3424186"/>
            <a:ext cx="425516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Q2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altLang="zh-CN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</a:p>
        </p:txBody>
      </p:sp>
      <p:sp>
        <p:nvSpPr>
          <p:cNvPr id="12" name="椭圆 1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17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build="p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5"/>
          <a:stretch/>
        </p:blipFill>
        <p:spPr>
          <a:xfrm>
            <a:off x="0" y="0"/>
            <a:ext cx="12858750" cy="721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2463" y="2176165"/>
            <a:ext cx="8352928" cy="21529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42463" y="4283315"/>
            <a:ext cx="8352928" cy="269114"/>
            <a:chOff x="2242463" y="4344484"/>
            <a:chExt cx="10452736" cy="336765"/>
          </a:xfrm>
        </p:grpSpPr>
        <p:sp>
          <p:nvSpPr>
            <p:cNvPr id="12" name="矩形 1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388607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42463" y="1979059"/>
            <a:ext cx="8352928" cy="269114"/>
            <a:chOff x="1589167" y="4344484"/>
            <a:chExt cx="10452736" cy="336765"/>
          </a:xfrm>
        </p:grpSpPr>
        <p:sp>
          <p:nvSpPr>
            <p:cNvPr id="22" name="矩形 2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38860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8916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242463" y="2176165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242463" y="4264397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90835" y="791470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  <p:sp>
        <p:nvSpPr>
          <p:cNvPr id="31" name="TextBox 10"/>
          <p:cNvSpPr txBox="1"/>
          <p:nvPr/>
        </p:nvSpPr>
        <p:spPr>
          <a:xfrm>
            <a:off x="3424999" y="2602007"/>
            <a:ext cx="5987858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en-US" altLang="zh-CN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5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5888014" y="3486100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en-US" altLang="zh-CN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534451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963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4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4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8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89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6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70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35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3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FF2"/>
      </a:accent1>
      <a:accent2>
        <a:srgbClr val="FFC000"/>
      </a:accent2>
      <a:accent3>
        <a:srgbClr val="00AFF2"/>
      </a:accent3>
      <a:accent4>
        <a:srgbClr val="FFC000"/>
      </a:accent4>
      <a:accent5>
        <a:srgbClr val="00AFF2"/>
      </a:accent5>
      <a:accent6>
        <a:srgbClr val="FFC000"/>
      </a:accent6>
      <a:hlink>
        <a:srgbClr val="00AFF2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2904</Words>
  <Application>Microsoft Office PowerPoint</Application>
  <PresentationFormat>自定义</PresentationFormat>
  <Paragraphs>180</Paragraphs>
  <Slides>23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맑은 고딕</vt:lpstr>
      <vt:lpstr>方正正中黑简体</vt:lpstr>
      <vt:lpstr>方正正准黑简体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建筑施工</dc:title>
  <dc:creator/>
  <cp:keywords>user</cp:keywords>
  <cp:lastModifiedBy/>
  <cp:revision>1</cp:revision>
  <dcterms:created xsi:type="dcterms:W3CDTF">2016-10-17T14:00:15Z</dcterms:created>
  <dcterms:modified xsi:type="dcterms:W3CDTF">2018-08-23T15:13:31Z</dcterms:modified>
</cp:coreProperties>
</file>