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tags/tag2.xml" ContentType="application/vnd.openxmlformats-officedocument.presentationml.tags+xml"/>
  <Override PartName="/ppt/theme/themeOverride2.xml" ContentType="application/vnd.openxmlformats-officedocument.themeOverride+xml"/>
  <Override PartName="/ppt/tags/tag3.xml" ContentType="application/vnd.openxmlformats-officedocument.presentationml.tags+xml"/>
  <Override PartName="/ppt/theme/themeOverride3.xml" ContentType="application/vnd.openxmlformats-officedocument.themeOverride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heme/themeOverride4.xml" ContentType="application/vnd.openxmlformats-officedocument.themeOverride+xml"/>
  <Override PartName="/ppt/tags/tag25.xml" ContentType="application/vnd.openxmlformats-officedocument.presentationml.tags+xml"/>
  <Override PartName="/ppt/theme/themeOverride5.xml" ContentType="application/vnd.openxmlformats-officedocument.themeOverride+xml"/>
  <Override PartName="/ppt/notesSlides/notesSlide1.xml" ContentType="application/vnd.openxmlformats-officedocument.presentationml.notesSlide+xml"/>
  <Override PartName="/ppt/theme/themeOverride6.xml" ContentType="application/vnd.openxmlformats-officedocument.themeOverride+xml"/>
  <Override PartName="/ppt/tags/tag26.xml" ContentType="application/vnd.openxmlformats-officedocument.presentationml.tags+xml"/>
  <Override PartName="/ppt/notesSlides/notesSlide2.xml" ContentType="application/vnd.openxmlformats-officedocument.presentationml.notesSlide+xml"/>
  <Override PartName="/ppt/theme/themeOverride7.xml" ContentType="application/vnd.openxmlformats-officedocument.themeOverride+xml"/>
  <Override PartName="/ppt/tags/tag27.xml" ContentType="application/vnd.openxmlformats-officedocument.presentationml.tags+xml"/>
  <Override PartName="/ppt/notesSlides/notesSlide3.xml" ContentType="application/vnd.openxmlformats-officedocument.presentationml.notesSlide+xml"/>
  <Override PartName="/ppt/theme/themeOverride8.xml" ContentType="application/vnd.openxmlformats-officedocument.themeOverride+xml"/>
  <Override PartName="/ppt/tags/tag28.xml" ContentType="application/vnd.openxmlformats-officedocument.presentationml.tags+xml"/>
  <Override PartName="/ppt/notesSlides/notesSlide4.xml" ContentType="application/vnd.openxmlformats-officedocument.presentationml.notesSlide+xml"/>
  <Override PartName="/ppt/theme/themeOverride9.xml" ContentType="application/vnd.openxmlformats-officedocument.themeOverride+xml"/>
  <Override PartName="/ppt/tags/tag29.xml" ContentType="application/vnd.openxmlformats-officedocument.presentationml.tags+xml"/>
  <Override PartName="/ppt/notesSlides/notesSlide5.xml" ContentType="application/vnd.openxmlformats-officedocument.presentationml.notesSlide+xml"/>
  <Override PartName="/ppt/theme/themeOverride10.xml" ContentType="application/vnd.openxmlformats-officedocument.themeOverride+xml"/>
  <Override PartName="/ppt/tags/tag30.xml" ContentType="application/vnd.openxmlformats-officedocument.presentationml.tags+xml"/>
  <Override PartName="/ppt/notesSlides/notesSlide6.xml" ContentType="application/vnd.openxmlformats-officedocument.presentationml.notesSlide+xml"/>
  <Override PartName="/ppt/theme/themeOverride11.xml" ContentType="application/vnd.openxmlformats-officedocument.themeOverride+xml"/>
  <Override PartName="/ppt/tags/tag31.xml" ContentType="application/vnd.openxmlformats-officedocument.presentationml.tags+xml"/>
  <Override PartName="/ppt/notesSlides/notesSlide7.xml" ContentType="application/vnd.openxmlformats-officedocument.presentationml.notesSlide+xml"/>
  <Override PartName="/ppt/theme/themeOverride12.xml" ContentType="application/vnd.openxmlformats-officedocument.themeOverride+xml"/>
  <Override PartName="/ppt/tags/tag32.xml" ContentType="application/vnd.openxmlformats-officedocument.presentationml.tags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43"/>
  </p:notesMasterIdLst>
  <p:sldIdLst>
    <p:sldId id="256" r:id="rId2"/>
    <p:sldId id="302" r:id="rId3"/>
    <p:sldId id="258" r:id="rId4"/>
    <p:sldId id="306" r:id="rId5"/>
    <p:sldId id="307" r:id="rId6"/>
    <p:sldId id="308" r:id="rId7"/>
    <p:sldId id="309" r:id="rId8"/>
    <p:sldId id="310" r:id="rId9"/>
    <p:sldId id="311" r:id="rId10"/>
    <p:sldId id="303" r:id="rId11"/>
    <p:sldId id="312" r:id="rId12"/>
    <p:sldId id="313" r:id="rId13"/>
    <p:sldId id="314" r:id="rId14"/>
    <p:sldId id="315" r:id="rId15"/>
    <p:sldId id="330" r:id="rId16"/>
    <p:sldId id="316" r:id="rId17"/>
    <p:sldId id="304" r:id="rId18"/>
    <p:sldId id="317" r:id="rId19"/>
    <p:sldId id="318" r:id="rId20"/>
    <p:sldId id="319" r:id="rId21"/>
    <p:sldId id="320" r:id="rId22"/>
    <p:sldId id="328" r:id="rId23"/>
    <p:sldId id="329" r:id="rId24"/>
    <p:sldId id="321" r:id="rId25"/>
    <p:sldId id="305" r:id="rId26"/>
    <p:sldId id="322" r:id="rId27"/>
    <p:sldId id="323" r:id="rId28"/>
    <p:sldId id="324" r:id="rId29"/>
    <p:sldId id="325" r:id="rId30"/>
    <p:sldId id="326" r:id="rId31"/>
    <p:sldId id="327" r:id="rId32"/>
    <p:sldId id="261" r:id="rId33"/>
    <p:sldId id="296" r:id="rId34"/>
    <p:sldId id="259" r:id="rId35"/>
    <p:sldId id="260" r:id="rId36"/>
    <p:sldId id="297" r:id="rId37"/>
    <p:sldId id="298" r:id="rId38"/>
    <p:sldId id="299" r:id="rId39"/>
    <p:sldId id="300" r:id="rId40"/>
    <p:sldId id="301" r:id="rId41"/>
    <p:sldId id="331" r:id="rId42"/>
  </p:sldIdLst>
  <p:sldSz cx="12192000" cy="6858000"/>
  <p:notesSz cx="6858000" cy="9144000"/>
  <p:custDataLst>
    <p:tags r:id="rId4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E0A28"/>
    <a:srgbClr val="6377A5"/>
    <a:srgbClr val="4C71C9"/>
    <a:srgbClr val="FCFBFF"/>
    <a:srgbClr val="A20000"/>
    <a:srgbClr val="A40000"/>
    <a:srgbClr val="9E0000"/>
    <a:srgbClr val="C7450B"/>
    <a:srgbClr val="E24E0C"/>
    <a:srgbClr val="DC614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458" autoAdjust="0"/>
    <p:restoredTop sz="96182" autoAdjust="0"/>
  </p:normalViewPr>
  <p:slideViewPr>
    <p:cSldViewPr snapToGrid="0">
      <p:cViewPr varScale="1">
        <p:scale>
          <a:sx n="102" d="100"/>
          <a:sy n="102" d="100"/>
        </p:scale>
        <p:origin x="90" y="84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notesMaster" Target="notesMasters/notesMaster1.xml"/><Relationship Id="rId48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6D8963-CFCD-4740-AF60-049850373CDF}" type="datetimeFigureOut">
              <a:rPr lang="zh-CN" altLang="en-US" smtClean="0"/>
              <a:t>2018/8/23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E6FDB6-6D2B-46C1-9FA1-D82906A37C3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49815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163053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3EF182-2FCB-4867-99A2-224514D135E8}" type="slidenum">
              <a:rPr lang="zh-CN" altLang="en-US" smtClean="0"/>
              <a:t>34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469815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820531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198835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713954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368774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129273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本素材由</a:t>
            </a: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提供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尊重知识产权并注重保护用户享有的各项权利。郑重提醒您：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插件中提供的任何信息内容的所有权、知识产权归其原始权利人或权利受让人所有，您免费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/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购买获得的是信息内容的使用权，并受下述条款的约束；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1.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您仅可以个人非商业用途使用该等信息内容，不可将信息内容的全部或部分用于出售，或以出租、出借、转让、分销、发布等其他任何方式供他人使用；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2.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禁止在接入互联网或移动互联网的任何网站、平台、应用或程序上以任何方式为他人提供</a:t>
            </a: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插件资源内容的下载。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The resource is supplied by </a:t>
            </a: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respects all intellectual property rights and protects all the rights its users acquired. Solemnly remind you: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 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The ownership and intellectual property of the resources supplied in </a:t>
            </a: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Add-in belongs to its owner or the assignee of this ownership. you only acquired the usage of the resources supplied in </a:t>
            </a: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Add-in, as well as respected the following restrain terms: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1.You are only allowed to use such resource for personal and non-commercial aim, not allowed to use such resource or part of it for the sale; or rent, lend, transfer to others; or distribution or release it in any way.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2.You are not permitted to provide the resource of </a:t>
            </a: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Add-in in any website, platform, application access to the Internet or mobile Internet.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40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3865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01" name="副标题 2"/>
          <p:cNvSpPr>
            <a:spLocks noGrp="1"/>
          </p:cNvSpPr>
          <p:nvPr userDrawn="1">
            <p:ph type="subTitle" idx="1" hasCustomPrompt="1"/>
          </p:nvPr>
        </p:nvSpPr>
        <p:spPr>
          <a:xfrm>
            <a:off x="669924" y="3889829"/>
            <a:ext cx="5426075" cy="415833"/>
          </a:xfrm>
        </p:spPr>
        <p:txBody>
          <a:bodyPr anchor="ctr">
            <a:normAutofit/>
          </a:bodyPr>
          <a:lstStyle>
            <a:lvl1pPr marL="0" marR="0" indent="0" algn="l" defTabSz="914354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000">
                <a:solidFill>
                  <a:schemeClr val="accent1"/>
                </a:solidFill>
              </a:defRPr>
            </a:lvl1pPr>
            <a:lvl2pPr marL="457178" indent="0" algn="ctr">
              <a:buNone/>
              <a:defRPr sz="2000"/>
            </a:lvl2pPr>
            <a:lvl3pPr marL="914354" indent="0" algn="ctr">
              <a:buNone/>
              <a:defRPr sz="1800"/>
            </a:lvl3pPr>
            <a:lvl4pPr marL="1371532" indent="0" algn="ctr">
              <a:buNone/>
              <a:defRPr sz="1600"/>
            </a:lvl4pPr>
            <a:lvl5pPr marL="1828709" indent="0" algn="ctr">
              <a:buNone/>
              <a:defRPr sz="1600"/>
            </a:lvl5pPr>
            <a:lvl6pPr marL="2285886" indent="0" algn="ctr">
              <a:buNone/>
              <a:defRPr sz="1600"/>
            </a:lvl6pPr>
            <a:lvl7pPr marL="2743062" indent="0" algn="ctr">
              <a:buNone/>
              <a:defRPr sz="1600"/>
            </a:lvl7pPr>
            <a:lvl8pPr marL="3200240" indent="0" algn="ctr">
              <a:buNone/>
              <a:defRPr sz="1600"/>
            </a:lvl8pPr>
            <a:lvl9pPr marL="3657418" indent="0" algn="ctr">
              <a:buNone/>
              <a:defRPr sz="1600"/>
            </a:lvl9pPr>
          </a:lstStyle>
          <a:p>
            <a:pPr marL="0" marR="0" lvl="0" indent="0" algn="l" defTabSz="914354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zh-CN" dirty="0"/>
              <a:t>Click to edit Master subtitle style</a:t>
            </a:r>
          </a:p>
        </p:txBody>
      </p:sp>
      <p:sp>
        <p:nvSpPr>
          <p:cNvPr id="9802" name="标题 1"/>
          <p:cNvSpPr>
            <a:spLocks noGrp="1"/>
          </p:cNvSpPr>
          <p:nvPr userDrawn="1">
            <p:ph type="ctrTitle" hasCustomPrompt="1"/>
          </p:nvPr>
        </p:nvSpPr>
        <p:spPr>
          <a:xfrm>
            <a:off x="669924" y="2653212"/>
            <a:ext cx="5426075" cy="1279115"/>
          </a:xfrm>
        </p:spPr>
        <p:txBody>
          <a:bodyPr anchor="ctr">
            <a:normAutofit/>
          </a:bodyPr>
          <a:lstStyle>
            <a:lvl1pPr algn="l">
              <a:defRPr sz="2800">
                <a:solidFill>
                  <a:schemeClr val="accent1"/>
                </a:solidFill>
              </a:defRPr>
            </a:lvl1pPr>
          </a:lstStyle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12" name="文本占位符 13"/>
          <p:cNvSpPr>
            <a:spLocks noGrp="1"/>
          </p:cNvSpPr>
          <p:nvPr userDrawn="1">
            <p:ph type="body" sz="quarter" idx="10" hasCustomPrompt="1"/>
          </p:nvPr>
        </p:nvSpPr>
        <p:spPr>
          <a:xfrm>
            <a:off x="669924" y="4940892"/>
            <a:ext cx="5426075" cy="296271"/>
          </a:xfrm>
        </p:spPr>
        <p:txBody>
          <a:bodyPr vert="horz" anchor="ctr">
            <a:noAutofit/>
          </a:bodyPr>
          <a:lstStyle>
            <a:lvl1pPr marL="0" indent="0" algn="l">
              <a:buNone/>
              <a:defRPr sz="1500" b="0">
                <a:solidFill>
                  <a:schemeClr val="tx1"/>
                </a:solidFill>
              </a:defRPr>
            </a:lvl1pPr>
            <a:lvl2pPr marL="457177" indent="0">
              <a:buNone/>
              <a:defRPr/>
            </a:lvl2pPr>
            <a:lvl3pPr marL="914353" indent="0">
              <a:buNone/>
              <a:defRPr/>
            </a:lvl3pPr>
            <a:lvl4pPr marL="1371531" indent="0">
              <a:buNone/>
              <a:defRPr/>
            </a:lvl4pPr>
            <a:lvl5pPr marL="1828709" indent="0">
              <a:buNone/>
              <a:defRPr/>
            </a:lvl5pPr>
          </a:lstStyle>
          <a:p>
            <a:pPr marL="228589" marR="0" lvl="0" indent="-228589" fontAlgn="auto">
              <a:spcAft>
                <a:spcPts val="0"/>
              </a:spcAft>
              <a:buClrTx/>
              <a:buSzTx/>
              <a:tabLst/>
            </a:pPr>
            <a:r>
              <a:rPr lang="en-US" altLang="zh-CN" dirty="0"/>
              <a:t>Signature</a:t>
            </a:r>
          </a:p>
        </p:txBody>
      </p:sp>
      <p:sp>
        <p:nvSpPr>
          <p:cNvPr id="13" name="文本占位符 13"/>
          <p:cNvSpPr>
            <a:spLocks noGrp="1"/>
          </p:cNvSpPr>
          <p:nvPr userDrawn="1">
            <p:ph type="body" sz="quarter" idx="11" hasCustomPrompt="1"/>
          </p:nvPr>
        </p:nvSpPr>
        <p:spPr>
          <a:xfrm>
            <a:off x="669924" y="5220292"/>
            <a:ext cx="5426075" cy="296271"/>
          </a:xfrm>
        </p:spPr>
        <p:txBody>
          <a:bodyPr vert="horz" anchor="ctr">
            <a:noAutofit/>
          </a:bodyPr>
          <a:lstStyle>
            <a:lvl1pPr marL="0" indent="0" algn="l">
              <a:buNone/>
              <a:defRPr sz="1500" b="0">
                <a:solidFill>
                  <a:schemeClr val="tx1"/>
                </a:solidFill>
              </a:defRPr>
            </a:lvl1pPr>
            <a:lvl2pPr marL="457177" indent="0">
              <a:buNone/>
              <a:defRPr/>
            </a:lvl2pPr>
            <a:lvl3pPr marL="914353" indent="0">
              <a:buNone/>
              <a:defRPr/>
            </a:lvl3pPr>
            <a:lvl4pPr marL="1371531" indent="0">
              <a:buNone/>
              <a:defRPr/>
            </a:lvl4pPr>
            <a:lvl5pPr marL="1828709" indent="0">
              <a:buNone/>
              <a:defRPr/>
            </a:lvl5pPr>
          </a:lstStyle>
          <a:p>
            <a:pPr lvl="0"/>
            <a:r>
              <a:rPr lang="en-US" altLang="zh-CN" dirty="0"/>
              <a:t>Date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8258688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标题 1"/>
          <p:cNvSpPr>
            <a:spLocks noGrp="1"/>
          </p:cNvSpPr>
          <p:nvPr userDrawn="1">
            <p:ph type="title" hasCustomPrompt="1"/>
          </p:nvPr>
        </p:nvSpPr>
        <p:spPr>
          <a:xfrm>
            <a:off x="5663672" y="2657929"/>
            <a:ext cx="5419185" cy="895350"/>
          </a:xfrm>
        </p:spPr>
        <p:txBody>
          <a:bodyPr anchor="b">
            <a:normAutofit/>
          </a:bodyPr>
          <a:lstStyle>
            <a:lvl1pPr algn="l">
              <a:defRPr sz="2400" b="1">
                <a:solidFill>
                  <a:schemeClr val="tx1"/>
                </a:solidFill>
              </a:defRPr>
            </a:lvl1pPr>
          </a:lstStyle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21" name="文本占位符 2"/>
          <p:cNvSpPr>
            <a:spLocks noGrp="1"/>
          </p:cNvSpPr>
          <p:nvPr userDrawn="1">
            <p:ph type="body" idx="1" hasCustomPrompt="1"/>
          </p:nvPr>
        </p:nvSpPr>
        <p:spPr>
          <a:xfrm>
            <a:off x="5657898" y="3629479"/>
            <a:ext cx="5426075" cy="1015623"/>
          </a:xfrm>
        </p:spPr>
        <p:txBody>
          <a:bodyPr anchor="t">
            <a:normAutofit/>
          </a:bodyPr>
          <a:lstStyle>
            <a:lvl1pPr marL="0" indent="0" algn="l">
              <a:buNone/>
              <a:defRPr sz="1100">
                <a:solidFill>
                  <a:schemeClr val="tx1"/>
                </a:solidFill>
              </a:defRPr>
            </a:lvl1pPr>
            <a:lvl2pPr marL="457178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54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3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8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06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24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41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altLang="zh-CN" dirty="0"/>
              <a:t>Edit Master text styles</a:t>
            </a:r>
          </a:p>
        </p:txBody>
      </p:sp>
      <p:sp>
        <p:nvSpPr>
          <p:cNvPr id="2" name="日期占位符 1">
            <a:extLst>
              <a:ext uri="{FF2B5EF4-FFF2-40B4-BE49-F238E27FC236}">
                <a16:creationId xmlns="" xmlns:a16="http://schemas.microsoft.com/office/drawing/2014/main" id="{994989D6-25E1-41DE-9B39-F0E7E75722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9D9C7-5DC6-4263-87FF-7C99F6FB63C3}" type="datetime1">
              <a:rPr lang="zh-CN" altLang="en-US" smtClean="0"/>
              <a:pPr/>
              <a:t>2018/8/23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B8982F88-95D3-4764-91F2-EFE7D5109A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BEAAADA8-7FF3-4F88-9087-4968123439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333427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>
            <a:lvl1pPr marL="228600" marR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1pPr>
            <a:lvl2pPr marL="6858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2pPr>
            <a:lvl3pPr marL="11430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3pPr>
            <a:lvl4pPr marL="16002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4pPr>
            <a:lvl5pPr marL="2000250" marR="0" indent="-17145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defRPr>
            </a:lvl5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Edit Master text styles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  <a:p>
            <a:pPr marL="1600200" marR="0" lvl="3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Fourth level</a:t>
            </a:r>
          </a:p>
          <a:p>
            <a:pPr marL="2000250" marR="0" lvl="4" indent="-17145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Fifth level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FFBDFFEF-AAD8-473B-AB8B-43764100E9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9D9C7-5DC6-4263-87FF-7C99F6FB63C3}" type="datetime1">
              <a:rPr lang="zh-CN" altLang="en-US" smtClean="0"/>
              <a:pPr/>
              <a:t>2018/8/23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5A740886-8DB7-4D6A-A716-E03161CBC2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31D68E9C-F2B1-43D9-B15A-091D5C7BC5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89670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日期占位符 2">
            <a:extLst>
              <a:ext uri="{FF2B5EF4-FFF2-40B4-BE49-F238E27FC236}">
                <a16:creationId xmlns="" xmlns:a16="http://schemas.microsoft.com/office/drawing/2014/main" id="{6DB2F6A5-C375-4D8F-913A-2BD1A96CDB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9D9C7-5DC6-4263-87FF-7C99F6FB63C3}" type="datetime1">
              <a:rPr lang="zh-CN" altLang="en-US" smtClean="0"/>
              <a:pPr/>
              <a:t>2018/8/23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="" xmlns:a16="http://schemas.microsoft.com/office/drawing/2014/main" id="{B656F6A2-60FE-42A9-A150-20442F034B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5" name="灯片编号占位符 4">
            <a:extLst>
              <a:ext uri="{FF2B5EF4-FFF2-40B4-BE49-F238E27FC236}">
                <a16:creationId xmlns="" xmlns:a16="http://schemas.microsoft.com/office/drawing/2014/main" id="{9C9952BA-1023-47A6-A0E9-FAF6BE9A8F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81748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177286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标题 1"/>
          <p:cNvSpPr>
            <a:spLocks noGrp="1"/>
          </p:cNvSpPr>
          <p:nvPr userDrawn="1">
            <p:ph type="ctrTitle" hasCustomPrompt="1"/>
          </p:nvPr>
        </p:nvSpPr>
        <p:spPr>
          <a:xfrm>
            <a:off x="669924" y="3500892"/>
            <a:ext cx="5426076" cy="1621509"/>
          </a:xfrm>
        </p:spPr>
        <p:txBody>
          <a:bodyPr anchor="b">
            <a:normAutofit/>
          </a:bodyPr>
          <a:lstStyle>
            <a:lvl1pPr marL="0" indent="0" algn="l">
              <a:buFont typeface="Arial" panose="020B0604020202020204" pitchFamily="34" charset="0"/>
              <a:buNone/>
              <a:defRPr sz="3200">
                <a:solidFill>
                  <a:schemeClr val="tx1"/>
                </a:solidFill>
              </a:defRPr>
            </a:lvl1pPr>
          </a:lstStyle>
          <a:p>
            <a:r>
              <a:rPr lang="en-US" altLang="zh-CN" dirty="0"/>
              <a:t>Conclusion</a:t>
            </a:r>
            <a:endParaRPr lang="zh-CN" altLang="en-US" dirty="0"/>
          </a:p>
        </p:txBody>
      </p:sp>
      <p:sp>
        <p:nvSpPr>
          <p:cNvPr id="14" name="文本占位符 62"/>
          <p:cNvSpPr>
            <a:spLocks noGrp="1"/>
          </p:cNvSpPr>
          <p:nvPr userDrawn="1">
            <p:ph type="body" sz="quarter" idx="17" hasCustomPrompt="1"/>
          </p:nvPr>
        </p:nvSpPr>
        <p:spPr>
          <a:xfrm>
            <a:off x="669924" y="5496257"/>
            <a:ext cx="5426076" cy="310871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l">
              <a:buNone/>
              <a:defRPr lang="zh-CN" altLang="en-US" sz="1600" smtClean="0">
                <a:solidFill>
                  <a:schemeClr val="tx1"/>
                </a:solidFill>
              </a:defRPr>
            </a:lvl1pPr>
            <a:lvl2pPr>
              <a:defRPr lang="zh-CN" altLang="en-US" sz="2000" smtClean="0"/>
            </a:lvl2pPr>
            <a:lvl3pPr>
              <a:defRPr lang="zh-CN" altLang="en-US" sz="1800" smtClean="0"/>
            </a:lvl3pPr>
            <a:lvl4pPr>
              <a:defRPr lang="zh-CN" altLang="en-US" sz="1600" smtClean="0"/>
            </a:lvl4pPr>
            <a:lvl5pPr>
              <a:defRPr lang="zh-CN" altLang="en-US" sz="1600"/>
            </a:lvl5pPr>
          </a:lstStyle>
          <a:p>
            <a:pPr marL="228589" marR="0" lvl="0" indent="-228589" fontAlgn="auto">
              <a:spcAft>
                <a:spcPts val="0"/>
              </a:spcAft>
              <a:buClrTx/>
              <a:buSzTx/>
              <a:tabLst/>
            </a:pPr>
            <a:r>
              <a:rPr lang="en-US" altLang="zh-CN" dirty="0"/>
              <a:t>Signature</a:t>
            </a:r>
          </a:p>
        </p:txBody>
      </p:sp>
      <p:sp>
        <p:nvSpPr>
          <p:cNvPr id="15" name="文本占位符 62"/>
          <p:cNvSpPr>
            <a:spLocks noGrp="1"/>
          </p:cNvSpPr>
          <p:nvPr userDrawn="1">
            <p:ph type="body" sz="quarter" idx="18" hasCustomPrompt="1"/>
          </p:nvPr>
        </p:nvSpPr>
        <p:spPr>
          <a:xfrm>
            <a:off x="669924" y="5807128"/>
            <a:ext cx="5426076" cy="310871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l">
              <a:buNone/>
              <a:defRPr lang="zh-CN" altLang="en-US" sz="1600" smtClean="0">
                <a:solidFill>
                  <a:schemeClr val="tx1"/>
                </a:solidFill>
              </a:defRPr>
            </a:lvl1pPr>
            <a:lvl2pPr>
              <a:defRPr lang="zh-CN" altLang="en-US" sz="2000" smtClean="0"/>
            </a:lvl2pPr>
            <a:lvl3pPr>
              <a:defRPr lang="zh-CN" altLang="en-US" sz="1800" smtClean="0"/>
            </a:lvl3pPr>
            <a:lvl4pPr>
              <a:defRPr lang="zh-CN" altLang="en-US" sz="1600" smtClean="0"/>
            </a:lvl4pPr>
            <a:lvl5pPr>
              <a:defRPr lang="zh-CN" altLang="en-US" sz="1600"/>
            </a:lvl5pPr>
          </a:lstStyle>
          <a:p>
            <a:pPr marL="228589" marR="0" lvl="0" indent="-228589" fontAlgn="auto">
              <a:spcAft>
                <a:spcPts val="0"/>
              </a:spcAft>
              <a:buClrTx/>
              <a:buSzTx/>
              <a:tabLst/>
            </a:pPr>
            <a:r>
              <a:rPr lang="en-US" altLang="zh-CN" dirty="0"/>
              <a:t>Date</a:t>
            </a:r>
          </a:p>
        </p:txBody>
      </p:sp>
    </p:spTree>
    <p:extLst>
      <p:ext uri="{BB962C8B-B14F-4D97-AF65-F5344CB8AC3E}">
        <p14:creationId xmlns:p14="http://schemas.microsoft.com/office/powerpoint/2010/main" val="237865840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69924" y="1"/>
            <a:ext cx="10850563" cy="1028699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69924" y="1123950"/>
            <a:ext cx="10850563" cy="5019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Edit Master text styles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  <a:p>
            <a:pPr marL="1600200" marR="0" lvl="3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Fourth level</a:t>
            </a:r>
          </a:p>
          <a:p>
            <a:pPr marL="2000250" marR="0" lvl="4" indent="-17145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Fifth level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5401732" y="6242600"/>
            <a:ext cx="1388536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6489D9C7-5DC6-4263-87FF-7C99F6FB63C3}" type="datetime1">
              <a:rPr lang="zh-CN" altLang="en-US" smtClean="0"/>
              <a:pPr/>
              <a:t>2018/8/23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669924" y="6242600"/>
            <a:ext cx="4140201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599" y="6242600"/>
            <a:ext cx="2909888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  <p:cxnSp>
        <p:nvCxnSpPr>
          <p:cNvPr id="7" name="直接连接符 6"/>
          <p:cNvCxnSpPr/>
          <p:nvPr userDrawn="1"/>
        </p:nvCxnSpPr>
        <p:spPr>
          <a:xfrm>
            <a:off x="669924" y="1028700"/>
            <a:ext cx="10850563" cy="0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840277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51" r:id="rId2"/>
    <p:sldLayoutId id="2147483650" r:id="rId3"/>
    <p:sldLayoutId id="2147483654" r:id="rId4"/>
    <p:sldLayoutId id="2147483655" r:id="rId5"/>
    <p:sldLayoutId id="2147483661" r:id="rId6"/>
  </p:sldLayoutIdLst>
  <p:hf hdr="0" dt="0"/>
  <p:txStyles>
    <p:titleStyle>
      <a:lvl1pPr algn="l" defTabSz="914354" rtl="0" eaLnBrk="1" latinLnBrk="0" hangingPunct="1">
        <a:lnSpc>
          <a:spcPct val="90000"/>
        </a:lnSpc>
        <a:spcBef>
          <a:spcPct val="0"/>
        </a:spcBef>
        <a:buNone/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marR="0" indent="-228600" algn="l" defTabSz="914400" rtl="0" eaLnBrk="1" fontAlgn="auto" latinLnBrk="0" hangingPunct="1">
        <a:lnSpc>
          <a:spcPct val="90000"/>
        </a:lnSpc>
        <a:spcBef>
          <a:spcPts val="1000"/>
        </a:spcBef>
        <a:spcAft>
          <a:spcPts val="0"/>
        </a:spcAft>
        <a:buClrTx/>
        <a:buSzTx/>
        <a:buFont typeface="Arial" panose="020B0604020202020204" pitchFamily="34" charset="0"/>
        <a:buChar char="•"/>
        <a:tabLst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marR="0" indent="-228600" algn="l" defTabSz="914400" rtl="0" eaLnBrk="1" fontAlgn="auto" latinLnBrk="0" hangingPunct="1">
        <a:lnSpc>
          <a:spcPct val="90000"/>
        </a:lnSpc>
        <a:spcBef>
          <a:spcPts val="500"/>
        </a:spcBef>
        <a:spcAft>
          <a:spcPts val="0"/>
        </a:spcAft>
        <a:buClrTx/>
        <a:buSzTx/>
        <a:buFont typeface="Arial" panose="020B0604020202020204" pitchFamily="34" charset="0"/>
        <a:buChar char="•"/>
        <a:tabLst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marR="0" indent="-228600" algn="l" defTabSz="914400" rtl="0" eaLnBrk="1" fontAlgn="auto" latinLnBrk="0" hangingPunct="1">
        <a:lnSpc>
          <a:spcPct val="90000"/>
        </a:lnSpc>
        <a:spcBef>
          <a:spcPts val="500"/>
        </a:spcBef>
        <a:spcAft>
          <a:spcPts val="0"/>
        </a:spcAft>
        <a:buClrTx/>
        <a:buSzTx/>
        <a:buFont typeface="Arial" panose="020B0604020202020204" pitchFamily="34" charset="0"/>
        <a:buChar char="•"/>
        <a:tabLst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marR="0" indent="-228600" algn="l" defTabSz="914400" rtl="0" eaLnBrk="1" fontAlgn="auto" latinLnBrk="0" hangingPunct="1">
        <a:lnSpc>
          <a:spcPct val="90000"/>
        </a:lnSpc>
        <a:spcBef>
          <a:spcPts val="500"/>
        </a:spcBef>
        <a:spcAft>
          <a:spcPts val="0"/>
        </a:spcAft>
        <a:buClrTx/>
        <a:buSzTx/>
        <a:buFont typeface="Arial" panose="020B0604020202020204" pitchFamily="34" charset="0"/>
        <a:buChar char="•"/>
        <a:tabLst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2000250" marR="0" indent="-171450" algn="l" defTabSz="914400" rtl="0" eaLnBrk="1" fontAlgn="auto" latinLnBrk="0" hangingPunct="1">
        <a:lnSpc>
          <a:spcPct val="90000"/>
        </a:lnSpc>
        <a:spcBef>
          <a:spcPts val="500"/>
        </a:spcBef>
        <a:spcAft>
          <a:spcPts val="0"/>
        </a:spcAft>
        <a:buClrTx/>
        <a:buSzTx/>
        <a:buFont typeface="Arial" panose="020B0604020202020204" pitchFamily="34" charset="0"/>
        <a:buChar char="•"/>
        <a:tabLst/>
        <a:defRPr kumimoji="0" lang="zh-CN" altLang="en-US" sz="1200" b="0" i="0" u="none" strike="noStrike" kern="1200" cap="none" spc="0" normalizeH="0" baseline="0" noProof="0">
          <a:ln>
            <a:noFill/>
          </a:ln>
          <a:solidFill>
            <a:srgbClr val="000000"/>
          </a:solidFill>
          <a:effectLst/>
          <a:uLnTx/>
          <a:uFillTx/>
          <a:latin typeface="+mn-lt"/>
          <a:ea typeface="+mn-ea"/>
          <a:cs typeface="+mn-cs"/>
        </a:defRPr>
      </a:lvl5pPr>
      <a:lvl6pPr marL="2514474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5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29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0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4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9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6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422" userDrawn="1">
          <p15:clr>
            <a:srgbClr val="F26B43"/>
          </p15:clr>
        </p15:guide>
        <p15:guide id="2" pos="7257" userDrawn="1">
          <p15:clr>
            <a:srgbClr val="F26B43"/>
          </p15:clr>
        </p15:guide>
        <p15:guide id="3" orient="horz" pos="648" userDrawn="1">
          <p15:clr>
            <a:srgbClr val="F26B43"/>
          </p15:clr>
        </p15:guide>
        <p15:guide id="4" orient="horz" pos="712" userDrawn="1">
          <p15:clr>
            <a:srgbClr val="F26B43"/>
          </p15:clr>
        </p15:guide>
        <p15:guide id="5" orient="horz" pos="3931" userDrawn="1">
          <p15:clr>
            <a:srgbClr val="F26B43"/>
          </p15:clr>
        </p15:guide>
        <p15:guide id="6" orient="horz" pos="3866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.xml"/><Relationship Id="rId1" Type="http://schemas.openxmlformats.org/officeDocument/2006/relationships/themeOverride" Target="../theme/themeOverr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0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tags" Target="../tags/tag3.xml"/><Relationship Id="rId1" Type="http://schemas.openxmlformats.org/officeDocument/2006/relationships/themeOverride" Target="../theme/themeOverride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5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8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9.xml"/><Relationship Id="rId4" Type="http://schemas.openxmlformats.org/officeDocument/2006/relationships/image" Target="../media/image5.jp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0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3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3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4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tags" Target="../tags/tag25.xml"/><Relationship Id="rId1" Type="http://schemas.openxmlformats.org/officeDocument/2006/relationships/themeOverride" Target="../theme/themeOverride4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5.xml"/><Relationship Id="rId1" Type="http://schemas.openxmlformats.org/officeDocument/2006/relationships/themeOverride" Target="../theme/themeOverride5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tags" Target="../tags/tag26.xml"/><Relationship Id="rId1" Type="http://schemas.openxmlformats.org/officeDocument/2006/relationships/themeOverride" Target="../theme/themeOverride6.xml"/><Relationship Id="rId4" Type="http://schemas.openxmlformats.org/officeDocument/2006/relationships/notesSlide" Target="../notesSlides/notesSlide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tags" Target="../tags/tag27.xml"/><Relationship Id="rId1" Type="http://schemas.openxmlformats.org/officeDocument/2006/relationships/themeOverride" Target="../theme/themeOverride7.xml"/><Relationship Id="rId4" Type="http://schemas.openxmlformats.org/officeDocument/2006/relationships/notesSlide" Target="../notesSlides/notesSlide3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tags" Target="../tags/tag28.xml"/><Relationship Id="rId1" Type="http://schemas.openxmlformats.org/officeDocument/2006/relationships/themeOverride" Target="../theme/themeOverride8.xml"/><Relationship Id="rId4" Type="http://schemas.openxmlformats.org/officeDocument/2006/relationships/notesSlide" Target="../notesSlides/notesSlide4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tags" Target="../tags/tag29.xml"/><Relationship Id="rId1" Type="http://schemas.openxmlformats.org/officeDocument/2006/relationships/themeOverride" Target="../theme/themeOverride9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notesSlide" Target="../notesSlides/notesSlide5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tags" Target="../tags/tag30.xml"/><Relationship Id="rId1" Type="http://schemas.openxmlformats.org/officeDocument/2006/relationships/themeOverride" Target="../theme/themeOverride10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notesSlide" Target="../notesSlides/notesSlide6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tags" Target="../tags/tag31.xml"/><Relationship Id="rId1" Type="http://schemas.openxmlformats.org/officeDocument/2006/relationships/themeOverride" Target="../theme/themeOverride11.xml"/><Relationship Id="rId4" Type="http://schemas.openxmlformats.org/officeDocument/2006/relationships/notesSlide" Target="../notesSlides/notesSlide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4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7" Type="http://schemas.openxmlformats.org/officeDocument/2006/relationships/image" Target="../media/image11.png"/><Relationship Id="rId2" Type="http://schemas.openxmlformats.org/officeDocument/2006/relationships/tags" Target="../tags/tag32.xml"/><Relationship Id="rId1" Type="http://schemas.openxmlformats.org/officeDocument/2006/relationships/themeOverride" Target="../theme/themeOverride12.xml"/><Relationship Id="rId6" Type="http://schemas.openxmlformats.org/officeDocument/2006/relationships/image" Target="../media/image10.emf"/><Relationship Id="rId5" Type="http://schemas.openxmlformats.org/officeDocument/2006/relationships/hyperlink" Target="https://www.islide.cc/" TargetMode="External"/><Relationship Id="rId4" Type="http://schemas.openxmlformats.org/officeDocument/2006/relationships/notesSlide" Target="../notesSlides/notesSlide8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副标题 4"/>
          <p:cNvSpPr>
            <a:spLocks noGrp="1"/>
          </p:cNvSpPr>
          <p:nvPr>
            <p:ph type="subTitle" idx="1"/>
          </p:nvPr>
        </p:nvSpPr>
        <p:spPr>
          <a:xfrm>
            <a:off x="669925" y="3889829"/>
            <a:ext cx="5566751" cy="415833"/>
          </a:xfrm>
        </p:spPr>
        <p:txBody>
          <a:bodyPr/>
          <a:lstStyle/>
          <a:p>
            <a:r>
              <a:rPr lang="en-US" altLang="zh-CN" dirty="0"/>
              <a:t>Subtitle here</a:t>
            </a:r>
          </a:p>
        </p:txBody>
      </p:sp>
      <p:sp>
        <p:nvSpPr>
          <p:cNvPr id="4" name="标题 3"/>
          <p:cNvSpPr>
            <a:spLocks noGrp="1"/>
          </p:cNvSpPr>
          <p:nvPr>
            <p:ph type="ctrTitle"/>
          </p:nvPr>
        </p:nvSpPr>
        <p:spPr>
          <a:xfrm>
            <a:off x="669925" y="2653212"/>
            <a:ext cx="5566751" cy="1279115"/>
          </a:xfrm>
        </p:spPr>
        <p:txBody>
          <a:bodyPr>
            <a:normAutofit/>
          </a:bodyPr>
          <a:lstStyle/>
          <a:p>
            <a:r>
              <a:rPr lang="zh-CN" altLang="en-US" sz="4000" dirty="0"/>
              <a:t>红蓝色调手绘人物简约个人简历主题模板</a:t>
            </a:r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0"/>
          </p:nvPr>
        </p:nvSpPr>
        <p:spPr>
          <a:xfrm>
            <a:off x="669925" y="4940892"/>
            <a:ext cx="5566751" cy="296271"/>
          </a:xfrm>
        </p:spPr>
        <p:txBody>
          <a:bodyPr/>
          <a:lstStyle/>
          <a:p>
            <a:r>
              <a:rPr lang="en-US" altLang="zh-CN" dirty="0"/>
              <a:t>Speaker name and title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1"/>
          </p:nvPr>
        </p:nvSpPr>
        <p:spPr>
          <a:xfrm>
            <a:off x="669925" y="5220292"/>
            <a:ext cx="5566751" cy="296271"/>
          </a:xfrm>
        </p:spPr>
        <p:txBody>
          <a:bodyPr/>
          <a:lstStyle/>
          <a:p>
            <a:r>
              <a:rPr lang="en-US" altLang="zh-CN" dirty="0"/>
              <a:t>www.islide.cc</a:t>
            </a:r>
            <a:endParaRPr lang="en-US" altLang="en-US" dirty="0"/>
          </a:p>
        </p:txBody>
      </p:sp>
      <p:grpSp>
        <p:nvGrpSpPr>
          <p:cNvPr id="125" name="组合 124">
            <a:extLst>
              <a:ext uri="{FF2B5EF4-FFF2-40B4-BE49-F238E27FC236}">
                <a16:creationId xmlns="" xmlns:a16="http://schemas.microsoft.com/office/drawing/2014/main" id="{29C4FF63-70AA-4BBD-A02E-269CAF868C83}"/>
              </a:ext>
            </a:extLst>
          </p:cNvPr>
          <p:cNvGrpSpPr/>
          <p:nvPr/>
        </p:nvGrpSpPr>
        <p:grpSpPr>
          <a:xfrm>
            <a:off x="740099" y="1835827"/>
            <a:ext cx="4401120" cy="571810"/>
            <a:chOff x="-2252" y="2403131"/>
            <a:chExt cx="3350572" cy="532587"/>
          </a:xfrm>
        </p:grpSpPr>
        <p:sp>
          <p:nvSpPr>
            <p:cNvPr id="126" name="文本框 125">
              <a:extLst>
                <a:ext uri="{FF2B5EF4-FFF2-40B4-BE49-F238E27FC236}">
                  <a16:creationId xmlns="" xmlns:a16="http://schemas.microsoft.com/office/drawing/2014/main" id="{743A5F08-8692-4FC6-9938-BF240CDA00B6}"/>
                </a:ext>
              </a:extLst>
            </p:cNvPr>
            <p:cNvSpPr txBox="1"/>
            <p:nvPr/>
          </p:nvSpPr>
          <p:spPr>
            <a:xfrm>
              <a:off x="-2252" y="2403131"/>
              <a:ext cx="2002524" cy="532587"/>
            </a:xfrm>
            <a:prstGeom prst="rect">
              <a:avLst/>
            </a:prstGeom>
            <a:noFill/>
          </p:spPr>
          <p:txBody>
            <a:bodyPr wrap="none" rtlCol="0">
              <a:prstTxWarp prst="textPlain">
                <a:avLst/>
              </a:prstTxWarp>
              <a:spAutoFit/>
            </a:bodyPr>
            <a:lstStyle/>
            <a:p>
              <a:r>
                <a:rPr lang="en-US" altLang="zh-CN" sz="16600" b="1" dirty="0">
                  <a:solidFill>
                    <a:schemeClr val="tx1">
                      <a:alpha val="30000"/>
                    </a:schemeClr>
                  </a:solidFill>
                </a:rPr>
                <a:t>RESUME</a:t>
              </a:r>
              <a:endParaRPr lang="zh-CN" altLang="en-US" sz="16600" b="1" dirty="0">
                <a:solidFill>
                  <a:schemeClr val="tx1">
                    <a:alpha val="30000"/>
                  </a:schemeClr>
                </a:solidFill>
              </a:endParaRPr>
            </a:p>
          </p:txBody>
        </p:sp>
        <p:sp>
          <p:nvSpPr>
            <p:cNvPr id="127" name="矩形 126">
              <a:extLst>
                <a:ext uri="{FF2B5EF4-FFF2-40B4-BE49-F238E27FC236}">
                  <a16:creationId xmlns="" xmlns:a16="http://schemas.microsoft.com/office/drawing/2014/main" id="{C93A32EE-22AE-44B5-9B2D-CF05C2B7F20E}"/>
                </a:ext>
              </a:extLst>
            </p:cNvPr>
            <p:cNvSpPr/>
            <p:nvPr/>
          </p:nvSpPr>
          <p:spPr>
            <a:xfrm>
              <a:off x="2097288" y="2708057"/>
              <a:ext cx="1251032" cy="218356"/>
            </a:xfrm>
            <a:prstGeom prst="rect">
              <a:avLst/>
            </a:prstGeom>
            <a:noFill/>
          </p:spPr>
          <p:txBody>
            <a:bodyPr wrap="none" numCol="1" rtlCol="0">
              <a:prstTxWarp prst="textPlain">
                <a:avLst/>
              </a:prstTxWarp>
              <a:spAutoFit/>
            </a:bodyPr>
            <a:lstStyle/>
            <a:p>
              <a:pPr lvl="0"/>
              <a:r>
                <a:rPr lang="en-US" altLang="zh-CN" sz="16600" dirty="0">
                  <a:solidFill>
                    <a:schemeClr val="tx1">
                      <a:alpha val="30000"/>
                    </a:schemeClr>
                  </a:solidFill>
                </a:rPr>
                <a:t>PERSONAL</a:t>
              </a:r>
              <a:endParaRPr lang="en-US" altLang="zh-CN" sz="16600" noProof="0" dirty="0">
                <a:solidFill>
                  <a:schemeClr val="tx1">
                    <a:alpha val="30000"/>
                  </a:schemeClr>
                </a:solidFill>
              </a:endParaRPr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="" xmlns:a16="http://schemas.microsoft.com/office/drawing/2014/main" id="{93FB8A48-6FC2-4D31-9493-493676F6FB6F}"/>
              </a:ext>
            </a:extLst>
          </p:cNvPr>
          <p:cNvGrpSpPr/>
          <p:nvPr/>
        </p:nvGrpSpPr>
        <p:grpSpPr>
          <a:xfrm>
            <a:off x="4934182" y="-25400"/>
            <a:ext cx="7283218" cy="6651191"/>
            <a:chOff x="4934182" y="-25400"/>
            <a:chExt cx="7283218" cy="6651191"/>
          </a:xfrm>
        </p:grpSpPr>
        <p:sp>
          <p:nvSpPr>
            <p:cNvPr id="10" name="任意多边形: 形状 5">
              <a:extLst>
                <a:ext uri="{FF2B5EF4-FFF2-40B4-BE49-F238E27FC236}">
                  <a16:creationId xmlns="" xmlns:a16="http://schemas.microsoft.com/office/drawing/2014/main" id="{E3CDE22B-CC78-4903-8D34-D2AB7DE27CF1}"/>
                </a:ext>
              </a:extLst>
            </p:cNvPr>
            <p:cNvSpPr/>
            <p:nvPr userDrawn="1"/>
          </p:nvSpPr>
          <p:spPr>
            <a:xfrm>
              <a:off x="4934182" y="-25400"/>
              <a:ext cx="7270338" cy="6184063"/>
            </a:xfrm>
            <a:custGeom>
              <a:avLst/>
              <a:gdLst>
                <a:gd name="connsiteX0" fmla="*/ 6167888 w 6196463"/>
                <a:gd name="connsiteY0" fmla="*/ 0 h 5325475"/>
                <a:gd name="connsiteX1" fmla="*/ 5091563 w 6196463"/>
                <a:gd name="connsiteY1" fmla="*/ 1647825 h 5325475"/>
                <a:gd name="connsiteX2" fmla="*/ 3224663 w 6196463"/>
                <a:gd name="connsiteY2" fmla="*/ 1819275 h 5325475"/>
                <a:gd name="connsiteX3" fmla="*/ 2129288 w 6196463"/>
                <a:gd name="connsiteY3" fmla="*/ 2781300 h 5325475"/>
                <a:gd name="connsiteX4" fmla="*/ 205238 w 6196463"/>
                <a:gd name="connsiteY4" fmla="*/ 3552825 h 5325475"/>
                <a:gd name="connsiteX5" fmla="*/ 471938 w 6196463"/>
                <a:gd name="connsiteY5" fmla="*/ 5210175 h 5325475"/>
                <a:gd name="connsiteX6" fmla="*/ 3900938 w 6196463"/>
                <a:gd name="connsiteY6" fmla="*/ 5191125 h 5325475"/>
                <a:gd name="connsiteX7" fmla="*/ 6196463 w 6196463"/>
                <a:gd name="connsiteY7" fmla="*/ 5248275 h 5325475"/>
                <a:gd name="connsiteX8" fmla="*/ 6167888 w 6196463"/>
                <a:gd name="connsiteY8" fmla="*/ 0 h 5325475"/>
                <a:gd name="connsiteX0" fmla="*/ 6067575 w 6096150"/>
                <a:gd name="connsiteY0" fmla="*/ 0 h 5360119"/>
                <a:gd name="connsiteX1" fmla="*/ 4991250 w 6096150"/>
                <a:gd name="connsiteY1" fmla="*/ 1647825 h 5360119"/>
                <a:gd name="connsiteX2" fmla="*/ 3124350 w 6096150"/>
                <a:gd name="connsiteY2" fmla="*/ 1819275 h 5360119"/>
                <a:gd name="connsiteX3" fmla="*/ 2028975 w 6096150"/>
                <a:gd name="connsiteY3" fmla="*/ 2781300 h 5360119"/>
                <a:gd name="connsiteX4" fmla="*/ 279096 w 6096150"/>
                <a:gd name="connsiteY4" fmla="*/ 3084281 h 5360119"/>
                <a:gd name="connsiteX5" fmla="*/ 371625 w 6096150"/>
                <a:gd name="connsiteY5" fmla="*/ 5210175 h 5360119"/>
                <a:gd name="connsiteX6" fmla="*/ 3800625 w 6096150"/>
                <a:gd name="connsiteY6" fmla="*/ 5191125 h 5360119"/>
                <a:gd name="connsiteX7" fmla="*/ 6096150 w 6096150"/>
                <a:gd name="connsiteY7" fmla="*/ 5248275 h 5360119"/>
                <a:gd name="connsiteX8" fmla="*/ 6067575 w 6096150"/>
                <a:gd name="connsiteY8" fmla="*/ 0 h 5360119"/>
                <a:gd name="connsiteX0" fmla="*/ 6087254 w 6115829"/>
                <a:gd name="connsiteY0" fmla="*/ 0 h 5360119"/>
                <a:gd name="connsiteX1" fmla="*/ 5010929 w 6115829"/>
                <a:gd name="connsiteY1" fmla="*/ 1647825 h 5360119"/>
                <a:gd name="connsiteX2" fmla="*/ 3144029 w 6115829"/>
                <a:gd name="connsiteY2" fmla="*/ 1819275 h 5360119"/>
                <a:gd name="connsiteX3" fmla="*/ 2382482 w 6115829"/>
                <a:gd name="connsiteY3" fmla="*/ 2724160 h 5360119"/>
                <a:gd name="connsiteX4" fmla="*/ 298775 w 6115829"/>
                <a:gd name="connsiteY4" fmla="*/ 3084281 h 5360119"/>
                <a:gd name="connsiteX5" fmla="*/ 391304 w 6115829"/>
                <a:gd name="connsiteY5" fmla="*/ 5210175 h 5360119"/>
                <a:gd name="connsiteX6" fmla="*/ 3820304 w 6115829"/>
                <a:gd name="connsiteY6" fmla="*/ 5191125 h 5360119"/>
                <a:gd name="connsiteX7" fmla="*/ 6115829 w 6115829"/>
                <a:gd name="connsiteY7" fmla="*/ 5248275 h 5360119"/>
                <a:gd name="connsiteX8" fmla="*/ 6087254 w 6115829"/>
                <a:gd name="connsiteY8" fmla="*/ 0 h 5360119"/>
                <a:gd name="connsiteX0" fmla="*/ 6087254 w 6115829"/>
                <a:gd name="connsiteY0" fmla="*/ 202594 h 5562713"/>
                <a:gd name="connsiteX1" fmla="*/ 5593315 w 6115829"/>
                <a:gd name="connsiteY1" fmla="*/ 1152968 h 5562713"/>
                <a:gd name="connsiteX2" fmla="*/ 5010929 w 6115829"/>
                <a:gd name="connsiteY2" fmla="*/ 1850419 h 5562713"/>
                <a:gd name="connsiteX3" fmla="*/ 3144029 w 6115829"/>
                <a:gd name="connsiteY3" fmla="*/ 2021869 h 5562713"/>
                <a:gd name="connsiteX4" fmla="*/ 2382482 w 6115829"/>
                <a:gd name="connsiteY4" fmla="*/ 2926754 h 5562713"/>
                <a:gd name="connsiteX5" fmla="*/ 298775 w 6115829"/>
                <a:gd name="connsiteY5" fmla="*/ 3286875 h 5562713"/>
                <a:gd name="connsiteX6" fmla="*/ 391304 w 6115829"/>
                <a:gd name="connsiteY6" fmla="*/ 5412769 h 5562713"/>
                <a:gd name="connsiteX7" fmla="*/ 3820304 w 6115829"/>
                <a:gd name="connsiteY7" fmla="*/ 5393719 h 5562713"/>
                <a:gd name="connsiteX8" fmla="*/ 6115829 w 6115829"/>
                <a:gd name="connsiteY8" fmla="*/ 5450869 h 5562713"/>
                <a:gd name="connsiteX9" fmla="*/ 6087254 w 6115829"/>
                <a:gd name="connsiteY9" fmla="*/ 202594 h 5562713"/>
                <a:gd name="connsiteX0" fmla="*/ 6087254 w 6115829"/>
                <a:gd name="connsiteY0" fmla="*/ 468118 h 5828237"/>
                <a:gd name="connsiteX1" fmla="*/ 4533772 w 6115829"/>
                <a:gd name="connsiteY1" fmla="*/ 275702 h 5828237"/>
                <a:gd name="connsiteX2" fmla="*/ 5010929 w 6115829"/>
                <a:gd name="connsiteY2" fmla="*/ 2115943 h 5828237"/>
                <a:gd name="connsiteX3" fmla="*/ 3144029 w 6115829"/>
                <a:gd name="connsiteY3" fmla="*/ 2287393 h 5828237"/>
                <a:gd name="connsiteX4" fmla="*/ 2382482 w 6115829"/>
                <a:gd name="connsiteY4" fmla="*/ 3192278 h 5828237"/>
                <a:gd name="connsiteX5" fmla="*/ 298775 w 6115829"/>
                <a:gd name="connsiteY5" fmla="*/ 3552399 h 5828237"/>
                <a:gd name="connsiteX6" fmla="*/ 391304 w 6115829"/>
                <a:gd name="connsiteY6" fmla="*/ 5678293 h 5828237"/>
                <a:gd name="connsiteX7" fmla="*/ 3820304 w 6115829"/>
                <a:gd name="connsiteY7" fmla="*/ 5659243 h 5828237"/>
                <a:gd name="connsiteX8" fmla="*/ 6115829 w 6115829"/>
                <a:gd name="connsiteY8" fmla="*/ 5716393 h 5828237"/>
                <a:gd name="connsiteX9" fmla="*/ 6087254 w 6115829"/>
                <a:gd name="connsiteY9" fmla="*/ 468118 h 5828237"/>
                <a:gd name="connsiteX0" fmla="*/ 6087254 w 6115829"/>
                <a:gd name="connsiteY0" fmla="*/ 468118 h 5828237"/>
                <a:gd name="connsiteX1" fmla="*/ 4533772 w 6115829"/>
                <a:gd name="connsiteY1" fmla="*/ 275702 h 5828237"/>
                <a:gd name="connsiteX2" fmla="*/ 4619043 w 6115829"/>
                <a:gd name="connsiteY2" fmla="*/ 2001664 h 5828237"/>
                <a:gd name="connsiteX3" fmla="*/ 3144029 w 6115829"/>
                <a:gd name="connsiteY3" fmla="*/ 2287393 h 5828237"/>
                <a:gd name="connsiteX4" fmla="*/ 2382482 w 6115829"/>
                <a:gd name="connsiteY4" fmla="*/ 3192278 h 5828237"/>
                <a:gd name="connsiteX5" fmla="*/ 298775 w 6115829"/>
                <a:gd name="connsiteY5" fmla="*/ 3552399 h 5828237"/>
                <a:gd name="connsiteX6" fmla="*/ 391304 w 6115829"/>
                <a:gd name="connsiteY6" fmla="*/ 5678293 h 5828237"/>
                <a:gd name="connsiteX7" fmla="*/ 3820304 w 6115829"/>
                <a:gd name="connsiteY7" fmla="*/ 5659243 h 5828237"/>
                <a:gd name="connsiteX8" fmla="*/ 6115829 w 6115829"/>
                <a:gd name="connsiteY8" fmla="*/ 5716393 h 5828237"/>
                <a:gd name="connsiteX9" fmla="*/ 6087254 w 6115829"/>
                <a:gd name="connsiteY9" fmla="*/ 468118 h 5828237"/>
                <a:gd name="connsiteX0" fmla="*/ 6087254 w 6115829"/>
                <a:gd name="connsiteY0" fmla="*/ 468118 h 5828237"/>
                <a:gd name="connsiteX1" fmla="*/ 4533772 w 6115829"/>
                <a:gd name="connsiteY1" fmla="*/ 275702 h 5828237"/>
                <a:gd name="connsiteX2" fmla="*/ 4619043 w 6115829"/>
                <a:gd name="connsiteY2" fmla="*/ 2001664 h 5828237"/>
                <a:gd name="connsiteX3" fmla="*/ 2795686 w 6115829"/>
                <a:gd name="connsiteY3" fmla="*/ 2447384 h 5828237"/>
                <a:gd name="connsiteX4" fmla="*/ 2382482 w 6115829"/>
                <a:gd name="connsiteY4" fmla="*/ 3192278 h 5828237"/>
                <a:gd name="connsiteX5" fmla="*/ 298775 w 6115829"/>
                <a:gd name="connsiteY5" fmla="*/ 3552399 h 5828237"/>
                <a:gd name="connsiteX6" fmla="*/ 391304 w 6115829"/>
                <a:gd name="connsiteY6" fmla="*/ 5678293 h 5828237"/>
                <a:gd name="connsiteX7" fmla="*/ 3820304 w 6115829"/>
                <a:gd name="connsiteY7" fmla="*/ 5659243 h 5828237"/>
                <a:gd name="connsiteX8" fmla="*/ 6115829 w 6115829"/>
                <a:gd name="connsiteY8" fmla="*/ 5716393 h 5828237"/>
                <a:gd name="connsiteX9" fmla="*/ 6087254 w 6115829"/>
                <a:gd name="connsiteY9" fmla="*/ 468118 h 5828237"/>
                <a:gd name="connsiteX0" fmla="*/ 6087254 w 6115829"/>
                <a:gd name="connsiteY0" fmla="*/ 462696 h 5822815"/>
                <a:gd name="connsiteX1" fmla="*/ 4998229 w 6115829"/>
                <a:gd name="connsiteY1" fmla="*/ 281708 h 5822815"/>
                <a:gd name="connsiteX2" fmla="*/ 4619043 w 6115829"/>
                <a:gd name="connsiteY2" fmla="*/ 1996242 h 5822815"/>
                <a:gd name="connsiteX3" fmla="*/ 2795686 w 6115829"/>
                <a:gd name="connsiteY3" fmla="*/ 2441962 h 5822815"/>
                <a:gd name="connsiteX4" fmla="*/ 2382482 w 6115829"/>
                <a:gd name="connsiteY4" fmla="*/ 3186856 h 5822815"/>
                <a:gd name="connsiteX5" fmla="*/ 298775 w 6115829"/>
                <a:gd name="connsiteY5" fmla="*/ 3546977 h 5822815"/>
                <a:gd name="connsiteX6" fmla="*/ 391304 w 6115829"/>
                <a:gd name="connsiteY6" fmla="*/ 5672871 h 5822815"/>
                <a:gd name="connsiteX7" fmla="*/ 3820304 w 6115829"/>
                <a:gd name="connsiteY7" fmla="*/ 5653821 h 5822815"/>
                <a:gd name="connsiteX8" fmla="*/ 6115829 w 6115829"/>
                <a:gd name="connsiteY8" fmla="*/ 5710971 h 5822815"/>
                <a:gd name="connsiteX9" fmla="*/ 6087254 w 6115829"/>
                <a:gd name="connsiteY9" fmla="*/ 462696 h 5822815"/>
                <a:gd name="connsiteX0" fmla="*/ 6087254 w 6115829"/>
                <a:gd name="connsiteY0" fmla="*/ 409004 h 5769123"/>
                <a:gd name="connsiteX1" fmla="*/ 5128857 w 6115829"/>
                <a:gd name="connsiteY1" fmla="*/ 353723 h 5769123"/>
                <a:gd name="connsiteX2" fmla="*/ 4619043 w 6115829"/>
                <a:gd name="connsiteY2" fmla="*/ 1942550 h 5769123"/>
                <a:gd name="connsiteX3" fmla="*/ 2795686 w 6115829"/>
                <a:gd name="connsiteY3" fmla="*/ 2388270 h 5769123"/>
                <a:gd name="connsiteX4" fmla="*/ 2382482 w 6115829"/>
                <a:gd name="connsiteY4" fmla="*/ 3133164 h 5769123"/>
                <a:gd name="connsiteX5" fmla="*/ 298775 w 6115829"/>
                <a:gd name="connsiteY5" fmla="*/ 3493285 h 5769123"/>
                <a:gd name="connsiteX6" fmla="*/ 391304 w 6115829"/>
                <a:gd name="connsiteY6" fmla="*/ 5619179 h 5769123"/>
                <a:gd name="connsiteX7" fmla="*/ 3820304 w 6115829"/>
                <a:gd name="connsiteY7" fmla="*/ 5600129 h 5769123"/>
                <a:gd name="connsiteX8" fmla="*/ 6115829 w 6115829"/>
                <a:gd name="connsiteY8" fmla="*/ 5657279 h 5769123"/>
                <a:gd name="connsiteX9" fmla="*/ 6087254 w 6115829"/>
                <a:gd name="connsiteY9" fmla="*/ 409004 h 5769123"/>
                <a:gd name="connsiteX0" fmla="*/ 6070099 w 6098674"/>
                <a:gd name="connsiteY0" fmla="*/ 409004 h 5769123"/>
                <a:gd name="connsiteX1" fmla="*/ 5111702 w 6098674"/>
                <a:gd name="connsiteY1" fmla="*/ 353723 h 5769123"/>
                <a:gd name="connsiteX2" fmla="*/ 4601888 w 6098674"/>
                <a:gd name="connsiteY2" fmla="*/ 1942550 h 5769123"/>
                <a:gd name="connsiteX3" fmla="*/ 2778531 w 6098674"/>
                <a:gd name="connsiteY3" fmla="*/ 2388270 h 5769123"/>
                <a:gd name="connsiteX4" fmla="*/ 2075042 w 6098674"/>
                <a:gd name="connsiteY4" fmla="*/ 2996029 h 5769123"/>
                <a:gd name="connsiteX5" fmla="*/ 281620 w 6098674"/>
                <a:gd name="connsiteY5" fmla="*/ 3493285 h 5769123"/>
                <a:gd name="connsiteX6" fmla="*/ 374149 w 6098674"/>
                <a:gd name="connsiteY6" fmla="*/ 5619179 h 5769123"/>
                <a:gd name="connsiteX7" fmla="*/ 3803149 w 6098674"/>
                <a:gd name="connsiteY7" fmla="*/ 5600129 h 5769123"/>
                <a:gd name="connsiteX8" fmla="*/ 6098674 w 6098674"/>
                <a:gd name="connsiteY8" fmla="*/ 5657279 h 5769123"/>
                <a:gd name="connsiteX9" fmla="*/ 6070099 w 6098674"/>
                <a:gd name="connsiteY9" fmla="*/ 409004 h 5769123"/>
                <a:gd name="connsiteX0" fmla="*/ 6325716 w 6354291"/>
                <a:gd name="connsiteY0" fmla="*/ 409004 h 5745460"/>
                <a:gd name="connsiteX1" fmla="*/ 5367319 w 6354291"/>
                <a:gd name="connsiteY1" fmla="*/ 353723 h 5745460"/>
                <a:gd name="connsiteX2" fmla="*/ 4857505 w 6354291"/>
                <a:gd name="connsiteY2" fmla="*/ 1942550 h 5745460"/>
                <a:gd name="connsiteX3" fmla="*/ 3034148 w 6354291"/>
                <a:gd name="connsiteY3" fmla="*/ 2388270 h 5745460"/>
                <a:gd name="connsiteX4" fmla="*/ 2330659 w 6354291"/>
                <a:gd name="connsiteY4" fmla="*/ 2996029 h 5745460"/>
                <a:gd name="connsiteX5" fmla="*/ 145351 w 6354291"/>
                <a:gd name="connsiteY5" fmla="*/ 3813267 h 5745460"/>
                <a:gd name="connsiteX6" fmla="*/ 629766 w 6354291"/>
                <a:gd name="connsiteY6" fmla="*/ 5619179 h 5745460"/>
                <a:gd name="connsiteX7" fmla="*/ 4058766 w 6354291"/>
                <a:gd name="connsiteY7" fmla="*/ 5600129 h 5745460"/>
                <a:gd name="connsiteX8" fmla="*/ 6354291 w 6354291"/>
                <a:gd name="connsiteY8" fmla="*/ 5657279 h 5745460"/>
                <a:gd name="connsiteX9" fmla="*/ 6325716 w 6354291"/>
                <a:gd name="connsiteY9" fmla="*/ 409004 h 5745460"/>
                <a:gd name="connsiteX0" fmla="*/ 6134882 w 6163457"/>
                <a:gd name="connsiteY0" fmla="*/ 409004 h 5740391"/>
                <a:gd name="connsiteX1" fmla="*/ 5176485 w 6163457"/>
                <a:gd name="connsiteY1" fmla="*/ 353723 h 5740391"/>
                <a:gd name="connsiteX2" fmla="*/ 4666671 w 6163457"/>
                <a:gd name="connsiteY2" fmla="*/ 1942550 h 5740391"/>
                <a:gd name="connsiteX3" fmla="*/ 2843314 w 6163457"/>
                <a:gd name="connsiteY3" fmla="*/ 2388270 h 5740391"/>
                <a:gd name="connsiteX4" fmla="*/ 2139825 w 6163457"/>
                <a:gd name="connsiteY4" fmla="*/ 2996029 h 5740391"/>
                <a:gd name="connsiteX5" fmla="*/ 230289 w 6163457"/>
                <a:gd name="connsiteY5" fmla="*/ 3881834 h 5740391"/>
                <a:gd name="connsiteX6" fmla="*/ 438932 w 6163457"/>
                <a:gd name="connsiteY6" fmla="*/ 5619179 h 5740391"/>
                <a:gd name="connsiteX7" fmla="*/ 3867932 w 6163457"/>
                <a:gd name="connsiteY7" fmla="*/ 5600129 h 5740391"/>
                <a:gd name="connsiteX8" fmla="*/ 6163457 w 6163457"/>
                <a:gd name="connsiteY8" fmla="*/ 5657279 h 5740391"/>
                <a:gd name="connsiteX9" fmla="*/ 6134882 w 6163457"/>
                <a:gd name="connsiteY9" fmla="*/ 409004 h 5740391"/>
                <a:gd name="connsiteX0" fmla="*/ 6119762 w 6148337"/>
                <a:gd name="connsiteY0" fmla="*/ 409004 h 5740391"/>
                <a:gd name="connsiteX1" fmla="*/ 5161365 w 6148337"/>
                <a:gd name="connsiteY1" fmla="*/ 353723 h 5740391"/>
                <a:gd name="connsiteX2" fmla="*/ 4651551 w 6148337"/>
                <a:gd name="connsiteY2" fmla="*/ 1942550 h 5740391"/>
                <a:gd name="connsiteX3" fmla="*/ 2828194 w 6148337"/>
                <a:gd name="connsiteY3" fmla="*/ 2388270 h 5740391"/>
                <a:gd name="connsiteX4" fmla="*/ 1892477 w 6148337"/>
                <a:gd name="connsiteY4" fmla="*/ 3190304 h 5740391"/>
                <a:gd name="connsiteX5" fmla="*/ 215169 w 6148337"/>
                <a:gd name="connsiteY5" fmla="*/ 3881834 h 5740391"/>
                <a:gd name="connsiteX6" fmla="*/ 423812 w 6148337"/>
                <a:gd name="connsiteY6" fmla="*/ 5619179 h 5740391"/>
                <a:gd name="connsiteX7" fmla="*/ 3852812 w 6148337"/>
                <a:gd name="connsiteY7" fmla="*/ 5600129 h 5740391"/>
                <a:gd name="connsiteX8" fmla="*/ 6148337 w 6148337"/>
                <a:gd name="connsiteY8" fmla="*/ 5657279 h 5740391"/>
                <a:gd name="connsiteX9" fmla="*/ 6119762 w 6148337"/>
                <a:gd name="connsiteY9" fmla="*/ 409004 h 5740391"/>
                <a:gd name="connsiteX0" fmla="*/ 6119762 w 6148337"/>
                <a:gd name="connsiteY0" fmla="*/ 409004 h 5740391"/>
                <a:gd name="connsiteX1" fmla="*/ 5161365 w 6148337"/>
                <a:gd name="connsiteY1" fmla="*/ 353723 h 5740391"/>
                <a:gd name="connsiteX2" fmla="*/ 4651551 w 6148337"/>
                <a:gd name="connsiteY2" fmla="*/ 1942550 h 5740391"/>
                <a:gd name="connsiteX3" fmla="*/ 2944308 w 6148337"/>
                <a:gd name="connsiteY3" fmla="*/ 2273991 h 5740391"/>
                <a:gd name="connsiteX4" fmla="*/ 1892477 w 6148337"/>
                <a:gd name="connsiteY4" fmla="*/ 3190304 h 5740391"/>
                <a:gd name="connsiteX5" fmla="*/ 215169 w 6148337"/>
                <a:gd name="connsiteY5" fmla="*/ 3881834 h 5740391"/>
                <a:gd name="connsiteX6" fmla="*/ 423812 w 6148337"/>
                <a:gd name="connsiteY6" fmla="*/ 5619179 h 5740391"/>
                <a:gd name="connsiteX7" fmla="*/ 3852812 w 6148337"/>
                <a:gd name="connsiteY7" fmla="*/ 5600129 h 5740391"/>
                <a:gd name="connsiteX8" fmla="*/ 6148337 w 6148337"/>
                <a:gd name="connsiteY8" fmla="*/ 5657279 h 5740391"/>
                <a:gd name="connsiteX9" fmla="*/ 6119762 w 6148337"/>
                <a:gd name="connsiteY9" fmla="*/ 409004 h 5740391"/>
                <a:gd name="connsiteX0" fmla="*/ 6119762 w 6148337"/>
                <a:gd name="connsiteY0" fmla="*/ 409004 h 5740391"/>
                <a:gd name="connsiteX1" fmla="*/ 5161365 w 6148337"/>
                <a:gd name="connsiteY1" fmla="*/ 353723 h 5740391"/>
                <a:gd name="connsiteX2" fmla="*/ 4419322 w 6148337"/>
                <a:gd name="connsiteY2" fmla="*/ 1862555 h 5740391"/>
                <a:gd name="connsiteX3" fmla="*/ 2944308 w 6148337"/>
                <a:gd name="connsiteY3" fmla="*/ 2273991 h 5740391"/>
                <a:gd name="connsiteX4" fmla="*/ 1892477 w 6148337"/>
                <a:gd name="connsiteY4" fmla="*/ 3190304 h 5740391"/>
                <a:gd name="connsiteX5" fmla="*/ 215169 w 6148337"/>
                <a:gd name="connsiteY5" fmla="*/ 3881834 h 5740391"/>
                <a:gd name="connsiteX6" fmla="*/ 423812 w 6148337"/>
                <a:gd name="connsiteY6" fmla="*/ 5619179 h 5740391"/>
                <a:gd name="connsiteX7" fmla="*/ 3852812 w 6148337"/>
                <a:gd name="connsiteY7" fmla="*/ 5600129 h 5740391"/>
                <a:gd name="connsiteX8" fmla="*/ 6148337 w 6148337"/>
                <a:gd name="connsiteY8" fmla="*/ 5657279 h 5740391"/>
                <a:gd name="connsiteX9" fmla="*/ 6119762 w 6148337"/>
                <a:gd name="connsiteY9" fmla="*/ 409004 h 5740391"/>
                <a:gd name="connsiteX0" fmla="*/ 6143971 w 6172546"/>
                <a:gd name="connsiteY0" fmla="*/ 409004 h 5659322"/>
                <a:gd name="connsiteX1" fmla="*/ 5185574 w 6172546"/>
                <a:gd name="connsiteY1" fmla="*/ 353723 h 5659322"/>
                <a:gd name="connsiteX2" fmla="*/ 4443531 w 6172546"/>
                <a:gd name="connsiteY2" fmla="*/ 1862555 h 5659322"/>
                <a:gd name="connsiteX3" fmla="*/ 2968517 w 6172546"/>
                <a:gd name="connsiteY3" fmla="*/ 2273991 h 5659322"/>
                <a:gd name="connsiteX4" fmla="*/ 1916686 w 6172546"/>
                <a:gd name="connsiteY4" fmla="*/ 3190304 h 5659322"/>
                <a:gd name="connsiteX5" fmla="*/ 239378 w 6172546"/>
                <a:gd name="connsiteY5" fmla="*/ 3881834 h 5659322"/>
                <a:gd name="connsiteX6" fmla="*/ 404478 w 6172546"/>
                <a:gd name="connsiteY6" fmla="*/ 5196347 h 5659322"/>
                <a:gd name="connsiteX7" fmla="*/ 3877021 w 6172546"/>
                <a:gd name="connsiteY7" fmla="*/ 5600129 h 5659322"/>
                <a:gd name="connsiteX8" fmla="*/ 6172546 w 6172546"/>
                <a:gd name="connsiteY8" fmla="*/ 5657279 h 5659322"/>
                <a:gd name="connsiteX9" fmla="*/ 6143971 w 6172546"/>
                <a:gd name="connsiteY9" fmla="*/ 409004 h 5659322"/>
                <a:gd name="connsiteX0" fmla="*/ 6143971 w 6172546"/>
                <a:gd name="connsiteY0" fmla="*/ 404629 h 5654947"/>
                <a:gd name="connsiteX1" fmla="*/ 5359746 w 6172546"/>
                <a:gd name="connsiteY1" fmla="*/ 360776 h 5654947"/>
                <a:gd name="connsiteX2" fmla="*/ 4443531 w 6172546"/>
                <a:gd name="connsiteY2" fmla="*/ 1858180 h 5654947"/>
                <a:gd name="connsiteX3" fmla="*/ 2968517 w 6172546"/>
                <a:gd name="connsiteY3" fmla="*/ 2269616 h 5654947"/>
                <a:gd name="connsiteX4" fmla="*/ 1916686 w 6172546"/>
                <a:gd name="connsiteY4" fmla="*/ 3185929 h 5654947"/>
                <a:gd name="connsiteX5" fmla="*/ 239378 w 6172546"/>
                <a:gd name="connsiteY5" fmla="*/ 3877459 h 5654947"/>
                <a:gd name="connsiteX6" fmla="*/ 404478 w 6172546"/>
                <a:gd name="connsiteY6" fmla="*/ 5191972 h 5654947"/>
                <a:gd name="connsiteX7" fmla="*/ 3877021 w 6172546"/>
                <a:gd name="connsiteY7" fmla="*/ 5595754 h 5654947"/>
                <a:gd name="connsiteX8" fmla="*/ 6172546 w 6172546"/>
                <a:gd name="connsiteY8" fmla="*/ 5652904 h 5654947"/>
                <a:gd name="connsiteX9" fmla="*/ 6143971 w 6172546"/>
                <a:gd name="connsiteY9" fmla="*/ 404629 h 5654947"/>
                <a:gd name="connsiteX0" fmla="*/ 6143971 w 6172546"/>
                <a:gd name="connsiteY0" fmla="*/ 376101 h 5626419"/>
                <a:gd name="connsiteX1" fmla="*/ 5359746 w 6172546"/>
                <a:gd name="connsiteY1" fmla="*/ 412243 h 5626419"/>
                <a:gd name="connsiteX2" fmla="*/ 4443531 w 6172546"/>
                <a:gd name="connsiteY2" fmla="*/ 1829652 h 5626419"/>
                <a:gd name="connsiteX3" fmla="*/ 2968517 w 6172546"/>
                <a:gd name="connsiteY3" fmla="*/ 2241088 h 5626419"/>
                <a:gd name="connsiteX4" fmla="*/ 1916686 w 6172546"/>
                <a:gd name="connsiteY4" fmla="*/ 3157401 h 5626419"/>
                <a:gd name="connsiteX5" fmla="*/ 239378 w 6172546"/>
                <a:gd name="connsiteY5" fmla="*/ 3848931 h 5626419"/>
                <a:gd name="connsiteX6" fmla="*/ 404478 w 6172546"/>
                <a:gd name="connsiteY6" fmla="*/ 5163444 h 5626419"/>
                <a:gd name="connsiteX7" fmla="*/ 3877021 w 6172546"/>
                <a:gd name="connsiteY7" fmla="*/ 5567226 h 5626419"/>
                <a:gd name="connsiteX8" fmla="*/ 6172546 w 6172546"/>
                <a:gd name="connsiteY8" fmla="*/ 5624376 h 5626419"/>
                <a:gd name="connsiteX9" fmla="*/ 6143971 w 6172546"/>
                <a:gd name="connsiteY9" fmla="*/ 376101 h 5626419"/>
                <a:gd name="connsiteX0" fmla="*/ 6298992 w 6327567"/>
                <a:gd name="connsiteY0" fmla="*/ 376101 h 5933761"/>
                <a:gd name="connsiteX1" fmla="*/ 5514767 w 6327567"/>
                <a:gd name="connsiteY1" fmla="*/ 412243 h 5933761"/>
                <a:gd name="connsiteX2" fmla="*/ 4598552 w 6327567"/>
                <a:gd name="connsiteY2" fmla="*/ 1829652 h 5933761"/>
                <a:gd name="connsiteX3" fmla="*/ 3123538 w 6327567"/>
                <a:gd name="connsiteY3" fmla="*/ 2241088 h 5933761"/>
                <a:gd name="connsiteX4" fmla="*/ 2071707 w 6327567"/>
                <a:gd name="connsiteY4" fmla="*/ 3157401 h 5933761"/>
                <a:gd name="connsiteX5" fmla="*/ 394399 w 6327567"/>
                <a:gd name="connsiteY5" fmla="*/ 3848931 h 5933761"/>
                <a:gd name="connsiteX6" fmla="*/ 559499 w 6327567"/>
                <a:gd name="connsiteY6" fmla="*/ 5163444 h 5933761"/>
                <a:gd name="connsiteX7" fmla="*/ 6327567 w 6327567"/>
                <a:gd name="connsiteY7" fmla="*/ 5624376 h 5933761"/>
                <a:gd name="connsiteX8" fmla="*/ 6298992 w 6327567"/>
                <a:gd name="connsiteY8" fmla="*/ 376101 h 5933761"/>
                <a:gd name="connsiteX0" fmla="*/ 6298992 w 6327567"/>
                <a:gd name="connsiteY0" fmla="*/ 376101 h 5670085"/>
                <a:gd name="connsiteX1" fmla="*/ 5514767 w 6327567"/>
                <a:gd name="connsiteY1" fmla="*/ 412243 h 5670085"/>
                <a:gd name="connsiteX2" fmla="*/ 4598552 w 6327567"/>
                <a:gd name="connsiteY2" fmla="*/ 1829652 h 5670085"/>
                <a:gd name="connsiteX3" fmla="*/ 3123538 w 6327567"/>
                <a:gd name="connsiteY3" fmla="*/ 2241088 h 5670085"/>
                <a:gd name="connsiteX4" fmla="*/ 2071707 w 6327567"/>
                <a:gd name="connsiteY4" fmla="*/ 3157401 h 5670085"/>
                <a:gd name="connsiteX5" fmla="*/ 394399 w 6327567"/>
                <a:gd name="connsiteY5" fmla="*/ 3848931 h 5670085"/>
                <a:gd name="connsiteX6" fmla="*/ 559499 w 6327567"/>
                <a:gd name="connsiteY6" fmla="*/ 5163444 h 5670085"/>
                <a:gd name="connsiteX7" fmla="*/ 6327567 w 6327567"/>
                <a:gd name="connsiteY7" fmla="*/ 5624376 h 5670085"/>
                <a:gd name="connsiteX8" fmla="*/ 6298992 w 6327567"/>
                <a:gd name="connsiteY8" fmla="*/ 376101 h 5670085"/>
                <a:gd name="connsiteX0" fmla="*/ 6303551 w 6332126"/>
                <a:gd name="connsiteY0" fmla="*/ 376101 h 5670085"/>
                <a:gd name="connsiteX1" fmla="*/ 5519326 w 6332126"/>
                <a:gd name="connsiteY1" fmla="*/ 412243 h 5670085"/>
                <a:gd name="connsiteX2" fmla="*/ 4603111 w 6332126"/>
                <a:gd name="connsiteY2" fmla="*/ 1829652 h 5670085"/>
                <a:gd name="connsiteX3" fmla="*/ 3128097 w 6332126"/>
                <a:gd name="connsiteY3" fmla="*/ 2241088 h 5670085"/>
                <a:gd name="connsiteX4" fmla="*/ 2076266 w 6332126"/>
                <a:gd name="connsiteY4" fmla="*/ 3157401 h 5670085"/>
                <a:gd name="connsiteX5" fmla="*/ 398958 w 6332126"/>
                <a:gd name="connsiteY5" fmla="*/ 3848931 h 5670085"/>
                <a:gd name="connsiteX6" fmla="*/ 564058 w 6332126"/>
                <a:gd name="connsiteY6" fmla="*/ 5163444 h 5670085"/>
                <a:gd name="connsiteX7" fmla="*/ 6332126 w 6332126"/>
                <a:gd name="connsiteY7" fmla="*/ 5624376 h 5670085"/>
                <a:gd name="connsiteX8" fmla="*/ 6303551 w 6332126"/>
                <a:gd name="connsiteY8" fmla="*/ 376101 h 5670085"/>
                <a:gd name="connsiteX0" fmla="*/ 6318362 w 6346937"/>
                <a:gd name="connsiteY0" fmla="*/ 376101 h 5686862"/>
                <a:gd name="connsiteX1" fmla="*/ 5534137 w 6346937"/>
                <a:gd name="connsiteY1" fmla="*/ 412243 h 5686862"/>
                <a:gd name="connsiteX2" fmla="*/ 4617922 w 6346937"/>
                <a:gd name="connsiteY2" fmla="*/ 1829652 h 5686862"/>
                <a:gd name="connsiteX3" fmla="*/ 3142908 w 6346937"/>
                <a:gd name="connsiteY3" fmla="*/ 2241088 h 5686862"/>
                <a:gd name="connsiteX4" fmla="*/ 2091077 w 6346937"/>
                <a:gd name="connsiteY4" fmla="*/ 3157401 h 5686862"/>
                <a:gd name="connsiteX5" fmla="*/ 413769 w 6346937"/>
                <a:gd name="connsiteY5" fmla="*/ 3848931 h 5686862"/>
                <a:gd name="connsiteX6" fmla="*/ 549841 w 6346937"/>
                <a:gd name="connsiteY6" fmla="*/ 5300580 h 5686862"/>
                <a:gd name="connsiteX7" fmla="*/ 6346937 w 6346937"/>
                <a:gd name="connsiteY7" fmla="*/ 5624376 h 5686862"/>
                <a:gd name="connsiteX8" fmla="*/ 6318362 w 6346937"/>
                <a:gd name="connsiteY8" fmla="*/ 376101 h 5686862"/>
                <a:gd name="connsiteX0" fmla="*/ 6134991 w 6163566"/>
                <a:gd name="connsiteY0" fmla="*/ 376101 h 5674313"/>
                <a:gd name="connsiteX1" fmla="*/ 5350766 w 6163566"/>
                <a:gd name="connsiteY1" fmla="*/ 412243 h 5674313"/>
                <a:gd name="connsiteX2" fmla="*/ 4434551 w 6163566"/>
                <a:gd name="connsiteY2" fmla="*/ 1829652 h 5674313"/>
                <a:gd name="connsiteX3" fmla="*/ 2959537 w 6163566"/>
                <a:gd name="connsiteY3" fmla="*/ 2241088 h 5674313"/>
                <a:gd name="connsiteX4" fmla="*/ 1907706 w 6163566"/>
                <a:gd name="connsiteY4" fmla="*/ 3157401 h 5674313"/>
                <a:gd name="connsiteX5" fmla="*/ 230398 w 6163566"/>
                <a:gd name="connsiteY5" fmla="*/ 3848931 h 5674313"/>
                <a:gd name="connsiteX6" fmla="*/ 366470 w 6163566"/>
                <a:gd name="connsiteY6" fmla="*/ 5300580 h 5674313"/>
                <a:gd name="connsiteX7" fmla="*/ 6163566 w 6163566"/>
                <a:gd name="connsiteY7" fmla="*/ 5624376 h 5674313"/>
                <a:gd name="connsiteX8" fmla="*/ 6134991 w 6163566"/>
                <a:gd name="connsiteY8" fmla="*/ 376101 h 5674313"/>
                <a:gd name="connsiteX0" fmla="*/ 6103117 w 6131692"/>
                <a:gd name="connsiteY0" fmla="*/ 376101 h 5685236"/>
                <a:gd name="connsiteX1" fmla="*/ 5318892 w 6131692"/>
                <a:gd name="connsiteY1" fmla="*/ 412243 h 5685236"/>
                <a:gd name="connsiteX2" fmla="*/ 4402677 w 6131692"/>
                <a:gd name="connsiteY2" fmla="*/ 1829652 h 5685236"/>
                <a:gd name="connsiteX3" fmla="*/ 2927663 w 6131692"/>
                <a:gd name="connsiteY3" fmla="*/ 2241088 h 5685236"/>
                <a:gd name="connsiteX4" fmla="*/ 1875832 w 6131692"/>
                <a:gd name="connsiteY4" fmla="*/ 3157401 h 5685236"/>
                <a:gd name="connsiteX5" fmla="*/ 198524 w 6131692"/>
                <a:gd name="connsiteY5" fmla="*/ 3848931 h 5685236"/>
                <a:gd name="connsiteX6" fmla="*/ 334596 w 6131692"/>
                <a:gd name="connsiteY6" fmla="*/ 5300580 h 5685236"/>
                <a:gd name="connsiteX7" fmla="*/ 6131692 w 6131692"/>
                <a:gd name="connsiteY7" fmla="*/ 5624376 h 5685236"/>
                <a:gd name="connsiteX8" fmla="*/ 6103117 w 6131692"/>
                <a:gd name="connsiteY8" fmla="*/ 376101 h 5685236"/>
                <a:gd name="connsiteX0" fmla="*/ 6151623 w 6180198"/>
                <a:gd name="connsiteY0" fmla="*/ 376101 h 5706990"/>
                <a:gd name="connsiteX1" fmla="*/ 5367398 w 6180198"/>
                <a:gd name="connsiteY1" fmla="*/ 412243 h 5706990"/>
                <a:gd name="connsiteX2" fmla="*/ 4451183 w 6180198"/>
                <a:gd name="connsiteY2" fmla="*/ 1829652 h 5706990"/>
                <a:gd name="connsiteX3" fmla="*/ 2976169 w 6180198"/>
                <a:gd name="connsiteY3" fmla="*/ 2241088 h 5706990"/>
                <a:gd name="connsiteX4" fmla="*/ 1924338 w 6180198"/>
                <a:gd name="connsiteY4" fmla="*/ 3157401 h 5706990"/>
                <a:gd name="connsiteX5" fmla="*/ 247030 w 6180198"/>
                <a:gd name="connsiteY5" fmla="*/ 3848931 h 5706990"/>
                <a:gd name="connsiteX6" fmla="*/ 383102 w 6180198"/>
                <a:gd name="connsiteY6" fmla="*/ 5300580 h 5706990"/>
                <a:gd name="connsiteX7" fmla="*/ 6180198 w 6180198"/>
                <a:gd name="connsiteY7" fmla="*/ 5624376 h 5706990"/>
                <a:gd name="connsiteX8" fmla="*/ 6151623 w 6180198"/>
                <a:gd name="connsiteY8" fmla="*/ 376101 h 5706990"/>
                <a:gd name="connsiteX0" fmla="*/ 6151623 w 6180198"/>
                <a:gd name="connsiteY0" fmla="*/ 266640 h 5597529"/>
                <a:gd name="connsiteX1" fmla="*/ 5135170 w 6180198"/>
                <a:gd name="connsiteY1" fmla="*/ 748470 h 5597529"/>
                <a:gd name="connsiteX2" fmla="*/ 4451183 w 6180198"/>
                <a:gd name="connsiteY2" fmla="*/ 1720191 h 5597529"/>
                <a:gd name="connsiteX3" fmla="*/ 2976169 w 6180198"/>
                <a:gd name="connsiteY3" fmla="*/ 2131627 h 5597529"/>
                <a:gd name="connsiteX4" fmla="*/ 1924338 w 6180198"/>
                <a:gd name="connsiteY4" fmla="*/ 3047940 h 5597529"/>
                <a:gd name="connsiteX5" fmla="*/ 247030 w 6180198"/>
                <a:gd name="connsiteY5" fmla="*/ 3739470 h 5597529"/>
                <a:gd name="connsiteX6" fmla="*/ 383102 w 6180198"/>
                <a:gd name="connsiteY6" fmla="*/ 5191119 h 5597529"/>
                <a:gd name="connsiteX7" fmla="*/ 6180198 w 6180198"/>
                <a:gd name="connsiteY7" fmla="*/ 5514915 h 5597529"/>
                <a:gd name="connsiteX8" fmla="*/ 6151623 w 6180198"/>
                <a:gd name="connsiteY8" fmla="*/ 266640 h 5597529"/>
                <a:gd name="connsiteX0" fmla="*/ 6166137 w 6180198"/>
                <a:gd name="connsiteY0" fmla="*/ 391965 h 5231454"/>
                <a:gd name="connsiteX1" fmla="*/ 5135170 w 6180198"/>
                <a:gd name="connsiteY1" fmla="*/ 382395 h 5231454"/>
                <a:gd name="connsiteX2" fmla="*/ 4451183 w 6180198"/>
                <a:gd name="connsiteY2" fmla="*/ 1354116 h 5231454"/>
                <a:gd name="connsiteX3" fmla="*/ 2976169 w 6180198"/>
                <a:gd name="connsiteY3" fmla="*/ 1765552 h 5231454"/>
                <a:gd name="connsiteX4" fmla="*/ 1924338 w 6180198"/>
                <a:gd name="connsiteY4" fmla="*/ 2681865 h 5231454"/>
                <a:gd name="connsiteX5" fmla="*/ 247030 w 6180198"/>
                <a:gd name="connsiteY5" fmla="*/ 3373395 h 5231454"/>
                <a:gd name="connsiteX6" fmla="*/ 383102 w 6180198"/>
                <a:gd name="connsiteY6" fmla="*/ 4825044 h 5231454"/>
                <a:gd name="connsiteX7" fmla="*/ 6180198 w 6180198"/>
                <a:gd name="connsiteY7" fmla="*/ 5148840 h 5231454"/>
                <a:gd name="connsiteX8" fmla="*/ 6166137 w 6180198"/>
                <a:gd name="connsiteY8" fmla="*/ 391965 h 5231454"/>
                <a:gd name="connsiteX0" fmla="*/ 6166137 w 6180198"/>
                <a:gd name="connsiteY0" fmla="*/ 9570 h 4849059"/>
                <a:gd name="connsiteX1" fmla="*/ 5135170 w 6180198"/>
                <a:gd name="connsiteY1" fmla="*/ 0 h 4849059"/>
                <a:gd name="connsiteX2" fmla="*/ 4451183 w 6180198"/>
                <a:gd name="connsiteY2" fmla="*/ 971721 h 4849059"/>
                <a:gd name="connsiteX3" fmla="*/ 2976169 w 6180198"/>
                <a:gd name="connsiteY3" fmla="*/ 1383157 h 4849059"/>
                <a:gd name="connsiteX4" fmla="*/ 1924338 w 6180198"/>
                <a:gd name="connsiteY4" fmla="*/ 2299470 h 4849059"/>
                <a:gd name="connsiteX5" fmla="*/ 247030 w 6180198"/>
                <a:gd name="connsiteY5" fmla="*/ 2991000 h 4849059"/>
                <a:gd name="connsiteX6" fmla="*/ 383102 w 6180198"/>
                <a:gd name="connsiteY6" fmla="*/ 4442649 h 4849059"/>
                <a:gd name="connsiteX7" fmla="*/ 6180198 w 6180198"/>
                <a:gd name="connsiteY7" fmla="*/ 4766445 h 4849059"/>
                <a:gd name="connsiteX8" fmla="*/ 6166137 w 6180198"/>
                <a:gd name="connsiteY8" fmla="*/ 9570 h 4849059"/>
                <a:gd name="connsiteX0" fmla="*/ 6139659 w 6153720"/>
                <a:gd name="connsiteY0" fmla="*/ 9570 h 4849059"/>
                <a:gd name="connsiteX1" fmla="*/ 5108692 w 6153720"/>
                <a:gd name="connsiteY1" fmla="*/ 0 h 4849059"/>
                <a:gd name="connsiteX2" fmla="*/ 4424705 w 6153720"/>
                <a:gd name="connsiteY2" fmla="*/ 971721 h 4849059"/>
                <a:gd name="connsiteX3" fmla="*/ 2949691 w 6153720"/>
                <a:gd name="connsiteY3" fmla="*/ 1383157 h 4849059"/>
                <a:gd name="connsiteX4" fmla="*/ 1447917 w 6153720"/>
                <a:gd name="connsiteY4" fmla="*/ 2093768 h 4849059"/>
                <a:gd name="connsiteX5" fmla="*/ 220552 w 6153720"/>
                <a:gd name="connsiteY5" fmla="*/ 2991000 h 4849059"/>
                <a:gd name="connsiteX6" fmla="*/ 356624 w 6153720"/>
                <a:gd name="connsiteY6" fmla="*/ 4442649 h 4849059"/>
                <a:gd name="connsiteX7" fmla="*/ 6153720 w 6153720"/>
                <a:gd name="connsiteY7" fmla="*/ 4766445 h 4849059"/>
                <a:gd name="connsiteX8" fmla="*/ 6139659 w 6153720"/>
                <a:gd name="connsiteY8" fmla="*/ 9570 h 4849059"/>
                <a:gd name="connsiteX0" fmla="*/ 6139659 w 6153720"/>
                <a:gd name="connsiteY0" fmla="*/ 9570 h 4849059"/>
                <a:gd name="connsiteX1" fmla="*/ 5108692 w 6153720"/>
                <a:gd name="connsiteY1" fmla="*/ 0 h 4849059"/>
                <a:gd name="connsiteX2" fmla="*/ 4685962 w 6153720"/>
                <a:gd name="connsiteY2" fmla="*/ 1074573 h 4849059"/>
                <a:gd name="connsiteX3" fmla="*/ 2949691 w 6153720"/>
                <a:gd name="connsiteY3" fmla="*/ 1383157 h 4849059"/>
                <a:gd name="connsiteX4" fmla="*/ 1447917 w 6153720"/>
                <a:gd name="connsiteY4" fmla="*/ 2093768 h 4849059"/>
                <a:gd name="connsiteX5" fmla="*/ 220552 w 6153720"/>
                <a:gd name="connsiteY5" fmla="*/ 2991000 h 4849059"/>
                <a:gd name="connsiteX6" fmla="*/ 356624 w 6153720"/>
                <a:gd name="connsiteY6" fmla="*/ 4442649 h 4849059"/>
                <a:gd name="connsiteX7" fmla="*/ 6153720 w 6153720"/>
                <a:gd name="connsiteY7" fmla="*/ 4766445 h 4849059"/>
                <a:gd name="connsiteX8" fmla="*/ 6139659 w 6153720"/>
                <a:gd name="connsiteY8" fmla="*/ 9570 h 4849059"/>
                <a:gd name="connsiteX0" fmla="*/ 6151429 w 6165490"/>
                <a:gd name="connsiteY0" fmla="*/ 9570 h 4849059"/>
                <a:gd name="connsiteX1" fmla="*/ 5120462 w 6165490"/>
                <a:gd name="connsiteY1" fmla="*/ 0 h 4849059"/>
                <a:gd name="connsiteX2" fmla="*/ 4697732 w 6165490"/>
                <a:gd name="connsiteY2" fmla="*/ 1074573 h 4849059"/>
                <a:gd name="connsiteX3" fmla="*/ 2961461 w 6165490"/>
                <a:gd name="connsiteY3" fmla="*/ 1383157 h 4849059"/>
                <a:gd name="connsiteX4" fmla="*/ 1662887 w 6165490"/>
                <a:gd name="connsiteY4" fmla="*/ 2219475 h 4849059"/>
                <a:gd name="connsiteX5" fmla="*/ 232322 w 6165490"/>
                <a:gd name="connsiteY5" fmla="*/ 2991000 h 4849059"/>
                <a:gd name="connsiteX6" fmla="*/ 368394 w 6165490"/>
                <a:gd name="connsiteY6" fmla="*/ 4442649 h 4849059"/>
                <a:gd name="connsiteX7" fmla="*/ 6165490 w 6165490"/>
                <a:gd name="connsiteY7" fmla="*/ 4766445 h 4849059"/>
                <a:gd name="connsiteX8" fmla="*/ 6151429 w 6165490"/>
                <a:gd name="connsiteY8" fmla="*/ 9570 h 4849059"/>
                <a:gd name="connsiteX0" fmla="*/ 6153992 w 6168053"/>
                <a:gd name="connsiteY0" fmla="*/ 9570 h 4849059"/>
                <a:gd name="connsiteX1" fmla="*/ 5123025 w 6168053"/>
                <a:gd name="connsiteY1" fmla="*/ 0 h 4849059"/>
                <a:gd name="connsiteX2" fmla="*/ 4700295 w 6168053"/>
                <a:gd name="connsiteY2" fmla="*/ 1074573 h 4849059"/>
                <a:gd name="connsiteX3" fmla="*/ 2964024 w 6168053"/>
                <a:gd name="connsiteY3" fmla="*/ 1383157 h 4849059"/>
                <a:gd name="connsiteX4" fmla="*/ 1708992 w 6168053"/>
                <a:gd name="connsiteY4" fmla="*/ 2242331 h 4849059"/>
                <a:gd name="connsiteX5" fmla="*/ 234885 w 6168053"/>
                <a:gd name="connsiteY5" fmla="*/ 2991000 h 4849059"/>
                <a:gd name="connsiteX6" fmla="*/ 370957 w 6168053"/>
                <a:gd name="connsiteY6" fmla="*/ 4442649 h 4849059"/>
                <a:gd name="connsiteX7" fmla="*/ 6168053 w 6168053"/>
                <a:gd name="connsiteY7" fmla="*/ 4766445 h 4849059"/>
                <a:gd name="connsiteX8" fmla="*/ 6153992 w 6168053"/>
                <a:gd name="connsiteY8" fmla="*/ 9570 h 4849059"/>
                <a:gd name="connsiteX0" fmla="*/ 6178715 w 6178715"/>
                <a:gd name="connsiteY0" fmla="*/ 9570 h 4849059"/>
                <a:gd name="connsiteX1" fmla="*/ 5123025 w 6178715"/>
                <a:gd name="connsiteY1" fmla="*/ 0 h 4849059"/>
                <a:gd name="connsiteX2" fmla="*/ 4700295 w 6178715"/>
                <a:gd name="connsiteY2" fmla="*/ 1074573 h 4849059"/>
                <a:gd name="connsiteX3" fmla="*/ 2964024 w 6178715"/>
                <a:gd name="connsiteY3" fmla="*/ 1383157 h 4849059"/>
                <a:gd name="connsiteX4" fmla="*/ 1708992 w 6178715"/>
                <a:gd name="connsiteY4" fmla="*/ 2242331 h 4849059"/>
                <a:gd name="connsiteX5" fmla="*/ 234885 w 6178715"/>
                <a:gd name="connsiteY5" fmla="*/ 2991000 h 4849059"/>
                <a:gd name="connsiteX6" fmla="*/ 370957 w 6178715"/>
                <a:gd name="connsiteY6" fmla="*/ 4442649 h 4849059"/>
                <a:gd name="connsiteX7" fmla="*/ 6168053 w 6178715"/>
                <a:gd name="connsiteY7" fmla="*/ 4766445 h 4849059"/>
                <a:gd name="connsiteX8" fmla="*/ 6178715 w 6178715"/>
                <a:gd name="connsiteY8" fmla="*/ 9570 h 4849059"/>
                <a:gd name="connsiteX0" fmla="*/ 6178715 w 6178715"/>
                <a:gd name="connsiteY0" fmla="*/ 0 h 4853334"/>
                <a:gd name="connsiteX1" fmla="*/ 5123025 w 6178715"/>
                <a:gd name="connsiteY1" fmla="*/ 4275 h 4853334"/>
                <a:gd name="connsiteX2" fmla="*/ 4700295 w 6178715"/>
                <a:gd name="connsiteY2" fmla="*/ 1078848 h 4853334"/>
                <a:gd name="connsiteX3" fmla="*/ 2964024 w 6178715"/>
                <a:gd name="connsiteY3" fmla="*/ 1387432 h 4853334"/>
                <a:gd name="connsiteX4" fmla="*/ 1708992 w 6178715"/>
                <a:gd name="connsiteY4" fmla="*/ 2246606 h 4853334"/>
                <a:gd name="connsiteX5" fmla="*/ 234885 w 6178715"/>
                <a:gd name="connsiteY5" fmla="*/ 2995275 h 4853334"/>
                <a:gd name="connsiteX6" fmla="*/ 370957 w 6178715"/>
                <a:gd name="connsiteY6" fmla="*/ 4446924 h 4853334"/>
                <a:gd name="connsiteX7" fmla="*/ 6168053 w 6178715"/>
                <a:gd name="connsiteY7" fmla="*/ 4770720 h 4853334"/>
                <a:gd name="connsiteX8" fmla="*/ 6178715 w 6178715"/>
                <a:gd name="connsiteY8" fmla="*/ 0 h 4853334"/>
                <a:gd name="connsiteX0" fmla="*/ 6178715 w 6178715"/>
                <a:gd name="connsiteY0" fmla="*/ 15723 h 4869057"/>
                <a:gd name="connsiteX1" fmla="*/ 5512391 w 6178715"/>
                <a:gd name="connsiteY1" fmla="*/ 0 h 4869057"/>
                <a:gd name="connsiteX2" fmla="*/ 4700295 w 6178715"/>
                <a:gd name="connsiteY2" fmla="*/ 1094571 h 4869057"/>
                <a:gd name="connsiteX3" fmla="*/ 2964024 w 6178715"/>
                <a:gd name="connsiteY3" fmla="*/ 1403155 h 4869057"/>
                <a:gd name="connsiteX4" fmla="*/ 1708992 w 6178715"/>
                <a:gd name="connsiteY4" fmla="*/ 2262329 h 4869057"/>
                <a:gd name="connsiteX5" fmla="*/ 234885 w 6178715"/>
                <a:gd name="connsiteY5" fmla="*/ 3010998 h 4869057"/>
                <a:gd name="connsiteX6" fmla="*/ 370957 w 6178715"/>
                <a:gd name="connsiteY6" fmla="*/ 4462647 h 4869057"/>
                <a:gd name="connsiteX7" fmla="*/ 6168053 w 6178715"/>
                <a:gd name="connsiteY7" fmla="*/ 4786443 h 4869057"/>
                <a:gd name="connsiteX8" fmla="*/ 6178715 w 6178715"/>
                <a:gd name="connsiteY8" fmla="*/ 15723 h 4869057"/>
                <a:gd name="connsiteX0" fmla="*/ 6178715 w 6178715"/>
                <a:gd name="connsiteY0" fmla="*/ 15723 h 4869057"/>
                <a:gd name="connsiteX1" fmla="*/ 5512391 w 6178715"/>
                <a:gd name="connsiteY1" fmla="*/ 0 h 4869057"/>
                <a:gd name="connsiteX2" fmla="*/ 4700295 w 6178715"/>
                <a:gd name="connsiteY2" fmla="*/ 1094571 h 4869057"/>
                <a:gd name="connsiteX3" fmla="*/ 2964024 w 6178715"/>
                <a:gd name="connsiteY3" fmla="*/ 1403155 h 4869057"/>
                <a:gd name="connsiteX4" fmla="*/ 1708992 w 6178715"/>
                <a:gd name="connsiteY4" fmla="*/ 2262329 h 4869057"/>
                <a:gd name="connsiteX5" fmla="*/ 234885 w 6178715"/>
                <a:gd name="connsiteY5" fmla="*/ 3010998 h 4869057"/>
                <a:gd name="connsiteX6" fmla="*/ 370957 w 6178715"/>
                <a:gd name="connsiteY6" fmla="*/ 4462647 h 4869057"/>
                <a:gd name="connsiteX7" fmla="*/ 6168053 w 6178715"/>
                <a:gd name="connsiteY7" fmla="*/ 4786443 h 4869057"/>
                <a:gd name="connsiteX8" fmla="*/ 6178715 w 6178715"/>
                <a:gd name="connsiteY8" fmla="*/ 15723 h 4869057"/>
                <a:gd name="connsiteX0" fmla="*/ 6178715 w 6178715"/>
                <a:gd name="connsiteY0" fmla="*/ 15723 h 4869057"/>
                <a:gd name="connsiteX1" fmla="*/ 5512391 w 6178715"/>
                <a:gd name="connsiteY1" fmla="*/ 0 h 4869057"/>
                <a:gd name="connsiteX2" fmla="*/ 4700295 w 6178715"/>
                <a:gd name="connsiteY2" fmla="*/ 1094571 h 4869057"/>
                <a:gd name="connsiteX3" fmla="*/ 2920762 w 6178715"/>
                <a:gd name="connsiteY3" fmla="*/ 1333159 h 4869057"/>
                <a:gd name="connsiteX4" fmla="*/ 1708992 w 6178715"/>
                <a:gd name="connsiteY4" fmla="*/ 2262329 h 4869057"/>
                <a:gd name="connsiteX5" fmla="*/ 234885 w 6178715"/>
                <a:gd name="connsiteY5" fmla="*/ 3010998 h 4869057"/>
                <a:gd name="connsiteX6" fmla="*/ 370957 w 6178715"/>
                <a:gd name="connsiteY6" fmla="*/ 4462647 h 4869057"/>
                <a:gd name="connsiteX7" fmla="*/ 6168053 w 6178715"/>
                <a:gd name="connsiteY7" fmla="*/ 4786443 h 4869057"/>
                <a:gd name="connsiteX8" fmla="*/ 6178715 w 6178715"/>
                <a:gd name="connsiteY8" fmla="*/ 15723 h 4869057"/>
                <a:gd name="connsiteX0" fmla="*/ 6178715 w 6178715"/>
                <a:gd name="connsiteY0" fmla="*/ 15723 h 4869057"/>
                <a:gd name="connsiteX1" fmla="*/ 5512391 w 6178715"/>
                <a:gd name="connsiteY1" fmla="*/ 0 h 4869057"/>
                <a:gd name="connsiteX2" fmla="*/ 4700295 w 6178715"/>
                <a:gd name="connsiteY2" fmla="*/ 1094571 h 4869057"/>
                <a:gd name="connsiteX3" fmla="*/ 2974841 w 6178715"/>
                <a:gd name="connsiteY3" fmla="*/ 1233165 h 4869057"/>
                <a:gd name="connsiteX4" fmla="*/ 1708992 w 6178715"/>
                <a:gd name="connsiteY4" fmla="*/ 2262329 h 4869057"/>
                <a:gd name="connsiteX5" fmla="*/ 234885 w 6178715"/>
                <a:gd name="connsiteY5" fmla="*/ 3010998 h 4869057"/>
                <a:gd name="connsiteX6" fmla="*/ 370957 w 6178715"/>
                <a:gd name="connsiteY6" fmla="*/ 4462647 h 4869057"/>
                <a:gd name="connsiteX7" fmla="*/ 6168053 w 6178715"/>
                <a:gd name="connsiteY7" fmla="*/ 4786443 h 4869057"/>
                <a:gd name="connsiteX8" fmla="*/ 6178715 w 6178715"/>
                <a:gd name="connsiteY8" fmla="*/ 15723 h 4869057"/>
                <a:gd name="connsiteX0" fmla="*/ 6191653 w 6191653"/>
                <a:gd name="connsiteY0" fmla="*/ 15723 h 4869057"/>
                <a:gd name="connsiteX1" fmla="*/ 5525329 w 6191653"/>
                <a:gd name="connsiteY1" fmla="*/ 0 h 4869057"/>
                <a:gd name="connsiteX2" fmla="*/ 4713233 w 6191653"/>
                <a:gd name="connsiteY2" fmla="*/ 1094571 h 4869057"/>
                <a:gd name="connsiteX3" fmla="*/ 2987779 w 6191653"/>
                <a:gd name="connsiteY3" fmla="*/ 1233165 h 4869057"/>
                <a:gd name="connsiteX4" fmla="*/ 1938245 w 6191653"/>
                <a:gd name="connsiteY4" fmla="*/ 2312327 h 4869057"/>
                <a:gd name="connsiteX5" fmla="*/ 247823 w 6191653"/>
                <a:gd name="connsiteY5" fmla="*/ 3010998 h 4869057"/>
                <a:gd name="connsiteX6" fmla="*/ 383895 w 6191653"/>
                <a:gd name="connsiteY6" fmla="*/ 4462647 h 4869057"/>
                <a:gd name="connsiteX7" fmla="*/ 6180991 w 6191653"/>
                <a:gd name="connsiteY7" fmla="*/ 4786443 h 4869057"/>
                <a:gd name="connsiteX8" fmla="*/ 6191653 w 6191653"/>
                <a:gd name="connsiteY8" fmla="*/ 15723 h 48690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191653" h="4869057">
                  <a:moveTo>
                    <a:pt x="6191653" y="15723"/>
                  </a:moveTo>
                  <a:lnTo>
                    <a:pt x="5525329" y="0"/>
                  </a:lnTo>
                  <a:cubicBezTo>
                    <a:pt x="5432468" y="584620"/>
                    <a:pt x="5136158" y="889044"/>
                    <a:pt x="4713233" y="1094571"/>
                  </a:cubicBezTo>
                  <a:cubicBezTo>
                    <a:pt x="4290308" y="1300098"/>
                    <a:pt x="3450277" y="1030206"/>
                    <a:pt x="2987779" y="1233165"/>
                  </a:cubicBezTo>
                  <a:cubicBezTo>
                    <a:pt x="2525281" y="1436124"/>
                    <a:pt x="2394904" y="2016022"/>
                    <a:pt x="1938245" y="2312327"/>
                  </a:cubicBezTo>
                  <a:cubicBezTo>
                    <a:pt x="1481586" y="2608633"/>
                    <a:pt x="506881" y="2652611"/>
                    <a:pt x="247823" y="3010998"/>
                  </a:cubicBezTo>
                  <a:cubicBezTo>
                    <a:pt x="-11235" y="3369385"/>
                    <a:pt x="-198566" y="4052460"/>
                    <a:pt x="383895" y="4462647"/>
                  </a:cubicBezTo>
                  <a:cubicBezTo>
                    <a:pt x="966356" y="4872834"/>
                    <a:pt x="2902123" y="4955800"/>
                    <a:pt x="6180991" y="4786443"/>
                  </a:cubicBezTo>
                  <a:lnTo>
                    <a:pt x="6191653" y="15723"/>
                  </a:lnTo>
                  <a:close/>
                </a:path>
              </a:pathLst>
            </a:custGeom>
            <a:solidFill>
              <a:srgbClr val="0E0A2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1" name="组合 10">
              <a:extLst>
                <a:ext uri="{FF2B5EF4-FFF2-40B4-BE49-F238E27FC236}">
                  <a16:creationId xmlns="" xmlns:a16="http://schemas.microsoft.com/office/drawing/2014/main" id="{AF6E5BE0-6564-4D5F-B05D-823E55AFE9FF}"/>
                </a:ext>
              </a:extLst>
            </p:cNvPr>
            <p:cNvGrpSpPr/>
            <p:nvPr userDrawn="1"/>
          </p:nvGrpSpPr>
          <p:grpSpPr>
            <a:xfrm>
              <a:off x="7605441" y="1352737"/>
              <a:ext cx="1654472" cy="967874"/>
              <a:chOff x="6710925" y="1044957"/>
              <a:chExt cx="2881479" cy="1685680"/>
            </a:xfrm>
          </p:grpSpPr>
          <p:sp>
            <p:nvSpPr>
              <p:cNvPr id="112" name="椭圆 111">
                <a:extLst>
                  <a:ext uri="{FF2B5EF4-FFF2-40B4-BE49-F238E27FC236}">
                    <a16:creationId xmlns="" xmlns:a16="http://schemas.microsoft.com/office/drawing/2014/main" id="{A4F10E3E-332C-447F-A662-14ABAADF9472}"/>
                  </a:ext>
                </a:extLst>
              </p:cNvPr>
              <p:cNvSpPr/>
              <p:nvPr/>
            </p:nvSpPr>
            <p:spPr>
              <a:xfrm>
                <a:off x="9166660" y="2051955"/>
                <a:ext cx="425744" cy="425744"/>
              </a:xfrm>
              <a:prstGeom prst="ellipse">
                <a:avLst/>
              </a:prstGeom>
              <a:solidFill>
                <a:srgbClr val="FCFBFF"/>
              </a:solidFill>
              <a:ln>
                <a:noFill/>
              </a:ln>
              <a:effectLst>
                <a:outerShdw blurRad="190500" sx="95000" sy="95000" algn="ctr" rotWithShape="0">
                  <a:prstClr val="black">
                    <a:alpha val="22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3" name="椭圆 112">
                <a:extLst>
                  <a:ext uri="{FF2B5EF4-FFF2-40B4-BE49-F238E27FC236}">
                    <a16:creationId xmlns="" xmlns:a16="http://schemas.microsoft.com/office/drawing/2014/main" id="{8114F5C0-1274-4537-86BF-EC597F2D3295}"/>
                  </a:ext>
                </a:extLst>
              </p:cNvPr>
              <p:cNvSpPr/>
              <p:nvPr/>
            </p:nvSpPr>
            <p:spPr>
              <a:xfrm>
                <a:off x="8254474" y="2304893"/>
                <a:ext cx="425744" cy="425744"/>
              </a:xfrm>
              <a:prstGeom prst="ellipse">
                <a:avLst/>
              </a:prstGeom>
              <a:solidFill>
                <a:srgbClr val="FCFBFF"/>
              </a:solidFill>
              <a:ln>
                <a:noFill/>
              </a:ln>
              <a:effectLst>
                <a:outerShdw blurRad="317500" sx="95000" sy="95000" algn="ctr" rotWithShape="0">
                  <a:prstClr val="black">
                    <a:alpha val="22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4" name="椭圆 113">
                <a:extLst>
                  <a:ext uri="{FF2B5EF4-FFF2-40B4-BE49-F238E27FC236}">
                    <a16:creationId xmlns="" xmlns:a16="http://schemas.microsoft.com/office/drawing/2014/main" id="{7247B845-065A-4278-B70F-4422F0C07B4E}"/>
                  </a:ext>
                </a:extLst>
              </p:cNvPr>
              <p:cNvSpPr/>
              <p:nvPr/>
            </p:nvSpPr>
            <p:spPr>
              <a:xfrm>
                <a:off x="7130651" y="1633486"/>
                <a:ext cx="950126" cy="950126"/>
              </a:xfrm>
              <a:prstGeom prst="ellipse">
                <a:avLst/>
              </a:prstGeom>
              <a:solidFill>
                <a:srgbClr val="FCFBFF"/>
              </a:solidFill>
              <a:ln>
                <a:noFill/>
              </a:ln>
              <a:effectLst>
                <a:outerShdw blurRad="165100" sx="95000" sy="95000" algn="ctr" rotWithShape="0">
                  <a:prstClr val="black">
                    <a:alpha val="22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5" name="椭圆 114">
                <a:extLst>
                  <a:ext uri="{FF2B5EF4-FFF2-40B4-BE49-F238E27FC236}">
                    <a16:creationId xmlns="" xmlns:a16="http://schemas.microsoft.com/office/drawing/2014/main" id="{B2E1F317-76BB-47E6-A0C1-66FD423B15DE}"/>
                  </a:ext>
                </a:extLst>
              </p:cNvPr>
              <p:cNvSpPr/>
              <p:nvPr/>
            </p:nvSpPr>
            <p:spPr>
              <a:xfrm>
                <a:off x="7550772" y="1044957"/>
                <a:ext cx="1354016" cy="1354016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114300" sx="95000" sy="95000" algn="ctr" rotWithShape="0">
                  <a:prstClr val="black">
                    <a:alpha val="22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6" name="椭圆 115">
                <a:extLst>
                  <a:ext uri="{FF2B5EF4-FFF2-40B4-BE49-F238E27FC236}">
                    <a16:creationId xmlns="" xmlns:a16="http://schemas.microsoft.com/office/drawing/2014/main" id="{F459409A-E710-47D6-BBFF-2B6EC1186D3C}"/>
                  </a:ext>
                </a:extLst>
              </p:cNvPr>
              <p:cNvSpPr/>
              <p:nvPr/>
            </p:nvSpPr>
            <p:spPr>
              <a:xfrm>
                <a:off x="6710925" y="1960029"/>
                <a:ext cx="666150" cy="666150"/>
              </a:xfrm>
              <a:prstGeom prst="ellipse">
                <a:avLst/>
              </a:prstGeom>
              <a:solidFill>
                <a:srgbClr val="FCFBFF"/>
              </a:solidFill>
              <a:ln>
                <a:noFill/>
              </a:ln>
              <a:effectLst>
                <a:outerShdw blurRad="76200" sx="95000" sy="95000" algn="ctr" rotWithShape="0">
                  <a:prstClr val="black">
                    <a:alpha val="22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7" name="椭圆 116">
                <a:extLst>
                  <a:ext uri="{FF2B5EF4-FFF2-40B4-BE49-F238E27FC236}">
                    <a16:creationId xmlns="" xmlns:a16="http://schemas.microsoft.com/office/drawing/2014/main" id="{481DD68B-BF0F-4788-BDF7-78AA3548B8B6}"/>
                  </a:ext>
                </a:extLst>
              </p:cNvPr>
              <p:cNvSpPr/>
              <p:nvPr/>
            </p:nvSpPr>
            <p:spPr>
              <a:xfrm>
                <a:off x="8400729" y="1738156"/>
                <a:ext cx="951436" cy="951436"/>
              </a:xfrm>
              <a:prstGeom prst="ellipse">
                <a:avLst/>
              </a:prstGeom>
              <a:solidFill>
                <a:srgbClr val="FCFBFF"/>
              </a:solidFill>
              <a:ln>
                <a:noFill/>
              </a:ln>
              <a:effectLst>
                <a:outerShdw blurRad="101600" sx="95000" sy="95000" algn="ctr" rotWithShape="0">
                  <a:prstClr val="black">
                    <a:alpha val="22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2" name="组合 11">
              <a:extLst>
                <a:ext uri="{FF2B5EF4-FFF2-40B4-BE49-F238E27FC236}">
                  <a16:creationId xmlns="" xmlns:a16="http://schemas.microsoft.com/office/drawing/2014/main" id="{0901954E-6DB0-45C2-8EC8-C4507D1D62AE}"/>
                </a:ext>
              </a:extLst>
            </p:cNvPr>
            <p:cNvGrpSpPr/>
            <p:nvPr userDrawn="1"/>
          </p:nvGrpSpPr>
          <p:grpSpPr>
            <a:xfrm>
              <a:off x="11230592" y="3581007"/>
              <a:ext cx="961409" cy="863601"/>
              <a:chOff x="11230592" y="3581007"/>
              <a:chExt cx="961409" cy="863601"/>
            </a:xfrm>
          </p:grpSpPr>
          <p:sp>
            <p:nvSpPr>
              <p:cNvPr id="107" name="任意多边形: 形状 120">
                <a:extLst>
                  <a:ext uri="{FF2B5EF4-FFF2-40B4-BE49-F238E27FC236}">
                    <a16:creationId xmlns="" xmlns:a16="http://schemas.microsoft.com/office/drawing/2014/main" id="{0A381D08-558D-4AFD-ADE9-C68C95A4DC7E}"/>
                  </a:ext>
                </a:extLst>
              </p:cNvPr>
              <p:cNvSpPr/>
              <p:nvPr/>
            </p:nvSpPr>
            <p:spPr>
              <a:xfrm>
                <a:off x="12021377" y="4226492"/>
                <a:ext cx="170623" cy="218116"/>
              </a:xfrm>
              <a:custGeom>
                <a:avLst/>
                <a:gdLst>
                  <a:gd name="connsiteX0" fmla="*/ 109058 w 170623"/>
                  <a:gd name="connsiteY0" fmla="*/ 0 h 218116"/>
                  <a:gd name="connsiteX1" fmla="*/ 151508 w 170623"/>
                  <a:gd name="connsiteY1" fmla="*/ 8571 h 218116"/>
                  <a:gd name="connsiteX2" fmla="*/ 170623 w 170623"/>
                  <a:gd name="connsiteY2" fmla="*/ 21458 h 218116"/>
                  <a:gd name="connsiteX3" fmla="*/ 170623 w 170623"/>
                  <a:gd name="connsiteY3" fmla="*/ 196658 h 218116"/>
                  <a:gd name="connsiteX4" fmla="*/ 151508 w 170623"/>
                  <a:gd name="connsiteY4" fmla="*/ 209546 h 218116"/>
                  <a:gd name="connsiteX5" fmla="*/ 109058 w 170623"/>
                  <a:gd name="connsiteY5" fmla="*/ 218116 h 218116"/>
                  <a:gd name="connsiteX6" fmla="*/ 0 w 170623"/>
                  <a:gd name="connsiteY6" fmla="*/ 109058 h 218116"/>
                  <a:gd name="connsiteX7" fmla="*/ 109058 w 170623"/>
                  <a:gd name="connsiteY7" fmla="*/ 0 h 2181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70623" h="218116">
                    <a:moveTo>
                      <a:pt x="109058" y="0"/>
                    </a:moveTo>
                    <a:cubicBezTo>
                      <a:pt x="124116" y="0"/>
                      <a:pt x="138461" y="3052"/>
                      <a:pt x="151508" y="8571"/>
                    </a:cubicBezTo>
                    <a:lnTo>
                      <a:pt x="170623" y="21458"/>
                    </a:lnTo>
                    <a:lnTo>
                      <a:pt x="170623" y="196658"/>
                    </a:lnTo>
                    <a:lnTo>
                      <a:pt x="151508" y="209546"/>
                    </a:lnTo>
                    <a:cubicBezTo>
                      <a:pt x="138461" y="215065"/>
                      <a:pt x="124116" y="218116"/>
                      <a:pt x="109058" y="218116"/>
                    </a:cubicBezTo>
                    <a:cubicBezTo>
                      <a:pt x="48827" y="218116"/>
                      <a:pt x="0" y="169289"/>
                      <a:pt x="0" y="109058"/>
                    </a:cubicBezTo>
                    <a:cubicBezTo>
                      <a:pt x="0" y="48827"/>
                      <a:pt x="48827" y="0"/>
                      <a:pt x="109058" y="0"/>
                    </a:cubicBezTo>
                    <a:close/>
                  </a:path>
                </a:pathLst>
              </a:custGeom>
              <a:solidFill>
                <a:srgbClr val="FCFBFF"/>
              </a:solidFill>
              <a:ln>
                <a:noFill/>
              </a:ln>
              <a:effectLst>
                <a:outerShdw blurRad="317500" sx="95000" sy="95000" algn="ctr" rotWithShape="0">
                  <a:prstClr val="black">
                    <a:alpha val="22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08" name="椭圆 107">
                <a:extLst>
                  <a:ext uri="{FF2B5EF4-FFF2-40B4-BE49-F238E27FC236}">
                    <a16:creationId xmlns="" xmlns:a16="http://schemas.microsoft.com/office/drawing/2014/main" id="{FDE78700-9185-400D-BDEF-FF3718944C07}"/>
                  </a:ext>
                </a:extLst>
              </p:cNvPr>
              <p:cNvSpPr/>
              <p:nvPr/>
            </p:nvSpPr>
            <p:spPr>
              <a:xfrm>
                <a:off x="11445624" y="3882521"/>
                <a:ext cx="486765" cy="486764"/>
              </a:xfrm>
              <a:prstGeom prst="ellipse">
                <a:avLst/>
              </a:prstGeom>
              <a:solidFill>
                <a:srgbClr val="FCFBFF"/>
              </a:solidFill>
              <a:ln>
                <a:noFill/>
              </a:ln>
              <a:effectLst>
                <a:outerShdw blurRad="165100" sx="95000" sy="95000" algn="ctr" rotWithShape="0">
                  <a:prstClr val="black">
                    <a:alpha val="22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9" name="任意多边形: 形状 116">
                <a:extLst>
                  <a:ext uri="{FF2B5EF4-FFF2-40B4-BE49-F238E27FC236}">
                    <a16:creationId xmlns="" xmlns:a16="http://schemas.microsoft.com/office/drawing/2014/main" id="{A9686590-6D87-4EE6-A2D7-B8AE27DAE2DA}"/>
                  </a:ext>
                </a:extLst>
              </p:cNvPr>
              <p:cNvSpPr/>
              <p:nvPr/>
            </p:nvSpPr>
            <p:spPr>
              <a:xfrm>
                <a:off x="11660860" y="3581007"/>
                <a:ext cx="531141" cy="693684"/>
              </a:xfrm>
              <a:custGeom>
                <a:avLst/>
                <a:gdLst>
                  <a:gd name="connsiteX0" fmla="*/ 346842 w 531141"/>
                  <a:gd name="connsiteY0" fmla="*/ 0 h 693684"/>
                  <a:gd name="connsiteX1" fmla="*/ 481849 w 531141"/>
                  <a:gd name="connsiteY1" fmla="*/ 27257 h 693684"/>
                  <a:gd name="connsiteX2" fmla="*/ 531141 w 531141"/>
                  <a:gd name="connsiteY2" fmla="*/ 54012 h 693684"/>
                  <a:gd name="connsiteX3" fmla="*/ 531141 w 531141"/>
                  <a:gd name="connsiteY3" fmla="*/ 639673 h 693684"/>
                  <a:gd name="connsiteX4" fmla="*/ 481849 w 531141"/>
                  <a:gd name="connsiteY4" fmla="*/ 666428 h 693684"/>
                  <a:gd name="connsiteX5" fmla="*/ 346842 w 531141"/>
                  <a:gd name="connsiteY5" fmla="*/ 693684 h 693684"/>
                  <a:gd name="connsiteX6" fmla="*/ 0 w 531141"/>
                  <a:gd name="connsiteY6" fmla="*/ 346842 h 693684"/>
                  <a:gd name="connsiteX7" fmla="*/ 346842 w 531141"/>
                  <a:gd name="connsiteY7" fmla="*/ 0 h 6936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31141" h="693684">
                    <a:moveTo>
                      <a:pt x="346842" y="0"/>
                    </a:moveTo>
                    <a:cubicBezTo>
                      <a:pt x="394731" y="0"/>
                      <a:pt x="440353" y="9706"/>
                      <a:pt x="481849" y="27257"/>
                    </a:cubicBezTo>
                    <a:lnTo>
                      <a:pt x="531141" y="54012"/>
                    </a:lnTo>
                    <a:lnTo>
                      <a:pt x="531141" y="639673"/>
                    </a:lnTo>
                    <a:lnTo>
                      <a:pt x="481849" y="666428"/>
                    </a:lnTo>
                    <a:cubicBezTo>
                      <a:pt x="440353" y="683979"/>
                      <a:pt x="394731" y="693684"/>
                      <a:pt x="346842" y="693684"/>
                    </a:cubicBezTo>
                    <a:cubicBezTo>
                      <a:pt x="155286" y="693684"/>
                      <a:pt x="0" y="538398"/>
                      <a:pt x="0" y="346842"/>
                    </a:cubicBezTo>
                    <a:cubicBezTo>
                      <a:pt x="0" y="155286"/>
                      <a:pt x="155286" y="0"/>
                      <a:pt x="346842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>
                <a:outerShdw blurRad="114300" sx="95000" sy="95000" algn="ctr" rotWithShape="0">
                  <a:prstClr val="black">
                    <a:alpha val="22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10" name="椭圆 109">
                <a:extLst>
                  <a:ext uri="{FF2B5EF4-FFF2-40B4-BE49-F238E27FC236}">
                    <a16:creationId xmlns="" xmlns:a16="http://schemas.microsoft.com/office/drawing/2014/main" id="{6BCE8DDF-135F-46A9-9052-1D405F3F8854}"/>
                  </a:ext>
                </a:extLst>
              </p:cNvPr>
              <p:cNvSpPr/>
              <p:nvPr/>
            </p:nvSpPr>
            <p:spPr>
              <a:xfrm>
                <a:off x="11230592" y="4049814"/>
                <a:ext cx="341279" cy="341279"/>
              </a:xfrm>
              <a:prstGeom prst="ellipse">
                <a:avLst/>
              </a:prstGeom>
              <a:solidFill>
                <a:srgbClr val="FCFBFF"/>
              </a:solidFill>
              <a:ln>
                <a:noFill/>
              </a:ln>
              <a:effectLst>
                <a:outerShdw blurRad="76200" sx="95000" sy="95000" algn="ctr" rotWithShape="0">
                  <a:prstClr val="black">
                    <a:alpha val="22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1" name="任意多边形: 形状 118">
                <a:extLst>
                  <a:ext uri="{FF2B5EF4-FFF2-40B4-BE49-F238E27FC236}">
                    <a16:creationId xmlns="" xmlns:a16="http://schemas.microsoft.com/office/drawing/2014/main" id="{71E29B92-DAD8-4F29-A4F5-002790F4906A}"/>
                  </a:ext>
                </a:extLst>
              </p:cNvPr>
              <p:cNvSpPr/>
              <p:nvPr/>
            </p:nvSpPr>
            <p:spPr>
              <a:xfrm>
                <a:off x="12096306" y="3991138"/>
                <a:ext cx="95694" cy="377451"/>
              </a:xfrm>
              <a:custGeom>
                <a:avLst/>
                <a:gdLst>
                  <a:gd name="connsiteX0" fmla="*/ 95694 w 95694"/>
                  <a:gd name="connsiteY0" fmla="*/ 0 h 377451"/>
                  <a:gd name="connsiteX1" fmla="*/ 95694 w 95694"/>
                  <a:gd name="connsiteY1" fmla="*/ 377451 h 377451"/>
                  <a:gd name="connsiteX2" fmla="*/ 71383 w 95694"/>
                  <a:gd name="connsiteY2" fmla="*/ 361060 h 377451"/>
                  <a:gd name="connsiteX3" fmla="*/ 0 w 95694"/>
                  <a:gd name="connsiteY3" fmla="*/ 188725 h 377451"/>
                  <a:gd name="connsiteX4" fmla="*/ 71383 w 95694"/>
                  <a:gd name="connsiteY4" fmla="*/ 16390 h 3774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5694" h="377451">
                    <a:moveTo>
                      <a:pt x="95694" y="0"/>
                    </a:moveTo>
                    <a:lnTo>
                      <a:pt x="95694" y="377451"/>
                    </a:lnTo>
                    <a:lnTo>
                      <a:pt x="71383" y="361060"/>
                    </a:lnTo>
                    <a:cubicBezTo>
                      <a:pt x="27279" y="316956"/>
                      <a:pt x="0" y="256026"/>
                      <a:pt x="0" y="188725"/>
                    </a:cubicBezTo>
                    <a:cubicBezTo>
                      <a:pt x="0" y="121424"/>
                      <a:pt x="27279" y="60495"/>
                      <a:pt x="71383" y="16390"/>
                    </a:cubicBezTo>
                    <a:close/>
                  </a:path>
                </a:pathLst>
              </a:custGeom>
              <a:solidFill>
                <a:srgbClr val="FCFBFF"/>
              </a:solidFill>
              <a:ln>
                <a:noFill/>
              </a:ln>
              <a:effectLst>
                <a:outerShdw blurRad="101600" sx="95000" sy="95000" algn="ctr" rotWithShape="0">
                  <a:prstClr val="black">
                    <a:alpha val="22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3" name="任意多边形: 形状 22">
              <a:extLst>
                <a:ext uri="{FF2B5EF4-FFF2-40B4-BE49-F238E27FC236}">
                  <a16:creationId xmlns="" xmlns:a16="http://schemas.microsoft.com/office/drawing/2014/main" id="{45746973-E549-4C03-B999-488E628D6132}"/>
                </a:ext>
              </a:extLst>
            </p:cNvPr>
            <p:cNvSpPr/>
            <p:nvPr userDrawn="1"/>
          </p:nvSpPr>
          <p:spPr>
            <a:xfrm>
              <a:off x="5562600" y="4760832"/>
              <a:ext cx="6654800" cy="1378084"/>
            </a:xfrm>
            <a:custGeom>
              <a:avLst/>
              <a:gdLst>
                <a:gd name="connsiteX0" fmla="*/ 0 w 5981700"/>
                <a:gd name="connsiteY0" fmla="*/ 1092434 h 1257534"/>
                <a:gd name="connsiteX1" fmla="*/ 1219200 w 5981700"/>
                <a:gd name="connsiteY1" fmla="*/ 165334 h 1257534"/>
                <a:gd name="connsiteX2" fmla="*/ 1549400 w 5981700"/>
                <a:gd name="connsiteY2" fmla="*/ 520934 h 1257534"/>
                <a:gd name="connsiteX3" fmla="*/ 2273300 w 5981700"/>
                <a:gd name="connsiteY3" fmla="*/ 203434 h 1257534"/>
                <a:gd name="connsiteX4" fmla="*/ 2844800 w 5981700"/>
                <a:gd name="connsiteY4" fmla="*/ 609834 h 1257534"/>
                <a:gd name="connsiteX5" fmla="*/ 3606800 w 5981700"/>
                <a:gd name="connsiteY5" fmla="*/ 279634 h 1257534"/>
                <a:gd name="connsiteX6" fmla="*/ 4140200 w 5981700"/>
                <a:gd name="connsiteY6" fmla="*/ 1117834 h 1257534"/>
                <a:gd name="connsiteX7" fmla="*/ 4648200 w 5981700"/>
                <a:gd name="connsiteY7" fmla="*/ 609834 h 1257534"/>
                <a:gd name="connsiteX8" fmla="*/ 5054600 w 5981700"/>
                <a:gd name="connsiteY8" fmla="*/ 470134 h 1257534"/>
                <a:gd name="connsiteX9" fmla="*/ 5143500 w 5981700"/>
                <a:gd name="connsiteY9" fmla="*/ 234 h 1257534"/>
                <a:gd name="connsiteX10" fmla="*/ 5613400 w 5981700"/>
                <a:gd name="connsiteY10" fmla="*/ 406634 h 1257534"/>
                <a:gd name="connsiteX11" fmla="*/ 5969000 w 5981700"/>
                <a:gd name="connsiteY11" fmla="*/ 393934 h 1257534"/>
                <a:gd name="connsiteX12" fmla="*/ 5981700 w 5981700"/>
                <a:gd name="connsiteY12" fmla="*/ 1181334 h 1257534"/>
                <a:gd name="connsiteX13" fmla="*/ 2159000 w 5981700"/>
                <a:gd name="connsiteY13" fmla="*/ 1257534 h 1257534"/>
                <a:gd name="connsiteX14" fmla="*/ 0 w 5981700"/>
                <a:gd name="connsiteY14" fmla="*/ 1092434 h 1257534"/>
                <a:gd name="connsiteX0" fmla="*/ 0 w 5981700"/>
                <a:gd name="connsiteY0" fmla="*/ 1092434 h 1275000"/>
                <a:gd name="connsiteX1" fmla="*/ 1219200 w 5981700"/>
                <a:gd name="connsiteY1" fmla="*/ 165334 h 1275000"/>
                <a:gd name="connsiteX2" fmla="*/ 1549400 w 5981700"/>
                <a:gd name="connsiteY2" fmla="*/ 520934 h 1275000"/>
                <a:gd name="connsiteX3" fmla="*/ 2273300 w 5981700"/>
                <a:gd name="connsiteY3" fmla="*/ 203434 h 1275000"/>
                <a:gd name="connsiteX4" fmla="*/ 2844800 w 5981700"/>
                <a:gd name="connsiteY4" fmla="*/ 609834 h 1275000"/>
                <a:gd name="connsiteX5" fmla="*/ 3606800 w 5981700"/>
                <a:gd name="connsiteY5" fmla="*/ 279634 h 1275000"/>
                <a:gd name="connsiteX6" fmla="*/ 4140200 w 5981700"/>
                <a:gd name="connsiteY6" fmla="*/ 1117834 h 1275000"/>
                <a:gd name="connsiteX7" fmla="*/ 4648200 w 5981700"/>
                <a:gd name="connsiteY7" fmla="*/ 609834 h 1275000"/>
                <a:gd name="connsiteX8" fmla="*/ 5054600 w 5981700"/>
                <a:gd name="connsiteY8" fmla="*/ 470134 h 1275000"/>
                <a:gd name="connsiteX9" fmla="*/ 5143500 w 5981700"/>
                <a:gd name="connsiteY9" fmla="*/ 234 h 1275000"/>
                <a:gd name="connsiteX10" fmla="*/ 5613400 w 5981700"/>
                <a:gd name="connsiteY10" fmla="*/ 406634 h 1275000"/>
                <a:gd name="connsiteX11" fmla="*/ 5969000 w 5981700"/>
                <a:gd name="connsiteY11" fmla="*/ 393934 h 1275000"/>
                <a:gd name="connsiteX12" fmla="*/ 5981700 w 5981700"/>
                <a:gd name="connsiteY12" fmla="*/ 1181334 h 1275000"/>
                <a:gd name="connsiteX13" fmla="*/ 2159000 w 5981700"/>
                <a:gd name="connsiteY13" fmla="*/ 1257534 h 1275000"/>
                <a:gd name="connsiteX14" fmla="*/ 0 w 5981700"/>
                <a:gd name="connsiteY14" fmla="*/ 1092434 h 1275000"/>
                <a:gd name="connsiteX0" fmla="*/ 0 w 5981700"/>
                <a:gd name="connsiteY0" fmla="*/ 1092434 h 1279298"/>
                <a:gd name="connsiteX1" fmla="*/ 1219200 w 5981700"/>
                <a:gd name="connsiteY1" fmla="*/ 165334 h 1279298"/>
                <a:gd name="connsiteX2" fmla="*/ 1549400 w 5981700"/>
                <a:gd name="connsiteY2" fmla="*/ 520934 h 1279298"/>
                <a:gd name="connsiteX3" fmla="*/ 2273300 w 5981700"/>
                <a:gd name="connsiteY3" fmla="*/ 203434 h 1279298"/>
                <a:gd name="connsiteX4" fmla="*/ 2844800 w 5981700"/>
                <a:gd name="connsiteY4" fmla="*/ 609834 h 1279298"/>
                <a:gd name="connsiteX5" fmla="*/ 3606800 w 5981700"/>
                <a:gd name="connsiteY5" fmla="*/ 279634 h 1279298"/>
                <a:gd name="connsiteX6" fmla="*/ 4140200 w 5981700"/>
                <a:gd name="connsiteY6" fmla="*/ 1117834 h 1279298"/>
                <a:gd name="connsiteX7" fmla="*/ 4648200 w 5981700"/>
                <a:gd name="connsiteY7" fmla="*/ 609834 h 1279298"/>
                <a:gd name="connsiteX8" fmla="*/ 5054600 w 5981700"/>
                <a:gd name="connsiteY8" fmla="*/ 470134 h 1279298"/>
                <a:gd name="connsiteX9" fmla="*/ 5143500 w 5981700"/>
                <a:gd name="connsiteY9" fmla="*/ 234 h 1279298"/>
                <a:gd name="connsiteX10" fmla="*/ 5613400 w 5981700"/>
                <a:gd name="connsiteY10" fmla="*/ 406634 h 1279298"/>
                <a:gd name="connsiteX11" fmla="*/ 5969000 w 5981700"/>
                <a:gd name="connsiteY11" fmla="*/ 393934 h 1279298"/>
                <a:gd name="connsiteX12" fmla="*/ 5981700 w 5981700"/>
                <a:gd name="connsiteY12" fmla="*/ 1181334 h 1279298"/>
                <a:gd name="connsiteX13" fmla="*/ 2159000 w 5981700"/>
                <a:gd name="connsiteY13" fmla="*/ 1257534 h 1279298"/>
                <a:gd name="connsiteX14" fmla="*/ 0 w 5981700"/>
                <a:gd name="connsiteY14" fmla="*/ 1092434 h 1279298"/>
                <a:gd name="connsiteX0" fmla="*/ 0 w 5981700"/>
                <a:gd name="connsiteY0" fmla="*/ 1092434 h 1279298"/>
                <a:gd name="connsiteX1" fmla="*/ 1219200 w 5981700"/>
                <a:gd name="connsiteY1" fmla="*/ 165334 h 1279298"/>
                <a:gd name="connsiteX2" fmla="*/ 1549400 w 5981700"/>
                <a:gd name="connsiteY2" fmla="*/ 520934 h 1279298"/>
                <a:gd name="connsiteX3" fmla="*/ 2273300 w 5981700"/>
                <a:gd name="connsiteY3" fmla="*/ 203434 h 1279298"/>
                <a:gd name="connsiteX4" fmla="*/ 2844800 w 5981700"/>
                <a:gd name="connsiteY4" fmla="*/ 609834 h 1279298"/>
                <a:gd name="connsiteX5" fmla="*/ 3606800 w 5981700"/>
                <a:gd name="connsiteY5" fmla="*/ 279634 h 1279298"/>
                <a:gd name="connsiteX6" fmla="*/ 4140200 w 5981700"/>
                <a:gd name="connsiteY6" fmla="*/ 1117834 h 1279298"/>
                <a:gd name="connsiteX7" fmla="*/ 4648200 w 5981700"/>
                <a:gd name="connsiteY7" fmla="*/ 609834 h 1279298"/>
                <a:gd name="connsiteX8" fmla="*/ 5054600 w 5981700"/>
                <a:gd name="connsiteY8" fmla="*/ 470134 h 1279298"/>
                <a:gd name="connsiteX9" fmla="*/ 5143500 w 5981700"/>
                <a:gd name="connsiteY9" fmla="*/ 234 h 1279298"/>
                <a:gd name="connsiteX10" fmla="*/ 5613400 w 5981700"/>
                <a:gd name="connsiteY10" fmla="*/ 406634 h 1279298"/>
                <a:gd name="connsiteX11" fmla="*/ 5969000 w 5981700"/>
                <a:gd name="connsiteY11" fmla="*/ 393934 h 1279298"/>
                <a:gd name="connsiteX12" fmla="*/ 5981700 w 5981700"/>
                <a:gd name="connsiteY12" fmla="*/ 1181334 h 1279298"/>
                <a:gd name="connsiteX13" fmla="*/ 2159000 w 5981700"/>
                <a:gd name="connsiteY13" fmla="*/ 1257534 h 1279298"/>
                <a:gd name="connsiteX14" fmla="*/ 0 w 5981700"/>
                <a:gd name="connsiteY14" fmla="*/ 1092434 h 1279298"/>
                <a:gd name="connsiteX0" fmla="*/ 0 w 5981700"/>
                <a:gd name="connsiteY0" fmla="*/ 1092434 h 1266212"/>
                <a:gd name="connsiteX1" fmla="*/ 1219200 w 5981700"/>
                <a:gd name="connsiteY1" fmla="*/ 165334 h 1266212"/>
                <a:gd name="connsiteX2" fmla="*/ 1549400 w 5981700"/>
                <a:gd name="connsiteY2" fmla="*/ 520934 h 1266212"/>
                <a:gd name="connsiteX3" fmla="*/ 2273300 w 5981700"/>
                <a:gd name="connsiteY3" fmla="*/ 203434 h 1266212"/>
                <a:gd name="connsiteX4" fmla="*/ 2844800 w 5981700"/>
                <a:gd name="connsiteY4" fmla="*/ 609834 h 1266212"/>
                <a:gd name="connsiteX5" fmla="*/ 3606800 w 5981700"/>
                <a:gd name="connsiteY5" fmla="*/ 279634 h 1266212"/>
                <a:gd name="connsiteX6" fmla="*/ 4140200 w 5981700"/>
                <a:gd name="connsiteY6" fmla="*/ 1117834 h 1266212"/>
                <a:gd name="connsiteX7" fmla="*/ 4648200 w 5981700"/>
                <a:gd name="connsiteY7" fmla="*/ 609834 h 1266212"/>
                <a:gd name="connsiteX8" fmla="*/ 5054600 w 5981700"/>
                <a:gd name="connsiteY8" fmla="*/ 470134 h 1266212"/>
                <a:gd name="connsiteX9" fmla="*/ 5143500 w 5981700"/>
                <a:gd name="connsiteY9" fmla="*/ 234 h 1266212"/>
                <a:gd name="connsiteX10" fmla="*/ 5613400 w 5981700"/>
                <a:gd name="connsiteY10" fmla="*/ 406634 h 1266212"/>
                <a:gd name="connsiteX11" fmla="*/ 5969000 w 5981700"/>
                <a:gd name="connsiteY11" fmla="*/ 393934 h 1266212"/>
                <a:gd name="connsiteX12" fmla="*/ 5981700 w 5981700"/>
                <a:gd name="connsiteY12" fmla="*/ 1181334 h 1266212"/>
                <a:gd name="connsiteX13" fmla="*/ 2159000 w 5981700"/>
                <a:gd name="connsiteY13" fmla="*/ 1257534 h 1266212"/>
                <a:gd name="connsiteX14" fmla="*/ 0 w 5981700"/>
                <a:gd name="connsiteY14" fmla="*/ 1092434 h 1266212"/>
                <a:gd name="connsiteX0" fmla="*/ 0 w 5981700"/>
                <a:gd name="connsiteY0" fmla="*/ 940475 h 1114253"/>
                <a:gd name="connsiteX1" fmla="*/ 1219200 w 5981700"/>
                <a:gd name="connsiteY1" fmla="*/ 13375 h 1114253"/>
                <a:gd name="connsiteX2" fmla="*/ 1549400 w 5981700"/>
                <a:gd name="connsiteY2" fmla="*/ 368975 h 1114253"/>
                <a:gd name="connsiteX3" fmla="*/ 2273300 w 5981700"/>
                <a:gd name="connsiteY3" fmla="*/ 51475 h 1114253"/>
                <a:gd name="connsiteX4" fmla="*/ 2844800 w 5981700"/>
                <a:gd name="connsiteY4" fmla="*/ 457875 h 1114253"/>
                <a:gd name="connsiteX5" fmla="*/ 3606800 w 5981700"/>
                <a:gd name="connsiteY5" fmla="*/ 127675 h 1114253"/>
                <a:gd name="connsiteX6" fmla="*/ 4140200 w 5981700"/>
                <a:gd name="connsiteY6" fmla="*/ 965875 h 1114253"/>
                <a:gd name="connsiteX7" fmla="*/ 4648200 w 5981700"/>
                <a:gd name="connsiteY7" fmla="*/ 457875 h 1114253"/>
                <a:gd name="connsiteX8" fmla="*/ 5054600 w 5981700"/>
                <a:gd name="connsiteY8" fmla="*/ 318175 h 1114253"/>
                <a:gd name="connsiteX9" fmla="*/ 5166360 w 5981700"/>
                <a:gd name="connsiteY9" fmla="*/ 145455 h 1114253"/>
                <a:gd name="connsiteX10" fmla="*/ 5613400 w 5981700"/>
                <a:gd name="connsiteY10" fmla="*/ 254675 h 1114253"/>
                <a:gd name="connsiteX11" fmla="*/ 5969000 w 5981700"/>
                <a:gd name="connsiteY11" fmla="*/ 241975 h 1114253"/>
                <a:gd name="connsiteX12" fmla="*/ 5981700 w 5981700"/>
                <a:gd name="connsiteY12" fmla="*/ 1029375 h 1114253"/>
                <a:gd name="connsiteX13" fmla="*/ 2159000 w 5981700"/>
                <a:gd name="connsiteY13" fmla="*/ 1105575 h 1114253"/>
                <a:gd name="connsiteX14" fmla="*/ 0 w 5981700"/>
                <a:gd name="connsiteY14" fmla="*/ 940475 h 1114253"/>
                <a:gd name="connsiteX0" fmla="*/ 0 w 5981700"/>
                <a:gd name="connsiteY0" fmla="*/ 940475 h 1114253"/>
                <a:gd name="connsiteX1" fmla="*/ 1219200 w 5981700"/>
                <a:gd name="connsiteY1" fmla="*/ 13375 h 1114253"/>
                <a:gd name="connsiteX2" fmla="*/ 1549400 w 5981700"/>
                <a:gd name="connsiteY2" fmla="*/ 368975 h 1114253"/>
                <a:gd name="connsiteX3" fmla="*/ 2273300 w 5981700"/>
                <a:gd name="connsiteY3" fmla="*/ 51475 h 1114253"/>
                <a:gd name="connsiteX4" fmla="*/ 2844800 w 5981700"/>
                <a:gd name="connsiteY4" fmla="*/ 457875 h 1114253"/>
                <a:gd name="connsiteX5" fmla="*/ 3606800 w 5981700"/>
                <a:gd name="connsiteY5" fmla="*/ 127675 h 1114253"/>
                <a:gd name="connsiteX6" fmla="*/ 4140200 w 5981700"/>
                <a:gd name="connsiteY6" fmla="*/ 965875 h 1114253"/>
                <a:gd name="connsiteX7" fmla="*/ 4632960 w 5981700"/>
                <a:gd name="connsiteY7" fmla="*/ 297855 h 1114253"/>
                <a:gd name="connsiteX8" fmla="*/ 5054600 w 5981700"/>
                <a:gd name="connsiteY8" fmla="*/ 318175 h 1114253"/>
                <a:gd name="connsiteX9" fmla="*/ 5166360 w 5981700"/>
                <a:gd name="connsiteY9" fmla="*/ 145455 h 1114253"/>
                <a:gd name="connsiteX10" fmla="*/ 5613400 w 5981700"/>
                <a:gd name="connsiteY10" fmla="*/ 254675 h 1114253"/>
                <a:gd name="connsiteX11" fmla="*/ 5969000 w 5981700"/>
                <a:gd name="connsiteY11" fmla="*/ 241975 h 1114253"/>
                <a:gd name="connsiteX12" fmla="*/ 5981700 w 5981700"/>
                <a:gd name="connsiteY12" fmla="*/ 1029375 h 1114253"/>
                <a:gd name="connsiteX13" fmla="*/ 2159000 w 5981700"/>
                <a:gd name="connsiteY13" fmla="*/ 1105575 h 1114253"/>
                <a:gd name="connsiteX14" fmla="*/ 0 w 5981700"/>
                <a:gd name="connsiteY14" fmla="*/ 940475 h 1114253"/>
                <a:gd name="connsiteX0" fmla="*/ 0 w 5981700"/>
                <a:gd name="connsiteY0" fmla="*/ 940475 h 1114253"/>
                <a:gd name="connsiteX1" fmla="*/ 1219200 w 5981700"/>
                <a:gd name="connsiteY1" fmla="*/ 13375 h 1114253"/>
                <a:gd name="connsiteX2" fmla="*/ 1549400 w 5981700"/>
                <a:gd name="connsiteY2" fmla="*/ 368975 h 1114253"/>
                <a:gd name="connsiteX3" fmla="*/ 2273300 w 5981700"/>
                <a:gd name="connsiteY3" fmla="*/ 51475 h 1114253"/>
                <a:gd name="connsiteX4" fmla="*/ 2844800 w 5981700"/>
                <a:gd name="connsiteY4" fmla="*/ 457875 h 1114253"/>
                <a:gd name="connsiteX5" fmla="*/ 3606800 w 5981700"/>
                <a:gd name="connsiteY5" fmla="*/ 127675 h 1114253"/>
                <a:gd name="connsiteX6" fmla="*/ 4140200 w 5981700"/>
                <a:gd name="connsiteY6" fmla="*/ 965875 h 1114253"/>
                <a:gd name="connsiteX7" fmla="*/ 4632960 w 5981700"/>
                <a:gd name="connsiteY7" fmla="*/ 297855 h 1114253"/>
                <a:gd name="connsiteX8" fmla="*/ 4871720 w 5981700"/>
                <a:gd name="connsiteY8" fmla="*/ 409615 h 1114253"/>
                <a:gd name="connsiteX9" fmla="*/ 5166360 w 5981700"/>
                <a:gd name="connsiteY9" fmla="*/ 145455 h 1114253"/>
                <a:gd name="connsiteX10" fmla="*/ 5613400 w 5981700"/>
                <a:gd name="connsiteY10" fmla="*/ 254675 h 1114253"/>
                <a:gd name="connsiteX11" fmla="*/ 5969000 w 5981700"/>
                <a:gd name="connsiteY11" fmla="*/ 241975 h 1114253"/>
                <a:gd name="connsiteX12" fmla="*/ 5981700 w 5981700"/>
                <a:gd name="connsiteY12" fmla="*/ 1029375 h 1114253"/>
                <a:gd name="connsiteX13" fmla="*/ 2159000 w 5981700"/>
                <a:gd name="connsiteY13" fmla="*/ 1105575 h 1114253"/>
                <a:gd name="connsiteX14" fmla="*/ 0 w 5981700"/>
                <a:gd name="connsiteY14" fmla="*/ 940475 h 1114253"/>
                <a:gd name="connsiteX0" fmla="*/ 0 w 5981700"/>
                <a:gd name="connsiteY0" fmla="*/ 940475 h 1114253"/>
                <a:gd name="connsiteX1" fmla="*/ 1219200 w 5981700"/>
                <a:gd name="connsiteY1" fmla="*/ 13375 h 1114253"/>
                <a:gd name="connsiteX2" fmla="*/ 1549400 w 5981700"/>
                <a:gd name="connsiteY2" fmla="*/ 368975 h 1114253"/>
                <a:gd name="connsiteX3" fmla="*/ 2273300 w 5981700"/>
                <a:gd name="connsiteY3" fmla="*/ 51475 h 1114253"/>
                <a:gd name="connsiteX4" fmla="*/ 2844800 w 5981700"/>
                <a:gd name="connsiteY4" fmla="*/ 457875 h 1114253"/>
                <a:gd name="connsiteX5" fmla="*/ 3606800 w 5981700"/>
                <a:gd name="connsiteY5" fmla="*/ 127675 h 1114253"/>
                <a:gd name="connsiteX6" fmla="*/ 4140200 w 5981700"/>
                <a:gd name="connsiteY6" fmla="*/ 965875 h 1114253"/>
                <a:gd name="connsiteX7" fmla="*/ 4632960 w 5981700"/>
                <a:gd name="connsiteY7" fmla="*/ 297855 h 1114253"/>
                <a:gd name="connsiteX8" fmla="*/ 4871720 w 5981700"/>
                <a:gd name="connsiteY8" fmla="*/ 409615 h 1114253"/>
                <a:gd name="connsiteX9" fmla="*/ 5166360 w 5981700"/>
                <a:gd name="connsiteY9" fmla="*/ 145455 h 1114253"/>
                <a:gd name="connsiteX10" fmla="*/ 5483860 w 5981700"/>
                <a:gd name="connsiteY10" fmla="*/ 300395 h 1114253"/>
                <a:gd name="connsiteX11" fmla="*/ 5969000 w 5981700"/>
                <a:gd name="connsiteY11" fmla="*/ 241975 h 1114253"/>
                <a:gd name="connsiteX12" fmla="*/ 5981700 w 5981700"/>
                <a:gd name="connsiteY12" fmla="*/ 1029375 h 1114253"/>
                <a:gd name="connsiteX13" fmla="*/ 2159000 w 5981700"/>
                <a:gd name="connsiteY13" fmla="*/ 1105575 h 1114253"/>
                <a:gd name="connsiteX14" fmla="*/ 0 w 5981700"/>
                <a:gd name="connsiteY14" fmla="*/ 940475 h 1114253"/>
                <a:gd name="connsiteX0" fmla="*/ 0 w 5981700"/>
                <a:gd name="connsiteY0" fmla="*/ 940475 h 1114253"/>
                <a:gd name="connsiteX1" fmla="*/ 1219200 w 5981700"/>
                <a:gd name="connsiteY1" fmla="*/ 13375 h 1114253"/>
                <a:gd name="connsiteX2" fmla="*/ 1549400 w 5981700"/>
                <a:gd name="connsiteY2" fmla="*/ 368975 h 1114253"/>
                <a:gd name="connsiteX3" fmla="*/ 2273300 w 5981700"/>
                <a:gd name="connsiteY3" fmla="*/ 51475 h 1114253"/>
                <a:gd name="connsiteX4" fmla="*/ 2844800 w 5981700"/>
                <a:gd name="connsiteY4" fmla="*/ 457875 h 1114253"/>
                <a:gd name="connsiteX5" fmla="*/ 3606800 w 5981700"/>
                <a:gd name="connsiteY5" fmla="*/ 127675 h 1114253"/>
                <a:gd name="connsiteX6" fmla="*/ 4140200 w 5981700"/>
                <a:gd name="connsiteY6" fmla="*/ 965875 h 1114253"/>
                <a:gd name="connsiteX7" fmla="*/ 4632960 w 5981700"/>
                <a:gd name="connsiteY7" fmla="*/ 297855 h 1114253"/>
                <a:gd name="connsiteX8" fmla="*/ 4871720 w 5981700"/>
                <a:gd name="connsiteY8" fmla="*/ 409615 h 1114253"/>
                <a:gd name="connsiteX9" fmla="*/ 5189220 w 5981700"/>
                <a:gd name="connsiteY9" fmla="*/ 206415 h 1114253"/>
                <a:gd name="connsiteX10" fmla="*/ 5483860 w 5981700"/>
                <a:gd name="connsiteY10" fmla="*/ 300395 h 1114253"/>
                <a:gd name="connsiteX11" fmla="*/ 5969000 w 5981700"/>
                <a:gd name="connsiteY11" fmla="*/ 241975 h 1114253"/>
                <a:gd name="connsiteX12" fmla="*/ 5981700 w 5981700"/>
                <a:gd name="connsiteY12" fmla="*/ 1029375 h 1114253"/>
                <a:gd name="connsiteX13" fmla="*/ 2159000 w 5981700"/>
                <a:gd name="connsiteY13" fmla="*/ 1105575 h 1114253"/>
                <a:gd name="connsiteX14" fmla="*/ 0 w 5981700"/>
                <a:gd name="connsiteY14" fmla="*/ 940475 h 1114253"/>
                <a:gd name="connsiteX0" fmla="*/ 58748 w 6040448"/>
                <a:gd name="connsiteY0" fmla="*/ 927248 h 1101026"/>
                <a:gd name="connsiteX1" fmla="*/ 668348 w 6040448"/>
                <a:gd name="connsiteY1" fmla="*/ 406548 h 1101026"/>
                <a:gd name="connsiteX2" fmla="*/ 1277948 w 6040448"/>
                <a:gd name="connsiteY2" fmla="*/ 148 h 1101026"/>
                <a:gd name="connsiteX3" fmla="*/ 1608148 w 6040448"/>
                <a:gd name="connsiteY3" fmla="*/ 355748 h 1101026"/>
                <a:gd name="connsiteX4" fmla="*/ 2332048 w 6040448"/>
                <a:gd name="connsiteY4" fmla="*/ 38248 h 1101026"/>
                <a:gd name="connsiteX5" fmla="*/ 2903548 w 6040448"/>
                <a:gd name="connsiteY5" fmla="*/ 444648 h 1101026"/>
                <a:gd name="connsiteX6" fmla="*/ 3665548 w 6040448"/>
                <a:gd name="connsiteY6" fmla="*/ 114448 h 1101026"/>
                <a:gd name="connsiteX7" fmla="*/ 4198948 w 6040448"/>
                <a:gd name="connsiteY7" fmla="*/ 952648 h 1101026"/>
                <a:gd name="connsiteX8" fmla="*/ 4691708 w 6040448"/>
                <a:gd name="connsiteY8" fmla="*/ 284628 h 1101026"/>
                <a:gd name="connsiteX9" fmla="*/ 4930468 w 6040448"/>
                <a:gd name="connsiteY9" fmla="*/ 396388 h 1101026"/>
                <a:gd name="connsiteX10" fmla="*/ 5247968 w 6040448"/>
                <a:gd name="connsiteY10" fmla="*/ 193188 h 1101026"/>
                <a:gd name="connsiteX11" fmla="*/ 5542608 w 6040448"/>
                <a:gd name="connsiteY11" fmla="*/ 287168 h 1101026"/>
                <a:gd name="connsiteX12" fmla="*/ 6027748 w 6040448"/>
                <a:gd name="connsiteY12" fmla="*/ 228748 h 1101026"/>
                <a:gd name="connsiteX13" fmla="*/ 6040448 w 6040448"/>
                <a:gd name="connsiteY13" fmla="*/ 1016148 h 1101026"/>
                <a:gd name="connsiteX14" fmla="*/ 2217748 w 6040448"/>
                <a:gd name="connsiteY14" fmla="*/ 1092348 h 1101026"/>
                <a:gd name="connsiteX15" fmla="*/ 58748 w 6040448"/>
                <a:gd name="connsiteY15" fmla="*/ 927248 h 1101026"/>
                <a:gd name="connsiteX0" fmla="*/ 52582 w 6034282"/>
                <a:gd name="connsiteY0" fmla="*/ 928979 h 1102757"/>
                <a:gd name="connsiteX1" fmla="*/ 763782 w 6034282"/>
                <a:gd name="connsiteY1" fmla="*/ 547979 h 1102757"/>
                <a:gd name="connsiteX2" fmla="*/ 1271782 w 6034282"/>
                <a:gd name="connsiteY2" fmla="*/ 1879 h 1102757"/>
                <a:gd name="connsiteX3" fmla="*/ 1601982 w 6034282"/>
                <a:gd name="connsiteY3" fmla="*/ 357479 h 1102757"/>
                <a:gd name="connsiteX4" fmla="*/ 2325882 w 6034282"/>
                <a:gd name="connsiteY4" fmla="*/ 39979 h 1102757"/>
                <a:gd name="connsiteX5" fmla="*/ 2897382 w 6034282"/>
                <a:gd name="connsiteY5" fmla="*/ 446379 h 1102757"/>
                <a:gd name="connsiteX6" fmla="*/ 3659382 w 6034282"/>
                <a:gd name="connsiteY6" fmla="*/ 116179 h 1102757"/>
                <a:gd name="connsiteX7" fmla="*/ 4192782 w 6034282"/>
                <a:gd name="connsiteY7" fmla="*/ 954379 h 1102757"/>
                <a:gd name="connsiteX8" fmla="*/ 4685542 w 6034282"/>
                <a:gd name="connsiteY8" fmla="*/ 286359 h 1102757"/>
                <a:gd name="connsiteX9" fmla="*/ 4924302 w 6034282"/>
                <a:gd name="connsiteY9" fmla="*/ 398119 h 1102757"/>
                <a:gd name="connsiteX10" fmla="*/ 5241802 w 6034282"/>
                <a:gd name="connsiteY10" fmla="*/ 194919 h 1102757"/>
                <a:gd name="connsiteX11" fmla="*/ 5536442 w 6034282"/>
                <a:gd name="connsiteY11" fmla="*/ 288899 h 1102757"/>
                <a:gd name="connsiteX12" fmla="*/ 6021582 w 6034282"/>
                <a:gd name="connsiteY12" fmla="*/ 230479 h 1102757"/>
                <a:gd name="connsiteX13" fmla="*/ 6034282 w 6034282"/>
                <a:gd name="connsiteY13" fmla="*/ 1017879 h 1102757"/>
                <a:gd name="connsiteX14" fmla="*/ 2211582 w 6034282"/>
                <a:gd name="connsiteY14" fmla="*/ 1094079 h 1102757"/>
                <a:gd name="connsiteX15" fmla="*/ 52582 w 6034282"/>
                <a:gd name="connsiteY15" fmla="*/ 928979 h 1102757"/>
                <a:gd name="connsiteX0" fmla="*/ 0 w 5981700"/>
                <a:gd name="connsiteY0" fmla="*/ 928979 h 1102757"/>
                <a:gd name="connsiteX1" fmla="*/ 711200 w 5981700"/>
                <a:gd name="connsiteY1" fmla="*/ 547979 h 1102757"/>
                <a:gd name="connsiteX2" fmla="*/ 1219200 w 5981700"/>
                <a:gd name="connsiteY2" fmla="*/ 1879 h 1102757"/>
                <a:gd name="connsiteX3" fmla="*/ 1549400 w 5981700"/>
                <a:gd name="connsiteY3" fmla="*/ 357479 h 1102757"/>
                <a:gd name="connsiteX4" fmla="*/ 2273300 w 5981700"/>
                <a:gd name="connsiteY4" fmla="*/ 39979 h 1102757"/>
                <a:gd name="connsiteX5" fmla="*/ 2844800 w 5981700"/>
                <a:gd name="connsiteY5" fmla="*/ 446379 h 1102757"/>
                <a:gd name="connsiteX6" fmla="*/ 3606800 w 5981700"/>
                <a:gd name="connsiteY6" fmla="*/ 116179 h 1102757"/>
                <a:gd name="connsiteX7" fmla="*/ 4140200 w 5981700"/>
                <a:gd name="connsiteY7" fmla="*/ 954379 h 1102757"/>
                <a:gd name="connsiteX8" fmla="*/ 4632960 w 5981700"/>
                <a:gd name="connsiteY8" fmla="*/ 286359 h 1102757"/>
                <a:gd name="connsiteX9" fmla="*/ 4871720 w 5981700"/>
                <a:gd name="connsiteY9" fmla="*/ 398119 h 1102757"/>
                <a:gd name="connsiteX10" fmla="*/ 5189220 w 5981700"/>
                <a:gd name="connsiteY10" fmla="*/ 194919 h 1102757"/>
                <a:gd name="connsiteX11" fmla="*/ 5483860 w 5981700"/>
                <a:gd name="connsiteY11" fmla="*/ 288899 h 1102757"/>
                <a:gd name="connsiteX12" fmla="*/ 5969000 w 5981700"/>
                <a:gd name="connsiteY12" fmla="*/ 230479 h 1102757"/>
                <a:gd name="connsiteX13" fmla="*/ 5981700 w 5981700"/>
                <a:gd name="connsiteY13" fmla="*/ 1017879 h 1102757"/>
                <a:gd name="connsiteX14" fmla="*/ 2159000 w 5981700"/>
                <a:gd name="connsiteY14" fmla="*/ 1094079 h 1102757"/>
                <a:gd name="connsiteX15" fmla="*/ 0 w 5981700"/>
                <a:gd name="connsiteY15" fmla="*/ 928979 h 1102757"/>
                <a:gd name="connsiteX0" fmla="*/ 0 w 5981700"/>
                <a:gd name="connsiteY0" fmla="*/ 931227 h 1105005"/>
                <a:gd name="connsiteX1" fmla="*/ 596900 w 5981700"/>
                <a:gd name="connsiteY1" fmla="*/ 651827 h 1105005"/>
                <a:gd name="connsiteX2" fmla="*/ 1219200 w 5981700"/>
                <a:gd name="connsiteY2" fmla="*/ 4127 h 1105005"/>
                <a:gd name="connsiteX3" fmla="*/ 1549400 w 5981700"/>
                <a:gd name="connsiteY3" fmla="*/ 359727 h 1105005"/>
                <a:gd name="connsiteX4" fmla="*/ 2273300 w 5981700"/>
                <a:gd name="connsiteY4" fmla="*/ 42227 h 1105005"/>
                <a:gd name="connsiteX5" fmla="*/ 2844800 w 5981700"/>
                <a:gd name="connsiteY5" fmla="*/ 448627 h 1105005"/>
                <a:gd name="connsiteX6" fmla="*/ 3606800 w 5981700"/>
                <a:gd name="connsiteY6" fmla="*/ 118427 h 1105005"/>
                <a:gd name="connsiteX7" fmla="*/ 4140200 w 5981700"/>
                <a:gd name="connsiteY7" fmla="*/ 956627 h 1105005"/>
                <a:gd name="connsiteX8" fmla="*/ 4632960 w 5981700"/>
                <a:gd name="connsiteY8" fmla="*/ 288607 h 1105005"/>
                <a:gd name="connsiteX9" fmla="*/ 4871720 w 5981700"/>
                <a:gd name="connsiteY9" fmla="*/ 400367 h 1105005"/>
                <a:gd name="connsiteX10" fmla="*/ 5189220 w 5981700"/>
                <a:gd name="connsiteY10" fmla="*/ 197167 h 1105005"/>
                <a:gd name="connsiteX11" fmla="*/ 5483860 w 5981700"/>
                <a:gd name="connsiteY11" fmla="*/ 291147 h 1105005"/>
                <a:gd name="connsiteX12" fmla="*/ 5969000 w 5981700"/>
                <a:gd name="connsiteY12" fmla="*/ 232727 h 1105005"/>
                <a:gd name="connsiteX13" fmla="*/ 5981700 w 5981700"/>
                <a:gd name="connsiteY13" fmla="*/ 1020127 h 1105005"/>
                <a:gd name="connsiteX14" fmla="*/ 2159000 w 5981700"/>
                <a:gd name="connsiteY14" fmla="*/ 1096327 h 1105005"/>
                <a:gd name="connsiteX15" fmla="*/ 0 w 5981700"/>
                <a:gd name="connsiteY15" fmla="*/ 931227 h 1105005"/>
                <a:gd name="connsiteX0" fmla="*/ 0 w 5981700"/>
                <a:gd name="connsiteY0" fmla="*/ 931227 h 1105005"/>
                <a:gd name="connsiteX1" fmla="*/ 596900 w 5981700"/>
                <a:gd name="connsiteY1" fmla="*/ 651827 h 1105005"/>
                <a:gd name="connsiteX2" fmla="*/ 1219200 w 5981700"/>
                <a:gd name="connsiteY2" fmla="*/ 4127 h 1105005"/>
                <a:gd name="connsiteX3" fmla="*/ 1549400 w 5981700"/>
                <a:gd name="connsiteY3" fmla="*/ 359727 h 1105005"/>
                <a:gd name="connsiteX4" fmla="*/ 2273300 w 5981700"/>
                <a:gd name="connsiteY4" fmla="*/ 42227 h 1105005"/>
                <a:gd name="connsiteX5" fmla="*/ 2844800 w 5981700"/>
                <a:gd name="connsiteY5" fmla="*/ 448627 h 1105005"/>
                <a:gd name="connsiteX6" fmla="*/ 3606800 w 5981700"/>
                <a:gd name="connsiteY6" fmla="*/ 118427 h 1105005"/>
                <a:gd name="connsiteX7" fmla="*/ 4140200 w 5981700"/>
                <a:gd name="connsiteY7" fmla="*/ 956627 h 1105005"/>
                <a:gd name="connsiteX8" fmla="*/ 4632960 w 5981700"/>
                <a:gd name="connsiteY8" fmla="*/ 288607 h 1105005"/>
                <a:gd name="connsiteX9" fmla="*/ 4871720 w 5981700"/>
                <a:gd name="connsiteY9" fmla="*/ 400367 h 1105005"/>
                <a:gd name="connsiteX10" fmla="*/ 5189220 w 5981700"/>
                <a:gd name="connsiteY10" fmla="*/ 197167 h 1105005"/>
                <a:gd name="connsiteX11" fmla="*/ 5483860 w 5981700"/>
                <a:gd name="connsiteY11" fmla="*/ 291147 h 1105005"/>
                <a:gd name="connsiteX12" fmla="*/ 5969000 w 5981700"/>
                <a:gd name="connsiteY12" fmla="*/ 232727 h 1105005"/>
                <a:gd name="connsiteX13" fmla="*/ 5981700 w 5981700"/>
                <a:gd name="connsiteY13" fmla="*/ 1020127 h 1105005"/>
                <a:gd name="connsiteX14" fmla="*/ 2159000 w 5981700"/>
                <a:gd name="connsiteY14" fmla="*/ 1096327 h 1105005"/>
                <a:gd name="connsiteX15" fmla="*/ 0 w 5981700"/>
                <a:gd name="connsiteY15" fmla="*/ 931227 h 1105005"/>
                <a:gd name="connsiteX0" fmla="*/ 0 w 5981700"/>
                <a:gd name="connsiteY0" fmla="*/ 930599 h 1104377"/>
                <a:gd name="connsiteX1" fmla="*/ 673100 w 5981700"/>
                <a:gd name="connsiteY1" fmla="*/ 625799 h 1104377"/>
                <a:gd name="connsiteX2" fmla="*/ 1219200 w 5981700"/>
                <a:gd name="connsiteY2" fmla="*/ 3499 h 1104377"/>
                <a:gd name="connsiteX3" fmla="*/ 1549400 w 5981700"/>
                <a:gd name="connsiteY3" fmla="*/ 359099 h 1104377"/>
                <a:gd name="connsiteX4" fmla="*/ 2273300 w 5981700"/>
                <a:gd name="connsiteY4" fmla="*/ 41599 h 1104377"/>
                <a:gd name="connsiteX5" fmla="*/ 2844800 w 5981700"/>
                <a:gd name="connsiteY5" fmla="*/ 447999 h 1104377"/>
                <a:gd name="connsiteX6" fmla="*/ 3606800 w 5981700"/>
                <a:gd name="connsiteY6" fmla="*/ 117799 h 1104377"/>
                <a:gd name="connsiteX7" fmla="*/ 4140200 w 5981700"/>
                <a:gd name="connsiteY7" fmla="*/ 955999 h 1104377"/>
                <a:gd name="connsiteX8" fmla="*/ 4632960 w 5981700"/>
                <a:gd name="connsiteY8" fmla="*/ 287979 h 1104377"/>
                <a:gd name="connsiteX9" fmla="*/ 4871720 w 5981700"/>
                <a:gd name="connsiteY9" fmla="*/ 399739 h 1104377"/>
                <a:gd name="connsiteX10" fmla="*/ 5189220 w 5981700"/>
                <a:gd name="connsiteY10" fmla="*/ 196539 h 1104377"/>
                <a:gd name="connsiteX11" fmla="*/ 5483860 w 5981700"/>
                <a:gd name="connsiteY11" fmla="*/ 290519 h 1104377"/>
                <a:gd name="connsiteX12" fmla="*/ 5969000 w 5981700"/>
                <a:gd name="connsiteY12" fmla="*/ 232099 h 1104377"/>
                <a:gd name="connsiteX13" fmla="*/ 5981700 w 5981700"/>
                <a:gd name="connsiteY13" fmla="*/ 1019499 h 1104377"/>
                <a:gd name="connsiteX14" fmla="*/ 2159000 w 5981700"/>
                <a:gd name="connsiteY14" fmla="*/ 1095699 h 1104377"/>
                <a:gd name="connsiteX15" fmla="*/ 0 w 5981700"/>
                <a:gd name="connsiteY15" fmla="*/ 930599 h 1104377"/>
                <a:gd name="connsiteX0" fmla="*/ 0 w 5958956"/>
                <a:gd name="connsiteY0" fmla="*/ 876892 h 1108351"/>
                <a:gd name="connsiteX1" fmla="*/ 650356 w 5958956"/>
                <a:gd name="connsiteY1" fmla="*/ 625799 h 1108351"/>
                <a:gd name="connsiteX2" fmla="*/ 1196456 w 5958956"/>
                <a:gd name="connsiteY2" fmla="*/ 3499 h 1108351"/>
                <a:gd name="connsiteX3" fmla="*/ 1526656 w 5958956"/>
                <a:gd name="connsiteY3" fmla="*/ 359099 h 1108351"/>
                <a:gd name="connsiteX4" fmla="*/ 2250556 w 5958956"/>
                <a:gd name="connsiteY4" fmla="*/ 41599 h 1108351"/>
                <a:gd name="connsiteX5" fmla="*/ 2822056 w 5958956"/>
                <a:gd name="connsiteY5" fmla="*/ 447999 h 1108351"/>
                <a:gd name="connsiteX6" fmla="*/ 3584056 w 5958956"/>
                <a:gd name="connsiteY6" fmla="*/ 117799 h 1108351"/>
                <a:gd name="connsiteX7" fmla="*/ 4117456 w 5958956"/>
                <a:gd name="connsiteY7" fmla="*/ 955999 h 1108351"/>
                <a:gd name="connsiteX8" fmla="*/ 4610216 w 5958956"/>
                <a:gd name="connsiteY8" fmla="*/ 287979 h 1108351"/>
                <a:gd name="connsiteX9" fmla="*/ 4848976 w 5958956"/>
                <a:gd name="connsiteY9" fmla="*/ 399739 h 1108351"/>
                <a:gd name="connsiteX10" fmla="*/ 5166476 w 5958956"/>
                <a:gd name="connsiteY10" fmla="*/ 196539 h 1108351"/>
                <a:gd name="connsiteX11" fmla="*/ 5461116 w 5958956"/>
                <a:gd name="connsiteY11" fmla="*/ 290519 h 1108351"/>
                <a:gd name="connsiteX12" fmla="*/ 5946256 w 5958956"/>
                <a:gd name="connsiteY12" fmla="*/ 232099 h 1108351"/>
                <a:gd name="connsiteX13" fmla="*/ 5958956 w 5958956"/>
                <a:gd name="connsiteY13" fmla="*/ 1019499 h 1108351"/>
                <a:gd name="connsiteX14" fmla="*/ 2136256 w 5958956"/>
                <a:gd name="connsiteY14" fmla="*/ 1095699 h 1108351"/>
                <a:gd name="connsiteX15" fmla="*/ 0 w 5958956"/>
                <a:gd name="connsiteY15" fmla="*/ 876892 h 1108351"/>
                <a:gd name="connsiteX0" fmla="*/ 0 w 5958956"/>
                <a:gd name="connsiteY0" fmla="*/ 876892 h 1165000"/>
                <a:gd name="connsiteX1" fmla="*/ 650356 w 5958956"/>
                <a:gd name="connsiteY1" fmla="*/ 625799 h 1165000"/>
                <a:gd name="connsiteX2" fmla="*/ 1196456 w 5958956"/>
                <a:gd name="connsiteY2" fmla="*/ 3499 h 1165000"/>
                <a:gd name="connsiteX3" fmla="*/ 1526656 w 5958956"/>
                <a:gd name="connsiteY3" fmla="*/ 359099 h 1165000"/>
                <a:gd name="connsiteX4" fmla="*/ 2250556 w 5958956"/>
                <a:gd name="connsiteY4" fmla="*/ 41599 h 1165000"/>
                <a:gd name="connsiteX5" fmla="*/ 2822056 w 5958956"/>
                <a:gd name="connsiteY5" fmla="*/ 447999 h 1165000"/>
                <a:gd name="connsiteX6" fmla="*/ 3584056 w 5958956"/>
                <a:gd name="connsiteY6" fmla="*/ 117799 h 1165000"/>
                <a:gd name="connsiteX7" fmla="*/ 4117456 w 5958956"/>
                <a:gd name="connsiteY7" fmla="*/ 955999 h 1165000"/>
                <a:gd name="connsiteX8" fmla="*/ 4610216 w 5958956"/>
                <a:gd name="connsiteY8" fmla="*/ 287979 h 1165000"/>
                <a:gd name="connsiteX9" fmla="*/ 4848976 w 5958956"/>
                <a:gd name="connsiteY9" fmla="*/ 399739 h 1165000"/>
                <a:gd name="connsiteX10" fmla="*/ 5166476 w 5958956"/>
                <a:gd name="connsiteY10" fmla="*/ 196539 h 1165000"/>
                <a:gd name="connsiteX11" fmla="*/ 5461116 w 5958956"/>
                <a:gd name="connsiteY11" fmla="*/ 290519 h 1165000"/>
                <a:gd name="connsiteX12" fmla="*/ 5946256 w 5958956"/>
                <a:gd name="connsiteY12" fmla="*/ 232099 h 1165000"/>
                <a:gd name="connsiteX13" fmla="*/ 5958956 w 5958956"/>
                <a:gd name="connsiteY13" fmla="*/ 1019499 h 1165000"/>
                <a:gd name="connsiteX14" fmla="*/ 2136256 w 5958956"/>
                <a:gd name="connsiteY14" fmla="*/ 1160148 h 1165000"/>
                <a:gd name="connsiteX15" fmla="*/ 0 w 5958956"/>
                <a:gd name="connsiteY15" fmla="*/ 876892 h 1165000"/>
                <a:gd name="connsiteX0" fmla="*/ 0 w 5958956"/>
                <a:gd name="connsiteY0" fmla="*/ 866151 h 1165558"/>
                <a:gd name="connsiteX1" fmla="*/ 650356 w 5958956"/>
                <a:gd name="connsiteY1" fmla="*/ 625799 h 1165558"/>
                <a:gd name="connsiteX2" fmla="*/ 1196456 w 5958956"/>
                <a:gd name="connsiteY2" fmla="*/ 3499 h 1165558"/>
                <a:gd name="connsiteX3" fmla="*/ 1526656 w 5958956"/>
                <a:gd name="connsiteY3" fmla="*/ 359099 h 1165558"/>
                <a:gd name="connsiteX4" fmla="*/ 2250556 w 5958956"/>
                <a:gd name="connsiteY4" fmla="*/ 41599 h 1165558"/>
                <a:gd name="connsiteX5" fmla="*/ 2822056 w 5958956"/>
                <a:gd name="connsiteY5" fmla="*/ 447999 h 1165558"/>
                <a:gd name="connsiteX6" fmla="*/ 3584056 w 5958956"/>
                <a:gd name="connsiteY6" fmla="*/ 117799 h 1165558"/>
                <a:gd name="connsiteX7" fmla="*/ 4117456 w 5958956"/>
                <a:gd name="connsiteY7" fmla="*/ 955999 h 1165558"/>
                <a:gd name="connsiteX8" fmla="*/ 4610216 w 5958956"/>
                <a:gd name="connsiteY8" fmla="*/ 287979 h 1165558"/>
                <a:gd name="connsiteX9" fmla="*/ 4848976 w 5958956"/>
                <a:gd name="connsiteY9" fmla="*/ 399739 h 1165558"/>
                <a:gd name="connsiteX10" fmla="*/ 5166476 w 5958956"/>
                <a:gd name="connsiteY10" fmla="*/ 196539 h 1165558"/>
                <a:gd name="connsiteX11" fmla="*/ 5461116 w 5958956"/>
                <a:gd name="connsiteY11" fmla="*/ 290519 h 1165558"/>
                <a:gd name="connsiteX12" fmla="*/ 5946256 w 5958956"/>
                <a:gd name="connsiteY12" fmla="*/ 232099 h 1165558"/>
                <a:gd name="connsiteX13" fmla="*/ 5958956 w 5958956"/>
                <a:gd name="connsiteY13" fmla="*/ 1019499 h 1165558"/>
                <a:gd name="connsiteX14" fmla="*/ 2136256 w 5958956"/>
                <a:gd name="connsiteY14" fmla="*/ 1160148 h 1165558"/>
                <a:gd name="connsiteX15" fmla="*/ 0 w 5958956"/>
                <a:gd name="connsiteY15" fmla="*/ 866151 h 11655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5958956" h="1165558">
                  <a:moveTo>
                    <a:pt x="0" y="866151"/>
                  </a:moveTo>
                  <a:cubicBezTo>
                    <a:pt x="262467" y="548651"/>
                    <a:pt x="447156" y="780316"/>
                    <a:pt x="650356" y="625799"/>
                  </a:cubicBezTo>
                  <a:cubicBezTo>
                    <a:pt x="853556" y="471282"/>
                    <a:pt x="1050406" y="47949"/>
                    <a:pt x="1196456" y="3499"/>
                  </a:cubicBezTo>
                  <a:cubicBezTo>
                    <a:pt x="1342506" y="-40951"/>
                    <a:pt x="1350973" y="352749"/>
                    <a:pt x="1526656" y="359099"/>
                  </a:cubicBezTo>
                  <a:cubicBezTo>
                    <a:pt x="1702339" y="365449"/>
                    <a:pt x="2034656" y="26782"/>
                    <a:pt x="2250556" y="41599"/>
                  </a:cubicBezTo>
                  <a:cubicBezTo>
                    <a:pt x="2466456" y="56416"/>
                    <a:pt x="2599806" y="435299"/>
                    <a:pt x="2822056" y="447999"/>
                  </a:cubicBezTo>
                  <a:cubicBezTo>
                    <a:pt x="3044306" y="460699"/>
                    <a:pt x="3368156" y="33132"/>
                    <a:pt x="3584056" y="117799"/>
                  </a:cubicBezTo>
                  <a:cubicBezTo>
                    <a:pt x="3799956" y="202466"/>
                    <a:pt x="3946429" y="927636"/>
                    <a:pt x="4117456" y="955999"/>
                  </a:cubicBezTo>
                  <a:cubicBezTo>
                    <a:pt x="4288483" y="984362"/>
                    <a:pt x="4488296" y="380689"/>
                    <a:pt x="4610216" y="287979"/>
                  </a:cubicBezTo>
                  <a:cubicBezTo>
                    <a:pt x="4732136" y="195269"/>
                    <a:pt x="4756266" y="414979"/>
                    <a:pt x="4848976" y="399739"/>
                  </a:cubicBezTo>
                  <a:cubicBezTo>
                    <a:pt x="4941686" y="384499"/>
                    <a:pt x="5064453" y="214742"/>
                    <a:pt x="5166476" y="196539"/>
                  </a:cubicBezTo>
                  <a:cubicBezTo>
                    <a:pt x="5268499" y="178336"/>
                    <a:pt x="5331153" y="284592"/>
                    <a:pt x="5461116" y="290519"/>
                  </a:cubicBezTo>
                  <a:cubicBezTo>
                    <a:pt x="5591079" y="296446"/>
                    <a:pt x="5884873" y="141082"/>
                    <a:pt x="5946256" y="232099"/>
                  </a:cubicBezTo>
                  <a:lnTo>
                    <a:pt x="5958956" y="1019499"/>
                  </a:lnTo>
                  <a:cubicBezTo>
                    <a:pt x="5156316" y="1117712"/>
                    <a:pt x="3129415" y="1185706"/>
                    <a:pt x="2136256" y="1160148"/>
                  </a:cubicBezTo>
                  <a:cubicBezTo>
                    <a:pt x="1143097" y="1134590"/>
                    <a:pt x="560493" y="987224"/>
                    <a:pt x="0" y="866151"/>
                  </a:cubicBezTo>
                  <a:close/>
                </a:path>
              </a:pathLst>
            </a:custGeom>
            <a:gradFill>
              <a:gsLst>
                <a:gs pos="0">
                  <a:schemeClr val="accent2">
                    <a:lumMod val="60000"/>
                    <a:lumOff val="40000"/>
                  </a:schemeClr>
                </a:gs>
                <a:gs pos="77000">
                  <a:schemeClr val="accent3">
                    <a:alpha val="0"/>
                  </a:schemeClr>
                </a:gs>
              </a:gsLst>
              <a:lin ang="5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>
              <a:extLst>
                <a:ext uri="{FF2B5EF4-FFF2-40B4-BE49-F238E27FC236}">
                  <a16:creationId xmlns="" xmlns:a16="http://schemas.microsoft.com/office/drawing/2014/main" id="{E1246075-0C63-4CEC-B87A-B9CBE76778F2}"/>
                </a:ext>
              </a:extLst>
            </p:cNvPr>
            <p:cNvSpPr/>
            <p:nvPr userDrawn="1"/>
          </p:nvSpPr>
          <p:spPr>
            <a:xfrm>
              <a:off x="10212170" y="2615206"/>
              <a:ext cx="51794" cy="51794"/>
            </a:xfrm>
            <a:prstGeom prst="ellipse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5" name="组合 14">
              <a:extLst>
                <a:ext uri="{FF2B5EF4-FFF2-40B4-BE49-F238E27FC236}">
                  <a16:creationId xmlns="" xmlns:a16="http://schemas.microsoft.com/office/drawing/2014/main" id="{2552EB26-E8AA-4106-9992-49AD4FC50803}"/>
                </a:ext>
              </a:extLst>
            </p:cNvPr>
            <p:cNvGrpSpPr/>
            <p:nvPr userDrawn="1"/>
          </p:nvGrpSpPr>
          <p:grpSpPr>
            <a:xfrm rot="1800000">
              <a:off x="10725924" y="3247538"/>
              <a:ext cx="355682" cy="173269"/>
              <a:chOff x="10726280" y="3249571"/>
              <a:chExt cx="355682" cy="173269"/>
            </a:xfrm>
          </p:grpSpPr>
          <p:sp>
            <p:nvSpPr>
              <p:cNvPr id="105" name="椭圆 104">
                <a:extLst>
                  <a:ext uri="{FF2B5EF4-FFF2-40B4-BE49-F238E27FC236}">
                    <a16:creationId xmlns="" xmlns:a16="http://schemas.microsoft.com/office/drawing/2014/main" id="{4DF70FB7-2A48-4EFA-8E59-C98448D01BA5}"/>
                  </a:ext>
                </a:extLst>
              </p:cNvPr>
              <p:cNvSpPr/>
              <p:nvPr/>
            </p:nvSpPr>
            <p:spPr>
              <a:xfrm flipV="1">
                <a:off x="10726280" y="3328362"/>
                <a:ext cx="355682" cy="94478"/>
              </a:xfrm>
              <a:prstGeom prst="ellipse">
                <a:avLst/>
              </a:prstGeom>
              <a:noFill/>
              <a:ln>
                <a:solidFill>
                  <a:schemeClr val="accent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06" name="椭圆 105">
                <a:extLst>
                  <a:ext uri="{FF2B5EF4-FFF2-40B4-BE49-F238E27FC236}">
                    <a16:creationId xmlns="" xmlns:a16="http://schemas.microsoft.com/office/drawing/2014/main" id="{6F5D52CA-971B-414C-BECF-AAA01AE9260A}"/>
                  </a:ext>
                </a:extLst>
              </p:cNvPr>
              <p:cNvSpPr/>
              <p:nvPr/>
            </p:nvSpPr>
            <p:spPr>
              <a:xfrm flipH="1">
                <a:off x="10822787" y="3249571"/>
                <a:ext cx="169904" cy="169904"/>
              </a:xfrm>
              <a:prstGeom prst="ellipse">
                <a:avLst/>
              </a:prstGeom>
              <a:solidFill>
                <a:srgbClr val="6377A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6" name="椭圆 15">
              <a:extLst>
                <a:ext uri="{FF2B5EF4-FFF2-40B4-BE49-F238E27FC236}">
                  <a16:creationId xmlns="" xmlns:a16="http://schemas.microsoft.com/office/drawing/2014/main" id="{3A6F3BC1-E90C-4658-A4DF-88683CCFA074}"/>
                </a:ext>
              </a:extLst>
            </p:cNvPr>
            <p:cNvSpPr/>
            <p:nvPr userDrawn="1"/>
          </p:nvSpPr>
          <p:spPr>
            <a:xfrm>
              <a:off x="10237570" y="3466106"/>
              <a:ext cx="51794" cy="51794"/>
            </a:xfrm>
            <a:prstGeom prst="ellipse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7" name="组合 16">
              <a:extLst>
                <a:ext uri="{FF2B5EF4-FFF2-40B4-BE49-F238E27FC236}">
                  <a16:creationId xmlns="" xmlns:a16="http://schemas.microsoft.com/office/drawing/2014/main" id="{849443B3-36F1-417C-AF89-DDC337F009DD}"/>
                </a:ext>
              </a:extLst>
            </p:cNvPr>
            <p:cNvGrpSpPr/>
            <p:nvPr userDrawn="1"/>
          </p:nvGrpSpPr>
          <p:grpSpPr>
            <a:xfrm>
              <a:off x="5900898" y="4607413"/>
              <a:ext cx="246743" cy="347773"/>
              <a:chOff x="6296583" y="4468594"/>
              <a:chExt cx="246743" cy="347773"/>
            </a:xfrm>
          </p:grpSpPr>
          <p:sp>
            <p:nvSpPr>
              <p:cNvPr id="102" name="椭圆 101">
                <a:extLst>
                  <a:ext uri="{FF2B5EF4-FFF2-40B4-BE49-F238E27FC236}">
                    <a16:creationId xmlns="" xmlns:a16="http://schemas.microsoft.com/office/drawing/2014/main" id="{E034ACE8-9CCE-44C0-8AB9-656AB769DC2F}"/>
                  </a:ext>
                </a:extLst>
              </p:cNvPr>
              <p:cNvSpPr/>
              <p:nvPr/>
            </p:nvSpPr>
            <p:spPr>
              <a:xfrm>
                <a:off x="6296583" y="4468594"/>
                <a:ext cx="246743" cy="347773"/>
              </a:xfrm>
              <a:prstGeom prst="ellipse">
                <a:avLst/>
              </a:prstGeom>
              <a:solidFill>
                <a:schemeClr val="accent3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accent1"/>
                  </a:solidFill>
                </a:endParaRPr>
              </a:p>
            </p:txBody>
          </p:sp>
          <p:sp>
            <p:nvSpPr>
              <p:cNvPr id="103" name="椭圆 102">
                <a:extLst>
                  <a:ext uri="{FF2B5EF4-FFF2-40B4-BE49-F238E27FC236}">
                    <a16:creationId xmlns="" xmlns:a16="http://schemas.microsoft.com/office/drawing/2014/main" id="{B57DE08B-9C71-45E0-ABC7-E7BAF2240D80}"/>
                  </a:ext>
                </a:extLst>
              </p:cNvPr>
              <p:cNvSpPr/>
              <p:nvPr/>
            </p:nvSpPr>
            <p:spPr>
              <a:xfrm>
                <a:off x="6395151" y="4553651"/>
                <a:ext cx="49398" cy="49398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accent1"/>
                  </a:solidFill>
                </a:endParaRPr>
              </a:p>
            </p:txBody>
          </p:sp>
          <p:sp>
            <p:nvSpPr>
              <p:cNvPr id="104" name="椭圆 103">
                <a:extLst>
                  <a:ext uri="{FF2B5EF4-FFF2-40B4-BE49-F238E27FC236}">
                    <a16:creationId xmlns="" xmlns:a16="http://schemas.microsoft.com/office/drawing/2014/main" id="{2B4A83E7-B8AE-41E4-BF96-AA701FEF9461}"/>
                  </a:ext>
                </a:extLst>
              </p:cNvPr>
              <p:cNvSpPr/>
              <p:nvPr/>
            </p:nvSpPr>
            <p:spPr>
              <a:xfrm>
                <a:off x="6408552" y="4699204"/>
                <a:ext cx="49398" cy="49398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accent1"/>
                  </a:solidFill>
                </a:endParaRPr>
              </a:p>
            </p:txBody>
          </p:sp>
        </p:grpSp>
        <p:grpSp>
          <p:nvGrpSpPr>
            <p:cNvPr id="18" name="020e185c-df60-4ca0-b5cb-e2ba7cdb90cf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  <a:extLst>
                <a:ext uri="{FF2B5EF4-FFF2-40B4-BE49-F238E27FC236}">
                  <a16:creationId xmlns="" xmlns:a16="http://schemas.microsoft.com/office/drawing/2014/main" id="{2D85065C-1E37-4C31-99B8-CAEEE65E761D}"/>
                </a:ext>
              </a:extLst>
            </p:cNvPr>
            <p:cNvGrpSpPr>
              <a:grpSpLocks noChangeAspect="1"/>
            </p:cNvGrpSpPr>
            <p:nvPr userDrawn="1">
              <p:custDataLst>
                <p:tags r:id="rId2"/>
              </p:custDataLst>
            </p:nvPr>
          </p:nvGrpSpPr>
          <p:grpSpPr>
            <a:xfrm>
              <a:off x="6391421" y="2365980"/>
              <a:ext cx="3725314" cy="2822015"/>
              <a:chOff x="2825750" y="1155601"/>
              <a:chExt cx="6540501" cy="4954587"/>
            </a:xfrm>
          </p:grpSpPr>
          <p:sp>
            <p:nvSpPr>
              <p:cNvPr id="26" name="ïśḷîḍe">
                <a:extLst>
                  <a:ext uri="{FF2B5EF4-FFF2-40B4-BE49-F238E27FC236}">
                    <a16:creationId xmlns="" xmlns:a16="http://schemas.microsoft.com/office/drawing/2014/main" id="{7C8599D2-9B37-4FE6-89AF-BF4A511A5BB6}"/>
                  </a:ext>
                </a:extLst>
              </p:cNvPr>
              <p:cNvSpPr/>
              <p:nvPr/>
            </p:nvSpPr>
            <p:spPr bwMode="auto">
              <a:xfrm>
                <a:off x="3208338" y="2403376"/>
                <a:ext cx="1549400" cy="22225"/>
              </a:xfrm>
              <a:custGeom>
                <a:avLst/>
                <a:gdLst>
                  <a:gd name="T0" fmla="*/ 132 w 133"/>
                  <a:gd name="T1" fmla="*/ 2 h 2"/>
                  <a:gd name="T2" fmla="*/ 0 w 133"/>
                  <a:gd name="T3" fmla="*/ 1 h 2"/>
                  <a:gd name="T4" fmla="*/ 132 w 133"/>
                  <a:gd name="T5" fmla="*/ 0 h 2"/>
                  <a:gd name="T6" fmla="*/ 133 w 133"/>
                  <a:gd name="T7" fmla="*/ 1 h 2"/>
                  <a:gd name="T8" fmla="*/ 132 w 133"/>
                  <a:gd name="T9" fmla="*/ 2 h 2"/>
                  <a:gd name="T10" fmla="*/ 132 w 133"/>
                  <a:gd name="T1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3" h="2">
                    <a:moveTo>
                      <a:pt x="132" y="2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132" y="0"/>
                      <a:pt x="132" y="0"/>
                      <a:pt x="132" y="0"/>
                    </a:cubicBezTo>
                    <a:cubicBezTo>
                      <a:pt x="132" y="0"/>
                      <a:pt x="133" y="1"/>
                      <a:pt x="133" y="1"/>
                    </a:cubicBezTo>
                    <a:cubicBezTo>
                      <a:pt x="133" y="2"/>
                      <a:pt x="132" y="2"/>
                      <a:pt x="132" y="2"/>
                    </a:cubicBezTo>
                    <a:cubicBezTo>
                      <a:pt x="132" y="2"/>
                      <a:pt x="132" y="2"/>
                      <a:pt x="132" y="2"/>
                    </a:cubicBezTo>
                    <a:close/>
                  </a:path>
                </a:pathLst>
              </a:custGeom>
              <a:solidFill>
                <a:srgbClr val="21427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" name="ïṣḻîḓe">
                <a:extLst>
                  <a:ext uri="{FF2B5EF4-FFF2-40B4-BE49-F238E27FC236}">
                    <a16:creationId xmlns="" xmlns:a16="http://schemas.microsoft.com/office/drawing/2014/main" id="{78D78ABF-866D-41F3-B9D8-D9894D484067}"/>
                  </a:ext>
                </a:extLst>
              </p:cNvPr>
              <p:cNvSpPr/>
              <p:nvPr/>
            </p:nvSpPr>
            <p:spPr bwMode="auto">
              <a:xfrm>
                <a:off x="3592513" y="2274788"/>
                <a:ext cx="757238" cy="23812"/>
              </a:xfrm>
              <a:custGeom>
                <a:avLst/>
                <a:gdLst>
                  <a:gd name="T0" fmla="*/ 64 w 65"/>
                  <a:gd name="T1" fmla="*/ 2 h 2"/>
                  <a:gd name="T2" fmla="*/ 0 w 65"/>
                  <a:gd name="T3" fmla="*/ 1 h 2"/>
                  <a:gd name="T4" fmla="*/ 64 w 65"/>
                  <a:gd name="T5" fmla="*/ 0 h 2"/>
                  <a:gd name="T6" fmla="*/ 65 w 65"/>
                  <a:gd name="T7" fmla="*/ 1 h 2"/>
                  <a:gd name="T8" fmla="*/ 64 w 65"/>
                  <a:gd name="T9" fmla="*/ 2 h 2"/>
                  <a:gd name="T10" fmla="*/ 64 w 65"/>
                  <a:gd name="T1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5" h="2">
                    <a:moveTo>
                      <a:pt x="64" y="2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64" y="0"/>
                      <a:pt x="64" y="0"/>
                      <a:pt x="64" y="0"/>
                    </a:cubicBezTo>
                    <a:cubicBezTo>
                      <a:pt x="65" y="0"/>
                      <a:pt x="65" y="1"/>
                      <a:pt x="65" y="1"/>
                    </a:cubicBezTo>
                    <a:cubicBezTo>
                      <a:pt x="65" y="2"/>
                      <a:pt x="65" y="2"/>
                      <a:pt x="64" y="2"/>
                    </a:cubicBezTo>
                    <a:cubicBezTo>
                      <a:pt x="64" y="2"/>
                      <a:pt x="64" y="2"/>
                      <a:pt x="64" y="2"/>
                    </a:cubicBezTo>
                    <a:close/>
                  </a:path>
                </a:pathLst>
              </a:custGeom>
              <a:solidFill>
                <a:srgbClr val="21427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" name="îsḷiďê">
                <a:extLst>
                  <a:ext uri="{FF2B5EF4-FFF2-40B4-BE49-F238E27FC236}">
                    <a16:creationId xmlns="" xmlns:a16="http://schemas.microsoft.com/office/drawing/2014/main" id="{6C7AFA53-2208-47B4-84A3-8F1AE3F5E518}"/>
                  </a:ext>
                </a:extLst>
              </p:cNvPr>
              <p:cNvSpPr/>
              <p:nvPr/>
            </p:nvSpPr>
            <p:spPr bwMode="auto">
              <a:xfrm>
                <a:off x="3348038" y="2554188"/>
                <a:ext cx="1292225" cy="23812"/>
              </a:xfrm>
              <a:custGeom>
                <a:avLst/>
                <a:gdLst>
                  <a:gd name="T0" fmla="*/ 110 w 111"/>
                  <a:gd name="T1" fmla="*/ 2 h 2"/>
                  <a:gd name="T2" fmla="*/ 0 w 111"/>
                  <a:gd name="T3" fmla="*/ 1 h 2"/>
                  <a:gd name="T4" fmla="*/ 110 w 111"/>
                  <a:gd name="T5" fmla="*/ 0 h 2"/>
                  <a:gd name="T6" fmla="*/ 111 w 111"/>
                  <a:gd name="T7" fmla="*/ 1 h 2"/>
                  <a:gd name="T8" fmla="*/ 110 w 111"/>
                  <a:gd name="T9" fmla="*/ 2 h 2"/>
                  <a:gd name="T10" fmla="*/ 110 w 111"/>
                  <a:gd name="T1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1" h="2">
                    <a:moveTo>
                      <a:pt x="110" y="2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110" y="0"/>
                      <a:pt x="110" y="0"/>
                      <a:pt x="110" y="0"/>
                    </a:cubicBezTo>
                    <a:cubicBezTo>
                      <a:pt x="110" y="0"/>
                      <a:pt x="111" y="0"/>
                      <a:pt x="111" y="1"/>
                    </a:cubicBezTo>
                    <a:cubicBezTo>
                      <a:pt x="111" y="1"/>
                      <a:pt x="110" y="2"/>
                      <a:pt x="110" y="2"/>
                    </a:cubicBezTo>
                    <a:cubicBezTo>
                      <a:pt x="110" y="2"/>
                      <a:pt x="110" y="2"/>
                      <a:pt x="110" y="2"/>
                    </a:cubicBezTo>
                    <a:close/>
                  </a:path>
                </a:pathLst>
              </a:custGeom>
              <a:solidFill>
                <a:srgbClr val="21427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" name="iṥḷïḓé">
                <a:extLst>
                  <a:ext uri="{FF2B5EF4-FFF2-40B4-BE49-F238E27FC236}">
                    <a16:creationId xmlns="" xmlns:a16="http://schemas.microsoft.com/office/drawing/2014/main" id="{3C320E79-6999-4CF7-9A60-93415D795700}"/>
                  </a:ext>
                </a:extLst>
              </p:cNvPr>
              <p:cNvSpPr/>
              <p:nvPr/>
            </p:nvSpPr>
            <p:spPr bwMode="auto">
              <a:xfrm>
                <a:off x="2825750" y="3370163"/>
                <a:ext cx="1547813" cy="23812"/>
              </a:xfrm>
              <a:custGeom>
                <a:avLst/>
                <a:gdLst>
                  <a:gd name="T0" fmla="*/ 132 w 133"/>
                  <a:gd name="T1" fmla="*/ 2 h 2"/>
                  <a:gd name="T2" fmla="*/ 0 w 133"/>
                  <a:gd name="T3" fmla="*/ 1 h 2"/>
                  <a:gd name="T4" fmla="*/ 132 w 133"/>
                  <a:gd name="T5" fmla="*/ 0 h 2"/>
                  <a:gd name="T6" fmla="*/ 133 w 133"/>
                  <a:gd name="T7" fmla="*/ 1 h 2"/>
                  <a:gd name="T8" fmla="*/ 132 w 133"/>
                  <a:gd name="T9" fmla="*/ 2 h 2"/>
                  <a:gd name="T10" fmla="*/ 132 w 133"/>
                  <a:gd name="T1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3" h="2">
                    <a:moveTo>
                      <a:pt x="132" y="2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132" y="0"/>
                      <a:pt x="132" y="0"/>
                      <a:pt x="132" y="0"/>
                    </a:cubicBezTo>
                    <a:cubicBezTo>
                      <a:pt x="132" y="0"/>
                      <a:pt x="133" y="1"/>
                      <a:pt x="133" y="1"/>
                    </a:cubicBezTo>
                    <a:cubicBezTo>
                      <a:pt x="133" y="2"/>
                      <a:pt x="132" y="2"/>
                      <a:pt x="132" y="2"/>
                    </a:cubicBezTo>
                    <a:cubicBezTo>
                      <a:pt x="132" y="2"/>
                      <a:pt x="132" y="2"/>
                      <a:pt x="132" y="2"/>
                    </a:cubicBezTo>
                    <a:close/>
                  </a:path>
                </a:pathLst>
              </a:custGeom>
              <a:solidFill>
                <a:srgbClr val="21427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" name="ïṩḷïḑe">
                <a:extLst>
                  <a:ext uri="{FF2B5EF4-FFF2-40B4-BE49-F238E27FC236}">
                    <a16:creationId xmlns="" xmlns:a16="http://schemas.microsoft.com/office/drawing/2014/main" id="{806C8147-D5B8-4DB7-8657-80BE8F97C762}"/>
                  </a:ext>
                </a:extLst>
              </p:cNvPr>
              <p:cNvSpPr/>
              <p:nvPr/>
            </p:nvSpPr>
            <p:spPr bwMode="auto">
              <a:xfrm>
                <a:off x="3208338" y="3241576"/>
                <a:ext cx="757238" cy="23812"/>
              </a:xfrm>
              <a:custGeom>
                <a:avLst/>
                <a:gdLst>
                  <a:gd name="T0" fmla="*/ 64 w 65"/>
                  <a:gd name="T1" fmla="*/ 2 h 2"/>
                  <a:gd name="T2" fmla="*/ 0 w 65"/>
                  <a:gd name="T3" fmla="*/ 1 h 2"/>
                  <a:gd name="T4" fmla="*/ 64 w 65"/>
                  <a:gd name="T5" fmla="*/ 0 h 2"/>
                  <a:gd name="T6" fmla="*/ 65 w 65"/>
                  <a:gd name="T7" fmla="*/ 1 h 2"/>
                  <a:gd name="T8" fmla="*/ 64 w 65"/>
                  <a:gd name="T9" fmla="*/ 2 h 2"/>
                  <a:gd name="T10" fmla="*/ 64 w 65"/>
                  <a:gd name="T1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5" h="2">
                    <a:moveTo>
                      <a:pt x="64" y="2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64" y="0"/>
                      <a:pt x="64" y="0"/>
                      <a:pt x="64" y="0"/>
                    </a:cubicBezTo>
                    <a:cubicBezTo>
                      <a:pt x="65" y="0"/>
                      <a:pt x="65" y="0"/>
                      <a:pt x="65" y="1"/>
                    </a:cubicBezTo>
                    <a:cubicBezTo>
                      <a:pt x="65" y="1"/>
                      <a:pt x="65" y="2"/>
                      <a:pt x="64" y="2"/>
                    </a:cubicBezTo>
                    <a:cubicBezTo>
                      <a:pt x="64" y="2"/>
                      <a:pt x="64" y="2"/>
                      <a:pt x="64" y="2"/>
                    </a:cubicBezTo>
                    <a:close/>
                  </a:path>
                </a:pathLst>
              </a:custGeom>
              <a:solidFill>
                <a:srgbClr val="21427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" name="íŝ1îḓê">
                <a:extLst>
                  <a:ext uri="{FF2B5EF4-FFF2-40B4-BE49-F238E27FC236}">
                    <a16:creationId xmlns="" xmlns:a16="http://schemas.microsoft.com/office/drawing/2014/main" id="{3F4F9361-B0CF-47A4-8E45-E5BBD6C545BE}"/>
                  </a:ext>
                </a:extLst>
              </p:cNvPr>
              <p:cNvSpPr/>
              <p:nvPr/>
            </p:nvSpPr>
            <p:spPr bwMode="auto">
              <a:xfrm>
                <a:off x="2963863" y="3509863"/>
                <a:ext cx="1292225" cy="34925"/>
              </a:xfrm>
              <a:custGeom>
                <a:avLst/>
                <a:gdLst>
                  <a:gd name="T0" fmla="*/ 110 w 111"/>
                  <a:gd name="T1" fmla="*/ 3 h 3"/>
                  <a:gd name="T2" fmla="*/ 0 w 111"/>
                  <a:gd name="T3" fmla="*/ 2 h 3"/>
                  <a:gd name="T4" fmla="*/ 110 w 111"/>
                  <a:gd name="T5" fmla="*/ 0 h 3"/>
                  <a:gd name="T6" fmla="*/ 111 w 111"/>
                  <a:gd name="T7" fmla="*/ 2 h 3"/>
                  <a:gd name="T8" fmla="*/ 110 w 111"/>
                  <a:gd name="T9" fmla="*/ 3 h 3"/>
                  <a:gd name="T10" fmla="*/ 110 w 111"/>
                  <a:gd name="T11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1" h="3">
                    <a:moveTo>
                      <a:pt x="110" y="3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110" y="0"/>
                      <a:pt x="110" y="0"/>
                      <a:pt x="110" y="0"/>
                    </a:cubicBezTo>
                    <a:cubicBezTo>
                      <a:pt x="111" y="0"/>
                      <a:pt x="111" y="1"/>
                      <a:pt x="111" y="2"/>
                    </a:cubicBezTo>
                    <a:cubicBezTo>
                      <a:pt x="111" y="2"/>
                      <a:pt x="111" y="3"/>
                      <a:pt x="110" y="3"/>
                    </a:cubicBezTo>
                    <a:cubicBezTo>
                      <a:pt x="110" y="3"/>
                      <a:pt x="110" y="3"/>
                      <a:pt x="110" y="3"/>
                    </a:cubicBezTo>
                    <a:close/>
                  </a:path>
                </a:pathLst>
              </a:custGeom>
              <a:solidFill>
                <a:srgbClr val="21427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" name="ïsļiḓe">
                <a:extLst>
                  <a:ext uri="{FF2B5EF4-FFF2-40B4-BE49-F238E27FC236}">
                    <a16:creationId xmlns="" xmlns:a16="http://schemas.microsoft.com/office/drawing/2014/main" id="{36CA0E97-EE8F-4A79-B862-B3A94BEE4A0D}"/>
                  </a:ext>
                </a:extLst>
              </p:cNvPr>
              <p:cNvSpPr/>
              <p:nvPr/>
            </p:nvSpPr>
            <p:spPr bwMode="auto">
              <a:xfrm>
                <a:off x="7386638" y="2741513"/>
                <a:ext cx="1025525" cy="792162"/>
              </a:xfrm>
              <a:custGeom>
                <a:avLst/>
                <a:gdLst>
                  <a:gd name="T0" fmla="*/ 23 w 88"/>
                  <a:gd name="T1" fmla="*/ 1 h 68"/>
                  <a:gd name="T2" fmla="*/ 69 w 88"/>
                  <a:gd name="T3" fmla="*/ 44 h 68"/>
                  <a:gd name="T4" fmla="*/ 85 w 88"/>
                  <a:gd name="T5" fmla="*/ 49 h 68"/>
                  <a:gd name="T6" fmla="*/ 77 w 88"/>
                  <a:gd name="T7" fmla="*/ 67 h 68"/>
                  <a:gd name="T8" fmla="*/ 68 w 88"/>
                  <a:gd name="T9" fmla="*/ 53 h 68"/>
                  <a:gd name="T10" fmla="*/ 0 w 88"/>
                  <a:gd name="T11" fmla="*/ 5 h 68"/>
                  <a:gd name="T12" fmla="*/ 23 w 88"/>
                  <a:gd name="T13" fmla="*/ 1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8" h="68">
                    <a:moveTo>
                      <a:pt x="23" y="1"/>
                    </a:moveTo>
                    <a:cubicBezTo>
                      <a:pt x="23" y="1"/>
                      <a:pt x="32" y="37"/>
                      <a:pt x="69" y="44"/>
                    </a:cubicBezTo>
                    <a:cubicBezTo>
                      <a:pt x="69" y="44"/>
                      <a:pt x="82" y="42"/>
                      <a:pt x="85" y="49"/>
                    </a:cubicBezTo>
                    <a:cubicBezTo>
                      <a:pt x="88" y="55"/>
                      <a:pt x="87" y="68"/>
                      <a:pt x="77" y="67"/>
                    </a:cubicBezTo>
                    <a:cubicBezTo>
                      <a:pt x="68" y="65"/>
                      <a:pt x="66" y="58"/>
                      <a:pt x="68" y="53"/>
                    </a:cubicBezTo>
                    <a:cubicBezTo>
                      <a:pt x="68" y="53"/>
                      <a:pt x="17" y="45"/>
                      <a:pt x="0" y="5"/>
                    </a:cubicBezTo>
                    <a:cubicBezTo>
                      <a:pt x="0" y="5"/>
                      <a:pt x="15" y="0"/>
                      <a:pt x="23" y="1"/>
                    </a:cubicBezTo>
                    <a:close/>
                  </a:path>
                </a:pathLst>
              </a:custGeom>
              <a:solidFill>
                <a:srgbClr val="CB6B7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" name="is1ídè">
                <a:extLst>
                  <a:ext uri="{FF2B5EF4-FFF2-40B4-BE49-F238E27FC236}">
                    <a16:creationId xmlns="" xmlns:a16="http://schemas.microsoft.com/office/drawing/2014/main" id="{2F7DFDA7-FE5F-4805-BDCC-220E3873BD2D}"/>
                  </a:ext>
                </a:extLst>
              </p:cNvPr>
              <p:cNvSpPr/>
              <p:nvPr/>
            </p:nvSpPr>
            <p:spPr bwMode="auto">
              <a:xfrm>
                <a:off x="6654800" y="5248176"/>
                <a:ext cx="465138" cy="442912"/>
              </a:xfrm>
              <a:custGeom>
                <a:avLst/>
                <a:gdLst>
                  <a:gd name="T0" fmla="*/ 36 w 293"/>
                  <a:gd name="T1" fmla="*/ 0 h 279"/>
                  <a:gd name="T2" fmla="*/ 0 w 293"/>
                  <a:gd name="T3" fmla="*/ 88 h 279"/>
                  <a:gd name="T4" fmla="*/ 227 w 293"/>
                  <a:gd name="T5" fmla="*/ 279 h 279"/>
                  <a:gd name="T6" fmla="*/ 293 w 293"/>
                  <a:gd name="T7" fmla="*/ 205 h 279"/>
                  <a:gd name="T8" fmla="*/ 36 w 293"/>
                  <a:gd name="T9" fmla="*/ 0 h 2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3" h="279">
                    <a:moveTo>
                      <a:pt x="36" y="0"/>
                    </a:moveTo>
                    <a:lnTo>
                      <a:pt x="0" y="88"/>
                    </a:lnTo>
                    <a:lnTo>
                      <a:pt x="227" y="279"/>
                    </a:lnTo>
                    <a:lnTo>
                      <a:pt x="293" y="205"/>
                    </a:lnTo>
                    <a:lnTo>
                      <a:pt x="36" y="0"/>
                    </a:lnTo>
                    <a:close/>
                  </a:path>
                </a:pathLst>
              </a:custGeom>
              <a:solidFill>
                <a:srgbClr val="17326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" name="íş1íḑé">
                <a:extLst>
                  <a:ext uri="{FF2B5EF4-FFF2-40B4-BE49-F238E27FC236}">
                    <a16:creationId xmlns="" xmlns:a16="http://schemas.microsoft.com/office/drawing/2014/main" id="{2B432A9F-60D7-433F-84B3-E0B52D21CBFD}"/>
                  </a:ext>
                </a:extLst>
              </p:cNvPr>
              <p:cNvSpPr/>
              <p:nvPr/>
            </p:nvSpPr>
            <p:spPr bwMode="auto">
              <a:xfrm>
                <a:off x="6584950" y="3487638"/>
                <a:ext cx="779463" cy="1782762"/>
              </a:xfrm>
              <a:custGeom>
                <a:avLst/>
                <a:gdLst>
                  <a:gd name="T0" fmla="*/ 0 w 67"/>
                  <a:gd name="T1" fmla="*/ 6 h 153"/>
                  <a:gd name="T2" fmla="*/ 48 w 67"/>
                  <a:gd name="T3" fmla="*/ 56 h 153"/>
                  <a:gd name="T4" fmla="*/ 17 w 67"/>
                  <a:gd name="T5" fmla="*/ 143 h 153"/>
                  <a:gd name="T6" fmla="*/ 30 w 67"/>
                  <a:gd name="T7" fmla="*/ 152 h 153"/>
                  <a:gd name="T8" fmla="*/ 30 w 67"/>
                  <a:gd name="T9" fmla="*/ 152 h 153"/>
                  <a:gd name="T10" fmla="*/ 67 w 67"/>
                  <a:gd name="T11" fmla="*/ 54 h 153"/>
                  <a:gd name="T12" fmla="*/ 38 w 67"/>
                  <a:gd name="T13" fmla="*/ 0 h 153"/>
                  <a:gd name="T14" fmla="*/ 0 w 67"/>
                  <a:gd name="T15" fmla="*/ 6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7" h="153">
                    <a:moveTo>
                      <a:pt x="0" y="6"/>
                    </a:moveTo>
                    <a:cubicBezTo>
                      <a:pt x="0" y="6"/>
                      <a:pt x="49" y="34"/>
                      <a:pt x="48" y="56"/>
                    </a:cubicBezTo>
                    <a:cubicBezTo>
                      <a:pt x="46" y="78"/>
                      <a:pt x="17" y="143"/>
                      <a:pt x="17" y="143"/>
                    </a:cubicBezTo>
                    <a:cubicBezTo>
                      <a:pt x="17" y="143"/>
                      <a:pt x="24" y="151"/>
                      <a:pt x="30" y="152"/>
                    </a:cubicBezTo>
                    <a:cubicBezTo>
                      <a:pt x="30" y="152"/>
                      <a:pt x="30" y="152"/>
                      <a:pt x="30" y="152"/>
                    </a:cubicBezTo>
                    <a:cubicBezTo>
                      <a:pt x="36" y="153"/>
                      <a:pt x="67" y="75"/>
                      <a:pt x="67" y="54"/>
                    </a:cubicBezTo>
                    <a:cubicBezTo>
                      <a:pt x="67" y="34"/>
                      <a:pt x="38" y="0"/>
                      <a:pt x="38" y="0"/>
                    </a:cubicBezTo>
                    <a:lnTo>
                      <a:pt x="0" y="6"/>
                    </a:lnTo>
                    <a:close/>
                  </a:path>
                </a:pathLst>
              </a:custGeom>
              <a:solidFill>
                <a:srgbClr val="17326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" name="isļiḓê">
                <a:extLst>
                  <a:ext uri="{FF2B5EF4-FFF2-40B4-BE49-F238E27FC236}">
                    <a16:creationId xmlns="" xmlns:a16="http://schemas.microsoft.com/office/drawing/2014/main" id="{3D1B0AEC-8CAF-4AFA-8833-4D418275A515}"/>
                  </a:ext>
                </a:extLst>
              </p:cNvPr>
              <p:cNvSpPr/>
              <p:nvPr/>
            </p:nvSpPr>
            <p:spPr bwMode="auto">
              <a:xfrm>
                <a:off x="5664200" y="5108476"/>
                <a:ext cx="501650" cy="244475"/>
              </a:xfrm>
              <a:custGeom>
                <a:avLst/>
                <a:gdLst>
                  <a:gd name="T0" fmla="*/ 25 w 43"/>
                  <a:gd name="T1" fmla="*/ 6 h 21"/>
                  <a:gd name="T2" fmla="*/ 42 w 43"/>
                  <a:gd name="T3" fmla="*/ 14 h 21"/>
                  <a:gd name="T4" fmla="*/ 28 w 43"/>
                  <a:gd name="T5" fmla="*/ 21 h 21"/>
                  <a:gd name="T6" fmla="*/ 1 w 43"/>
                  <a:gd name="T7" fmla="*/ 12 h 21"/>
                  <a:gd name="T8" fmla="*/ 4 w 43"/>
                  <a:gd name="T9" fmla="*/ 0 h 21"/>
                  <a:gd name="T10" fmla="*/ 25 w 43"/>
                  <a:gd name="T11" fmla="*/ 6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21">
                    <a:moveTo>
                      <a:pt x="25" y="6"/>
                    </a:moveTo>
                    <a:cubicBezTo>
                      <a:pt x="25" y="6"/>
                      <a:pt x="41" y="9"/>
                      <a:pt x="42" y="14"/>
                    </a:cubicBezTo>
                    <a:cubicBezTo>
                      <a:pt x="43" y="19"/>
                      <a:pt x="38" y="21"/>
                      <a:pt x="28" y="21"/>
                    </a:cubicBezTo>
                    <a:cubicBezTo>
                      <a:pt x="17" y="21"/>
                      <a:pt x="2" y="20"/>
                      <a:pt x="1" y="12"/>
                    </a:cubicBezTo>
                    <a:cubicBezTo>
                      <a:pt x="0" y="4"/>
                      <a:pt x="4" y="0"/>
                      <a:pt x="4" y="0"/>
                    </a:cubicBezTo>
                    <a:cubicBezTo>
                      <a:pt x="4" y="0"/>
                      <a:pt x="24" y="5"/>
                      <a:pt x="25" y="6"/>
                    </a:cubicBezTo>
                    <a:close/>
                  </a:path>
                </a:pathLst>
              </a:custGeom>
              <a:solidFill>
                <a:srgbClr val="FDD2B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" name="íṧ1ïḍe">
                <a:extLst>
                  <a:ext uri="{FF2B5EF4-FFF2-40B4-BE49-F238E27FC236}">
                    <a16:creationId xmlns="" xmlns:a16="http://schemas.microsoft.com/office/drawing/2014/main" id="{0E8021B2-1944-41A0-BE2E-BFCDC3D0597E}"/>
                  </a:ext>
                </a:extLst>
              </p:cNvPr>
              <p:cNvSpPr/>
              <p:nvPr/>
            </p:nvSpPr>
            <p:spPr bwMode="auto">
              <a:xfrm>
                <a:off x="5629275" y="5095776"/>
                <a:ext cx="338138" cy="152400"/>
              </a:xfrm>
              <a:custGeom>
                <a:avLst/>
                <a:gdLst>
                  <a:gd name="T0" fmla="*/ 19 w 29"/>
                  <a:gd name="T1" fmla="*/ 4 h 13"/>
                  <a:gd name="T2" fmla="*/ 28 w 29"/>
                  <a:gd name="T3" fmla="*/ 7 h 13"/>
                  <a:gd name="T4" fmla="*/ 20 w 29"/>
                  <a:gd name="T5" fmla="*/ 13 h 13"/>
                  <a:gd name="T6" fmla="*/ 8 w 29"/>
                  <a:gd name="T7" fmla="*/ 0 h 13"/>
                  <a:gd name="T8" fmla="*/ 19 w 29"/>
                  <a:gd name="T9" fmla="*/ 4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13">
                    <a:moveTo>
                      <a:pt x="19" y="4"/>
                    </a:moveTo>
                    <a:cubicBezTo>
                      <a:pt x="19" y="4"/>
                      <a:pt x="28" y="7"/>
                      <a:pt x="28" y="7"/>
                    </a:cubicBezTo>
                    <a:cubicBezTo>
                      <a:pt x="29" y="8"/>
                      <a:pt x="26" y="13"/>
                      <a:pt x="20" y="13"/>
                    </a:cubicBezTo>
                    <a:cubicBezTo>
                      <a:pt x="15" y="13"/>
                      <a:pt x="0" y="9"/>
                      <a:pt x="8" y="0"/>
                    </a:cubicBezTo>
                    <a:cubicBezTo>
                      <a:pt x="8" y="0"/>
                      <a:pt x="11" y="5"/>
                      <a:pt x="19" y="4"/>
                    </a:cubicBezTo>
                    <a:close/>
                  </a:path>
                </a:pathLst>
              </a:custGeom>
              <a:solidFill>
                <a:srgbClr val="CB6B7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" name="isľïdê">
                <a:extLst>
                  <a:ext uri="{FF2B5EF4-FFF2-40B4-BE49-F238E27FC236}">
                    <a16:creationId xmlns="" xmlns:a16="http://schemas.microsoft.com/office/drawing/2014/main" id="{437EEBA8-A8C5-4EEA-BDDC-FD5ECEDDBC50}"/>
                  </a:ext>
                </a:extLst>
              </p:cNvPr>
              <p:cNvSpPr/>
              <p:nvPr/>
            </p:nvSpPr>
            <p:spPr bwMode="auto">
              <a:xfrm>
                <a:off x="5083175" y="3241576"/>
                <a:ext cx="965200" cy="1924050"/>
              </a:xfrm>
              <a:custGeom>
                <a:avLst/>
                <a:gdLst>
                  <a:gd name="T0" fmla="*/ 0 w 83"/>
                  <a:gd name="T1" fmla="*/ 18 h 165"/>
                  <a:gd name="T2" fmla="*/ 61 w 83"/>
                  <a:gd name="T3" fmla="*/ 104 h 165"/>
                  <a:gd name="T4" fmla="*/ 53 w 83"/>
                  <a:gd name="T5" fmla="*/ 161 h 165"/>
                  <a:gd name="T6" fmla="*/ 68 w 83"/>
                  <a:gd name="T7" fmla="*/ 163 h 165"/>
                  <a:gd name="T8" fmla="*/ 73 w 83"/>
                  <a:gd name="T9" fmla="*/ 65 h 165"/>
                  <a:gd name="T10" fmla="*/ 30 w 83"/>
                  <a:gd name="T11" fmla="*/ 2 h 165"/>
                  <a:gd name="T12" fmla="*/ 0 w 83"/>
                  <a:gd name="T13" fmla="*/ 18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3" h="165">
                    <a:moveTo>
                      <a:pt x="0" y="18"/>
                    </a:moveTo>
                    <a:cubicBezTo>
                      <a:pt x="0" y="18"/>
                      <a:pt x="67" y="61"/>
                      <a:pt x="61" y="104"/>
                    </a:cubicBezTo>
                    <a:cubicBezTo>
                      <a:pt x="55" y="147"/>
                      <a:pt x="53" y="161"/>
                      <a:pt x="53" y="161"/>
                    </a:cubicBezTo>
                    <a:cubicBezTo>
                      <a:pt x="53" y="161"/>
                      <a:pt x="60" y="165"/>
                      <a:pt x="68" y="163"/>
                    </a:cubicBezTo>
                    <a:cubicBezTo>
                      <a:pt x="68" y="163"/>
                      <a:pt x="83" y="94"/>
                      <a:pt x="73" y="65"/>
                    </a:cubicBezTo>
                    <a:cubicBezTo>
                      <a:pt x="62" y="35"/>
                      <a:pt x="37" y="5"/>
                      <a:pt x="30" y="2"/>
                    </a:cubicBezTo>
                    <a:cubicBezTo>
                      <a:pt x="23" y="0"/>
                      <a:pt x="5" y="15"/>
                      <a:pt x="0" y="18"/>
                    </a:cubicBezTo>
                    <a:close/>
                  </a:path>
                </a:pathLst>
              </a:custGeom>
              <a:solidFill>
                <a:srgbClr val="17326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8" name="íšḻîḓé">
                <a:extLst>
                  <a:ext uri="{FF2B5EF4-FFF2-40B4-BE49-F238E27FC236}">
                    <a16:creationId xmlns="" xmlns:a16="http://schemas.microsoft.com/office/drawing/2014/main" id="{6AE8C664-F160-4FB0-8974-95325A84C65A}"/>
                  </a:ext>
                </a:extLst>
              </p:cNvPr>
              <p:cNvSpPr/>
              <p:nvPr/>
            </p:nvSpPr>
            <p:spPr bwMode="auto">
              <a:xfrm>
                <a:off x="7713663" y="4290913"/>
                <a:ext cx="1652588" cy="1668462"/>
              </a:xfrm>
              <a:custGeom>
                <a:avLst/>
                <a:gdLst>
                  <a:gd name="T0" fmla="*/ 71 w 142"/>
                  <a:gd name="T1" fmla="*/ 143 h 143"/>
                  <a:gd name="T2" fmla="*/ 0 w 142"/>
                  <a:gd name="T3" fmla="*/ 71 h 143"/>
                  <a:gd name="T4" fmla="*/ 71 w 142"/>
                  <a:gd name="T5" fmla="*/ 0 h 143"/>
                  <a:gd name="T6" fmla="*/ 142 w 142"/>
                  <a:gd name="T7" fmla="*/ 71 h 143"/>
                  <a:gd name="T8" fmla="*/ 71 w 142"/>
                  <a:gd name="T9" fmla="*/ 143 h 143"/>
                  <a:gd name="T10" fmla="*/ 71 w 142"/>
                  <a:gd name="T11" fmla="*/ 11 h 143"/>
                  <a:gd name="T12" fmla="*/ 10 w 142"/>
                  <a:gd name="T13" fmla="*/ 71 h 143"/>
                  <a:gd name="T14" fmla="*/ 71 w 142"/>
                  <a:gd name="T15" fmla="*/ 132 h 143"/>
                  <a:gd name="T16" fmla="*/ 132 w 142"/>
                  <a:gd name="T17" fmla="*/ 71 h 143"/>
                  <a:gd name="T18" fmla="*/ 71 w 142"/>
                  <a:gd name="T19" fmla="*/ 11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2" h="143">
                    <a:moveTo>
                      <a:pt x="71" y="143"/>
                    </a:moveTo>
                    <a:cubicBezTo>
                      <a:pt x="32" y="143"/>
                      <a:pt x="0" y="111"/>
                      <a:pt x="0" y="71"/>
                    </a:cubicBezTo>
                    <a:cubicBezTo>
                      <a:pt x="0" y="32"/>
                      <a:pt x="32" y="0"/>
                      <a:pt x="71" y="0"/>
                    </a:cubicBezTo>
                    <a:cubicBezTo>
                      <a:pt x="110" y="0"/>
                      <a:pt x="142" y="32"/>
                      <a:pt x="142" y="71"/>
                    </a:cubicBezTo>
                    <a:cubicBezTo>
                      <a:pt x="142" y="111"/>
                      <a:pt x="110" y="143"/>
                      <a:pt x="71" y="143"/>
                    </a:cubicBezTo>
                    <a:close/>
                    <a:moveTo>
                      <a:pt x="71" y="11"/>
                    </a:moveTo>
                    <a:cubicBezTo>
                      <a:pt x="38" y="11"/>
                      <a:pt x="10" y="38"/>
                      <a:pt x="10" y="71"/>
                    </a:cubicBezTo>
                    <a:cubicBezTo>
                      <a:pt x="10" y="105"/>
                      <a:pt x="38" y="132"/>
                      <a:pt x="71" y="132"/>
                    </a:cubicBezTo>
                    <a:cubicBezTo>
                      <a:pt x="104" y="132"/>
                      <a:pt x="132" y="105"/>
                      <a:pt x="132" y="71"/>
                    </a:cubicBezTo>
                    <a:cubicBezTo>
                      <a:pt x="132" y="38"/>
                      <a:pt x="104" y="11"/>
                      <a:pt x="71" y="11"/>
                    </a:cubicBezTo>
                    <a:close/>
                  </a:path>
                </a:pathLst>
              </a:custGeom>
              <a:solidFill>
                <a:srgbClr val="002E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9" name="îŝľiḑé">
                <a:extLst>
                  <a:ext uri="{FF2B5EF4-FFF2-40B4-BE49-F238E27FC236}">
                    <a16:creationId xmlns="" xmlns:a16="http://schemas.microsoft.com/office/drawing/2014/main" id="{D1AD5637-5422-4ACA-881D-02DE114C9451}"/>
                  </a:ext>
                </a:extLst>
              </p:cNvPr>
              <p:cNvSpPr/>
              <p:nvPr/>
            </p:nvSpPr>
            <p:spPr bwMode="auto">
              <a:xfrm>
                <a:off x="3511550" y="4290913"/>
                <a:ext cx="1652588" cy="1668462"/>
              </a:xfrm>
              <a:custGeom>
                <a:avLst/>
                <a:gdLst>
                  <a:gd name="T0" fmla="*/ 71 w 142"/>
                  <a:gd name="T1" fmla="*/ 143 h 143"/>
                  <a:gd name="T2" fmla="*/ 0 w 142"/>
                  <a:gd name="T3" fmla="*/ 71 h 143"/>
                  <a:gd name="T4" fmla="*/ 71 w 142"/>
                  <a:gd name="T5" fmla="*/ 0 h 143"/>
                  <a:gd name="T6" fmla="*/ 142 w 142"/>
                  <a:gd name="T7" fmla="*/ 71 h 143"/>
                  <a:gd name="T8" fmla="*/ 71 w 142"/>
                  <a:gd name="T9" fmla="*/ 143 h 143"/>
                  <a:gd name="T10" fmla="*/ 71 w 142"/>
                  <a:gd name="T11" fmla="*/ 11 h 143"/>
                  <a:gd name="T12" fmla="*/ 11 w 142"/>
                  <a:gd name="T13" fmla="*/ 71 h 143"/>
                  <a:gd name="T14" fmla="*/ 71 w 142"/>
                  <a:gd name="T15" fmla="*/ 132 h 143"/>
                  <a:gd name="T16" fmla="*/ 132 w 142"/>
                  <a:gd name="T17" fmla="*/ 71 h 143"/>
                  <a:gd name="T18" fmla="*/ 71 w 142"/>
                  <a:gd name="T19" fmla="*/ 11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2" h="143">
                    <a:moveTo>
                      <a:pt x="71" y="143"/>
                    </a:moveTo>
                    <a:cubicBezTo>
                      <a:pt x="32" y="143"/>
                      <a:pt x="0" y="111"/>
                      <a:pt x="0" y="71"/>
                    </a:cubicBezTo>
                    <a:cubicBezTo>
                      <a:pt x="0" y="32"/>
                      <a:pt x="32" y="0"/>
                      <a:pt x="71" y="0"/>
                    </a:cubicBezTo>
                    <a:cubicBezTo>
                      <a:pt x="111" y="0"/>
                      <a:pt x="142" y="32"/>
                      <a:pt x="142" y="71"/>
                    </a:cubicBezTo>
                    <a:cubicBezTo>
                      <a:pt x="142" y="111"/>
                      <a:pt x="111" y="143"/>
                      <a:pt x="71" y="143"/>
                    </a:cubicBezTo>
                    <a:close/>
                    <a:moveTo>
                      <a:pt x="71" y="11"/>
                    </a:moveTo>
                    <a:cubicBezTo>
                      <a:pt x="38" y="11"/>
                      <a:pt x="11" y="38"/>
                      <a:pt x="11" y="71"/>
                    </a:cubicBezTo>
                    <a:cubicBezTo>
                      <a:pt x="11" y="105"/>
                      <a:pt x="38" y="132"/>
                      <a:pt x="71" y="132"/>
                    </a:cubicBezTo>
                    <a:cubicBezTo>
                      <a:pt x="105" y="132"/>
                      <a:pt x="132" y="105"/>
                      <a:pt x="132" y="71"/>
                    </a:cubicBezTo>
                    <a:cubicBezTo>
                      <a:pt x="132" y="38"/>
                      <a:pt x="105" y="11"/>
                      <a:pt x="71" y="11"/>
                    </a:cubicBezTo>
                    <a:close/>
                  </a:path>
                </a:pathLst>
              </a:custGeom>
              <a:solidFill>
                <a:srgbClr val="002E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0" name="ïš1íḋé">
                <a:extLst>
                  <a:ext uri="{FF2B5EF4-FFF2-40B4-BE49-F238E27FC236}">
                    <a16:creationId xmlns="" xmlns:a16="http://schemas.microsoft.com/office/drawing/2014/main" id="{17C692DA-84E4-4BA0-B72A-D06BF8A08AB8}"/>
                  </a:ext>
                </a:extLst>
              </p:cNvPr>
              <p:cNvSpPr/>
              <p:nvPr/>
            </p:nvSpPr>
            <p:spPr bwMode="auto">
              <a:xfrm>
                <a:off x="4291013" y="3405088"/>
                <a:ext cx="3771900" cy="1865312"/>
              </a:xfrm>
              <a:custGeom>
                <a:avLst/>
                <a:gdLst>
                  <a:gd name="T0" fmla="*/ 323 w 324"/>
                  <a:gd name="T1" fmla="*/ 45 h 160"/>
                  <a:gd name="T2" fmla="*/ 318 w 324"/>
                  <a:gd name="T3" fmla="*/ 41 h 160"/>
                  <a:gd name="T4" fmla="*/ 318 w 324"/>
                  <a:gd name="T5" fmla="*/ 41 h 160"/>
                  <a:gd name="T6" fmla="*/ 81 w 324"/>
                  <a:gd name="T7" fmla="*/ 42 h 160"/>
                  <a:gd name="T8" fmla="*/ 72 w 324"/>
                  <a:gd name="T9" fmla="*/ 4 h 160"/>
                  <a:gd name="T10" fmla="*/ 65 w 324"/>
                  <a:gd name="T11" fmla="*/ 0 h 160"/>
                  <a:gd name="T12" fmla="*/ 62 w 324"/>
                  <a:gd name="T13" fmla="*/ 7 h 160"/>
                  <a:gd name="T14" fmla="*/ 71 w 324"/>
                  <a:gd name="T15" fmla="*/ 46 h 160"/>
                  <a:gd name="T16" fmla="*/ 1 w 324"/>
                  <a:gd name="T17" fmla="*/ 142 h 160"/>
                  <a:gd name="T18" fmla="*/ 1 w 324"/>
                  <a:gd name="T19" fmla="*/ 147 h 160"/>
                  <a:gd name="T20" fmla="*/ 5 w 324"/>
                  <a:gd name="T21" fmla="*/ 150 h 160"/>
                  <a:gd name="T22" fmla="*/ 99 w 324"/>
                  <a:gd name="T23" fmla="*/ 158 h 160"/>
                  <a:gd name="T24" fmla="*/ 103 w 324"/>
                  <a:gd name="T25" fmla="*/ 160 h 160"/>
                  <a:gd name="T26" fmla="*/ 104 w 324"/>
                  <a:gd name="T27" fmla="*/ 160 h 160"/>
                  <a:gd name="T28" fmla="*/ 108 w 324"/>
                  <a:gd name="T29" fmla="*/ 156 h 160"/>
                  <a:gd name="T30" fmla="*/ 320 w 324"/>
                  <a:gd name="T31" fmla="*/ 51 h 160"/>
                  <a:gd name="T32" fmla="*/ 323 w 324"/>
                  <a:gd name="T33" fmla="*/ 45 h 160"/>
                  <a:gd name="T34" fmla="*/ 74 w 324"/>
                  <a:gd name="T35" fmla="*/ 60 h 160"/>
                  <a:gd name="T36" fmla="*/ 96 w 324"/>
                  <a:gd name="T37" fmla="*/ 147 h 160"/>
                  <a:gd name="T38" fmla="*/ 16 w 324"/>
                  <a:gd name="T39" fmla="*/ 140 h 160"/>
                  <a:gd name="T40" fmla="*/ 74 w 324"/>
                  <a:gd name="T41" fmla="*/ 60 h 160"/>
                  <a:gd name="T42" fmla="*/ 106 w 324"/>
                  <a:gd name="T43" fmla="*/ 145 h 160"/>
                  <a:gd name="T44" fmla="*/ 84 w 324"/>
                  <a:gd name="T45" fmla="*/ 53 h 160"/>
                  <a:gd name="T46" fmla="*/ 295 w 324"/>
                  <a:gd name="T47" fmla="*/ 52 h 160"/>
                  <a:gd name="T48" fmla="*/ 106 w 324"/>
                  <a:gd name="T49" fmla="*/ 145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324" h="160">
                    <a:moveTo>
                      <a:pt x="323" y="45"/>
                    </a:moveTo>
                    <a:cubicBezTo>
                      <a:pt x="322" y="43"/>
                      <a:pt x="320" y="41"/>
                      <a:pt x="318" y="41"/>
                    </a:cubicBezTo>
                    <a:cubicBezTo>
                      <a:pt x="318" y="41"/>
                      <a:pt x="318" y="41"/>
                      <a:pt x="318" y="41"/>
                    </a:cubicBezTo>
                    <a:cubicBezTo>
                      <a:pt x="81" y="42"/>
                      <a:pt x="81" y="42"/>
                      <a:pt x="81" y="42"/>
                    </a:cubicBezTo>
                    <a:cubicBezTo>
                      <a:pt x="72" y="4"/>
                      <a:pt x="72" y="4"/>
                      <a:pt x="72" y="4"/>
                    </a:cubicBezTo>
                    <a:cubicBezTo>
                      <a:pt x="71" y="1"/>
                      <a:pt x="68" y="0"/>
                      <a:pt x="65" y="0"/>
                    </a:cubicBezTo>
                    <a:cubicBezTo>
                      <a:pt x="63" y="1"/>
                      <a:pt x="61" y="4"/>
                      <a:pt x="62" y="7"/>
                    </a:cubicBezTo>
                    <a:cubicBezTo>
                      <a:pt x="71" y="46"/>
                      <a:pt x="71" y="46"/>
                      <a:pt x="71" y="46"/>
                    </a:cubicBezTo>
                    <a:cubicBezTo>
                      <a:pt x="1" y="142"/>
                      <a:pt x="1" y="142"/>
                      <a:pt x="1" y="142"/>
                    </a:cubicBezTo>
                    <a:cubicBezTo>
                      <a:pt x="0" y="143"/>
                      <a:pt x="0" y="145"/>
                      <a:pt x="1" y="147"/>
                    </a:cubicBezTo>
                    <a:cubicBezTo>
                      <a:pt x="2" y="149"/>
                      <a:pt x="3" y="150"/>
                      <a:pt x="5" y="150"/>
                    </a:cubicBezTo>
                    <a:cubicBezTo>
                      <a:pt x="99" y="158"/>
                      <a:pt x="99" y="158"/>
                      <a:pt x="99" y="158"/>
                    </a:cubicBezTo>
                    <a:cubicBezTo>
                      <a:pt x="100" y="159"/>
                      <a:pt x="101" y="160"/>
                      <a:pt x="103" y="160"/>
                    </a:cubicBezTo>
                    <a:cubicBezTo>
                      <a:pt x="103" y="160"/>
                      <a:pt x="104" y="160"/>
                      <a:pt x="104" y="160"/>
                    </a:cubicBezTo>
                    <a:cubicBezTo>
                      <a:pt x="106" y="159"/>
                      <a:pt x="107" y="158"/>
                      <a:pt x="108" y="156"/>
                    </a:cubicBezTo>
                    <a:cubicBezTo>
                      <a:pt x="320" y="51"/>
                      <a:pt x="320" y="51"/>
                      <a:pt x="320" y="51"/>
                    </a:cubicBezTo>
                    <a:cubicBezTo>
                      <a:pt x="322" y="50"/>
                      <a:pt x="324" y="47"/>
                      <a:pt x="323" y="45"/>
                    </a:cubicBezTo>
                    <a:close/>
                    <a:moveTo>
                      <a:pt x="74" y="60"/>
                    </a:moveTo>
                    <a:cubicBezTo>
                      <a:pt x="96" y="147"/>
                      <a:pt x="96" y="147"/>
                      <a:pt x="96" y="147"/>
                    </a:cubicBezTo>
                    <a:cubicBezTo>
                      <a:pt x="16" y="140"/>
                      <a:pt x="16" y="140"/>
                      <a:pt x="16" y="140"/>
                    </a:cubicBezTo>
                    <a:lnTo>
                      <a:pt x="74" y="60"/>
                    </a:lnTo>
                    <a:close/>
                    <a:moveTo>
                      <a:pt x="106" y="145"/>
                    </a:moveTo>
                    <a:cubicBezTo>
                      <a:pt x="84" y="53"/>
                      <a:pt x="84" y="53"/>
                      <a:pt x="84" y="53"/>
                    </a:cubicBezTo>
                    <a:cubicBezTo>
                      <a:pt x="295" y="52"/>
                      <a:pt x="295" y="52"/>
                      <a:pt x="295" y="52"/>
                    </a:cubicBezTo>
                    <a:lnTo>
                      <a:pt x="106" y="145"/>
                    </a:lnTo>
                    <a:close/>
                  </a:path>
                </a:pathLst>
              </a:custGeom>
              <a:solidFill>
                <a:srgbClr val="CB6B7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1" name="išľîďê">
                <a:extLst>
                  <a:ext uri="{FF2B5EF4-FFF2-40B4-BE49-F238E27FC236}">
                    <a16:creationId xmlns="" xmlns:a16="http://schemas.microsoft.com/office/drawing/2014/main" id="{4231DAA9-0FFD-46B2-863F-A41D13BD88E2}"/>
                  </a:ext>
                </a:extLst>
              </p:cNvPr>
              <p:cNvSpPr/>
              <p:nvPr/>
            </p:nvSpPr>
            <p:spPr bwMode="auto">
              <a:xfrm>
                <a:off x="5699125" y="5305326"/>
                <a:ext cx="303213" cy="222250"/>
              </a:xfrm>
              <a:custGeom>
                <a:avLst/>
                <a:gdLst>
                  <a:gd name="T0" fmla="*/ 22 w 191"/>
                  <a:gd name="T1" fmla="*/ 0 h 140"/>
                  <a:gd name="T2" fmla="*/ 191 w 191"/>
                  <a:gd name="T3" fmla="*/ 37 h 140"/>
                  <a:gd name="T4" fmla="*/ 169 w 191"/>
                  <a:gd name="T5" fmla="*/ 140 h 140"/>
                  <a:gd name="T6" fmla="*/ 0 w 191"/>
                  <a:gd name="T7" fmla="*/ 96 h 140"/>
                  <a:gd name="T8" fmla="*/ 22 w 191"/>
                  <a:gd name="T9" fmla="*/ 0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1" h="140">
                    <a:moveTo>
                      <a:pt x="22" y="0"/>
                    </a:moveTo>
                    <a:lnTo>
                      <a:pt x="191" y="37"/>
                    </a:lnTo>
                    <a:lnTo>
                      <a:pt x="169" y="140"/>
                    </a:lnTo>
                    <a:lnTo>
                      <a:pt x="0" y="96"/>
                    </a:lnTo>
                    <a:lnTo>
                      <a:pt x="22" y="0"/>
                    </a:lnTo>
                    <a:close/>
                  </a:path>
                </a:pathLst>
              </a:custGeom>
              <a:solidFill>
                <a:srgbClr val="17326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2" name="ïśļïde">
                <a:extLst>
                  <a:ext uri="{FF2B5EF4-FFF2-40B4-BE49-F238E27FC236}">
                    <a16:creationId xmlns="" xmlns:a16="http://schemas.microsoft.com/office/drawing/2014/main" id="{5CFDEAFB-78FF-48AD-8B0A-A4C30021791D}"/>
                  </a:ext>
                </a:extLst>
              </p:cNvPr>
              <p:cNvSpPr/>
              <p:nvPr/>
            </p:nvSpPr>
            <p:spPr bwMode="auto">
              <a:xfrm>
                <a:off x="4757738" y="3335238"/>
                <a:ext cx="441325" cy="198437"/>
              </a:xfrm>
              <a:custGeom>
                <a:avLst/>
                <a:gdLst>
                  <a:gd name="T0" fmla="*/ 17 w 38"/>
                  <a:gd name="T1" fmla="*/ 0 h 17"/>
                  <a:gd name="T2" fmla="*/ 6 w 38"/>
                  <a:gd name="T3" fmla="*/ 11 h 17"/>
                  <a:gd name="T4" fmla="*/ 38 w 38"/>
                  <a:gd name="T5" fmla="*/ 17 h 17"/>
                  <a:gd name="T6" fmla="*/ 17 w 38"/>
                  <a:gd name="T7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8" h="17">
                    <a:moveTo>
                      <a:pt x="17" y="0"/>
                    </a:moveTo>
                    <a:cubicBezTo>
                      <a:pt x="17" y="0"/>
                      <a:pt x="0" y="5"/>
                      <a:pt x="6" y="11"/>
                    </a:cubicBezTo>
                    <a:cubicBezTo>
                      <a:pt x="11" y="17"/>
                      <a:pt x="38" y="17"/>
                      <a:pt x="38" y="17"/>
                    </a:cubicBezTo>
                    <a:cubicBezTo>
                      <a:pt x="38" y="17"/>
                      <a:pt x="22" y="3"/>
                      <a:pt x="17" y="0"/>
                    </a:cubicBezTo>
                    <a:close/>
                  </a:path>
                </a:pathLst>
              </a:custGeom>
              <a:solidFill>
                <a:srgbClr val="002E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3" name="iṩḷídê">
                <a:extLst>
                  <a:ext uri="{FF2B5EF4-FFF2-40B4-BE49-F238E27FC236}">
                    <a16:creationId xmlns="" xmlns:a16="http://schemas.microsoft.com/office/drawing/2014/main" id="{6973C36D-F9AF-4377-89A5-8E9D0666E0FA}"/>
                  </a:ext>
                </a:extLst>
              </p:cNvPr>
              <p:cNvSpPr/>
              <p:nvPr/>
            </p:nvSpPr>
            <p:spPr bwMode="auto">
              <a:xfrm>
                <a:off x="5594350" y="2600226"/>
                <a:ext cx="977900" cy="933450"/>
              </a:xfrm>
              <a:custGeom>
                <a:avLst/>
                <a:gdLst>
                  <a:gd name="T0" fmla="*/ 15 w 84"/>
                  <a:gd name="T1" fmla="*/ 2 h 80"/>
                  <a:gd name="T2" fmla="*/ 66 w 84"/>
                  <a:gd name="T3" fmla="*/ 56 h 80"/>
                  <a:gd name="T4" fmla="*/ 81 w 84"/>
                  <a:gd name="T5" fmla="*/ 61 h 80"/>
                  <a:gd name="T6" fmla="*/ 74 w 84"/>
                  <a:gd name="T7" fmla="*/ 79 h 80"/>
                  <a:gd name="T8" fmla="*/ 65 w 84"/>
                  <a:gd name="T9" fmla="*/ 68 h 80"/>
                  <a:gd name="T10" fmla="*/ 0 w 84"/>
                  <a:gd name="T11" fmla="*/ 6 h 80"/>
                  <a:gd name="T12" fmla="*/ 15 w 84"/>
                  <a:gd name="T13" fmla="*/ 2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4" h="80">
                    <a:moveTo>
                      <a:pt x="15" y="2"/>
                    </a:moveTo>
                    <a:cubicBezTo>
                      <a:pt x="15" y="2"/>
                      <a:pt x="22" y="44"/>
                      <a:pt x="66" y="56"/>
                    </a:cubicBezTo>
                    <a:cubicBezTo>
                      <a:pt x="66" y="56"/>
                      <a:pt x="78" y="54"/>
                      <a:pt x="81" y="61"/>
                    </a:cubicBezTo>
                    <a:cubicBezTo>
                      <a:pt x="84" y="67"/>
                      <a:pt x="84" y="80"/>
                      <a:pt x="74" y="79"/>
                    </a:cubicBezTo>
                    <a:cubicBezTo>
                      <a:pt x="64" y="77"/>
                      <a:pt x="64" y="74"/>
                      <a:pt x="65" y="68"/>
                    </a:cubicBezTo>
                    <a:cubicBezTo>
                      <a:pt x="65" y="68"/>
                      <a:pt x="17" y="52"/>
                      <a:pt x="0" y="6"/>
                    </a:cubicBezTo>
                    <a:cubicBezTo>
                      <a:pt x="0" y="6"/>
                      <a:pt x="7" y="0"/>
                      <a:pt x="15" y="2"/>
                    </a:cubicBezTo>
                    <a:close/>
                  </a:path>
                </a:pathLst>
              </a:custGeom>
              <a:solidFill>
                <a:srgbClr val="CB6B7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4" name="ïṥľïḑe">
                <a:extLst>
                  <a:ext uri="{FF2B5EF4-FFF2-40B4-BE49-F238E27FC236}">
                    <a16:creationId xmlns="" xmlns:a16="http://schemas.microsoft.com/office/drawing/2014/main" id="{FA2B8A45-38C0-4B3F-BEA8-F9BE3A53693D}"/>
                  </a:ext>
                </a:extLst>
              </p:cNvPr>
              <p:cNvSpPr/>
              <p:nvPr/>
            </p:nvSpPr>
            <p:spPr bwMode="auto">
              <a:xfrm>
                <a:off x="4757738" y="1995388"/>
                <a:ext cx="1035050" cy="1246187"/>
              </a:xfrm>
              <a:custGeom>
                <a:avLst/>
                <a:gdLst>
                  <a:gd name="T0" fmla="*/ 45 w 89"/>
                  <a:gd name="T1" fmla="*/ 7 h 107"/>
                  <a:gd name="T2" fmla="*/ 9 w 89"/>
                  <a:gd name="T3" fmla="*/ 47 h 107"/>
                  <a:gd name="T4" fmla="*/ 12 w 89"/>
                  <a:gd name="T5" fmla="*/ 107 h 107"/>
                  <a:gd name="T6" fmla="*/ 69 w 89"/>
                  <a:gd name="T7" fmla="*/ 100 h 107"/>
                  <a:gd name="T8" fmla="*/ 69 w 89"/>
                  <a:gd name="T9" fmla="*/ 50 h 107"/>
                  <a:gd name="T10" fmla="*/ 75 w 89"/>
                  <a:gd name="T11" fmla="*/ 64 h 107"/>
                  <a:gd name="T12" fmla="*/ 89 w 89"/>
                  <a:gd name="T13" fmla="*/ 60 h 107"/>
                  <a:gd name="T14" fmla="*/ 87 w 89"/>
                  <a:gd name="T15" fmla="*/ 23 h 107"/>
                  <a:gd name="T16" fmla="*/ 45 w 89"/>
                  <a:gd name="T17" fmla="*/ 7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9" h="107">
                    <a:moveTo>
                      <a:pt x="45" y="7"/>
                    </a:moveTo>
                    <a:cubicBezTo>
                      <a:pt x="45" y="7"/>
                      <a:pt x="19" y="16"/>
                      <a:pt x="9" y="47"/>
                    </a:cubicBezTo>
                    <a:cubicBezTo>
                      <a:pt x="0" y="78"/>
                      <a:pt x="12" y="107"/>
                      <a:pt x="12" y="107"/>
                    </a:cubicBezTo>
                    <a:cubicBezTo>
                      <a:pt x="12" y="107"/>
                      <a:pt x="34" y="91"/>
                      <a:pt x="69" y="100"/>
                    </a:cubicBezTo>
                    <a:cubicBezTo>
                      <a:pt x="69" y="100"/>
                      <a:pt x="53" y="66"/>
                      <a:pt x="69" y="50"/>
                    </a:cubicBezTo>
                    <a:cubicBezTo>
                      <a:pt x="69" y="50"/>
                      <a:pt x="73" y="63"/>
                      <a:pt x="75" y="64"/>
                    </a:cubicBezTo>
                    <a:cubicBezTo>
                      <a:pt x="75" y="64"/>
                      <a:pt x="81" y="58"/>
                      <a:pt x="89" y="60"/>
                    </a:cubicBezTo>
                    <a:cubicBezTo>
                      <a:pt x="89" y="60"/>
                      <a:pt x="88" y="35"/>
                      <a:pt x="87" y="23"/>
                    </a:cubicBezTo>
                    <a:cubicBezTo>
                      <a:pt x="86" y="12"/>
                      <a:pt x="69" y="0"/>
                      <a:pt x="45" y="7"/>
                    </a:cubicBezTo>
                    <a:close/>
                  </a:path>
                </a:pathLst>
              </a:custGeom>
              <a:solidFill>
                <a:srgbClr val="FDD2B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5" name="îslíďé">
                <a:extLst>
                  <a:ext uri="{FF2B5EF4-FFF2-40B4-BE49-F238E27FC236}">
                    <a16:creationId xmlns="" xmlns:a16="http://schemas.microsoft.com/office/drawing/2014/main" id="{6244CB30-223A-43CD-BA95-C7C26D0E9438}"/>
                  </a:ext>
                </a:extLst>
              </p:cNvPr>
              <p:cNvSpPr/>
              <p:nvPr/>
            </p:nvSpPr>
            <p:spPr bwMode="auto">
              <a:xfrm>
                <a:off x="4105275" y="1155601"/>
                <a:ext cx="1885950" cy="874712"/>
              </a:xfrm>
              <a:custGeom>
                <a:avLst/>
                <a:gdLst>
                  <a:gd name="T0" fmla="*/ 162 w 162"/>
                  <a:gd name="T1" fmla="*/ 35 h 75"/>
                  <a:gd name="T2" fmla="*/ 142 w 162"/>
                  <a:gd name="T3" fmla="*/ 8 h 75"/>
                  <a:gd name="T4" fmla="*/ 84 w 162"/>
                  <a:gd name="T5" fmla="*/ 15 h 75"/>
                  <a:gd name="T6" fmla="*/ 4 w 162"/>
                  <a:gd name="T7" fmla="*/ 37 h 75"/>
                  <a:gd name="T8" fmla="*/ 74 w 162"/>
                  <a:gd name="T9" fmla="*/ 72 h 75"/>
                  <a:gd name="T10" fmla="*/ 124 w 162"/>
                  <a:gd name="T11" fmla="*/ 71 h 75"/>
                  <a:gd name="T12" fmla="*/ 162 w 162"/>
                  <a:gd name="T13" fmla="*/ 35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2" h="75">
                    <a:moveTo>
                      <a:pt x="162" y="35"/>
                    </a:moveTo>
                    <a:cubicBezTo>
                      <a:pt x="162" y="35"/>
                      <a:pt x="160" y="13"/>
                      <a:pt x="142" y="8"/>
                    </a:cubicBezTo>
                    <a:cubicBezTo>
                      <a:pt x="124" y="3"/>
                      <a:pt x="97" y="15"/>
                      <a:pt x="84" y="15"/>
                    </a:cubicBezTo>
                    <a:cubicBezTo>
                      <a:pt x="70" y="15"/>
                      <a:pt x="9" y="0"/>
                      <a:pt x="4" y="37"/>
                    </a:cubicBezTo>
                    <a:cubicBezTo>
                      <a:pt x="0" y="74"/>
                      <a:pt x="47" y="75"/>
                      <a:pt x="74" y="72"/>
                    </a:cubicBezTo>
                    <a:cubicBezTo>
                      <a:pt x="101" y="68"/>
                      <a:pt x="116" y="68"/>
                      <a:pt x="124" y="71"/>
                    </a:cubicBezTo>
                    <a:cubicBezTo>
                      <a:pt x="132" y="74"/>
                      <a:pt x="162" y="35"/>
                      <a:pt x="162" y="35"/>
                    </a:cubicBezTo>
                    <a:close/>
                  </a:path>
                </a:pathLst>
              </a:custGeom>
              <a:solidFill>
                <a:srgbClr val="002E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6" name="išḻïḓe">
                <a:extLst>
                  <a:ext uri="{FF2B5EF4-FFF2-40B4-BE49-F238E27FC236}">
                    <a16:creationId xmlns="" xmlns:a16="http://schemas.microsoft.com/office/drawing/2014/main" id="{A6EB20A3-1626-4A89-8DF2-094BFD082D80}"/>
                  </a:ext>
                </a:extLst>
              </p:cNvPr>
              <p:cNvSpPr/>
              <p:nvPr/>
            </p:nvSpPr>
            <p:spPr bwMode="auto">
              <a:xfrm>
                <a:off x="5338763" y="1295301"/>
                <a:ext cx="674688" cy="1014412"/>
              </a:xfrm>
              <a:custGeom>
                <a:avLst/>
                <a:gdLst>
                  <a:gd name="T0" fmla="*/ 37 w 58"/>
                  <a:gd name="T1" fmla="*/ 2 h 87"/>
                  <a:gd name="T2" fmla="*/ 10 w 58"/>
                  <a:gd name="T3" fmla="*/ 21 h 87"/>
                  <a:gd name="T4" fmla="*/ 9 w 58"/>
                  <a:gd name="T5" fmla="*/ 29 h 87"/>
                  <a:gd name="T6" fmla="*/ 3 w 58"/>
                  <a:gd name="T7" fmla="*/ 26 h 87"/>
                  <a:gd name="T8" fmla="*/ 7 w 58"/>
                  <a:gd name="T9" fmla="*/ 38 h 87"/>
                  <a:gd name="T10" fmla="*/ 11 w 58"/>
                  <a:gd name="T11" fmla="*/ 54 h 87"/>
                  <a:gd name="T12" fmla="*/ 2 w 58"/>
                  <a:gd name="T13" fmla="*/ 66 h 87"/>
                  <a:gd name="T14" fmla="*/ 26 w 58"/>
                  <a:gd name="T15" fmla="*/ 74 h 87"/>
                  <a:gd name="T16" fmla="*/ 27 w 58"/>
                  <a:gd name="T17" fmla="*/ 64 h 87"/>
                  <a:gd name="T18" fmla="*/ 27 w 58"/>
                  <a:gd name="T19" fmla="*/ 63 h 87"/>
                  <a:gd name="T20" fmla="*/ 53 w 58"/>
                  <a:gd name="T21" fmla="*/ 44 h 87"/>
                  <a:gd name="T22" fmla="*/ 56 w 58"/>
                  <a:gd name="T23" fmla="*/ 29 h 87"/>
                  <a:gd name="T24" fmla="*/ 37 w 58"/>
                  <a:gd name="T25" fmla="*/ 2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8" h="87">
                    <a:moveTo>
                      <a:pt x="37" y="2"/>
                    </a:moveTo>
                    <a:cubicBezTo>
                      <a:pt x="24" y="0"/>
                      <a:pt x="12" y="9"/>
                      <a:pt x="10" y="21"/>
                    </a:cubicBezTo>
                    <a:cubicBezTo>
                      <a:pt x="9" y="29"/>
                      <a:pt x="9" y="29"/>
                      <a:pt x="9" y="29"/>
                    </a:cubicBezTo>
                    <a:cubicBezTo>
                      <a:pt x="8" y="27"/>
                      <a:pt x="5" y="24"/>
                      <a:pt x="3" y="26"/>
                    </a:cubicBezTo>
                    <a:cubicBezTo>
                      <a:pt x="0" y="28"/>
                      <a:pt x="1" y="37"/>
                      <a:pt x="7" y="38"/>
                    </a:cubicBezTo>
                    <a:cubicBezTo>
                      <a:pt x="7" y="44"/>
                      <a:pt x="8" y="49"/>
                      <a:pt x="11" y="54"/>
                    </a:cubicBezTo>
                    <a:cubicBezTo>
                      <a:pt x="10" y="56"/>
                      <a:pt x="6" y="66"/>
                      <a:pt x="2" y="66"/>
                    </a:cubicBezTo>
                    <a:cubicBezTo>
                      <a:pt x="2" y="66"/>
                      <a:pt x="8" y="87"/>
                      <a:pt x="26" y="74"/>
                    </a:cubicBezTo>
                    <a:cubicBezTo>
                      <a:pt x="26" y="74"/>
                      <a:pt x="25" y="69"/>
                      <a:pt x="27" y="64"/>
                    </a:cubicBezTo>
                    <a:cubicBezTo>
                      <a:pt x="27" y="64"/>
                      <a:pt x="27" y="63"/>
                      <a:pt x="27" y="63"/>
                    </a:cubicBezTo>
                    <a:cubicBezTo>
                      <a:pt x="40" y="65"/>
                      <a:pt x="51" y="57"/>
                      <a:pt x="53" y="44"/>
                    </a:cubicBezTo>
                    <a:cubicBezTo>
                      <a:pt x="56" y="29"/>
                      <a:pt x="56" y="29"/>
                      <a:pt x="56" y="29"/>
                    </a:cubicBezTo>
                    <a:cubicBezTo>
                      <a:pt x="58" y="17"/>
                      <a:pt x="49" y="5"/>
                      <a:pt x="37" y="2"/>
                    </a:cubicBezTo>
                    <a:close/>
                  </a:path>
                </a:pathLst>
              </a:custGeom>
              <a:solidFill>
                <a:srgbClr val="CB6B7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7" name="íṣ1ïḓè">
                <a:extLst>
                  <a:ext uri="{FF2B5EF4-FFF2-40B4-BE49-F238E27FC236}">
                    <a16:creationId xmlns="" xmlns:a16="http://schemas.microsoft.com/office/drawing/2014/main" id="{876C7101-2BDF-4D5B-A4E4-1EFE53374F6F}"/>
                  </a:ext>
                </a:extLst>
              </p:cNvPr>
              <p:cNvSpPr/>
              <p:nvPr/>
            </p:nvSpPr>
            <p:spPr bwMode="auto">
              <a:xfrm>
                <a:off x="5781675" y="1633438"/>
                <a:ext cx="57150" cy="198437"/>
              </a:xfrm>
              <a:custGeom>
                <a:avLst/>
                <a:gdLst>
                  <a:gd name="T0" fmla="*/ 4 w 5"/>
                  <a:gd name="T1" fmla="*/ 0 h 17"/>
                  <a:gd name="T2" fmla="*/ 4 w 5"/>
                  <a:gd name="T3" fmla="*/ 3 h 17"/>
                  <a:gd name="T4" fmla="*/ 3 w 5"/>
                  <a:gd name="T5" fmla="*/ 6 h 17"/>
                  <a:gd name="T6" fmla="*/ 3 w 5"/>
                  <a:gd name="T7" fmla="*/ 10 h 17"/>
                  <a:gd name="T8" fmla="*/ 3 w 5"/>
                  <a:gd name="T9" fmla="*/ 11 h 17"/>
                  <a:gd name="T10" fmla="*/ 3 w 5"/>
                  <a:gd name="T11" fmla="*/ 12 h 17"/>
                  <a:gd name="T12" fmla="*/ 3 w 5"/>
                  <a:gd name="T13" fmla="*/ 12 h 17"/>
                  <a:gd name="T14" fmla="*/ 4 w 5"/>
                  <a:gd name="T15" fmla="*/ 13 h 17"/>
                  <a:gd name="T16" fmla="*/ 5 w 5"/>
                  <a:gd name="T17" fmla="*/ 14 h 17"/>
                  <a:gd name="T18" fmla="*/ 5 w 5"/>
                  <a:gd name="T19" fmla="*/ 15 h 17"/>
                  <a:gd name="T20" fmla="*/ 4 w 5"/>
                  <a:gd name="T21" fmla="*/ 16 h 17"/>
                  <a:gd name="T22" fmla="*/ 1 w 5"/>
                  <a:gd name="T23" fmla="*/ 17 h 17"/>
                  <a:gd name="T24" fmla="*/ 0 w 5"/>
                  <a:gd name="T25" fmla="*/ 17 h 17"/>
                  <a:gd name="T26" fmla="*/ 1 w 5"/>
                  <a:gd name="T27" fmla="*/ 17 h 17"/>
                  <a:gd name="T28" fmla="*/ 3 w 5"/>
                  <a:gd name="T29" fmla="*/ 16 h 17"/>
                  <a:gd name="T30" fmla="*/ 4 w 5"/>
                  <a:gd name="T31" fmla="*/ 15 h 17"/>
                  <a:gd name="T32" fmla="*/ 4 w 5"/>
                  <a:gd name="T33" fmla="*/ 14 h 17"/>
                  <a:gd name="T34" fmla="*/ 3 w 5"/>
                  <a:gd name="T35" fmla="*/ 14 h 17"/>
                  <a:gd name="T36" fmla="*/ 3 w 5"/>
                  <a:gd name="T37" fmla="*/ 13 h 17"/>
                  <a:gd name="T38" fmla="*/ 2 w 5"/>
                  <a:gd name="T39" fmla="*/ 13 h 17"/>
                  <a:gd name="T40" fmla="*/ 2 w 5"/>
                  <a:gd name="T41" fmla="*/ 13 h 17"/>
                  <a:gd name="T42" fmla="*/ 2 w 5"/>
                  <a:gd name="T43" fmla="*/ 13 h 17"/>
                  <a:gd name="T44" fmla="*/ 2 w 5"/>
                  <a:gd name="T45" fmla="*/ 13 h 17"/>
                  <a:gd name="T46" fmla="*/ 1 w 5"/>
                  <a:gd name="T47" fmla="*/ 11 h 17"/>
                  <a:gd name="T48" fmla="*/ 1 w 5"/>
                  <a:gd name="T49" fmla="*/ 10 h 17"/>
                  <a:gd name="T50" fmla="*/ 2 w 5"/>
                  <a:gd name="T51" fmla="*/ 6 h 17"/>
                  <a:gd name="T52" fmla="*/ 3 w 5"/>
                  <a:gd name="T53" fmla="*/ 3 h 17"/>
                  <a:gd name="T54" fmla="*/ 4 w 5"/>
                  <a:gd name="T55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5" h="17">
                    <a:moveTo>
                      <a:pt x="4" y="0"/>
                    </a:moveTo>
                    <a:cubicBezTo>
                      <a:pt x="4" y="0"/>
                      <a:pt x="4" y="1"/>
                      <a:pt x="4" y="3"/>
                    </a:cubicBezTo>
                    <a:cubicBezTo>
                      <a:pt x="4" y="4"/>
                      <a:pt x="4" y="5"/>
                      <a:pt x="3" y="6"/>
                    </a:cubicBezTo>
                    <a:cubicBezTo>
                      <a:pt x="3" y="8"/>
                      <a:pt x="3" y="9"/>
                      <a:pt x="3" y="10"/>
                    </a:cubicBezTo>
                    <a:cubicBezTo>
                      <a:pt x="3" y="11"/>
                      <a:pt x="3" y="11"/>
                      <a:pt x="3" y="11"/>
                    </a:cubicBezTo>
                    <a:cubicBezTo>
                      <a:pt x="3" y="12"/>
                      <a:pt x="3" y="12"/>
                      <a:pt x="3" y="12"/>
                    </a:cubicBezTo>
                    <a:cubicBezTo>
                      <a:pt x="3" y="12"/>
                      <a:pt x="3" y="12"/>
                      <a:pt x="3" y="12"/>
                    </a:cubicBezTo>
                    <a:cubicBezTo>
                      <a:pt x="4" y="12"/>
                      <a:pt x="4" y="13"/>
                      <a:pt x="4" y="13"/>
                    </a:cubicBezTo>
                    <a:cubicBezTo>
                      <a:pt x="5" y="13"/>
                      <a:pt x="5" y="13"/>
                      <a:pt x="5" y="14"/>
                    </a:cubicBezTo>
                    <a:cubicBezTo>
                      <a:pt x="5" y="14"/>
                      <a:pt x="5" y="15"/>
                      <a:pt x="5" y="15"/>
                    </a:cubicBezTo>
                    <a:cubicBezTo>
                      <a:pt x="5" y="16"/>
                      <a:pt x="4" y="16"/>
                      <a:pt x="4" y="16"/>
                    </a:cubicBezTo>
                    <a:cubicBezTo>
                      <a:pt x="3" y="17"/>
                      <a:pt x="2" y="17"/>
                      <a:pt x="1" y="17"/>
                    </a:cubicBezTo>
                    <a:cubicBezTo>
                      <a:pt x="1" y="17"/>
                      <a:pt x="0" y="17"/>
                      <a:pt x="0" y="17"/>
                    </a:cubicBezTo>
                    <a:cubicBezTo>
                      <a:pt x="0" y="17"/>
                      <a:pt x="1" y="17"/>
                      <a:pt x="1" y="17"/>
                    </a:cubicBezTo>
                    <a:cubicBezTo>
                      <a:pt x="2" y="17"/>
                      <a:pt x="3" y="17"/>
                      <a:pt x="3" y="16"/>
                    </a:cubicBezTo>
                    <a:cubicBezTo>
                      <a:pt x="3" y="16"/>
                      <a:pt x="4" y="15"/>
                      <a:pt x="4" y="15"/>
                    </a:cubicBezTo>
                    <a:cubicBezTo>
                      <a:pt x="4" y="14"/>
                      <a:pt x="4" y="14"/>
                      <a:pt x="4" y="14"/>
                    </a:cubicBezTo>
                    <a:cubicBezTo>
                      <a:pt x="4" y="14"/>
                      <a:pt x="4" y="14"/>
                      <a:pt x="3" y="14"/>
                    </a:cubicBezTo>
                    <a:cubicBezTo>
                      <a:pt x="3" y="14"/>
                      <a:pt x="3" y="14"/>
                      <a:pt x="3" y="13"/>
                    </a:cubicBezTo>
                    <a:cubicBezTo>
                      <a:pt x="2" y="13"/>
                      <a:pt x="2" y="13"/>
                      <a:pt x="2" y="13"/>
                    </a:cubicBezTo>
                    <a:cubicBezTo>
                      <a:pt x="2" y="13"/>
                      <a:pt x="2" y="13"/>
                      <a:pt x="2" y="13"/>
                    </a:cubicBezTo>
                    <a:cubicBezTo>
                      <a:pt x="2" y="13"/>
                      <a:pt x="2" y="13"/>
                      <a:pt x="2" y="13"/>
                    </a:cubicBezTo>
                    <a:cubicBezTo>
                      <a:pt x="2" y="13"/>
                      <a:pt x="2" y="13"/>
                      <a:pt x="2" y="13"/>
                    </a:cubicBezTo>
                    <a:cubicBezTo>
                      <a:pt x="1" y="12"/>
                      <a:pt x="1" y="12"/>
                      <a:pt x="1" y="11"/>
                    </a:cubicBezTo>
                    <a:cubicBezTo>
                      <a:pt x="1" y="11"/>
                      <a:pt x="1" y="11"/>
                      <a:pt x="1" y="10"/>
                    </a:cubicBezTo>
                    <a:cubicBezTo>
                      <a:pt x="1" y="9"/>
                      <a:pt x="2" y="7"/>
                      <a:pt x="2" y="6"/>
                    </a:cubicBezTo>
                    <a:cubicBezTo>
                      <a:pt x="2" y="5"/>
                      <a:pt x="3" y="4"/>
                      <a:pt x="3" y="3"/>
                    </a:cubicBezTo>
                    <a:cubicBezTo>
                      <a:pt x="4" y="1"/>
                      <a:pt x="4" y="0"/>
                      <a:pt x="4" y="0"/>
                    </a:cubicBezTo>
                    <a:close/>
                  </a:path>
                </a:pathLst>
              </a:custGeom>
              <a:solidFill>
                <a:srgbClr val="002E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8" name="ïṥļíde">
                <a:extLst>
                  <a:ext uri="{FF2B5EF4-FFF2-40B4-BE49-F238E27FC236}">
                    <a16:creationId xmlns="" xmlns:a16="http://schemas.microsoft.com/office/drawing/2014/main" id="{902F29FA-120B-4078-B14E-639F3A320FE3}"/>
                  </a:ext>
                </a:extLst>
              </p:cNvPr>
              <p:cNvSpPr/>
              <p:nvPr/>
            </p:nvSpPr>
            <p:spPr bwMode="auto">
              <a:xfrm>
                <a:off x="5629275" y="1598513"/>
                <a:ext cx="82550" cy="115887"/>
              </a:xfrm>
              <a:custGeom>
                <a:avLst/>
                <a:gdLst>
                  <a:gd name="T0" fmla="*/ 7 w 7"/>
                  <a:gd name="T1" fmla="*/ 6 h 10"/>
                  <a:gd name="T2" fmla="*/ 0 w 7"/>
                  <a:gd name="T3" fmla="*/ 4 h 10"/>
                  <a:gd name="T4" fmla="*/ 7 w 7"/>
                  <a:gd name="T5" fmla="*/ 6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" h="10">
                    <a:moveTo>
                      <a:pt x="7" y="6"/>
                    </a:moveTo>
                    <a:cubicBezTo>
                      <a:pt x="7" y="6"/>
                      <a:pt x="7" y="0"/>
                      <a:pt x="0" y="4"/>
                    </a:cubicBezTo>
                    <a:cubicBezTo>
                      <a:pt x="0" y="4"/>
                      <a:pt x="6" y="10"/>
                      <a:pt x="7" y="6"/>
                    </a:cubicBezTo>
                    <a:close/>
                  </a:path>
                </a:pathLst>
              </a:custGeom>
              <a:solidFill>
                <a:srgbClr val="002E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9" name="ïṣḻíḍé">
                <a:extLst>
                  <a:ext uri="{FF2B5EF4-FFF2-40B4-BE49-F238E27FC236}">
                    <a16:creationId xmlns="" xmlns:a16="http://schemas.microsoft.com/office/drawing/2014/main" id="{D458C342-0FAC-43F6-9F14-0B9F00A04AD7}"/>
                  </a:ext>
                </a:extLst>
              </p:cNvPr>
              <p:cNvSpPr/>
              <p:nvPr/>
            </p:nvSpPr>
            <p:spPr bwMode="auto">
              <a:xfrm>
                <a:off x="5851525" y="1657251"/>
                <a:ext cx="104775" cy="115887"/>
              </a:xfrm>
              <a:custGeom>
                <a:avLst/>
                <a:gdLst>
                  <a:gd name="T0" fmla="*/ 1 w 9"/>
                  <a:gd name="T1" fmla="*/ 5 h 10"/>
                  <a:gd name="T2" fmla="*/ 9 w 9"/>
                  <a:gd name="T3" fmla="*/ 6 h 10"/>
                  <a:gd name="T4" fmla="*/ 1 w 9"/>
                  <a:gd name="T5" fmla="*/ 5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9" h="10">
                    <a:moveTo>
                      <a:pt x="1" y="5"/>
                    </a:moveTo>
                    <a:cubicBezTo>
                      <a:pt x="1" y="5"/>
                      <a:pt x="3" y="0"/>
                      <a:pt x="9" y="6"/>
                    </a:cubicBezTo>
                    <a:cubicBezTo>
                      <a:pt x="9" y="6"/>
                      <a:pt x="0" y="10"/>
                      <a:pt x="1" y="5"/>
                    </a:cubicBezTo>
                    <a:close/>
                  </a:path>
                </a:pathLst>
              </a:custGeom>
              <a:solidFill>
                <a:srgbClr val="002E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0" name="iślídê">
                <a:extLst>
                  <a:ext uri="{FF2B5EF4-FFF2-40B4-BE49-F238E27FC236}">
                    <a16:creationId xmlns="" xmlns:a16="http://schemas.microsoft.com/office/drawing/2014/main" id="{363FFB26-2925-4C37-876F-4196567916EE}"/>
                  </a:ext>
                </a:extLst>
              </p:cNvPr>
              <p:cNvSpPr/>
              <p:nvPr/>
            </p:nvSpPr>
            <p:spPr bwMode="auto">
              <a:xfrm>
                <a:off x="5607050" y="1539776"/>
                <a:ext cx="115888" cy="34925"/>
              </a:xfrm>
              <a:custGeom>
                <a:avLst/>
                <a:gdLst>
                  <a:gd name="T0" fmla="*/ 10 w 10"/>
                  <a:gd name="T1" fmla="*/ 1 h 3"/>
                  <a:gd name="T2" fmla="*/ 8 w 10"/>
                  <a:gd name="T3" fmla="*/ 1 h 3"/>
                  <a:gd name="T4" fmla="*/ 6 w 10"/>
                  <a:gd name="T5" fmla="*/ 1 h 3"/>
                  <a:gd name="T6" fmla="*/ 5 w 10"/>
                  <a:gd name="T7" fmla="*/ 2 h 3"/>
                  <a:gd name="T8" fmla="*/ 3 w 10"/>
                  <a:gd name="T9" fmla="*/ 2 h 3"/>
                  <a:gd name="T10" fmla="*/ 1 w 10"/>
                  <a:gd name="T11" fmla="*/ 2 h 3"/>
                  <a:gd name="T12" fmla="*/ 0 w 10"/>
                  <a:gd name="T13" fmla="*/ 3 h 3"/>
                  <a:gd name="T14" fmla="*/ 0 w 10"/>
                  <a:gd name="T15" fmla="*/ 3 h 3"/>
                  <a:gd name="T16" fmla="*/ 0 w 10"/>
                  <a:gd name="T17" fmla="*/ 3 h 3"/>
                  <a:gd name="T18" fmla="*/ 1 w 10"/>
                  <a:gd name="T19" fmla="*/ 2 h 3"/>
                  <a:gd name="T20" fmla="*/ 2 w 10"/>
                  <a:gd name="T21" fmla="*/ 1 h 3"/>
                  <a:gd name="T22" fmla="*/ 3 w 10"/>
                  <a:gd name="T23" fmla="*/ 1 h 3"/>
                  <a:gd name="T24" fmla="*/ 4 w 10"/>
                  <a:gd name="T25" fmla="*/ 0 h 3"/>
                  <a:gd name="T26" fmla="*/ 6 w 10"/>
                  <a:gd name="T27" fmla="*/ 0 h 3"/>
                  <a:gd name="T28" fmla="*/ 8 w 10"/>
                  <a:gd name="T29" fmla="*/ 0 h 3"/>
                  <a:gd name="T30" fmla="*/ 10 w 10"/>
                  <a:gd name="T31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0" h="3">
                    <a:moveTo>
                      <a:pt x="10" y="1"/>
                    </a:moveTo>
                    <a:cubicBezTo>
                      <a:pt x="10" y="1"/>
                      <a:pt x="9" y="1"/>
                      <a:pt x="8" y="1"/>
                    </a:cubicBezTo>
                    <a:cubicBezTo>
                      <a:pt x="8" y="1"/>
                      <a:pt x="7" y="1"/>
                      <a:pt x="6" y="1"/>
                    </a:cubicBezTo>
                    <a:cubicBezTo>
                      <a:pt x="6" y="1"/>
                      <a:pt x="5" y="1"/>
                      <a:pt x="5" y="2"/>
                    </a:cubicBezTo>
                    <a:cubicBezTo>
                      <a:pt x="4" y="2"/>
                      <a:pt x="4" y="2"/>
                      <a:pt x="3" y="2"/>
                    </a:cubicBezTo>
                    <a:cubicBezTo>
                      <a:pt x="2" y="2"/>
                      <a:pt x="2" y="2"/>
                      <a:pt x="1" y="2"/>
                    </a:cubicBezTo>
                    <a:cubicBezTo>
                      <a:pt x="1" y="2"/>
                      <a:pt x="1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2"/>
                      <a:pt x="1" y="2"/>
                      <a:pt x="1" y="2"/>
                    </a:cubicBezTo>
                    <a:cubicBezTo>
                      <a:pt x="1" y="1"/>
                      <a:pt x="1" y="1"/>
                      <a:pt x="2" y="1"/>
                    </a:cubicBezTo>
                    <a:cubicBezTo>
                      <a:pt x="2" y="1"/>
                      <a:pt x="2" y="1"/>
                      <a:pt x="3" y="1"/>
                    </a:cubicBezTo>
                    <a:cubicBezTo>
                      <a:pt x="3" y="0"/>
                      <a:pt x="4" y="0"/>
                      <a:pt x="4" y="0"/>
                    </a:cubicBezTo>
                    <a:cubicBezTo>
                      <a:pt x="5" y="0"/>
                      <a:pt x="6" y="0"/>
                      <a:pt x="6" y="0"/>
                    </a:cubicBezTo>
                    <a:cubicBezTo>
                      <a:pt x="7" y="0"/>
                      <a:pt x="8" y="0"/>
                      <a:pt x="8" y="0"/>
                    </a:cubicBezTo>
                    <a:cubicBezTo>
                      <a:pt x="9" y="1"/>
                      <a:pt x="10" y="1"/>
                      <a:pt x="10" y="1"/>
                    </a:cubicBezTo>
                    <a:close/>
                  </a:path>
                </a:pathLst>
              </a:custGeom>
              <a:solidFill>
                <a:srgbClr val="002E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1" name="îṩľiďe">
                <a:extLst>
                  <a:ext uri="{FF2B5EF4-FFF2-40B4-BE49-F238E27FC236}">
                    <a16:creationId xmlns="" xmlns:a16="http://schemas.microsoft.com/office/drawing/2014/main" id="{63A8249C-94C1-4C34-9D15-0184670BBC46}"/>
                  </a:ext>
                </a:extLst>
              </p:cNvPr>
              <p:cNvSpPr/>
              <p:nvPr/>
            </p:nvSpPr>
            <p:spPr bwMode="auto">
              <a:xfrm>
                <a:off x="5886450" y="1598513"/>
                <a:ext cx="80963" cy="46037"/>
              </a:xfrm>
              <a:custGeom>
                <a:avLst/>
                <a:gdLst>
                  <a:gd name="T0" fmla="*/ 7 w 7"/>
                  <a:gd name="T1" fmla="*/ 4 h 4"/>
                  <a:gd name="T2" fmla="*/ 6 w 7"/>
                  <a:gd name="T3" fmla="*/ 3 h 4"/>
                  <a:gd name="T4" fmla="*/ 5 w 7"/>
                  <a:gd name="T5" fmla="*/ 2 h 4"/>
                  <a:gd name="T6" fmla="*/ 4 w 7"/>
                  <a:gd name="T7" fmla="*/ 2 h 4"/>
                  <a:gd name="T8" fmla="*/ 4 w 7"/>
                  <a:gd name="T9" fmla="*/ 2 h 4"/>
                  <a:gd name="T10" fmla="*/ 2 w 7"/>
                  <a:gd name="T11" fmla="*/ 1 h 4"/>
                  <a:gd name="T12" fmla="*/ 1 w 7"/>
                  <a:gd name="T13" fmla="*/ 1 h 4"/>
                  <a:gd name="T14" fmla="*/ 0 w 7"/>
                  <a:gd name="T15" fmla="*/ 1 h 4"/>
                  <a:gd name="T16" fmla="*/ 1 w 7"/>
                  <a:gd name="T17" fmla="*/ 0 h 4"/>
                  <a:gd name="T18" fmla="*/ 2 w 7"/>
                  <a:gd name="T19" fmla="*/ 0 h 4"/>
                  <a:gd name="T20" fmla="*/ 2 w 7"/>
                  <a:gd name="T21" fmla="*/ 0 h 4"/>
                  <a:gd name="T22" fmla="*/ 3 w 7"/>
                  <a:gd name="T23" fmla="*/ 0 h 4"/>
                  <a:gd name="T24" fmla="*/ 4 w 7"/>
                  <a:gd name="T25" fmla="*/ 0 h 4"/>
                  <a:gd name="T26" fmla="*/ 5 w 7"/>
                  <a:gd name="T27" fmla="*/ 1 h 4"/>
                  <a:gd name="T28" fmla="*/ 6 w 7"/>
                  <a:gd name="T29" fmla="*/ 1 h 4"/>
                  <a:gd name="T30" fmla="*/ 7 w 7"/>
                  <a:gd name="T31" fmla="*/ 2 h 4"/>
                  <a:gd name="T32" fmla="*/ 7 w 7"/>
                  <a:gd name="T3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7" h="4">
                    <a:moveTo>
                      <a:pt x="7" y="4"/>
                    </a:moveTo>
                    <a:cubicBezTo>
                      <a:pt x="7" y="4"/>
                      <a:pt x="7" y="3"/>
                      <a:pt x="6" y="3"/>
                    </a:cubicBezTo>
                    <a:cubicBezTo>
                      <a:pt x="6" y="3"/>
                      <a:pt x="5" y="3"/>
                      <a:pt x="5" y="2"/>
                    </a:cubicBezTo>
                    <a:cubicBezTo>
                      <a:pt x="5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3" y="2"/>
                      <a:pt x="3" y="1"/>
                      <a:pt x="2" y="1"/>
                    </a:cubicBezTo>
                    <a:cubicBezTo>
                      <a:pt x="2" y="1"/>
                      <a:pt x="1" y="1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1" y="0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6" y="1"/>
                    </a:cubicBezTo>
                    <a:cubicBezTo>
                      <a:pt x="6" y="2"/>
                      <a:pt x="6" y="2"/>
                      <a:pt x="7" y="2"/>
                    </a:cubicBezTo>
                    <a:cubicBezTo>
                      <a:pt x="7" y="3"/>
                      <a:pt x="7" y="4"/>
                      <a:pt x="7" y="4"/>
                    </a:cubicBezTo>
                    <a:close/>
                  </a:path>
                </a:pathLst>
              </a:custGeom>
              <a:solidFill>
                <a:srgbClr val="002E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2" name="iśḷîďè">
                <a:extLst>
                  <a:ext uri="{FF2B5EF4-FFF2-40B4-BE49-F238E27FC236}">
                    <a16:creationId xmlns="" xmlns:a16="http://schemas.microsoft.com/office/drawing/2014/main" id="{DB560E79-E0A3-4C31-A6D1-D4B5D146E94B}"/>
                  </a:ext>
                </a:extLst>
              </p:cNvPr>
              <p:cNvSpPr/>
              <p:nvPr/>
            </p:nvSpPr>
            <p:spPr bwMode="auto">
              <a:xfrm>
                <a:off x="5653088" y="1762026"/>
                <a:ext cx="115888" cy="127000"/>
              </a:xfrm>
              <a:custGeom>
                <a:avLst/>
                <a:gdLst>
                  <a:gd name="T0" fmla="*/ 10 w 10"/>
                  <a:gd name="T1" fmla="*/ 11 h 11"/>
                  <a:gd name="T2" fmla="*/ 8 w 10"/>
                  <a:gd name="T3" fmla="*/ 11 h 11"/>
                  <a:gd name="T4" fmla="*/ 5 w 10"/>
                  <a:gd name="T5" fmla="*/ 10 h 11"/>
                  <a:gd name="T6" fmla="*/ 3 w 10"/>
                  <a:gd name="T7" fmla="*/ 8 h 11"/>
                  <a:gd name="T8" fmla="*/ 1 w 10"/>
                  <a:gd name="T9" fmla="*/ 5 h 11"/>
                  <a:gd name="T10" fmla="*/ 0 w 10"/>
                  <a:gd name="T11" fmla="*/ 3 h 11"/>
                  <a:gd name="T12" fmla="*/ 0 w 10"/>
                  <a:gd name="T13" fmla="*/ 1 h 11"/>
                  <a:gd name="T14" fmla="*/ 0 w 10"/>
                  <a:gd name="T15" fmla="*/ 0 h 11"/>
                  <a:gd name="T16" fmla="*/ 0 w 10"/>
                  <a:gd name="T17" fmla="*/ 1 h 11"/>
                  <a:gd name="T18" fmla="*/ 1 w 10"/>
                  <a:gd name="T19" fmla="*/ 3 h 11"/>
                  <a:gd name="T20" fmla="*/ 2 w 10"/>
                  <a:gd name="T21" fmla="*/ 4 h 11"/>
                  <a:gd name="T22" fmla="*/ 2 w 10"/>
                  <a:gd name="T23" fmla="*/ 5 h 11"/>
                  <a:gd name="T24" fmla="*/ 3 w 10"/>
                  <a:gd name="T25" fmla="*/ 6 h 11"/>
                  <a:gd name="T26" fmla="*/ 4 w 10"/>
                  <a:gd name="T27" fmla="*/ 7 h 11"/>
                  <a:gd name="T28" fmla="*/ 5 w 10"/>
                  <a:gd name="T29" fmla="*/ 8 h 11"/>
                  <a:gd name="T30" fmla="*/ 6 w 10"/>
                  <a:gd name="T31" fmla="*/ 9 h 11"/>
                  <a:gd name="T32" fmla="*/ 8 w 10"/>
                  <a:gd name="T33" fmla="*/ 10 h 11"/>
                  <a:gd name="T34" fmla="*/ 10 w 10"/>
                  <a:gd name="T35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0" h="11">
                    <a:moveTo>
                      <a:pt x="10" y="11"/>
                    </a:moveTo>
                    <a:cubicBezTo>
                      <a:pt x="10" y="11"/>
                      <a:pt x="9" y="11"/>
                      <a:pt x="8" y="11"/>
                    </a:cubicBezTo>
                    <a:cubicBezTo>
                      <a:pt x="7" y="11"/>
                      <a:pt x="6" y="10"/>
                      <a:pt x="5" y="10"/>
                    </a:cubicBezTo>
                    <a:cubicBezTo>
                      <a:pt x="5" y="9"/>
                      <a:pt x="4" y="9"/>
                      <a:pt x="3" y="8"/>
                    </a:cubicBezTo>
                    <a:cubicBezTo>
                      <a:pt x="2" y="7"/>
                      <a:pt x="2" y="6"/>
                      <a:pt x="1" y="5"/>
                    </a:cubicBezTo>
                    <a:cubicBezTo>
                      <a:pt x="1" y="5"/>
                      <a:pt x="0" y="4"/>
                      <a:pt x="0" y="3"/>
                    </a:cubicBezTo>
                    <a:cubicBezTo>
                      <a:pt x="0" y="2"/>
                      <a:pt x="0" y="2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2"/>
                      <a:pt x="1" y="3"/>
                    </a:cubicBezTo>
                    <a:cubicBezTo>
                      <a:pt x="1" y="3"/>
                      <a:pt x="1" y="3"/>
                      <a:pt x="2" y="4"/>
                    </a:cubicBezTo>
                    <a:cubicBezTo>
                      <a:pt x="2" y="4"/>
                      <a:pt x="2" y="4"/>
                      <a:pt x="2" y="5"/>
                    </a:cubicBezTo>
                    <a:cubicBezTo>
                      <a:pt x="3" y="5"/>
                      <a:pt x="3" y="5"/>
                      <a:pt x="3" y="6"/>
                    </a:cubicBezTo>
                    <a:cubicBezTo>
                      <a:pt x="3" y="6"/>
                      <a:pt x="4" y="6"/>
                      <a:pt x="4" y="7"/>
                    </a:cubicBezTo>
                    <a:cubicBezTo>
                      <a:pt x="4" y="7"/>
                      <a:pt x="5" y="7"/>
                      <a:pt x="5" y="8"/>
                    </a:cubicBezTo>
                    <a:cubicBezTo>
                      <a:pt x="5" y="8"/>
                      <a:pt x="6" y="8"/>
                      <a:pt x="6" y="9"/>
                    </a:cubicBezTo>
                    <a:cubicBezTo>
                      <a:pt x="7" y="9"/>
                      <a:pt x="8" y="10"/>
                      <a:pt x="8" y="10"/>
                    </a:cubicBezTo>
                    <a:cubicBezTo>
                      <a:pt x="10" y="11"/>
                      <a:pt x="10" y="11"/>
                      <a:pt x="10" y="11"/>
                    </a:cubicBezTo>
                    <a:close/>
                  </a:path>
                </a:pathLst>
              </a:custGeom>
              <a:solidFill>
                <a:srgbClr val="002E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3" name="îşḷiďe">
                <a:extLst>
                  <a:ext uri="{FF2B5EF4-FFF2-40B4-BE49-F238E27FC236}">
                    <a16:creationId xmlns="" xmlns:a16="http://schemas.microsoft.com/office/drawing/2014/main" id="{F7B4075C-1F67-40AF-AB91-9AB37CDA9223}"/>
                  </a:ext>
                </a:extLst>
              </p:cNvPr>
              <p:cNvSpPr/>
              <p:nvPr/>
            </p:nvSpPr>
            <p:spPr bwMode="auto">
              <a:xfrm>
                <a:off x="5583238" y="1657251"/>
                <a:ext cx="23813" cy="11112"/>
              </a:xfrm>
              <a:custGeom>
                <a:avLst/>
                <a:gdLst>
                  <a:gd name="T0" fmla="*/ 2 w 2"/>
                  <a:gd name="T1" fmla="*/ 1 h 1"/>
                  <a:gd name="T2" fmla="*/ 1 w 2"/>
                  <a:gd name="T3" fmla="*/ 1 h 1"/>
                  <a:gd name="T4" fmla="*/ 0 w 2"/>
                  <a:gd name="T5" fmla="*/ 0 h 1"/>
                  <a:gd name="T6" fmla="*/ 1 w 2"/>
                  <a:gd name="T7" fmla="*/ 0 h 1"/>
                  <a:gd name="T8" fmla="*/ 2 w 2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2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1"/>
                    </a:cubicBezTo>
                    <a:close/>
                  </a:path>
                </a:pathLst>
              </a:custGeom>
              <a:solidFill>
                <a:srgbClr val="002E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4" name="íśḻiḓe">
                <a:extLst>
                  <a:ext uri="{FF2B5EF4-FFF2-40B4-BE49-F238E27FC236}">
                    <a16:creationId xmlns="" xmlns:a16="http://schemas.microsoft.com/office/drawing/2014/main" id="{0A86DEA5-CB61-48B1-9C94-F601FDB11853}"/>
                  </a:ext>
                </a:extLst>
              </p:cNvPr>
              <p:cNvSpPr/>
              <p:nvPr/>
            </p:nvSpPr>
            <p:spPr bwMode="auto">
              <a:xfrm>
                <a:off x="5583238" y="1679476"/>
                <a:ext cx="23813" cy="12700"/>
              </a:xfrm>
              <a:custGeom>
                <a:avLst/>
                <a:gdLst>
                  <a:gd name="T0" fmla="*/ 2 w 2"/>
                  <a:gd name="T1" fmla="*/ 1 h 1"/>
                  <a:gd name="T2" fmla="*/ 1 w 2"/>
                  <a:gd name="T3" fmla="*/ 1 h 1"/>
                  <a:gd name="T4" fmla="*/ 0 w 2"/>
                  <a:gd name="T5" fmla="*/ 0 h 1"/>
                  <a:gd name="T6" fmla="*/ 1 w 2"/>
                  <a:gd name="T7" fmla="*/ 0 h 1"/>
                  <a:gd name="T8" fmla="*/ 2 w 2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2" y="1"/>
                    </a:moveTo>
                    <a:cubicBezTo>
                      <a:pt x="2" y="1"/>
                      <a:pt x="1" y="1"/>
                      <a:pt x="1" y="1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1"/>
                      <a:pt x="2" y="1"/>
                    </a:cubicBezTo>
                    <a:close/>
                  </a:path>
                </a:pathLst>
              </a:custGeom>
              <a:solidFill>
                <a:srgbClr val="002E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5" name="îṧľiḑè">
                <a:extLst>
                  <a:ext uri="{FF2B5EF4-FFF2-40B4-BE49-F238E27FC236}">
                    <a16:creationId xmlns="" xmlns:a16="http://schemas.microsoft.com/office/drawing/2014/main" id="{F9940D78-AFCF-4C62-9855-3ACBAB0FF94E}"/>
                  </a:ext>
                </a:extLst>
              </p:cNvPr>
              <p:cNvSpPr/>
              <p:nvPr/>
            </p:nvSpPr>
            <p:spPr bwMode="auto">
              <a:xfrm>
                <a:off x="5349875" y="1260376"/>
                <a:ext cx="419100" cy="419100"/>
              </a:xfrm>
              <a:custGeom>
                <a:avLst/>
                <a:gdLst>
                  <a:gd name="T0" fmla="*/ 36 w 36"/>
                  <a:gd name="T1" fmla="*/ 5 h 36"/>
                  <a:gd name="T2" fmla="*/ 23 w 36"/>
                  <a:gd name="T3" fmla="*/ 14 h 36"/>
                  <a:gd name="T4" fmla="*/ 10 w 36"/>
                  <a:gd name="T5" fmla="*/ 32 h 36"/>
                  <a:gd name="T6" fmla="*/ 9 w 36"/>
                  <a:gd name="T7" fmla="*/ 35 h 36"/>
                  <a:gd name="T8" fmla="*/ 8 w 36"/>
                  <a:gd name="T9" fmla="*/ 32 h 36"/>
                  <a:gd name="T10" fmla="*/ 7 w 36"/>
                  <a:gd name="T11" fmla="*/ 11 h 36"/>
                  <a:gd name="T12" fmla="*/ 36 w 36"/>
                  <a:gd name="T13" fmla="*/ 5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6" h="36">
                    <a:moveTo>
                      <a:pt x="36" y="5"/>
                    </a:moveTo>
                    <a:cubicBezTo>
                      <a:pt x="36" y="5"/>
                      <a:pt x="24" y="5"/>
                      <a:pt x="23" y="14"/>
                    </a:cubicBezTo>
                    <a:cubicBezTo>
                      <a:pt x="21" y="24"/>
                      <a:pt x="17" y="33"/>
                      <a:pt x="10" y="32"/>
                    </a:cubicBezTo>
                    <a:cubicBezTo>
                      <a:pt x="10" y="32"/>
                      <a:pt x="9" y="34"/>
                      <a:pt x="9" y="35"/>
                    </a:cubicBezTo>
                    <a:cubicBezTo>
                      <a:pt x="10" y="36"/>
                      <a:pt x="8" y="34"/>
                      <a:pt x="8" y="32"/>
                    </a:cubicBezTo>
                    <a:cubicBezTo>
                      <a:pt x="7" y="30"/>
                      <a:pt x="0" y="14"/>
                      <a:pt x="7" y="11"/>
                    </a:cubicBezTo>
                    <a:cubicBezTo>
                      <a:pt x="15" y="7"/>
                      <a:pt x="27" y="0"/>
                      <a:pt x="36" y="5"/>
                    </a:cubicBezTo>
                    <a:close/>
                  </a:path>
                </a:pathLst>
              </a:custGeom>
              <a:solidFill>
                <a:srgbClr val="002E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6" name="ïsľiḋè">
                <a:extLst>
                  <a:ext uri="{FF2B5EF4-FFF2-40B4-BE49-F238E27FC236}">
                    <a16:creationId xmlns="" xmlns:a16="http://schemas.microsoft.com/office/drawing/2014/main" id="{CBF0BAAC-6F17-468C-8824-FE8C14EB29CA}"/>
                  </a:ext>
                </a:extLst>
              </p:cNvPr>
              <p:cNvSpPr/>
              <p:nvPr/>
            </p:nvSpPr>
            <p:spPr bwMode="auto">
              <a:xfrm>
                <a:off x="4873625" y="4594126"/>
                <a:ext cx="476250" cy="338137"/>
              </a:xfrm>
              <a:custGeom>
                <a:avLst/>
                <a:gdLst>
                  <a:gd name="T0" fmla="*/ 27 w 41"/>
                  <a:gd name="T1" fmla="*/ 13 h 29"/>
                  <a:gd name="T2" fmla="*/ 40 w 41"/>
                  <a:gd name="T3" fmla="*/ 24 h 29"/>
                  <a:gd name="T4" fmla="*/ 23 w 41"/>
                  <a:gd name="T5" fmla="*/ 26 h 29"/>
                  <a:gd name="T6" fmla="*/ 1 w 41"/>
                  <a:gd name="T7" fmla="*/ 8 h 29"/>
                  <a:gd name="T8" fmla="*/ 9 w 41"/>
                  <a:gd name="T9" fmla="*/ 1 h 29"/>
                  <a:gd name="T10" fmla="*/ 27 w 41"/>
                  <a:gd name="T11" fmla="*/ 13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1" h="29">
                    <a:moveTo>
                      <a:pt x="27" y="13"/>
                    </a:moveTo>
                    <a:cubicBezTo>
                      <a:pt x="27" y="13"/>
                      <a:pt x="41" y="18"/>
                      <a:pt x="40" y="24"/>
                    </a:cubicBezTo>
                    <a:cubicBezTo>
                      <a:pt x="39" y="29"/>
                      <a:pt x="33" y="29"/>
                      <a:pt x="23" y="26"/>
                    </a:cubicBezTo>
                    <a:cubicBezTo>
                      <a:pt x="13" y="22"/>
                      <a:pt x="0" y="16"/>
                      <a:pt x="1" y="8"/>
                    </a:cubicBezTo>
                    <a:cubicBezTo>
                      <a:pt x="2" y="0"/>
                      <a:pt x="9" y="1"/>
                      <a:pt x="9" y="1"/>
                    </a:cubicBezTo>
                    <a:cubicBezTo>
                      <a:pt x="9" y="1"/>
                      <a:pt x="26" y="11"/>
                      <a:pt x="27" y="13"/>
                    </a:cubicBezTo>
                    <a:close/>
                  </a:path>
                </a:pathLst>
              </a:custGeom>
              <a:solidFill>
                <a:srgbClr val="FDD2B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7" name="ïšḷíḋê">
                <a:extLst>
                  <a:ext uri="{FF2B5EF4-FFF2-40B4-BE49-F238E27FC236}">
                    <a16:creationId xmlns="" xmlns:a16="http://schemas.microsoft.com/office/drawing/2014/main" id="{D11E974D-E6AD-4D0B-863B-88F835A7D655}"/>
                  </a:ext>
                </a:extLst>
              </p:cNvPr>
              <p:cNvSpPr/>
              <p:nvPr/>
            </p:nvSpPr>
            <p:spPr bwMode="auto">
              <a:xfrm>
                <a:off x="4862513" y="4594126"/>
                <a:ext cx="336550" cy="211137"/>
              </a:xfrm>
              <a:custGeom>
                <a:avLst/>
                <a:gdLst>
                  <a:gd name="T0" fmla="*/ 20 w 29"/>
                  <a:gd name="T1" fmla="*/ 7 h 18"/>
                  <a:gd name="T2" fmla="*/ 28 w 29"/>
                  <a:gd name="T3" fmla="*/ 13 h 18"/>
                  <a:gd name="T4" fmla="*/ 19 w 29"/>
                  <a:gd name="T5" fmla="*/ 16 h 18"/>
                  <a:gd name="T6" fmla="*/ 11 w 29"/>
                  <a:gd name="T7" fmla="*/ 0 h 18"/>
                  <a:gd name="T8" fmla="*/ 20 w 29"/>
                  <a:gd name="T9" fmla="*/ 7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18">
                    <a:moveTo>
                      <a:pt x="20" y="7"/>
                    </a:moveTo>
                    <a:cubicBezTo>
                      <a:pt x="20" y="7"/>
                      <a:pt x="28" y="12"/>
                      <a:pt x="28" y="13"/>
                    </a:cubicBezTo>
                    <a:cubicBezTo>
                      <a:pt x="29" y="13"/>
                      <a:pt x="24" y="18"/>
                      <a:pt x="19" y="16"/>
                    </a:cubicBezTo>
                    <a:cubicBezTo>
                      <a:pt x="14" y="14"/>
                      <a:pt x="0" y="6"/>
                      <a:pt x="11" y="0"/>
                    </a:cubicBezTo>
                    <a:cubicBezTo>
                      <a:pt x="11" y="0"/>
                      <a:pt x="13" y="6"/>
                      <a:pt x="20" y="7"/>
                    </a:cubicBezTo>
                    <a:close/>
                  </a:path>
                </a:pathLst>
              </a:custGeom>
              <a:solidFill>
                <a:srgbClr val="CB6B7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8" name="í$ḷíḑè">
                <a:extLst>
                  <a:ext uri="{FF2B5EF4-FFF2-40B4-BE49-F238E27FC236}">
                    <a16:creationId xmlns="" xmlns:a16="http://schemas.microsoft.com/office/drawing/2014/main" id="{432BB948-D72A-42E8-94FE-2105C4E0BFEE}"/>
                  </a:ext>
                </a:extLst>
              </p:cNvPr>
              <p:cNvSpPr/>
              <p:nvPr/>
            </p:nvSpPr>
            <p:spPr bwMode="auto">
              <a:xfrm>
                <a:off x="4897438" y="3055838"/>
                <a:ext cx="1174750" cy="1620837"/>
              </a:xfrm>
              <a:custGeom>
                <a:avLst/>
                <a:gdLst>
                  <a:gd name="T0" fmla="*/ 0 w 101"/>
                  <a:gd name="T1" fmla="*/ 16 h 139"/>
                  <a:gd name="T2" fmla="*/ 23 w 101"/>
                  <a:gd name="T3" fmla="*/ 37 h 139"/>
                  <a:gd name="T4" fmla="*/ 75 w 101"/>
                  <a:gd name="T5" fmla="*/ 78 h 139"/>
                  <a:gd name="T6" fmla="*/ 7 w 101"/>
                  <a:gd name="T7" fmla="*/ 130 h 139"/>
                  <a:gd name="T8" fmla="*/ 19 w 101"/>
                  <a:gd name="T9" fmla="*/ 139 h 139"/>
                  <a:gd name="T10" fmla="*/ 96 w 101"/>
                  <a:gd name="T11" fmla="*/ 72 h 139"/>
                  <a:gd name="T12" fmla="*/ 49 w 101"/>
                  <a:gd name="T13" fmla="*/ 7 h 139"/>
                  <a:gd name="T14" fmla="*/ 0 w 101"/>
                  <a:gd name="T15" fmla="*/ 16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1" h="139">
                    <a:moveTo>
                      <a:pt x="0" y="16"/>
                    </a:moveTo>
                    <a:cubicBezTo>
                      <a:pt x="0" y="16"/>
                      <a:pt x="6" y="32"/>
                      <a:pt x="23" y="37"/>
                    </a:cubicBezTo>
                    <a:cubicBezTo>
                      <a:pt x="41" y="41"/>
                      <a:pt x="76" y="67"/>
                      <a:pt x="75" y="78"/>
                    </a:cubicBezTo>
                    <a:cubicBezTo>
                      <a:pt x="74" y="89"/>
                      <a:pt x="7" y="130"/>
                      <a:pt x="7" y="130"/>
                    </a:cubicBezTo>
                    <a:cubicBezTo>
                      <a:pt x="7" y="130"/>
                      <a:pt x="8" y="139"/>
                      <a:pt x="19" y="139"/>
                    </a:cubicBezTo>
                    <a:cubicBezTo>
                      <a:pt x="19" y="139"/>
                      <a:pt x="101" y="100"/>
                      <a:pt x="96" y="72"/>
                    </a:cubicBezTo>
                    <a:cubicBezTo>
                      <a:pt x="91" y="43"/>
                      <a:pt x="55" y="11"/>
                      <a:pt x="49" y="7"/>
                    </a:cubicBezTo>
                    <a:cubicBezTo>
                      <a:pt x="44" y="4"/>
                      <a:pt x="17" y="0"/>
                      <a:pt x="0" y="16"/>
                    </a:cubicBezTo>
                    <a:close/>
                  </a:path>
                </a:pathLst>
              </a:custGeom>
              <a:solidFill>
                <a:srgbClr val="002E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9" name="ï$liďê">
                <a:extLst>
                  <a:ext uri="{FF2B5EF4-FFF2-40B4-BE49-F238E27FC236}">
                    <a16:creationId xmlns="" xmlns:a16="http://schemas.microsoft.com/office/drawing/2014/main" id="{F40DD3F7-BA7C-4A79-A04E-898119F6233C}"/>
                  </a:ext>
                </a:extLst>
              </p:cNvPr>
              <p:cNvSpPr/>
              <p:nvPr/>
            </p:nvSpPr>
            <p:spPr bwMode="auto">
              <a:xfrm>
                <a:off x="5187950" y="2658963"/>
                <a:ext cx="989013" cy="933450"/>
              </a:xfrm>
              <a:custGeom>
                <a:avLst/>
                <a:gdLst>
                  <a:gd name="T0" fmla="*/ 15 w 85"/>
                  <a:gd name="T1" fmla="*/ 1 h 80"/>
                  <a:gd name="T2" fmla="*/ 66 w 85"/>
                  <a:gd name="T3" fmla="*/ 56 h 80"/>
                  <a:gd name="T4" fmla="*/ 81 w 85"/>
                  <a:gd name="T5" fmla="*/ 60 h 80"/>
                  <a:gd name="T6" fmla="*/ 74 w 85"/>
                  <a:gd name="T7" fmla="*/ 78 h 80"/>
                  <a:gd name="T8" fmla="*/ 65 w 85"/>
                  <a:gd name="T9" fmla="*/ 68 h 80"/>
                  <a:gd name="T10" fmla="*/ 0 w 85"/>
                  <a:gd name="T11" fmla="*/ 5 h 80"/>
                  <a:gd name="T12" fmla="*/ 15 w 85"/>
                  <a:gd name="T13" fmla="*/ 1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5" h="80">
                    <a:moveTo>
                      <a:pt x="15" y="1"/>
                    </a:moveTo>
                    <a:cubicBezTo>
                      <a:pt x="15" y="1"/>
                      <a:pt x="22" y="43"/>
                      <a:pt x="66" y="56"/>
                    </a:cubicBezTo>
                    <a:cubicBezTo>
                      <a:pt x="66" y="56"/>
                      <a:pt x="78" y="53"/>
                      <a:pt x="81" y="60"/>
                    </a:cubicBezTo>
                    <a:cubicBezTo>
                      <a:pt x="85" y="67"/>
                      <a:pt x="84" y="80"/>
                      <a:pt x="74" y="78"/>
                    </a:cubicBezTo>
                    <a:cubicBezTo>
                      <a:pt x="64" y="77"/>
                      <a:pt x="64" y="73"/>
                      <a:pt x="65" y="68"/>
                    </a:cubicBezTo>
                    <a:cubicBezTo>
                      <a:pt x="65" y="68"/>
                      <a:pt x="17" y="51"/>
                      <a:pt x="0" y="5"/>
                    </a:cubicBezTo>
                    <a:cubicBezTo>
                      <a:pt x="0" y="5"/>
                      <a:pt x="7" y="0"/>
                      <a:pt x="15" y="1"/>
                    </a:cubicBezTo>
                    <a:close/>
                  </a:path>
                </a:pathLst>
              </a:custGeom>
              <a:solidFill>
                <a:srgbClr val="CB6B7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0" name="ïṩḷiḍe">
                <a:extLst>
                  <a:ext uri="{FF2B5EF4-FFF2-40B4-BE49-F238E27FC236}">
                    <a16:creationId xmlns="" xmlns:a16="http://schemas.microsoft.com/office/drawing/2014/main" id="{7A841B25-9766-4992-95D0-CAF1BABDC4CA}"/>
                  </a:ext>
                </a:extLst>
              </p:cNvPr>
              <p:cNvSpPr/>
              <p:nvPr/>
            </p:nvSpPr>
            <p:spPr bwMode="auto">
              <a:xfrm>
                <a:off x="5048250" y="3160613"/>
                <a:ext cx="768350" cy="792162"/>
              </a:xfrm>
              <a:custGeom>
                <a:avLst/>
                <a:gdLst>
                  <a:gd name="T0" fmla="*/ 1 w 66"/>
                  <a:gd name="T1" fmla="*/ 0 h 68"/>
                  <a:gd name="T2" fmla="*/ 0 w 66"/>
                  <a:gd name="T3" fmla="*/ 1 h 68"/>
                  <a:gd name="T4" fmla="*/ 1 w 66"/>
                  <a:gd name="T5" fmla="*/ 2 h 68"/>
                  <a:gd name="T6" fmla="*/ 2 w 66"/>
                  <a:gd name="T7" fmla="*/ 3 h 68"/>
                  <a:gd name="T8" fmla="*/ 3 w 66"/>
                  <a:gd name="T9" fmla="*/ 4 h 68"/>
                  <a:gd name="T10" fmla="*/ 2 w 66"/>
                  <a:gd name="T11" fmla="*/ 5 h 68"/>
                  <a:gd name="T12" fmla="*/ 3 w 66"/>
                  <a:gd name="T13" fmla="*/ 6 h 68"/>
                  <a:gd name="T14" fmla="*/ 4 w 66"/>
                  <a:gd name="T15" fmla="*/ 7 h 68"/>
                  <a:gd name="T16" fmla="*/ 9 w 66"/>
                  <a:gd name="T17" fmla="*/ 10 h 68"/>
                  <a:gd name="T18" fmla="*/ 23 w 66"/>
                  <a:gd name="T19" fmla="*/ 18 h 68"/>
                  <a:gd name="T20" fmla="*/ 31 w 66"/>
                  <a:gd name="T21" fmla="*/ 23 h 68"/>
                  <a:gd name="T22" fmla="*/ 34 w 66"/>
                  <a:gd name="T23" fmla="*/ 26 h 68"/>
                  <a:gd name="T24" fmla="*/ 38 w 66"/>
                  <a:gd name="T25" fmla="*/ 29 h 68"/>
                  <a:gd name="T26" fmla="*/ 51 w 66"/>
                  <a:gd name="T27" fmla="*/ 42 h 68"/>
                  <a:gd name="T28" fmla="*/ 57 w 66"/>
                  <a:gd name="T29" fmla="*/ 48 h 68"/>
                  <a:gd name="T30" fmla="*/ 61 w 66"/>
                  <a:gd name="T31" fmla="*/ 54 h 68"/>
                  <a:gd name="T32" fmla="*/ 65 w 66"/>
                  <a:gd name="T33" fmla="*/ 59 h 68"/>
                  <a:gd name="T34" fmla="*/ 66 w 66"/>
                  <a:gd name="T35" fmla="*/ 64 h 68"/>
                  <a:gd name="T36" fmla="*/ 66 w 66"/>
                  <a:gd name="T37" fmla="*/ 67 h 68"/>
                  <a:gd name="T38" fmla="*/ 66 w 66"/>
                  <a:gd name="T39" fmla="*/ 68 h 68"/>
                  <a:gd name="T40" fmla="*/ 66 w 66"/>
                  <a:gd name="T41" fmla="*/ 67 h 68"/>
                  <a:gd name="T42" fmla="*/ 66 w 66"/>
                  <a:gd name="T43" fmla="*/ 64 h 68"/>
                  <a:gd name="T44" fmla="*/ 65 w 66"/>
                  <a:gd name="T45" fmla="*/ 59 h 68"/>
                  <a:gd name="T46" fmla="*/ 61 w 66"/>
                  <a:gd name="T47" fmla="*/ 54 h 68"/>
                  <a:gd name="T48" fmla="*/ 56 w 66"/>
                  <a:gd name="T49" fmla="*/ 49 h 68"/>
                  <a:gd name="T50" fmla="*/ 50 w 66"/>
                  <a:gd name="T51" fmla="*/ 42 h 68"/>
                  <a:gd name="T52" fmla="*/ 37 w 66"/>
                  <a:gd name="T53" fmla="*/ 29 h 68"/>
                  <a:gd name="T54" fmla="*/ 34 w 66"/>
                  <a:gd name="T55" fmla="*/ 26 h 68"/>
                  <a:gd name="T56" fmla="*/ 30 w 66"/>
                  <a:gd name="T57" fmla="*/ 24 h 68"/>
                  <a:gd name="T58" fmla="*/ 23 w 66"/>
                  <a:gd name="T59" fmla="*/ 19 h 68"/>
                  <a:gd name="T60" fmla="*/ 9 w 66"/>
                  <a:gd name="T61" fmla="*/ 10 h 68"/>
                  <a:gd name="T62" fmla="*/ 4 w 66"/>
                  <a:gd name="T63" fmla="*/ 7 h 68"/>
                  <a:gd name="T64" fmla="*/ 3 w 66"/>
                  <a:gd name="T65" fmla="*/ 6 h 68"/>
                  <a:gd name="T66" fmla="*/ 2 w 66"/>
                  <a:gd name="T67" fmla="*/ 6 h 68"/>
                  <a:gd name="T68" fmla="*/ 2 w 66"/>
                  <a:gd name="T69" fmla="*/ 5 h 68"/>
                  <a:gd name="T70" fmla="*/ 3 w 66"/>
                  <a:gd name="T71" fmla="*/ 4 h 68"/>
                  <a:gd name="T72" fmla="*/ 2 w 66"/>
                  <a:gd name="T73" fmla="*/ 3 h 68"/>
                  <a:gd name="T74" fmla="*/ 1 w 66"/>
                  <a:gd name="T75" fmla="*/ 2 h 68"/>
                  <a:gd name="T76" fmla="*/ 0 w 66"/>
                  <a:gd name="T77" fmla="*/ 1 h 68"/>
                  <a:gd name="T78" fmla="*/ 1 w 66"/>
                  <a:gd name="T79" fmla="*/ 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66" h="68">
                    <a:moveTo>
                      <a:pt x="1" y="0"/>
                    </a:moveTo>
                    <a:cubicBezTo>
                      <a:pt x="1" y="0"/>
                      <a:pt x="0" y="0"/>
                      <a:pt x="0" y="1"/>
                    </a:cubicBezTo>
                    <a:cubicBezTo>
                      <a:pt x="0" y="1"/>
                      <a:pt x="0" y="2"/>
                      <a:pt x="1" y="2"/>
                    </a:cubicBezTo>
                    <a:cubicBezTo>
                      <a:pt x="1" y="2"/>
                      <a:pt x="2" y="3"/>
                      <a:pt x="2" y="3"/>
                    </a:cubicBezTo>
                    <a:cubicBezTo>
                      <a:pt x="3" y="3"/>
                      <a:pt x="3" y="4"/>
                      <a:pt x="3" y="4"/>
                    </a:cubicBezTo>
                    <a:cubicBezTo>
                      <a:pt x="3" y="4"/>
                      <a:pt x="2" y="5"/>
                      <a:pt x="2" y="5"/>
                    </a:cubicBezTo>
                    <a:cubicBezTo>
                      <a:pt x="2" y="5"/>
                      <a:pt x="2" y="6"/>
                      <a:pt x="3" y="6"/>
                    </a:cubicBezTo>
                    <a:cubicBezTo>
                      <a:pt x="3" y="6"/>
                      <a:pt x="3" y="6"/>
                      <a:pt x="4" y="7"/>
                    </a:cubicBezTo>
                    <a:cubicBezTo>
                      <a:pt x="6" y="7"/>
                      <a:pt x="7" y="8"/>
                      <a:pt x="9" y="10"/>
                    </a:cubicBezTo>
                    <a:cubicBezTo>
                      <a:pt x="13" y="12"/>
                      <a:pt x="18" y="15"/>
                      <a:pt x="23" y="18"/>
                    </a:cubicBezTo>
                    <a:cubicBezTo>
                      <a:pt x="25" y="20"/>
                      <a:pt x="28" y="21"/>
                      <a:pt x="31" y="23"/>
                    </a:cubicBezTo>
                    <a:cubicBezTo>
                      <a:pt x="32" y="24"/>
                      <a:pt x="33" y="25"/>
                      <a:pt x="34" y="26"/>
                    </a:cubicBezTo>
                    <a:cubicBezTo>
                      <a:pt x="36" y="27"/>
                      <a:pt x="37" y="28"/>
                      <a:pt x="38" y="29"/>
                    </a:cubicBezTo>
                    <a:cubicBezTo>
                      <a:pt x="42" y="33"/>
                      <a:pt x="47" y="38"/>
                      <a:pt x="51" y="42"/>
                    </a:cubicBezTo>
                    <a:cubicBezTo>
                      <a:pt x="53" y="44"/>
                      <a:pt x="55" y="46"/>
                      <a:pt x="57" y="48"/>
                    </a:cubicBezTo>
                    <a:cubicBezTo>
                      <a:pt x="58" y="50"/>
                      <a:pt x="60" y="52"/>
                      <a:pt x="61" y="54"/>
                    </a:cubicBezTo>
                    <a:cubicBezTo>
                      <a:pt x="63" y="56"/>
                      <a:pt x="64" y="57"/>
                      <a:pt x="65" y="59"/>
                    </a:cubicBezTo>
                    <a:cubicBezTo>
                      <a:pt x="66" y="61"/>
                      <a:pt x="66" y="63"/>
                      <a:pt x="66" y="64"/>
                    </a:cubicBezTo>
                    <a:cubicBezTo>
                      <a:pt x="66" y="65"/>
                      <a:pt x="66" y="67"/>
                      <a:pt x="66" y="67"/>
                    </a:cubicBezTo>
                    <a:cubicBezTo>
                      <a:pt x="66" y="68"/>
                      <a:pt x="66" y="68"/>
                      <a:pt x="66" y="68"/>
                    </a:cubicBezTo>
                    <a:cubicBezTo>
                      <a:pt x="66" y="68"/>
                      <a:pt x="66" y="68"/>
                      <a:pt x="66" y="67"/>
                    </a:cubicBezTo>
                    <a:cubicBezTo>
                      <a:pt x="66" y="67"/>
                      <a:pt x="66" y="66"/>
                      <a:pt x="66" y="64"/>
                    </a:cubicBezTo>
                    <a:cubicBezTo>
                      <a:pt x="66" y="63"/>
                      <a:pt x="65" y="61"/>
                      <a:pt x="65" y="59"/>
                    </a:cubicBezTo>
                    <a:cubicBezTo>
                      <a:pt x="64" y="58"/>
                      <a:pt x="63" y="56"/>
                      <a:pt x="61" y="54"/>
                    </a:cubicBezTo>
                    <a:cubicBezTo>
                      <a:pt x="60" y="52"/>
                      <a:pt x="58" y="51"/>
                      <a:pt x="56" y="49"/>
                    </a:cubicBezTo>
                    <a:cubicBezTo>
                      <a:pt x="54" y="47"/>
                      <a:pt x="52" y="45"/>
                      <a:pt x="50" y="42"/>
                    </a:cubicBezTo>
                    <a:cubicBezTo>
                      <a:pt x="46" y="38"/>
                      <a:pt x="42" y="34"/>
                      <a:pt x="37" y="29"/>
                    </a:cubicBezTo>
                    <a:cubicBezTo>
                      <a:pt x="36" y="28"/>
                      <a:pt x="35" y="27"/>
                      <a:pt x="34" y="26"/>
                    </a:cubicBezTo>
                    <a:cubicBezTo>
                      <a:pt x="33" y="25"/>
                      <a:pt x="31" y="25"/>
                      <a:pt x="30" y="24"/>
                    </a:cubicBezTo>
                    <a:cubicBezTo>
                      <a:pt x="28" y="22"/>
                      <a:pt x="25" y="20"/>
                      <a:pt x="23" y="19"/>
                    </a:cubicBezTo>
                    <a:cubicBezTo>
                      <a:pt x="18" y="16"/>
                      <a:pt x="13" y="13"/>
                      <a:pt x="9" y="10"/>
                    </a:cubicBezTo>
                    <a:cubicBezTo>
                      <a:pt x="7" y="9"/>
                      <a:pt x="5" y="8"/>
                      <a:pt x="4" y="7"/>
                    </a:cubicBezTo>
                    <a:cubicBezTo>
                      <a:pt x="3" y="7"/>
                      <a:pt x="3" y="6"/>
                      <a:pt x="3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3" y="4"/>
                      <a:pt x="3" y="4"/>
                    </a:cubicBezTo>
                    <a:cubicBezTo>
                      <a:pt x="3" y="4"/>
                      <a:pt x="3" y="3"/>
                      <a:pt x="2" y="3"/>
                    </a:cubicBezTo>
                    <a:cubicBezTo>
                      <a:pt x="2" y="3"/>
                      <a:pt x="1" y="3"/>
                      <a:pt x="1" y="2"/>
                    </a:cubicBezTo>
                    <a:cubicBezTo>
                      <a:pt x="0" y="2"/>
                      <a:pt x="0" y="1"/>
                      <a:pt x="0" y="1"/>
                    </a:cubicBezTo>
                    <a:cubicBezTo>
                      <a:pt x="0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FDD2B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1" name="ïSḷíḑê">
                <a:extLst>
                  <a:ext uri="{FF2B5EF4-FFF2-40B4-BE49-F238E27FC236}">
                    <a16:creationId xmlns="" xmlns:a16="http://schemas.microsoft.com/office/drawing/2014/main" id="{3BB84A47-5666-47A2-9F7B-FBA711179D54}"/>
                  </a:ext>
                </a:extLst>
              </p:cNvPr>
              <p:cNvSpPr/>
              <p:nvPr/>
            </p:nvSpPr>
            <p:spPr bwMode="auto">
              <a:xfrm>
                <a:off x="5083175" y="2285901"/>
                <a:ext cx="290513" cy="442912"/>
              </a:xfrm>
              <a:custGeom>
                <a:avLst/>
                <a:gdLst>
                  <a:gd name="T0" fmla="*/ 0 w 25"/>
                  <a:gd name="T1" fmla="*/ 0 h 38"/>
                  <a:gd name="T2" fmla="*/ 1 w 25"/>
                  <a:gd name="T3" fmla="*/ 9 h 38"/>
                  <a:gd name="T4" fmla="*/ 3 w 25"/>
                  <a:gd name="T5" fmla="*/ 19 h 38"/>
                  <a:gd name="T6" fmla="*/ 4 w 25"/>
                  <a:gd name="T7" fmla="*/ 24 h 38"/>
                  <a:gd name="T8" fmla="*/ 5 w 25"/>
                  <a:gd name="T9" fmla="*/ 26 h 38"/>
                  <a:gd name="T10" fmla="*/ 6 w 25"/>
                  <a:gd name="T11" fmla="*/ 28 h 38"/>
                  <a:gd name="T12" fmla="*/ 6 w 25"/>
                  <a:gd name="T13" fmla="*/ 31 h 38"/>
                  <a:gd name="T14" fmla="*/ 7 w 25"/>
                  <a:gd name="T15" fmla="*/ 33 h 38"/>
                  <a:gd name="T16" fmla="*/ 8 w 25"/>
                  <a:gd name="T17" fmla="*/ 35 h 38"/>
                  <a:gd name="T18" fmla="*/ 10 w 25"/>
                  <a:gd name="T19" fmla="*/ 37 h 38"/>
                  <a:gd name="T20" fmla="*/ 9 w 25"/>
                  <a:gd name="T21" fmla="*/ 37 h 38"/>
                  <a:gd name="T22" fmla="*/ 12 w 25"/>
                  <a:gd name="T23" fmla="*/ 35 h 38"/>
                  <a:gd name="T24" fmla="*/ 16 w 25"/>
                  <a:gd name="T25" fmla="*/ 33 h 38"/>
                  <a:gd name="T26" fmla="*/ 20 w 25"/>
                  <a:gd name="T27" fmla="*/ 32 h 38"/>
                  <a:gd name="T28" fmla="*/ 22 w 25"/>
                  <a:gd name="T29" fmla="*/ 32 h 38"/>
                  <a:gd name="T30" fmla="*/ 23 w 25"/>
                  <a:gd name="T31" fmla="*/ 32 h 38"/>
                  <a:gd name="T32" fmla="*/ 24 w 25"/>
                  <a:gd name="T33" fmla="*/ 33 h 38"/>
                  <a:gd name="T34" fmla="*/ 23 w 25"/>
                  <a:gd name="T35" fmla="*/ 33 h 38"/>
                  <a:gd name="T36" fmla="*/ 22 w 25"/>
                  <a:gd name="T37" fmla="*/ 25 h 38"/>
                  <a:gd name="T38" fmla="*/ 21 w 25"/>
                  <a:gd name="T39" fmla="*/ 17 h 38"/>
                  <a:gd name="T40" fmla="*/ 21 w 25"/>
                  <a:gd name="T41" fmla="*/ 9 h 38"/>
                  <a:gd name="T42" fmla="*/ 21 w 25"/>
                  <a:gd name="T43" fmla="*/ 7 h 38"/>
                  <a:gd name="T44" fmla="*/ 21 w 25"/>
                  <a:gd name="T45" fmla="*/ 5 h 38"/>
                  <a:gd name="T46" fmla="*/ 21 w 25"/>
                  <a:gd name="T47" fmla="*/ 3 h 38"/>
                  <a:gd name="T48" fmla="*/ 22 w 25"/>
                  <a:gd name="T49" fmla="*/ 1 h 38"/>
                  <a:gd name="T50" fmla="*/ 21 w 25"/>
                  <a:gd name="T51" fmla="*/ 3 h 38"/>
                  <a:gd name="T52" fmla="*/ 21 w 25"/>
                  <a:gd name="T53" fmla="*/ 5 h 38"/>
                  <a:gd name="T54" fmla="*/ 21 w 25"/>
                  <a:gd name="T55" fmla="*/ 7 h 38"/>
                  <a:gd name="T56" fmla="*/ 21 w 25"/>
                  <a:gd name="T57" fmla="*/ 9 h 38"/>
                  <a:gd name="T58" fmla="*/ 22 w 25"/>
                  <a:gd name="T59" fmla="*/ 13 h 38"/>
                  <a:gd name="T60" fmla="*/ 22 w 25"/>
                  <a:gd name="T61" fmla="*/ 17 h 38"/>
                  <a:gd name="T62" fmla="*/ 23 w 25"/>
                  <a:gd name="T63" fmla="*/ 25 h 38"/>
                  <a:gd name="T64" fmla="*/ 25 w 25"/>
                  <a:gd name="T65" fmla="*/ 33 h 38"/>
                  <a:gd name="T66" fmla="*/ 25 w 25"/>
                  <a:gd name="T67" fmla="*/ 34 h 38"/>
                  <a:gd name="T68" fmla="*/ 24 w 25"/>
                  <a:gd name="T69" fmla="*/ 34 h 38"/>
                  <a:gd name="T70" fmla="*/ 23 w 25"/>
                  <a:gd name="T71" fmla="*/ 34 h 38"/>
                  <a:gd name="T72" fmla="*/ 22 w 25"/>
                  <a:gd name="T73" fmla="*/ 34 h 38"/>
                  <a:gd name="T74" fmla="*/ 20 w 25"/>
                  <a:gd name="T75" fmla="*/ 34 h 38"/>
                  <a:gd name="T76" fmla="*/ 17 w 25"/>
                  <a:gd name="T77" fmla="*/ 34 h 38"/>
                  <a:gd name="T78" fmla="*/ 13 w 25"/>
                  <a:gd name="T79" fmla="*/ 36 h 38"/>
                  <a:gd name="T80" fmla="*/ 10 w 25"/>
                  <a:gd name="T81" fmla="*/ 38 h 38"/>
                  <a:gd name="T82" fmla="*/ 9 w 25"/>
                  <a:gd name="T83" fmla="*/ 38 h 38"/>
                  <a:gd name="T84" fmla="*/ 9 w 25"/>
                  <a:gd name="T85" fmla="*/ 38 h 38"/>
                  <a:gd name="T86" fmla="*/ 7 w 25"/>
                  <a:gd name="T87" fmla="*/ 36 h 38"/>
                  <a:gd name="T88" fmla="*/ 6 w 25"/>
                  <a:gd name="T89" fmla="*/ 33 h 38"/>
                  <a:gd name="T90" fmla="*/ 5 w 25"/>
                  <a:gd name="T91" fmla="*/ 31 h 38"/>
                  <a:gd name="T92" fmla="*/ 4 w 25"/>
                  <a:gd name="T93" fmla="*/ 29 h 38"/>
                  <a:gd name="T94" fmla="*/ 3 w 25"/>
                  <a:gd name="T95" fmla="*/ 24 h 38"/>
                  <a:gd name="T96" fmla="*/ 2 w 25"/>
                  <a:gd name="T97" fmla="*/ 19 h 38"/>
                  <a:gd name="T98" fmla="*/ 1 w 25"/>
                  <a:gd name="T99" fmla="*/ 10 h 38"/>
                  <a:gd name="T100" fmla="*/ 0 w 25"/>
                  <a:gd name="T101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25" h="38">
                    <a:moveTo>
                      <a:pt x="0" y="0"/>
                    </a:moveTo>
                    <a:cubicBezTo>
                      <a:pt x="0" y="3"/>
                      <a:pt x="1" y="6"/>
                      <a:pt x="1" y="9"/>
                    </a:cubicBezTo>
                    <a:cubicBezTo>
                      <a:pt x="2" y="13"/>
                      <a:pt x="3" y="16"/>
                      <a:pt x="3" y="19"/>
                    </a:cubicBezTo>
                    <a:cubicBezTo>
                      <a:pt x="4" y="21"/>
                      <a:pt x="4" y="22"/>
                      <a:pt x="4" y="24"/>
                    </a:cubicBezTo>
                    <a:cubicBezTo>
                      <a:pt x="5" y="24"/>
                      <a:pt x="5" y="25"/>
                      <a:pt x="5" y="26"/>
                    </a:cubicBezTo>
                    <a:cubicBezTo>
                      <a:pt x="6" y="28"/>
                      <a:pt x="6" y="28"/>
                      <a:pt x="6" y="28"/>
                    </a:cubicBezTo>
                    <a:cubicBezTo>
                      <a:pt x="6" y="31"/>
                      <a:pt x="6" y="31"/>
                      <a:pt x="6" y="31"/>
                    </a:cubicBezTo>
                    <a:cubicBezTo>
                      <a:pt x="7" y="31"/>
                      <a:pt x="7" y="32"/>
                      <a:pt x="7" y="33"/>
                    </a:cubicBezTo>
                    <a:cubicBezTo>
                      <a:pt x="8" y="34"/>
                      <a:pt x="8" y="34"/>
                      <a:pt x="8" y="35"/>
                    </a:cubicBezTo>
                    <a:cubicBezTo>
                      <a:pt x="9" y="36"/>
                      <a:pt x="9" y="36"/>
                      <a:pt x="10" y="37"/>
                    </a:cubicBezTo>
                    <a:cubicBezTo>
                      <a:pt x="9" y="37"/>
                      <a:pt x="9" y="37"/>
                      <a:pt x="9" y="37"/>
                    </a:cubicBezTo>
                    <a:cubicBezTo>
                      <a:pt x="10" y="36"/>
                      <a:pt x="11" y="35"/>
                      <a:pt x="12" y="35"/>
                    </a:cubicBezTo>
                    <a:cubicBezTo>
                      <a:pt x="14" y="34"/>
                      <a:pt x="15" y="33"/>
                      <a:pt x="16" y="33"/>
                    </a:cubicBezTo>
                    <a:cubicBezTo>
                      <a:pt x="17" y="33"/>
                      <a:pt x="19" y="32"/>
                      <a:pt x="20" y="32"/>
                    </a:cubicBezTo>
                    <a:cubicBezTo>
                      <a:pt x="21" y="32"/>
                      <a:pt x="22" y="32"/>
                      <a:pt x="22" y="32"/>
                    </a:cubicBezTo>
                    <a:cubicBezTo>
                      <a:pt x="23" y="32"/>
                      <a:pt x="23" y="32"/>
                      <a:pt x="23" y="32"/>
                    </a:cubicBezTo>
                    <a:cubicBezTo>
                      <a:pt x="24" y="33"/>
                      <a:pt x="24" y="33"/>
                      <a:pt x="24" y="33"/>
                    </a:cubicBezTo>
                    <a:cubicBezTo>
                      <a:pt x="23" y="33"/>
                      <a:pt x="23" y="33"/>
                      <a:pt x="23" y="33"/>
                    </a:cubicBezTo>
                    <a:cubicBezTo>
                      <a:pt x="23" y="31"/>
                      <a:pt x="22" y="28"/>
                      <a:pt x="22" y="25"/>
                    </a:cubicBezTo>
                    <a:cubicBezTo>
                      <a:pt x="22" y="23"/>
                      <a:pt x="21" y="20"/>
                      <a:pt x="21" y="17"/>
                    </a:cubicBezTo>
                    <a:cubicBezTo>
                      <a:pt x="21" y="15"/>
                      <a:pt x="21" y="12"/>
                      <a:pt x="21" y="9"/>
                    </a:cubicBezTo>
                    <a:cubicBezTo>
                      <a:pt x="21" y="8"/>
                      <a:pt x="21" y="8"/>
                      <a:pt x="21" y="7"/>
                    </a:cubicBezTo>
                    <a:cubicBezTo>
                      <a:pt x="21" y="6"/>
                      <a:pt x="21" y="6"/>
                      <a:pt x="21" y="5"/>
                    </a:cubicBezTo>
                    <a:cubicBezTo>
                      <a:pt x="21" y="4"/>
                      <a:pt x="21" y="4"/>
                      <a:pt x="21" y="3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21" y="3"/>
                      <a:pt x="21" y="3"/>
                      <a:pt x="21" y="3"/>
                    </a:cubicBezTo>
                    <a:cubicBezTo>
                      <a:pt x="21" y="4"/>
                      <a:pt x="21" y="4"/>
                      <a:pt x="21" y="5"/>
                    </a:cubicBezTo>
                    <a:cubicBezTo>
                      <a:pt x="21" y="6"/>
                      <a:pt x="21" y="6"/>
                      <a:pt x="21" y="7"/>
                    </a:cubicBezTo>
                    <a:cubicBezTo>
                      <a:pt x="21" y="8"/>
                      <a:pt x="21" y="8"/>
                      <a:pt x="21" y="9"/>
                    </a:cubicBezTo>
                    <a:cubicBezTo>
                      <a:pt x="21" y="10"/>
                      <a:pt x="22" y="12"/>
                      <a:pt x="22" y="13"/>
                    </a:cubicBezTo>
                    <a:cubicBezTo>
                      <a:pt x="22" y="14"/>
                      <a:pt x="22" y="16"/>
                      <a:pt x="22" y="17"/>
                    </a:cubicBezTo>
                    <a:cubicBezTo>
                      <a:pt x="22" y="20"/>
                      <a:pt x="23" y="23"/>
                      <a:pt x="23" y="25"/>
                    </a:cubicBezTo>
                    <a:cubicBezTo>
                      <a:pt x="24" y="28"/>
                      <a:pt x="24" y="31"/>
                      <a:pt x="25" y="33"/>
                    </a:cubicBezTo>
                    <a:cubicBezTo>
                      <a:pt x="25" y="34"/>
                      <a:pt x="25" y="34"/>
                      <a:pt x="25" y="34"/>
                    </a:cubicBezTo>
                    <a:cubicBezTo>
                      <a:pt x="24" y="34"/>
                      <a:pt x="24" y="34"/>
                      <a:pt x="24" y="34"/>
                    </a:cubicBezTo>
                    <a:cubicBezTo>
                      <a:pt x="23" y="34"/>
                      <a:pt x="23" y="34"/>
                      <a:pt x="23" y="34"/>
                    </a:cubicBezTo>
                    <a:cubicBezTo>
                      <a:pt x="23" y="34"/>
                      <a:pt x="22" y="34"/>
                      <a:pt x="22" y="34"/>
                    </a:cubicBezTo>
                    <a:cubicBezTo>
                      <a:pt x="22" y="34"/>
                      <a:pt x="21" y="34"/>
                      <a:pt x="20" y="34"/>
                    </a:cubicBezTo>
                    <a:cubicBezTo>
                      <a:pt x="19" y="34"/>
                      <a:pt x="18" y="34"/>
                      <a:pt x="17" y="34"/>
                    </a:cubicBezTo>
                    <a:cubicBezTo>
                      <a:pt x="15" y="35"/>
                      <a:pt x="14" y="35"/>
                      <a:pt x="13" y="36"/>
                    </a:cubicBezTo>
                    <a:cubicBezTo>
                      <a:pt x="12" y="37"/>
                      <a:pt x="11" y="37"/>
                      <a:pt x="10" y="38"/>
                    </a:cubicBezTo>
                    <a:cubicBezTo>
                      <a:pt x="9" y="38"/>
                      <a:pt x="9" y="38"/>
                      <a:pt x="9" y="38"/>
                    </a:cubicBezTo>
                    <a:cubicBezTo>
                      <a:pt x="9" y="38"/>
                      <a:pt x="9" y="38"/>
                      <a:pt x="9" y="38"/>
                    </a:cubicBezTo>
                    <a:cubicBezTo>
                      <a:pt x="8" y="37"/>
                      <a:pt x="8" y="36"/>
                      <a:pt x="7" y="36"/>
                    </a:cubicBezTo>
                    <a:cubicBezTo>
                      <a:pt x="7" y="35"/>
                      <a:pt x="6" y="34"/>
                      <a:pt x="6" y="33"/>
                    </a:cubicBezTo>
                    <a:cubicBezTo>
                      <a:pt x="6" y="33"/>
                      <a:pt x="5" y="32"/>
                      <a:pt x="5" y="31"/>
                    </a:cubicBezTo>
                    <a:cubicBezTo>
                      <a:pt x="4" y="29"/>
                      <a:pt x="4" y="29"/>
                      <a:pt x="4" y="29"/>
                    </a:cubicBezTo>
                    <a:cubicBezTo>
                      <a:pt x="4" y="27"/>
                      <a:pt x="4" y="26"/>
                      <a:pt x="3" y="24"/>
                    </a:cubicBezTo>
                    <a:cubicBezTo>
                      <a:pt x="3" y="22"/>
                      <a:pt x="3" y="21"/>
                      <a:pt x="2" y="19"/>
                    </a:cubicBezTo>
                    <a:cubicBezTo>
                      <a:pt x="2" y="16"/>
                      <a:pt x="1" y="13"/>
                      <a:pt x="1" y="10"/>
                    </a:cubicBezTo>
                    <a:cubicBezTo>
                      <a:pt x="0" y="6"/>
                      <a:pt x="0" y="3"/>
                      <a:pt x="0" y="0"/>
                    </a:cubicBezTo>
                    <a:close/>
                  </a:path>
                </a:pathLst>
              </a:custGeom>
              <a:solidFill>
                <a:srgbClr val="002E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2" name="ïṥļîde">
                <a:extLst>
                  <a:ext uri="{FF2B5EF4-FFF2-40B4-BE49-F238E27FC236}">
                    <a16:creationId xmlns="" xmlns:a16="http://schemas.microsoft.com/office/drawing/2014/main" id="{7E09322B-0028-4041-A847-16E2755C87B5}"/>
                  </a:ext>
                </a:extLst>
              </p:cNvPr>
              <p:cNvSpPr/>
              <p:nvPr/>
            </p:nvSpPr>
            <p:spPr bwMode="auto">
              <a:xfrm>
                <a:off x="5199063" y="3114576"/>
                <a:ext cx="46038" cy="196850"/>
              </a:xfrm>
              <a:custGeom>
                <a:avLst/>
                <a:gdLst>
                  <a:gd name="T0" fmla="*/ 0 w 4"/>
                  <a:gd name="T1" fmla="*/ 0 h 17"/>
                  <a:gd name="T2" fmla="*/ 2 w 4"/>
                  <a:gd name="T3" fmla="*/ 2 h 17"/>
                  <a:gd name="T4" fmla="*/ 3 w 4"/>
                  <a:gd name="T5" fmla="*/ 5 h 17"/>
                  <a:gd name="T6" fmla="*/ 4 w 4"/>
                  <a:gd name="T7" fmla="*/ 6 h 17"/>
                  <a:gd name="T8" fmla="*/ 4 w 4"/>
                  <a:gd name="T9" fmla="*/ 7 h 17"/>
                  <a:gd name="T10" fmla="*/ 3 w 4"/>
                  <a:gd name="T11" fmla="*/ 8 h 17"/>
                  <a:gd name="T12" fmla="*/ 3 w 4"/>
                  <a:gd name="T13" fmla="*/ 10 h 17"/>
                  <a:gd name="T14" fmla="*/ 3 w 4"/>
                  <a:gd name="T15" fmla="*/ 11 h 17"/>
                  <a:gd name="T16" fmla="*/ 2 w 4"/>
                  <a:gd name="T17" fmla="*/ 14 h 17"/>
                  <a:gd name="T18" fmla="*/ 1 w 4"/>
                  <a:gd name="T19" fmla="*/ 17 h 17"/>
                  <a:gd name="T20" fmla="*/ 1 w 4"/>
                  <a:gd name="T21" fmla="*/ 14 h 17"/>
                  <a:gd name="T22" fmla="*/ 2 w 4"/>
                  <a:gd name="T23" fmla="*/ 11 h 17"/>
                  <a:gd name="T24" fmla="*/ 2 w 4"/>
                  <a:gd name="T25" fmla="*/ 10 h 17"/>
                  <a:gd name="T26" fmla="*/ 3 w 4"/>
                  <a:gd name="T27" fmla="*/ 8 h 17"/>
                  <a:gd name="T28" fmla="*/ 3 w 4"/>
                  <a:gd name="T29" fmla="*/ 7 h 17"/>
                  <a:gd name="T30" fmla="*/ 3 w 4"/>
                  <a:gd name="T31" fmla="*/ 6 h 17"/>
                  <a:gd name="T32" fmla="*/ 2 w 4"/>
                  <a:gd name="T33" fmla="*/ 5 h 17"/>
                  <a:gd name="T34" fmla="*/ 2 w 4"/>
                  <a:gd name="T35" fmla="*/ 4 h 17"/>
                  <a:gd name="T36" fmla="*/ 1 w 4"/>
                  <a:gd name="T37" fmla="*/ 2 h 17"/>
                  <a:gd name="T38" fmla="*/ 0 w 4"/>
                  <a:gd name="T39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4" h="17">
                    <a:moveTo>
                      <a:pt x="0" y="0"/>
                    </a:moveTo>
                    <a:cubicBezTo>
                      <a:pt x="0" y="0"/>
                      <a:pt x="1" y="1"/>
                      <a:pt x="2" y="2"/>
                    </a:cubicBezTo>
                    <a:cubicBezTo>
                      <a:pt x="2" y="3"/>
                      <a:pt x="3" y="4"/>
                      <a:pt x="3" y="5"/>
                    </a:cubicBezTo>
                    <a:cubicBezTo>
                      <a:pt x="3" y="5"/>
                      <a:pt x="3" y="6"/>
                      <a:pt x="4" y="6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3" y="9"/>
                      <a:pt x="3" y="9"/>
                      <a:pt x="3" y="10"/>
                    </a:cubicBezTo>
                    <a:cubicBezTo>
                      <a:pt x="3" y="10"/>
                      <a:pt x="3" y="11"/>
                      <a:pt x="3" y="11"/>
                    </a:cubicBezTo>
                    <a:cubicBezTo>
                      <a:pt x="2" y="12"/>
                      <a:pt x="2" y="13"/>
                      <a:pt x="2" y="14"/>
                    </a:cubicBezTo>
                    <a:cubicBezTo>
                      <a:pt x="1" y="16"/>
                      <a:pt x="1" y="17"/>
                      <a:pt x="1" y="17"/>
                    </a:cubicBezTo>
                    <a:cubicBezTo>
                      <a:pt x="1" y="17"/>
                      <a:pt x="1" y="16"/>
                      <a:pt x="1" y="14"/>
                    </a:cubicBezTo>
                    <a:cubicBezTo>
                      <a:pt x="2" y="13"/>
                      <a:pt x="2" y="12"/>
                      <a:pt x="2" y="11"/>
                    </a:cubicBezTo>
                    <a:cubicBezTo>
                      <a:pt x="2" y="11"/>
                      <a:pt x="2" y="10"/>
                      <a:pt x="2" y="10"/>
                    </a:cubicBezTo>
                    <a:cubicBezTo>
                      <a:pt x="3" y="9"/>
                      <a:pt x="3" y="8"/>
                      <a:pt x="3" y="8"/>
                    </a:cubicBezTo>
                    <a:cubicBezTo>
                      <a:pt x="3" y="7"/>
                      <a:pt x="3" y="7"/>
                      <a:pt x="3" y="7"/>
                    </a:cubicBezTo>
                    <a:cubicBezTo>
                      <a:pt x="3" y="7"/>
                      <a:pt x="3" y="7"/>
                      <a:pt x="3" y="6"/>
                    </a:cubicBezTo>
                    <a:cubicBezTo>
                      <a:pt x="3" y="6"/>
                      <a:pt x="3" y="5"/>
                      <a:pt x="2" y="5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3"/>
                      <a:pt x="1" y="3"/>
                      <a:pt x="1" y="2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DD2B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3" name="ís1iďè">
                <a:extLst>
                  <a:ext uri="{FF2B5EF4-FFF2-40B4-BE49-F238E27FC236}">
                    <a16:creationId xmlns="" xmlns:a16="http://schemas.microsoft.com/office/drawing/2014/main" id="{DCF2538D-BF5D-4D78-8226-014F2B34B026}"/>
                  </a:ext>
                </a:extLst>
              </p:cNvPr>
              <p:cNvSpPr/>
              <p:nvPr/>
            </p:nvSpPr>
            <p:spPr bwMode="auto">
              <a:xfrm>
                <a:off x="5419725" y="3405088"/>
                <a:ext cx="1584325" cy="1865312"/>
              </a:xfrm>
              <a:custGeom>
                <a:avLst/>
                <a:gdLst>
                  <a:gd name="T0" fmla="*/ 130 w 136"/>
                  <a:gd name="T1" fmla="*/ 160 h 160"/>
                  <a:gd name="T2" fmla="*/ 130 w 136"/>
                  <a:gd name="T3" fmla="*/ 160 h 160"/>
                  <a:gd name="T4" fmla="*/ 6 w 136"/>
                  <a:gd name="T5" fmla="*/ 159 h 160"/>
                  <a:gd name="T6" fmla="*/ 0 w 136"/>
                  <a:gd name="T7" fmla="*/ 154 h 160"/>
                  <a:gd name="T8" fmla="*/ 6 w 136"/>
                  <a:gd name="T9" fmla="*/ 148 h 160"/>
                  <a:gd name="T10" fmla="*/ 6 w 136"/>
                  <a:gd name="T11" fmla="*/ 148 h 160"/>
                  <a:gd name="T12" fmla="*/ 124 w 136"/>
                  <a:gd name="T13" fmla="*/ 149 h 160"/>
                  <a:gd name="T14" fmla="*/ 89 w 136"/>
                  <a:gd name="T15" fmla="*/ 7 h 160"/>
                  <a:gd name="T16" fmla="*/ 93 w 136"/>
                  <a:gd name="T17" fmla="*/ 0 h 160"/>
                  <a:gd name="T18" fmla="*/ 99 w 136"/>
                  <a:gd name="T19" fmla="*/ 4 h 160"/>
                  <a:gd name="T20" fmla="*/ 136 w 136"/>
                  <a:gd name="T21" fmla="*/ 153 h 160"/>
                  <a:gd name="T22" fmla="*/ 135 w 136"/>
                  <a:gd name="T23" fmla="*/ 158 h 160"/>
                  <a:gd name="T24" fmla="*/ 130 w 136"/>
                  <a:gd name="T25" fmla="*/ 160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6" h="160">
                    <a:moveTo>
                      <a:pt x="130" y="160"/>
                    </a:moveTo>
                    <a:cubicBezTo>
                      <a:pt x="130" y="160"/>
                      <a:pt x="130" y="160"/>
                      <a:pt x="130" y="160"/>
                    </a:cubicBezTo>
                    <a:cubicBezTo>
                      <a:pt x="6" y="159"/>
                      <a:pt x="6" y="159"/>
                      <a:pt x="6" y="159"/>
                    </a:cubicBezTo>
                    <a:cubicBezTo>
                      <a:pt x="3" y="159"/>
                      <a:pt x="0" y="157"/>
                      <a:pt x="0" y="154"/>
                    </a:cubicBezTo>
                    <a:cubicBezTo>
                      <a:pt x="0" y="151"/>
                      <a:pt x="3" y="148"/>
                      <a:pt x="6" y="148"/>
                    </a:cubicBezTo>
                    <a:cubicBezTo>
                      <a:pt x="6" y="148"/>
                      <a:pt x="6" y="148"/>
                      <a:pt x="6" y="148"/>
                    </a:cubicBezTo>
                    <a:cubicBezTo>
                      <a:pt x="124" y="149"/>
                      <a:pt x="124" y="149"/>
                      <a:pt x="124" y="149"/>
                    </a:cubicBezTo>
                    <a:cubicBezTo>
                      <a:pt x="89" y="7"/>
                      <a:pt x="89" y="7"/>
                      <a:pt x="89" y="7"/>
                    </a:cubicBezTo>
                    <a:cubicBezTo>
                      <a:pt x="88" y="4"/>
                      <a:pt x="90" y="1"/>
                      <a:pt x="93" y="0"/>
                    </a:cubicBezTo>
                    <a:cubicBezTo>
                      <a:pt x="96" y="0"/>
                      <a:pt x="99" y="1"/>
                      <a:pt x="99" y="4"/>
                    </a:cubicBezTo>
                    <a:cubicBezTo>
                      <a:pt x="136" y="153"/>
                      <a:pt x="136" y="153"/>
                      <a:pt x="136" y="153"/>
                    </a:cubicBezTo>
                    <a:cubicBezTo>
                      <a:pt x="136" y="155"/>
                      <a:pt x="136" y="157"/>
                      <a:pt x="135" y="158"/>
                    </a:cubicBezTo>
                    <a:cubicBezTo>
                      <a:pt x="134" y="159"/>
                      <a:pt x="132" y="160"/>
                      <a:pt x="130" y="160"/>
                    </a:cubicBezTo>
                    <a:close/>
                  </a:path>
                </a:pathLst>
              </a:custGeom>
              <a:solidFill>
                <a:srgbClr val="CB6B7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4" name="í$liḋè">
                <a:extLst>
                  <a:ext uri="{FF2B5EF4-FFF2-40B4-BE49-F238E27FC236}">
                    <a16:creationId xmlns="" xmlns:a16="http://schemas.microsoft.com/office/drawing/2014/main" id="{E5BA0286-738A-4B77-9A75-E77FF0FC8529}"/>
                  </a:ext>
                </a:extLst>
              </p:cNvPr>
              <p:cNvSpPr/>
              <p:nvPr/>
            </p:nvSpPr>
            <p:spPr bwMode="auto">
              <a:xfrm>
                <a:off x="6875463" y="4059138"/>
                <a:ext cx="1244600" cy="1211262"/>
              </a:xfrm>
              <a:custGeom>
                <a:avLst/>
                <a:gdLst>
                  <a:gd name="T0" fmla="*/ 5 w 107"/>
                  <a:gd name="T1" fmla="*/ 104 h 104"/>
                  <a:gd name="T2" fmla="*/ 2 w 107"/>
                  <a:gd name="T3" fmla="*/ 102 h 104"/>
                  <a:gd name="T4" fmla="*/ 2 w 107"/>
                  <a:gd name="T5" fmla="*/ 95 h 104"/>
                  <a:gd name="T6" fmla="*/ 97 w 107"/>
                  <a:gd name="T7" fmla="*/ 2 h 104"/>
                  <a:gd name="T8" fmla="*/ 105 w 107"/>
                  <a:gd name="T9" fmla="*/ 2 h 104"/>
                  <a:gd name="T10" fmla="*/ 105 w 107"/>
                  <a:gd name="T11" fmla="*/ 10 h 104"/>
                  <a:gd name="T12" fmla="*/ 9 w 107"/>
                  <a:gd name="T13" fmla="*/ 102 h 104"/>
                  <a:gd name="T14" fmla="*/ 5 w 107"/>
                  <a:gd name="T15" fmla="*/ 104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7" h="104">
                    <a:moveTo>
                      <a:pt x="5" y="104"/>
                    </a:moveTo>
                    <a:cubicBezTo>
                      <a:pt x="4" y="104"/>
                      <a:pt x="3" y="103"/>
                      <a:pt x="2" y="102"/>
                    </a:cubicBezTo>
                    <a:cubicBezTo>
                      <a:pt x="0" y="100"/>
                      <a:pt x="0" y="97"/>
                      <a:pt x="2" y="95"/>
                    </a:cubicBezTo>
                    <a:cubicBezTo>
                      <a:pt x="97" y="2"/>
                      <a:pt x="97" y="2"/>
                      <a:pt x="97" y="2"/>
                    </a:cubicBezTo>
                    <a:cubicBezTo>
                      <a:pt x="100" y="0"/>
                      <a:pt x="103" y="0"/>
                      <a:pt x="105" y="2"/>
                    </a:cubicBezTo>
                    <a:cubicBezTo>
                      <a:pt x="107" y="4"/>
                      <a:pt x="107" y="8"/>
                      <a:pt x="105" y="10"/>
                    </a:cubicBezTo>
                    <a:cubicBezTo>
                      <a:pt x="9" y="102"/>
                      <a:pt x="9" y="102"/>
                      <a:pt x="9" y="102"/>
                    </a:cubicBezTo>
                    <a:cubicBezTo>
                      <a:pt x="8" y="103"/>
                      <a:pt x="7" y="104"/>
                      <a:pt x="5" y="104"/>
                    </a:cubicBezTo>
                    <a:close/>
                  </a:path>
                </a:pathLst>
              </a:custGeom>
              <a:solidFill>
                <a:srgbClr val="CB6B7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5" name="iŝlîḍê">
                <a:extLst>
                  <a:ext uri="{FF2B5EF4-FFF2-40B4-BE49-F238E27FC236}">
                    <a16:creationId xmlns="" xmlns:a16="http://schemas.microsoft.com/office/drawing/2014/main" id="{6EE7D5D2-EF73-42DD-8E08-CDAA7B72FC10}"/>
                  </a:ext>
                </a:extLst>
              </p:cNvPr>
              <p:cNvSpPr/>
              <p:nvPr/>
            </p:nvSpPr>
            <p:spPr bwMode="auto">
              <a:xfrm>
                <a:off x="7934325" y="3697188"/>
                <a:ext cx="674688" cy="1516062"/>
              </a:xfrm>
              <a:custGeom>
                <a:avLst/>
                <a:gdLst>
                  <a:gd name="T0" fmla="*/ 52 w 58"/>
                  <a:gd name="T1" fmla="*/ 130 h 130"/>
                  <a:gd name="T2" fmla="*/ 49 w 58"/>
                  <a:gd name="T3" fmla="*/ 129 h 130"/>
                  <a:gd name="T4" fmla="*/ 16 w 58"/>
                  <a:gd name="T5" fmla="*/ 91 h 130"/>
                  <a:gd name="T6" fmla="*/ 0 w 58"/>
                  <a:gd name="T7" fmla="*/ 6 h 130"/>
                  <a:gd name="T8" fmla="*/ 4 w 58"/>
                  <a:gd name="T9" fmla="*/ 0 h 130"/>
                  <a:gd name="T10" fmla="*/ 11 w 58"/>
                  <a:gd name="T11" fmla="*/ 4 h 130"/>
                  <a:gd name="T12" fmla="*/ 27 w 58"/>
                  <a:gd name="T13" fmla="*/ 89 h 130"/>
                  <a:gd name="T14" fmla="*/ 54 w 58"/>
                  <a:gd name="T15" fmla="*/ 119 h 130"/>
                  <a:gd name="T16" fmla="*/ 57 w 58"/>
                  <a:gd name="T17" fmla="*/ 126 h 130"/>
                  <a:gd name="T18" fmla="*/ 52 w 58"/>
                  <a:gd name="T19" fmla="*/ 130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8" h="130">
                    <a:moveTo>
                      <a:pt x="52" y="130"/>
                    </a:moveTo>
                    <a:cubicBezTo>
                      <a:pt x="51" y="130"/>
                      <a:pt x="50" y="129"/>
                      <a:pt x="49" y="129"/>
                    </a:cubicBezTo>
                    <a:cubicBezTo>
                      <a:pt x="22" y="117"/>
                      <a:pt x="16" y="92"/>
                      <a:pt x="16" y="91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3"/>
                      <a:pt x="1" y="1"/>
                      <a:pt x="4" y="0"/>
                    </a:cubicBezTo>
                    <a:cubicBezTo>
                      <a:pt x="7" y="0"/>
                      <a:pt x="10" y="1"/>
                      <a:pt x="11" y="4"/>
                    </a:cubicBezTo>
                    <a:cubicBezTo>
                      <a:pt x="27" y="89"/>
                      <a:pt x="27" y="89"/>
                      <a:pt x="27" y="89"/>
                    </a:cubicBezTo>
                    <a:cubicBezTo>
                      <a:pt x="27" y="89"/>
                      <a:pt x="31" y="109"/>
                      <a:pt x="54" y="119"/>
                    </a:cubicBezTo>
                    <a:cubicBezTo>
                      <a:pt x="57" y="121"/>
                      <a:pt x="58" y="124"/>
                      <a:pt x="57" y="126"/>
                    </a:cubicBezTo>
                    <a:cubicBezTo>
                      <a:pt x="56" y="128"/>
                      <a:pt x="54" y="130"/>
                      <a:pt x="52" y="130"/>
                    </a:cubicBezTo>
                    <a:close/>
                  </a:path>
                </a:pathLst>
              </a:custGeom>
              <a:solidFill>
                <a:srgbClr val="FDD2B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6" name="îṧľîḑe">
                <a:extLst>
                  <a:ext uri="{FF2B5EF4-FFF2-40B4-BE49-F238E27FC236}">
                    <a16:creationId xmlns="" xmlns:a16="http://schemas.microsoft.com/office/drawing/2014/main" id="{4BF36A08-DF4C-4668-A994-1F859E0B3840}"/>
                  </a:ext>
                </a:extLst>
              </p:cNvPr>
              <p:cNvSpPr/>
              <p:nvPr/>
            </p:nvSpPr>
            <p:spPr bwMode="auto">
              <a:xfrm>
                <a:off x="5908675" y="3359051"/>
                <a:ext cx="174625" cy="174625"/>
              </a:xfrm>
              <a:prstGeom prst="ellipse">
                <a:avLst/>
              </a:prstGeom>
              <a:solidFill>
                <a:srgbClr val="002E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7" name="iSļiḑe">
                <a:extLst>
                  <a:ext uri="{FF2B5EF4-FFF2-40B4-BE49-F238E27FC236}">
                    <a16:creationId xmlns="" xmlns:a16="http://schemas.microsoft.com/office/drawing/2014/main" id="{DAC18EF2-68AF-4413-B3F2-3B4BAF89D89E}"/>
                  </a:ext>
                </a:extLst>
              </p:cNvPr>
              <p:cNvSpPr/>
              <p:nvPr/>
            </p:nvSpPr>
            <p:spPr bwMode="auto">
              <a:xfrm>
                <a:off x="6711950" y="4979888"/>
                <a:ext cx="454025" cy="454025"/>
              </a:xfrm>
              <a:prstGeom prst="ellipse">
                <a:avLst/>
              </a:prstGeom>
              <a:solidFill>
                <a:srgbClr val="FDD2B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8" name="ïṡ1iďê">
                <a:extLst>
                  <a:ext uri="{FF2B5EF4-FFF2-40B4-BE49-F238E27FC236}">
                    <a16:creationId xmlns="" xmlns:a16="http://schemas.microsoft.com/office/drawing/2014/main" id="{5BCDEE28-31A1-466A-BC6F-743D739887E6}"/>
                  </a:ext>
                </a:extLst>
              </p:cNvPr>
              <p:cNvSpPr/>
              <p:nvPr/>
            </p:nvSpPr>
            <p:spPr bwMode="auto">
              <a:xfrm>
                <a:off x="4221163" y="4979888"/>
                <a:ext cx="244475" cy="255587"/>
              </a:xfrm>
              <a:prstGeom prst="ellipse">
                <a:avLst/>
              </a:prstGeom>
              <a:solidFill>
                <a:srgbClr val="FDD2B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9" name="ïṣļíḓè">
                <a:extLst>
                  <a:ext uri="{FF2B5EF4-FFF2-40B4-BE49-F238E27FC236}">
                    <a16:creationId xmlns="" xmlns:a16="http://schemas.microsoft.com/office/drawing/2014/main" id="{BBAAC8AB-6B13-45D7-8820-4C697A792153}"/>
                  </a:ext>
                </a:extLst>
              </p:cNvPr>
              <p:cNvSpPr/>
              <p:nvPr/>
            </p:nvSpPr>
            <p:spPr bwMode="auto">
              <a:xfrm>
                <a:off x="8412163" y="4979888"/>
                <a:ext cx="255588" cy="255587"/>
              </a:xfrm>
              <a:prstGeom prst="ellipse">
                <a:avLst/>
              </a:prstGeom>
              <a:solidFill>
                <a:srgbClr val="FDD2B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0" name="ïŝḷídê">
                <a:extLst>
                  <a:ext uri="{FF2B5EF4-FFF2-40B4-BE49-F238E27FC236}">
                    <a16:creationId xmlns="" xmlns:a16="http://schemas.microsoft.com/office/drawing/2014/main" id="{4EEA90EA-8E25-4289-817F-47F53871D90B}"/>
                  </a:ext>
                </a:extLst>
              </p:cNvPr>
              <p:cNvSpPr/>
              <p:nvPr/>
            </p:nvSpPr>
            <p:spPr bwMode="auto">
              <a:xfrm>
                <a:off x="6048375" y="3359051"/>
                <a:ext cx="523875" cy="536575"/>
              </a:xfrm>
              <a:custGeom>
                <a:avLst/>
                <a:gdLst>
                  <a:gd name="T0" fmla="*/ 7 w 45"/>
                  <a:gd name="T1" fmla="*/ 0 h 46"/>
                  <a:gd name="T2" fmla="*/ 32 w 45"/>
                  <a:gd name="T3" fmla="*/ 0 h 46"/>
                  <a:gd name="T4" fmla="*/ 44 w 45"/>
                  <a:gd name="T5" fmla="*/ 20 h 46"/>
                  <a:gd name="T6" fmla="*/ 12 w 45"/>
                  <a:gd name="T7" fmla="*/ 40 h 46"/>
                  <a:gd name="T8" fmla="*/ 13 w 45"/>
                  <a:gd name="T9" fmla="*/ 46 h 46"/>
                  <a:gd name="T10" fmla="*/ 3 w 45"/>
                  <a:gd name="T11" fmla="*/ 46 h 46"/>
                  <a:gd name="T12" fmla="*/ 1 w 45"/>
                  <a:gd name="T13" fmla="*/ 34 h 46"/>
                  <a:gd name="T14" fmla="*/ 8 w 45"/>
                  <a:gd name="T15" fmla="*/ 29 h 46"/>
                  <a:gd name="T16" fmla="*/ 33 w 45"/>
                  <a:gd name="T17" fmla="*/ 21 h 46"/>
                  <a:gd name="T18" fmla="*/ 9 w 45"/>
                  <a:gd name="T19" fmla="*/ 10 h 46"/>
                  <a:gd name="T20" fmla="*/ 7 w 45"/>
                  <a:gd name="T21" fmla="*/ 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5" h="46">
                    <a:moveTo>
                      <a:pt x="7" y="0"/>
                    </a:moveTo>
                    <a:cubicBezTo>
                      <a:pt x="7" y="0"/>
                      <a:pt x="29" y="0"/>
                      <a:pt x="32" y="0"/>
                    </a:cubicBezTo>
                    <a:cubicBezTo>
                      <a:pt x="36" y="1"/>
                      <a:pt x="45" y="6"/>
                      <a:pt x="44" y="20"/>
                    </a:cubicBezTo>
                    <a:cubicBezTo>
                      <a:pt x="43" y="34"/>
                      <a:pt x="34" y="41"/>
                      <a:pt x="12" y="40"/>
                    </a:cubicBezTo>
                    <a:cubicBezTo>
                      <a:pt x="13" y="46"/>
                      <a:pt x="13" y="46"/>
                      <a:pt x="13" y="46"/>
                    </a:cubicBezTo>
                    <a:cubicBezTo>
                      <a:pt x="13" y="46"/>
                      <a:pt x="6" y="46"/>
                      <a:pt x="3" y="46"/>
                    </a:cubicBezTo>
                    <a:cubicBezTo>
                      <a:pt x="1" y="34"/>
                      <a:pt x="1" y="34"/>
                      <a:pt x="1" y="34"/>
                    </a:cubicBezTo>
                    <a:cubicBezTo>
                      <a:pt x="1" y="34"/>
                      <a:pt x="0" y="29"/>
                      <a:pt x="8" y="29"/>
                    </a:cubicBezTo>
                    <a:cubicBezTo>
                      <a:pt x="15" y="29"/>
                      <a:pt x="33" y="31"/>
                      <a:pt x="33" y="21"/>
                    </a:cubicBezTo>
                    <a:cubicBezTo>
                      <a:pt x="34" y="11"/>
                      <a:pt x="27" y="9"/>
                      <a:pt x="9" y="10"/>
                    </a:cubicBez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FDD2B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1" name="îś1ïďè">
                <a:extLst>
                  <a:ext uri="{FF2B5EF4-FFF2-40B4-BE49-F238E27FC236}">
                    <a16:creationId xmlns="" xmlns:a16="http://schemas.microsoft.com/office/drawing/2014/main" id="{CBCC7F03-1F66-4824-9536-F0AA3135E6D4}"/>
                  </a:ext>
                </a:extLst>
              </p:cNvPr>
              <p:cNvSpPr/>
              <p:nvPr/>
            </p:nvSpPr>
            <p:spPr bwMode="auto">
              <a:xfrm>
                <a:off x="7934325" y="3359051"/>
                <a:ext cx="523875" cy="536575"/>
              </a:xfrm>
              <a:custGeom>
                <a:avLst/>
                <a:gdLst>
                  <a:gd name="T0" fmla="*/ 4 w 45"/>
                  <a:gd name="T1" fmla="*/ 0 h 46"/>
                  <a:gd name="T2" fmla="*/ 32 w 45"/>
                  <a:gd name="T3" fmla="*/ 0 h 46"/>
                  <a:gd name="T4" fmla="*/ 43 w 45"/>
                  <a:gd name="T5" fmla="*/ 20 h 46"/>
                  <a:gd name="T6" fmla="*/ 12 w 45"/>
                  <a:gd name="T7" fmla="*/ 40 h 46"/>
                  <a:gd name="T8" fmla="*/ 13 w 45"/>
                  <a:gd name="T9" fmla="*/ 46 h 46"/>
                  <a:gd name="T10" fmla="*/ 3 w 45"/>
                  <a:gd name="T11" fmla="*/ 46 h 46"/>
                  <a:gd name="T12" fmla="*/ 0 w 45"/>
                  <a:gd name="T13" fmla="*/ 34 h 46"/>
                  <a:gd name="T14" fmla="*/ 7 w 45"/>
                  <a:gd name="T15" fmla="*/ 29 h 46"/>
                  <a:gd name="T16" fmla="*/ 33 w 45"/>
                  <a:gd name="T17" fmla="*/ 21 h 46"/>
                  <a:gd name="T18" fmla="*/ 5 w 45"/>
                  <a:gd name="T19" fmla="*/ 10 h 46"/>
                  <a:gd name="T20" fmla="*/ 4 w 45"/>
                  <a:gd name="T21" fmla="*/ 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5" h="46">
                    <a:moveTo>
                      <a:pt x="4" y="0"/>
                    </a:moveTo>
                    <a:cubicBezTo>
                      <a:pt x="4" y="0"/>
                      <a:pt x="28" y="0"/>
                      <a:pt x="32" y="0"/>
                    </a:cubicBezTo>
                    <a:cubicBezTo>
                      <a:pt x="35" y="1"/>
                      <a:pt x="45" y="6"/>
                      <a:pt x="43" y="20"/>
                    </a:cubicBezTo>
                    <a:cubicBezTo>
                      <a:pt x="42" y="34"/>
                      <a:pt x="34" y="41"/>
                      <a:pt x="12" y="40"/>
                    </a:cubicBezTo>
                    <a:cubicBezTo>
                      <a:pt x="13" y="46"/>
                      <a:pt x="13" y="46"/>
                      <a:pt x="13" y="46"/>
                    </a:cubicBezTo>
                    <a:cubicBezTo>
                      <a:pt x="13" y="46"/>
                      <a:pt x="5" y="46"/>
                      <a:pt x="3" y="46"/>
                    </a:cubicBezTo>
                    <a:cubicBezTo>
                      <a:pt x="0" y="34"/>
                      <a:pt x="0" y="34"/>
                      <a:pt x="0" y="34"/>
                    </a:cubicBezTo>
                    <a:cubicBezTo>
                      <a:pt x="0" y="34"/>
                      <a:pt x="0" y="29"/>
                      <a:pt x="7" y="29"/>
                    </a:cubicBezTo>
                    <a:cubicBezTo>
                      <a:pt x="14" y="29"/>
                      <a:pt x="32" y="31"/>
                      <a:pt x="33" y="21"/>
                    </a:cubicBezTo>
                    <a:cubicBezTo>
                      <a:pt x="33" y="11"/>
                      <a:pt x="24" y="9"/>
                      <a:pt x="5" y="10"/>
                    </a:cubicBez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FDD2B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2" name="îŝļïḋê">
                <a:extLst>
                  <a:ext uri="{FF2B5EF4-FFF2-40B4-BE49-F238E27FC236}">
                    <a16:creationId xmlns="" xmlns:a16="http://schemas.microsoft.com/office/drawing/2014/main" id="{B5690684-AF66-4B7F-8242-D579BA7BD3B4}"/>
                  </a:ext>
                </a:extLst>
              </p:cNvPr>
              <p:cNvSpPr/>
              <p:nvPr/>
            </p:nvSpPr>
            <p:spPr bwMode="auto">
              <a:xfrm>
                <a:off x="5024438" y="4932263"/>
                <a:ext cx="360363" cy="246062"/>
              </a:xfrm>
              <a:custGeom>
                <a:avLst/>
                <a:gdLst>
                  <a:gd name="T0" fmla="*/ 213 w 227"/>
                  <a:gd name="T1" fmla="*/ 155 h 155"/>
                  <a:gd name="T2" fmla="*/ 0 w 227"/>
                  <a:gd name="T3" fmla="*/ 81 h 155"/>
                  <a:gd name="T4" fmla="*/ 15 w 227"/>
                  <a:gd name="T5" fmla="*/ 0 h 155"/>
                  <a:gd name="T6" fmla="*/ 59 w 227"/>
                  <a:gd name="T7" fmla="*/ 8 h 155"/>
                  <a:gd name="T8" fmla="*/ 51 w 227"/>
                  <a:gd name="T9" fmla="*/ 52 h 155"/>
                  <a:gd name="T10" fmla="*/ 227 w 227"/>
                  <a:gd name="T11" fmla="*/ 111 h 155"/>
                  <a:gd name="T12" fmla="*/ 213 w 227"/>
                  <a:gd name="T13" fmla="*/ 155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27" h="155">
                    <a:moveTo>
                      <a:pt x="213" y="155"/>
                    </a:moveTo>
                    <a:lnTo>
                      <a:pt x="0" y="81"/>
                    </a:lnTo>
                    <a:lnTo>
                      <a:pt x="15" y="0"/>
                    </a:lnTo>
                    <a:lnTo>
                      <a:pt x="59" y="8"/>
                    </a:lnTo>
                    <a:lnTo>
                      <a:pt x="51" y="52"/>
                    </a:lnTo>
                    <a:lnTo>
                      <a:pt x="227" y="111"/>
                    </a:lnTo>
                    <a:lnTo>
                      <a:pt x="213" y="155"/>
                    </a:lnTo>
                    <a:close/>
                  </a:path>
                </a:pathLst>
              </a:custGeom>
              <a:solidFill>
                <a:srgbClr val="FDD2B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3" name="ïṩļíḋê">
                <a:extLst>
                  <a:ext uri="{FF2B5EF4-FFF2-40B4-BE49-F238E27FC236}">
                    <a16:creationId xmlns="" xmlns:a16="http://schemas.microsoft.com/office/drawing/2014/main" id="{4AB00CC5-F1C5-428C-B802-CCC1F99C6385}"/>
                  </a:ext>
                </a:extLst>
              </p:cNvPr>
              <p:cNvSpPr/>
              <p:nvPr/>
            </p:nvSpPr>
            <p:spPr bwMode="auto">
              <a:xfrm>
                <a:off x="6851650" y="4652863"/>
                <a:ext cx="152400" cy="407987"/>
              </a:xfrm>
              <a:custGeom>
                <a:avLst/>
                <a:gdLst>
                  <a:gd name="T0" fmla="*/ 59 w 96"/>
                  <a:gd name="T1" fmla="*/ 257 h 257"/>
                  <a:gd name="T2" fmla="*/ 0 w 96"/>
                  <a:gd name="T3" fmla="*/ 88 h 257"/>
                  <a:gd name="T4" fmla="*/ 22 w 96"/>
                  <a:gd name="T5" fmla="*/ 0 h 257"/>
                  <a:gd name="T6" fmla="*/ 66 w 96"/>
                  <a:gd name="T7" fmla="*/ 15 h 257"/>
                  <a:gd name="T8" fmla="*/ 44 w 96"/>
                  <a:gd name="T9" fmla="*/ 81 h 257"/>
                  <a:gd name="T10" fmla="*/ 96 w 96"/>
                  <a:gd name="T11" fmla="*/ 242 h 257"/>
                  <a:gd name="T12" fmla="*/ 59 w 96"/>
                  <a:gd name="T13" fmla="*/ 257 h 2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6" h="257">
                    <a:moveTo>
                      <a:pt x="59" y="257"/>
                    </a:moveTo>
                    <a:lnTo>
                      <a:pt x="0" y="88"/>
                    </a:lnTo>
                    <a:lnTo>
                      <a:pt x="22" y="0"/>
                    </a:lnTo>
                    <a:lnTo>
                      <a:pt x="66" y="15"/>
                    </a:lnTo>
                    <a:lnTo>
                      <a:pt x="44" y="81"/>
                    </a:lnTo>
                    <a:lnTo>
                      <a:pt x="96" y="242"/>
                    </a:lnTo>
                    <a:lnTo>
                      <a:pt x="59" y="257"/>
                    </a:lnTo>
                    <a:close/>
                  </a:path>
                </a:pathLst>
              </a:custGeom>
              <a:solidFill>
                <a:srgbClr val="FDD2B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4" name="işḷíḓê">
                <a:extLst>
                  <a:ext uri="{FF2B5EF4-FFF2-40B4-BE49-F238E27FC236}">
                    <a16:creationId xmlns="" xmlns:a16="http://schemas.microsoft.com/office/drawing/2014/main" id="{1ED472D8-C3FC-4D6B-9A79-EF65EFE0EB2C}"/>
                  </a:ext>
                </a:extLst>
              </p:cNvPr>
              <p:cNvSpPr/>
              <p:nvPr/>
            </p:nvSpPr>
            <p:spPr bwMode="auto">
              <a:xfrm>
                <a:off x="4932363" y="4805263"/>
                <a:ext cx="347663" cy="209550"/>
              </a:xfrm>
              <a:custGeom>
                <a:avLst/>
                <a:gdLst>
                  <a:gd name="T0" fmla="*/ 14 w 219"/>
                  <a:gd name="T1" fmla="*/ 0 h 132"/>
                  <a:gd name="T2" fmla="*/ 0 w 219"/>
                  <a:gd name="T3" fmla="*/ 66 h 132"/>
                  <a:gd name="T4" fmla="*/ 183 w 219"/>
                  <a:gd name="T5" fmla="*/ 132 h 132"/>
                  <a:gd name="T6" fmla="*/ 219 w 219"/>
                  <a:gd name="T7" fmla="*/ 73 h 132"/>
                  <a:gd name="T8" fmla="*/ 14 w 219"/>
                  <a:gd name="T9" fmla="*/ 0 h 1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9" h="132">
                    <a:moveTo>
                      <a:pt x="14" y="0"/>
                    </a:moveTo>
                    <a:lnTo>
                      <a:pt x="0" y="66"/>
                    </a:lnTo>
                    <a:lnTo>
                      <a:pt x="183" y="132"/>
                    </a:lnTo>
                    <a:lnTo>
                      <a:pt x="219" y="73"/>
                    </a:lnTo>
                    <a:lnTo>
                      <a:pt x="14" y="0"/>
                    </a:lnTo>
                    <a:close/>
                  </a:path>
                </a:pathLst>
              </a:custGeom>
              <a:solidFill>
                <a:srgbClr val="17326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5" name="íś1iďê">
                <a:extLst>
                  <a:ext uri="{FF2B5EF4-FFF2-40B4-BE49-F238E27FC236}">
                    <a16:creationId xmlns="" xmlns:a16="http://schemas.microsoft.com/office/drawing/2014/main" id="{787CB9BD-3F20-492F-A5A3-FDA246BE1F8C}"/>
                  </a:ext>
                </a:extLst>
              </p:cNvPr>
              <p:cNvSpPr/>
              <p:nvPr/>
            </p:nvSpPr>
            <p:spPr bwMode="auto">
              <a:xfrm>
                <a:off x="5641975" y="4875113"/>
                <a:ext cx="371475" cy="279400"/>
              </a:xfrm>
              <a:custGeom>
                <a:avLst/>
                <a:gdLst>
                  <a:gd name="T0" fmla="*/ 0 w 32"/>
                  <a:gd name="T1" fmla="*/ 14 h 24"/>
                  <a:gd name="T2" fmla="*/ 29 w 32"/>
                  <a:gd name="T3" fmla="*/ 0 h 24"/>
                  <a:gd name="T4" fmla="*/ 32 w 32"/>
                  <a:gd name="T5" fmla="*/ 10 h 24"/>
                  <a:gd name="T6" fmla="*/ 6 w 32"/>
                  <a:gd name="T7" fmla="*/ 24 h 24"/>
                  <a:gd name="T8" fmla="*/ 0 w 32"/>
                  <a:gd name="T9" fmla="*/ 1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24">
                    <a:moveTo>
                      <a:pt x="0" y="14"/>
                    </a:moveTo>
                    <a:cubicBezTo>
                      <a:pt x="29" y="0"/>
                      <a:pt x="29" y="0"/>
                      <a:pt x="29" y="0"/>
                    </a:cubicBezTo>
                    <a:cubicBezTo>
                      <a:pt x="32" y="10"/>
                      <a:pt x="32" y="10"/>
                      <a:pt x="32" y="10"/>
                    </a:cubicBezTo>
                    <a:cubicBezTo>
                      <a:pt x="6" y="24"/>
                      <a:pt x="6" y="24"/>
                      <a:pt x="6" y="24"/>
                    </a:cubicBezTo>
                    <a:cubicBezTo>
                      <a:pt x="6" y="24"/>
                      <a:pt x="4" y="17"/>
                      <a:pt x="0" y="14"/>
                    </a:cubicBezTo>
                    <a:close/>
                  </a:path>
                </a:pathLst>
              </a:custGeom>
              <a:solidFill>
                <a:srgbClr val="CB6B7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6" name="íṥḻîḍè">
                <a:extLst>
                  <a:ext uri="{FF2B5EF4-FFF2-40B4-BE49-F238E27FC236}">
                    <a16:creationId xmlns="" xmlns:a16="http://schemas.microsoft.com/office/drawing/2014/main" id="{F1E6574F-CC03-4AD6-B6F1-ABD71D89B63C}"/>
                  </a:ext>
                </a:extLst>
              </p:cNvPr>
              <p:cNvSpPr/>
              <p:nvPr/>
            </p:nvSpPr>
            <p:spPr bwMode="auto">
              <a:xfrm>
                <a:off x="5257800" y="4979888"/>
                <a:ext cx="454025" cy="454025"/>
              </a:xfrm>
              <a:prstGeom prst="ellipse">
                <a:avLst/>
              </a:prstGeom>
              <a:solidFill>
                <a:srgbClr val="FDD2B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7" name="ïşľïḍe">
                <a:extLst>
                  <a:ext uri="{FF2B5EF4-FFF2-40B4-BE49-F238E27FC236}">
                    <a16:creationId xmlns="" xmlns:a16="http://schemas.microsoft.com/office/drawing/2014/main" id="{058B89F5-6776-485C-BE51-4AF8E6DFC147}"/>
                  </a:ext>
                </a:extLst>
              </p:cNvPr>
              <p:cNvSpPr/>
              <p:nvPr/>
            </p:nvSpPr>
            <p:spPr bwMode="auto">
              <a:xfrm>
                <a:off x="5384800" y="5108476"/>
                <a:ext cx="198438" cy="196850"/>
              </a:xfrm>
              <a:prstGeom prst="ellipse">
                <a:avLst/>
              </a:prstGeom>
              <a:solidFill>
                <a:srgbClr val="002E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8" name="išľîḍè">
                <a:extLst>
                  <a:ext uri="{FF2B5EF4-FFF2-40B4-BE49-F238E27FC236}">
                    <a16:creationId xmlns="" xmlns:a16="http://schemas.microsoft.com/office/drawing/2014/main" id="{A10324EB-3BCE-47AB-BAEE-4273F427C8A6}"/>
                  </a:ext>
                </a:extLst>
              </p:cNvPr>
              <p:cNvSpPr/>
              <p:nvPr/>
            </p:nvSpPr>
            <p:spPr bwMode="auto">
              <a:xfrm>
                <a:off x="6851650" y="5108476"/>
                <a:ext cx="198438" cy="196850"/>
              </a:xfrm>
              <a:prstGeom prst="ellipse">
                <a:avLst/>
              </a:prstGeom>
              <a:solidFill>
                <a:srgbClr val="002E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9" name="îṥľïḋe">
                <a:extLst>
                  <a:ext uri="{FF2B5EF4-FFF2-40B4-BE49-F238E27FC236}">
                    <a16:creationId xmlns="" xmlns:a16="http://schemas.microsoft.com/office/drawing/2014/main" id="{0C7F8C09-3F9E-47E8-AD17-68A858AAC93B}"/>
                  </a:ext>
                </a:extLst>
              </p:cNvPr>
              <p:cNvSpPr/>
              <p:nvPr/>
            </p:nvSpPr>
            <p:spPr bwMode="auto">
              <a:xfrm>
                <a:off x="5572125" y="5235476"/>
                <a:ext cx="314325" cy="222250"/>
              </a:xfrm>
              <a:custGeom>
                <a:avLst/>
                <a:gdLst>
                  <a:gd name="T0" fmla="*/ 22 w 27"/>
                  <a:gd name="T1" fmla="*/ 19 h 19"/>
                  <a:gd name="T2" fmla="*/ 20 w 27"/>
                  <a:gd name="T3" fmla="*/ 19 h 19"/>
                  <a:gd name="T4" fmla="*/ 3 w 27"/>
                  <a:gd name="T5" fmla="*/ 8 h 19"/>
                  <a:gd name="T6" fmla="*/ 1 w 27"/>
                  <a:gd name="T7" fmla="*/ 3 h 19"/>
                  <a:gd name="T8" fmla="*/ 6 w 27"/>
                  <a:gd name="T9" fmla="*/ 1 h 19"/>
                  <a:gd name="T10" fmla="*/ 24 w 27"/>
                  <a:gd name="T11" fmla="*/ 12 h 19"/>
                  <a:gd name="T12" fmla="*/ 26 w 27"/>
                  <a:gd name="T13" fmla="*/ 17 h 19"/>
                  <a:gd name="T14" fmla="*/ 22 w 27"/>
                  <a:gd name="T15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7" h="19">
                    <a:moveTo>
                      <a:pt x="22" y="19"/>
                    </a:moveTo>
                    <a:cubicBezTo>
                      <a:pt x="22" y="19"/>
                      <a:pt x="21" y="19"/>
                      <a:pt x="20" y="19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1" y="7"/>
                      <a:pt x="0" y="4"/>
                      <a:pt x="1" y="3"/>
                    </a:cubicBezTo>
                    <a:cubicBezTo>
                      <a:pt x="2" y="1"/>
                      <a:pt x="5" y="0"/>
                      <a:pt x="6" y="1"/>
                    </a:cubicBezTo>
                    <a:cubicBezTo>
                      <a:pt x="24" y="12"/>
                      <a:pt x="24" y="12"/>
                      <a:pt x="24" y="12"/>
                    </a:cubicBezTo>
                    <a:cubicBezTo>
                      <a:pt x="26" y="13"/>
                      <a:pt x="27" y="15"/>
                      <a:pt x="26" y="17"/>
                    </a:cubicBezTo>
                    <a:cubicBezTo>
                      <a:pt x="25" y="18"/>
                      <a:pt x="24" y="19"/>
                      <a:pt x="22" y="19"/>
                    </a:cubicBezTo>
                    <a:close/>
                  </a:path>
                </a:pathLst>
              </a:custGeom>
              <a:solidFill>
                <a:srgbClr val="FDD2B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0" name="iSľiḍé">
                <a:extLst>
                  <a:ext uri="{FF2B5EF4-FFF2-40B4-BE49-F238E27FC236}">
                    <a16:creationId xmlns="" xmlns:a16="http://schemas.microsoft.com/office/drawing/2014/main" id="{E0DA8E9B-71F6-494A-9B07-C9EDD91B5946}"/>
                  </a:ext>
                </a:extLst>
              </p:cNvPr>
              <p:cNvSpPr/>
              <p:nvPr/>
            </p:nvSpPr>
            <p:spPr bwMode="auto">
              <a:xfrm>
                <a:off x="6711950" y="4513163"/>
                <a:ext cx="466725" cy="303212"/>
              </a:xfrm>
              <a:custGeom>
                <a:avLst/>
                <a:gdLst>
                  <a:gd name="T0" fmla="*/ 44 w 294"/>
                  <a:gd name="T1" fmla="*/ 0 h 191"/>
                  <a:gd name="T2" fmla="*/ 0 w 294"/>
                  <a:gd name="T3" fmla="*/ 59 h 191"/>
                  <a:gd name="T4" fmla="*/ 257 w 294"/>
                  <a:gd name="T5" fmla="*/ 191 h 191"/>
                  <a:gd name="T6" fmla="*/ 294 w 294"/>
                  <a:gd name="T7" fmla="*/ 132 h 191"/>
                  <a:gd name="T8" fmla="*/ 44 w 294"/>
                  <a:gd name="T9" fmla="*/ 0 h 1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4" h="191">
                    <a:moveTo>
                      <a:pt x="44" y="0"/>
                    </a:moveTo>
                    <a:lnTo>
                      <a:pt x="0" y="59"/>
                    </a:lnTo>
                    <a:lnTo>
                      <a:pt x="257" y="191"/>
                    </a:lnTo>
                    <a:lnTo>
                      <a:pt x="294" y="132"/>
                    </a:lnTo>
                    <a:lnTo>
                      <a:pt x="44" y="0"/>
                    </a:lnTo>
                    <a:close/>
                  </a:path>
                </a:pathLst>
              </a:custGeom>
              <a:solidFill>
                <a:srgbClr val="17326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1" name="íṥḻîḑé">
                <a:extLst>
                  <a:ext uri="{FF2B5EF4-FFF2-40B4-BE49-F238E27FC236}">
                    <a16:creationId xmlns="" xmlns:a16="http://schemas.microsoft.com/office/drawing/2014/main" id="{83E5FA97-CBF6-4246-9730-92F4290CAB77}"/>
                  </a:ext>
                </a:extLst>
              </p:cNvPr>
              <p:cNvSpPr/>
              <p:nvPr/>
            </p:nvSpPr>
            <p:spPr bwMode="auto">
              <a:xfrm>
                <a:off x="5245100" y="6051451"/>
                <a:ext cx="1536700" cy="0"/>
              </a:xfrm>
              <a:prstGeom prst="line">
                <a:avLst/>
              </a:prstGeom>
              <a:noFill/>
              <a:ln w="22225" cap="rnd">
                <a:solidFill>
                  <a:srgbClr val="21427E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2" name="ï$ḻíḋè">
                <a:extLst>
                  <a:ext uri="{FF2B5EF4-FFF2-40B4-BE49-F238E27FC236}">
                    <a16:creationId xmlns="" xmlns:a16="http://schemas.microsoft.com/office/drawing/2014/main" id="{A00B2EE9-656C-43A4-AAA1-F83BC7EAF129}"/>
                  </a:ext>
                </a:extLst>
              </p:cNvPr>
              <p:cNvSpPr/>
              <p:nvPr/>
            </p:nvSpPr>
            <p:spPr bwMode="auto">
              <a:xfrm>
                <a:off x="6921500" y="6051451"/>
                <a:ext cx="187325" cy="0"/>
              </a:xfrm>
              <a:prstGeom prst="line">
                <a:avLst/>
              </a:prstGeom>
              <a:noFill/>
              <a:ln w="22225" cap="rnd">
                <a:solidFill>
                  <a:srgbClr val="21427E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3" name="íśļîḋê">
                <a:extLst>
                  <a:ext uri="{FF2B5EF4-FFF2-40B4-BE49-F238E27FC236}">
                    <a16:creationId xmlns="" xmlns:a16="http://schemas.microsoft.com/office/drawing/2014/main" id="{08500AD6-134E-4F44-95A6-8E80D3AC23C6}"/>
                  </a:ext>
                </a:extLst>
              </p:cNvPr>
              <p:cNvSpPr/>
              <p:nvPr/>
            </p:nvSpPr>
            <p:spPr bwMode="auto">
              <a:xfrm>
                <a:off x="5803900" y="6110188"/>
                <a:ext cx="746125" cy="0"/>
              </a:xfrm>
              <a:prstGeom prst="line">
                <a:avLst/>
              </a:prstGeom>
              <a:noFill/>
              <a:ln w="22225" cap="rnd">
                <a:solidFill>
                  <a:srgbClr val="21427E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4" name="íŝḻîḍè">
                <a:extLst>
                  <a:ext uri="{FF2B5EF4-FFF2-40B4-BE49-F238E27FC236}">
                    <a16:creationId xmlns="" xmlns:a16="http://schemas.microsoft.com/office/drawing/2014/main" id="{B47E7538-1557-4E07-9461-1F09BC58A200}"/>
                  </a:ext>
                </a:extLst>
              </p:cNvPr>
              <p:cNvSpPr/>
              <p:nvPr/>
            </p:nvSpPr>
            <p:spPr bwMode="auto">
              <a:xfrm>
                <a:off x="6397625" y="5959376"/>
                <a:ext cx="1281113" cy="0"/>
              </a:xfrm>
              <a:prstGeom prst="line">
                <a:avLst/>
              </a:prstGeom>
              <a:noFill/>
              <a:ln w="22225" cap="rnd">
                <a:solidFill>
                  <a:srgbClr val="21427E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5" name="íṡlïḑè">
                <a:extLst>
                  <a:ext uri="{FF2B5EF4-FFF2-40B4-BE49-F238E27FC236}">
                    <a16:creationId xmlns="" xmlns:a16="http://schemas.microsoft.com/office/drawing/2014/main" id="{F3EC0F65-DF05-4B6C-993E-664BBB424195}"/>
                  </a:ext>
                </a:extLst>
              </p:cNvPr>
              <p:cNvSpPr/>
              <p:nvPr/>
            </p:nvSpPr>
            <p:spPr bwMode="auto">
              <a:xfrm>
                <a:off x="5013325" y="5959376"/>
                <a:ext cx="1279525" cy="0"/>
              </a:xfrm>
              <a:prstGeom prst="line">
                <a:avLst/>
              </a:prstGeom>
              <a:noFill/>
              <a:ln w="22225" cap="rnd">
                <a:solidFill>
                  <a:srgbClr val="21427E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6" name="ïṧļïḑê">
                <a:extLst>
                  <a:ext uri="{FF2B5EF4-FFF2-40B4-BE49-F238E27FC236}">
                    <a16:creationId xmlns="" xmlns:a16="http://schemas.microsoft.com/office/drawing/2014/main" id="{CF423FDD-4120-4378-800C-2F5C1CF61D14}"/>
                  </a:ext>
                </a:extLst>
              </p:cNvPr>
              <p:cNvSpPr/>
              <p:nvPr/>
            </p:nvSpPr>
            <p:spPr bwMode="auto">
              <a:xfrm>
                <a:off x="6630988" y="6110188"/>
                <a:ext cx="1279525" cy="0"/>
              </a:xfrm>
              <a:prstGeom prst="line">
                <a:avLst/>
              </a:prstGeom>
              <a:noFill/>
              <a:ln w="22225" cap="rnd">
                <a:solidFill>
                  <a:srgbClr val="21427E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7" name="íṥlïḓe">
                <a:extLst>
                  <a:ext uri="{FF2B5EF4-FFF2-40B4-BE49-F238E27FC236}">
                    <a16:creationId xmlns="" xmlns:a16="http://schemas.microsoft.com/office/drawing/2014/main" id="{E6D4F70E-9DF3-4F10-8C6C-ACEE6B242152}"/>
                  </a:ext>
                </a:extLst>
              </p:cNvPr>
              <p:cNvSpPr/>
              <p:nvPr/>
            </p:nvSpPr>
            <p:spPr bwMode="auto">
              <a:xfrm>
                <a:off x="6327775" y="2017613"/>
                <a:ext cx="1327150" cy="1376362"/>
              </a:xfrm>
              <a:custGeom>
                <a:avLst/>
                <a:gdLst>
                  <a:gd name="T0" fmla="*/ 63 w 114"/>
                  <a:gd name="T1" fmla="*/ 2 h 118"/>
                  <a:gd name="T2" fmla="*/ 16 w 114"/>
                  <a:gd name="T3" fmla="*/ 33 h 118"/>
                  <a:gd name="T4" fmla="*/ 1 w 114"/>
                  <a:gd name="T5" fmla="*/ 105 h 118"/>
                  <a:gd name="T6" fmla="*/ 58 w 114"/>
                  <a:gd name="T7" fmla="*/ 111 h 118"/>
                  <a:gd name="T8" fmla="*/ 86 w 114"/>
                  <a:gd name="T9" fmla="*/ 50 h 118"/>
                  <a:gd name="T10" fmla="*/ 91 w 114"/>
                  <a:gd name="T11" fmla="*/ 67 h 118"/>
                  <a:gd name="T12" fmla="*/ 114 w 114"/>
                  <a:gd name="T13" fmla="*/ 63 h 118"/>
                  <a:gd name="T14" fmla="*/ 97 w 114"/>
                  <a:gd name="T15" fmla="*/ 11 h 118"/>
                  <a:gd name="T16" fmla="*/ 63 w 114"/>
                  <a:gd name="T17" fmla="*/ 2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4" h="118">
                    <a:moveTo>
                      <a:pt x="63" y="2"/>
                    </a:moveTo>
                    <a:cubicBezTo>
                      <a:pt x="63" y="2"/>
                      <a:pt x="32" y="0"/>
                      <a:pt x="16" y="33"/>
                    </a:cubicBezTo>
                    <a:cubicBezTo>
                      <a:pt x="0" y="67"/>
                      <a:pt x="1" y="105"/>
                      <a:pt x="1" y="105"/>
                    </a:cubicBezTo>
                    <a:cubicBezTo>
                      <a:pt x="1" y="105"/>
                      <a:pt x="22" y="118"/>
                      <a:pt x="58" y="111"/>
                    </a:cubicBezTo>
                    <a:cubicBezTo>
                      <a:pt x="58" y="111"/>
                      <a:pt x="60" y="69"/>
                      <a:pt x="86" y="50"/>
                    </a:cubicBezTo>
                    <a:cubicBezTo>
                      <a:pt x="91" y="67"/>
                      <a:pt x="91" y="67"/>
                      <a:pt x="91" y="67"/>
                    </a:cubicBezTo>
                    <a:cubicBezTo>
                      <a:pt x="91" y="67"/>
                      <a:pt x="109" y="62"/>
                      <a:pt x="114" y="63"/>
                    </a:cubicBezTo>
                    <a:cubicBezTo>
                      <a:pt x="114" y="63"/>
                      <a:pt x="111" y="21"/>
                      <a:pt x="97" y="11"/>
                    </a:cubicBezTo>
                    <a:cubicBezTo>
                      <a:pt x="83" y="1"/>
                      <a:pt x="63" y="2"/>
                      <a:pt x="63" y="2"/>
                    </a:cubicBezTo>
                    <a:close/>
                  </a:path>
                </a:pathLst>
              </a:custGeom>
              <a:solidFill>
                <a:srgbClr val="FDD2B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8" name="íṡliḑe">
                <a:extLst>
                  <a:ext uri="{FF2B5EF4-FFF2-40B4-BE49-F238E27FC236}">
                    <a16:creationId xmlns="" xmlns:a16="http://schemas.microsoft.com/office/drawing/2014/main" id="{0788469F-A1C4-4B4B-8569-BAEF6447276F}"/>
                  </a:ext>
                </a:extLst>
              </p:cNvPr>
              <p:cNvSpPr/>
              <p:nvPr/>
            </p:nvSpPr>
            <p:spPr bwMode="auto">
              <a:xfrm>
                <a:off x="6969125" y="1284188"/>
                <a:ext cx="661988" cy="1014412"/>
              </a:xfrm>
              <a:custGeom>
                <a:avLst/>
                <a:gdLst>
                  <a:gd name="T0" fmla="*/ 35 w 57"/>
                  <a:gd name="T1" fmla="*/ 1 h 87"/>
                  <a:gd name="T2" fmla="*/ 9 w 57"/>
                  <a:gd name="T3" fmla="*/ 22 h 87"/>
                  <a:gd name="T4" fmla="*/ 9 w 57"/>
                  <a:gd name="T5" fmla="*/ 29 h 87"/>
                  <a:gd name="T6" fmla="*/ 3 w 57"/>
                  <a:gd name="T7" fmla="*/ 27 h 87"/>
                  <a:gd name="T8" fmla="*/ 8 w 57"/>
                  <a:gd name="T9" fmla="*/ 39 h 87"/>
                  <a:gd name="T10" fmla="*/ 13 w 57"/>
                  <a:gd name="T11" fmla="*/ 54 h 87"/>
                  <a:gd name="T12" fmla="*/ 5 w 57"/>
                  <a:gd name="T13" fmla="*/ 67 h 87"/>
                  <a:gd name="T14" fmla="*/ 30 w 57"/>
                  <a:gd name="T15" fmla="*/ 73 h 87"/>
                  <a:gd name="T16" fmla="*/ 30 w 57"/>
                  <a:gd name="T17" fmla="*/ 62 h 87"/>
                  <a:gd name="T18" fmla="*/ 30 w 57"/>
                  <a:gd name="T19" fmla="*/ 62 h 87"/>
                  <a:gd name="T20" fmla="*/ 54 w 57"/>
                  <a:gd name="T21" fmla="*/ 41 h 87"/>
                  <a:gd name="T22" fmla="*/ 56 w 57"/>
                  <a:gd name="T23" fmla="*/ 26 h 87"/>
                  <a:gd name="T24" fmla="*/ 35 w 57"/>
                  <a:gd name="T25" fmla="*/ 1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7" h="87">
                    <a:moveTo>
                      <a:pt x="35" y="1"/>
                    </a:moveTo>
                    <a:cubicBezTo>
                      <a:pt x="22" y="0"/>
                      <a:pt x="11" y="9"/>
                      <a:pt x="9" y="22"/>
                    </a:cubicBezTo>
                    <a:cubicBezTo>
                      <a:pt x="9" y="29"/>
                      <a:pt x="9" y="29"/>
                      <a:pt x="9" y="29"/>
                    </a:cubicBezTo>
                    <a:cubicBezTo>
                      <a:pt x="8" y="28"/>
                      <a:pt x="5" y="25"/>
                      <a:pt x="3" y="27"/>
                    </a:cubicBezTo>
                    <a:cubicBezTo>
                      <a:pt x="0" y="29"/>
                      <a:pt x="2" y="38"/>
                      <a:pt x="8" y="39"/>
                    </a:cubicBezTo>
                    <a:cubicBezTo>
                      <a:pt x="8" y="44"/>
                      <a:pt x="10" y="50"/>
                      <a:pt x="13" y="54"/>
                    </a:cubicBezTo>
                    <a:cubicBezTo>
                      <a:pt x="12" y="57"/>
                      <a:pt x="9" y="66"/>
                      <a:pt x="5" y="67"/>
                    </a:cubicBezTo>
                    <a:cubicBezTo>
                      <a:pt x="5" y="67"/>
                      <a:pt x="13" y="87"/>
                      <a:pt x="30" y="73"/>
                    </a:cubicBezTo>
                    <a:cubicBezTo>
                      <a:pt x="30" y="73"/>
                      <a:pt x="29" y="68"/>
                      <a:pt x="30" y="62"/>
                    </a:cubicBezTo>
                    <a:cubicBezTo>
                      <a:pt x="30" y="62"/>
                      <a:pt x="30" y="62"/>
                      <a:pt x="30" y="62"/>
                    </a:cubicBezTo>
                    <a:cubicBezTo>
                      <a:pt x="43" y="63"/>
                      <a:pt x="53" y="54"/>
                      <a:pt x="54" y="41"/>
                    </a:cubicBezTo>
                    <a:cubicBezTo>
                      <a:pt x="56" y="26"/>
                      <a:pt x="56" y="26"/>
                      <a:pt x="56" y="26"/>
                    </a:cubicBezTo>
                    <a:cubicBezTo>
                      <a:pt x="57" y="13"/>
                      <a:pt x="47" y="2"/>
                      <a:pt x="35" y="1"/>
                    </a:cubicBezTo>
                    <a:close/>
                  </a:path>
                </a:pathLst>
              </a:custGeom>
              <a:solidFill>
                <a:srgbClr val="CB6B7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9" name="îṩḻîḓê">
                <a:extLst>
                  <a:ext uri="{FF2B5EF4-FFF2-40B4-BE49-F238E27FC236}">
                    <a16:creationId xmlns="" xmlns:a16="http://schemas.microsoft.com/office/drawing/2014/main" id="{FAEB581F-E2D9-41E5-8625-296A724AFAB6}"/>
                  </a:ext>
                </a:extLst>
              </p:cNvPr>
              <p:cNvSpPr/>
              <p:nvPr/>
            </p:nvSpPr>
            <p:spPr bwMode="auto">
              <a:xfrm>
                <a:off x="6921500" y="1155601"/>
                <a:ext cx="838200" cy="547687"/>
              </a:xfrm>
              <a:custGeom>
                <a:avLst/>
                <a:gdLst>
                  <a:gd name="T0" fmla="*/ 9 w 72"/>
                  <a:gd name="T1" fmla="*/ 37 h 47"/>
                  <a:gd name="T2" fmla="*/ 16 w 72"/>
                  <a:gd name="T3" fmla="*/ 13 h 47"/>
                  <a:gd name="T4" fmla="*/ 26 w 72"/>
                  <a:gd name="T5" fmla="*/ 3 h 47"/>
                  <a:gd name="T6" fmla="*/ 68 w 72"/>
                  <a:gd name="T7" fmla="*/ 0 h 47"/>
                  <a:gd name="T8" fmla="*/ 64 w 72"/>
                  <a:gd name="T9" fmla="*/ 7 h 47"/>
                  <a:gd name="T10" fmla="*/ 70 w 72"/>
                  <a:gd name="T11" fmla="*/ 6 h 47"/>
                  <a:gd name="T12" fmla="*/ 64 w 72"/>
                  <a:gd name="T13" fmla="*/ 12 h 47"/>
                  <a:gd name="T14" fmla="*/ 72 w 72"/>
                  <a:gd name="T15" fmla="*/ 15 h 47"/>
                  <a:gd name="T16" fmla="*/ 36 w 72"/>
                  <a:gd name="T17" fmla="*/ 19 h 47"/>
                  <a:gd name="T18" fmla="*/ 24 w 72"/>
                  <a:gd name="T19" fmla="*/ 21 h 47"/>
                  <a:gd name="T20" fmla="*/ 17 w 72"/>
                  <a:gd name="T21" fmla="*/ 38 h 47"/>
                  <a:gd name="T22" fmla="*/ 15 w 72"/>
                  <a:gd name="T23" fmla="*/ 47 h 47"/>
                  <a:gd name="T24" fmla="*/ 13 w 72"/>
                  <a:gd name="T25" fmla="*/ 45 h 47"/>
                  <a:gd name="T26" fmla="*/ 9 w 72"/>
                  <a:gd name="T27" fmla="*/ 3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72" h="47">
                    <a:moveTo>
                      <a:pt x="9" y="37"/>
                    </a:moveTo>
                    <a:cubicBezTo>
                      <a:pt x="9" y="37"/>
                      <a:pt x="0" y="13"/>
                      <a:pt x="16" y="13"/>
                    </a:cubicBezTo>
                    <a:cubicBezTo>
                      <a:pt x="16" y="13"/>
                      <a:pt x="15" y="3"/>
                      <a:pt x="26" y="3"/>
                    </a:cubicBezTo>
                    <a:cubicBezTo>
                      <a:pt x="37" y="4"/>
                      <a:pt x="63" y="6"/>
                      <a:pt x="68" y="0"/>
                    </a:cubicBezTo>
                    <a:cubicBezTo>
                      <a:pt x="68" y="0"/>
                      <a:pt x="69" y="3"/>
                      <a:pt x="64" y="7"/>
                    </a:cubicBezTo>
                    <a:cubicBezTo>
                      <a:pt x="64" y="7"/>
                      <a:pt x="68" y="8"/>
                      <a:pt x="70" y="6"/>
                    </a:cubicBezTo>
                    <a:cubicBezTo>
                      <a:pt x="71" y="5"/>
                      <a:pt x="66" y="12"/>
                      <a:pt x="64" y="12"/>
                    </a:cubicBezTo>
                    <a:cubicBezTo>
                      <a:pt x="63" y="11"/>
                      <a:pt x="71" y="15"/>
                      <a:pt x="72" y="15"/>
                    </a:cubicBezTo>
                    <a:cubicBezTo>
                      <a:pt x="72" y="15"/>
                      <a:pt x="59" y="31"/>
                      <a:pt x="36" y="19"/>
                    </a:cubicBezTo>
                    <a:cubicBezTo>
                      <a:pt x="36" y="19"/>
                      <a:pt x="26" y="16"/>
                      <a:pt x="24" y="21"/>
                    </a:cubicBezTo>
                    <a:cubicBezTo>
                      <a:pt x="22" y="26"/>
                      <a:pt x="24" y="39"/>
                      <a:pt x="17" y="38"/>
                    </a:cubicBezTo>
                    <a:cubicBezTo>
                      <a:pt x="15" y="47"/>
                      <a:pt x="15" y="47"/>
                      <a:pt x="15" y="47"/>
                    </a:cubicBezTo>
                    <a:cubicBezTo>
                      <a:pt x="13" y="45"/>
                      <a:pt x="13" y="45"/>
                      <a:pt x="13" y="45"/>
                    </a:cubicBezTo>
                    <a:cubicBezTo>
                      <a:pt x="13" y="45"/>
                      <a:pt x="14" y="40"/>
                      <a:pt x="9" y="37"/>
                    </a:cubicBezTo>
                    <a:close/>
                  </a:path>
                </a:pathLst>
              </a:custGeom>
              <a:solidFill>
                <a:srgbClr val="002E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0" name="îṣ1íde">
                <a:extLst>
                  <a:ext uri="{FF2B5EF4-FFF2-40B4-BE49-F238E27FC236}">
                    <a16:creationId xmlns="" xmlns:a16="http://schemas.microsoft.com/office/drawing/2014/main" id="{31964F74-3C91-4700-8C76-A1126F60FBB1}"/>
                  </a:ext>
                </a:extLst>
              </p:cNvPr>
              <p:cNvSpPr/>
              <p:nvPr/>
            </p:nvSpPr>
            <p:spPr bwMode="auto">
              <a:xfrm>
                <a:off x="7281863" y="1563588"/>
                <a:ext cx="82550" cy="115887"/>
              </a:xfrm>
              <a:custGeom>
                <a:avLst/>
                <a:gdLst>
                  <a:gd name="T0" fmla="*/ 7 w 7"/>
                  <a:gd name="T1" fmla="*/ 6 h 10"/>
                  <a:gd name="T2" fmla="*/ 0 w 7"/>
                  <a:gd name="T3" fmla="*/ 3 h 10"/>
                  <a:gd name="T4" fmla="*/ 7 w 7"/>
                  <a:gd name="T5" fmla="*/ 6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" h="10">
                    <a:moveTo>
                      <a:pt x="7" y="6"/>
                    </a:moveTo>
                    <a:cubicBezTo>
                      <a:pt x="7" y="6"/>
                      <a:pt x="7" y="0"/>
                      <a:pt x="0" y="3"/>
                    </a:cubicBezTo>
                    <a:cubicBezTo>
                      <a:pt x="0" y="3"/>
                      <a:pt x="7" y="10"/>
                      <a:pt x="7" y="6"/>
                    </a:cubicBezTo>
                    <a:close/>
                  </a:path>
                </a:pathLst>
              </a:custGeom>
              <a:solidFill>
                <a:srgbClr val="002E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1" name="ísļîḍé">
                <a:extLst>
                  <a:ext uri="{FF2B5EF4-FFF2-40B4-BE49-F238E27FC236}">
                    <a16:creationId xmlns="" xmlns:a16="http://schemas.microsoft.com/office/drawing/2014/main" id="{BC0F901F-15E7-4037-A41F-CD431FB090A7}"/>
                  </a:ext>
                </a:extLst>
              </p:cNvPr>
              <p:cNvSpPr/>
              <p:nvPr/>
            </p:nvSpPr>
            <p:spPr bwMode="auto">
              <a:xfrm>
                <a:off x="7491413" y="1622326"/>
                <a:ext cx="93663" cy="92075"/>
              </a:xfrm>
              <a:custGeom>
                <a:avLst/>
                <a:gdLst>
                  <a:gd name="T0" fmla="*/ 2 w 8"/>
                  <a:gd name="T1" fmla="*/ 5 h 8"/>
                  <a:gd name="T2" fmla="*/ 8 w 8"/>
                  <a:gd name="T3" fmla="*/ 6 h 8"/>
                  <a:gd name="T4" fmla="*/ 2 w 8"/>
                  <a:gd name="T5" fmla="*/ 5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" h="8">
                    <a:moveTo>
                      <a:pt x="2" y="5"/>
                    </a:moveTo>
                    <a:cubicBezTo>
                      <a:pt x="2" y="5"/>
                      <a:pt x="4" y="0"/>
                      <a:pt x="8" y="6"/>
                    </a:cubicBezTo>
                    <a:cubicBezTo>
                      <a:pt x="8" y="6"/>
                      <a:pt x="0" y="8"/>
                      <a:pt x="2" y="5"/>
                    </a:cubicBezTo>
                    <a:close/>
                  </a:path>
                </a:pathLst>
              </a:custGeom>
              <a:solidFill>
                <a:srgbClr val="002E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2" name="ïṣḷîḋé">
                <a:extLst>
                  <a:ext uri="{FF2B5EF4-FFF2-40B4-BE49-F238E27FC236}">
                    <a16:creationId xmlns="" xmlns:a16="http://schemas.microsoft.com/office/drawing/2014/main" id="{439D534B-521B-451B-A385-B16A0323A473}"/>
                  </a:ext>
                </a:extLst>
              </p:cNvPr>
              <p:cNvSpPr/>
              <p:nvPr/>
            </p:nvSpPr>
            <p:spPr bwMode="auto">
              <a:xfrm>
                <a:off x="7421563" y="1587401"/>
                <a:ext cx="58738" cy="220662"/>
              </a:xfrm>
              <a:custGeom>
                <a:avLst/>
                <a:gdLst>
                  <a:gd name="T0" fmla="*/ 5 w 5"/>
                  <a:gd name="T1" fmla="*/ 0 h 19"/>
                  <a:gd name="T2" fmla="*/ 5 w 5"/>
                  <a:gd name="T3" fmla="*/ 1 h 19"/>
                  <a:gd name="T4" fmla="*/ 5 w 5"/>
                  <a:gd name="T5" fmla="*/ 4 h 19"/>
                  <a:gd name="T6" fmla="*/ 4 w 5"/>
                  <a:gd name="T7" fmla="*/ 12 h 19"/>
                  <a:gd name="T8" fmla="*/ 3 w 5"/>
                  <a:gd name="T9" fmla="*/ 14 h 19"/>
                  <a:gd name="T10" fmla="*/ 3 w 5"/>
                  <a:gd name="T11" fmla="*/ 14 h 19"/>
                  <a:gd name="T12" fmla="*/ 4 w 5"/>
                  <a:gd name="T13" fmla="*/ 14 h 19"/>
                  <a:gd name="T14" fmla="*/ 4 w 5"/>
                  <a:gd name="T15" fmla="*/ 15 h 19"/>
                  <a:gd name="T16" fmla="*/ 5 w 5"/>
                  <a:gd name="T17" fmla="*/ 17 h 19"/>
                  <a:gd name="T18" fmla="*/ 5 w 5"/>
                  <a:gd name="T19" fmla="*/ 18 h 19"/>
                  <a:gd name="T20" fmla="*/ 4 w 5"/>
                  <a:gd name="T21" fmla="*/ 19 h 19"/>
                  <a:gd name="T22" fmla="*/ 1 w 5"/>
                  <a:gd name="T23" fmla="*/ 19 h 19"/>
                  <a:gd name="T24" fmla="*/ 0 w 5"/>
                  <a:gd name="T25" fmla="*/ 19 h 19"/>
                  <a:gd name="T26" fmla="*/ 1 w 5"/>
                  <a:gd name="T27" fmla="*/ 19 h 19"/>
                  <a:gd name="T28" fmla="*/ 3 w 5"/>
                  <a:gd name="T29" fmla="*/ 18 h 19"/>
                  <a:gd name="T30" fmla="*/ 4 w 5"/>
                  <a:gd name="T31" fmla="*/ 17 h 19"/>
                  <a:gd name="T32" fmla="*/ 3 w 5"/>
                  <a:gd name="T33" fmla="*/ 16 h 19"/>
                  <a:gd name="T34" fmla="*/ 3 w 5"/>
                  <a:gd name="T35" fmla="*/ 15 h 19"/>
                  <a:gd name="T36" fmla="*/ 2 w 5"/>
                  <a:gd name="T37" fmla="*/ 15 h 19"/>
                  <a:gd name="T38" fmla="*/ 2 w 5"/>
                  <a:gd name="T39" fmla="*/ 14 h 19"/>
                  <a:gd name="T40" fmla="*/ 2 w 5"/>
                  <a:gd name="T41" fmla="*/ 12 h 19"/>
                  <a:gd name="T42" fmla="*/ 4 w 5"/>
                  <a:gd name="T43" fmla="*/ 4 h 19"/>
                  <a:gd name="T44" fmla="*/ 5 w 5"/>
                  <a:gd name="T45" fmla="*/ 1 h 19"/>
                  <a:gd name="T46" fmla="*/ 5 w 5"/>
                  <a:gd name="T47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5" h="19">
                    <a:moveTo>
                      <a:pt x="5" y="0"/>
                    </a:moveTo>
                    <a:cubicBezTo>
                      <a:pt x="5" y="0"/>
                      <a:pt x="5" y="1"/>
                      <a:pt x="5" y="1"/>
                    </a:cubicBezTo>
                    <a:cubicBezTo>
                      <a:pt x="5" y="2"/>
                      <a:pt x="5" y="3"/>
                      <a:pt x="5" y="4"/>
                    </a:cubicBezTo>
                    <a:cubicBezTo>
                      <a:pt x="5" y="6"/>
                      <a:pt x="4" y="9"/>
                      <a:pt x="4" y="12"/>
                    </a:cubicBezTo>
                    <a:cubicBezTo>
                      <a:pt x="3" y="12"/>
                      <a:pt x="3" y="13"/>
                      <a:pt x="3" y="14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4" y="14"/>
                      <a:pt x="4" y="14"/>
                      <a:pt x="4" y="14"/>
                    </a:cubicBezTo>
                    <a:cubicBezTo>
                      <a:pt x="4" y="15"/>
                      <a:pt x="4" y="15"/>
                      <a:pt x="4" y="15"/>
                    </a:cubicBezTo>
                    <a:cubicBezTo>
                      <a:pt x="5" y="16"/>
                      <a:pt x="5" y="16"/>
                      <a:pt x="5" y="17"/>
                    </a:cubicBezTo>
                    <a:cubicBezTo>
                      <a:pt x="5" y="18"/>
                      <a:pt x="5" y="18"/>
                      <a:pt x="5" y="18"/>
                    </a:cubicBezTo>
                    <a:cubicBezTo>
                      <a:pt x="4" y="19"/>
                      <a:pt x="4" y="19"/>
                      <a:pt x="4" y="19"/>
                    </a:cubicBezTo>
                    <a:cubicBezTo>
                      <a:pt x="3" y="19"/>
                      <a:pt x="2" y="19"/>
                      <a:pt x="1" y="19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19"/>
                      <a:pt x="0" y="19"/>
                      <a:pt x="1" y="19"/>
                    </a:cubicBezTo>
                    <a:cubicBezTo>
                      <a:pt x="2" y="19"/>
                      <a:pt x="2" y="18"/>
                      <a:pt x="3" y="18"/>
                    </a:cubicBezTo>
                    <a:cubicBezTo>
                      <a:pt x="4" y="18"/>
                      <a:pt x="4" y="17"/>
                      <a:pt x="4" y="17"/>
                    </a:cubicBezTo>
                    <a:cubicBezTo>
                      <a:pt x="4" y="17"/>
                      <a:pt x="4" y="16"/>
                      <a:pt x="3" y="16"/>
                    </a:cubicBezTo>
                    <a:cubicBezTo>
                      <a:pt x="3" y="16"/>
                      <a:pt x="3" y="16"/>
                      <a:pt x="3" y="15"/>
                    </a:cubicBezTo>
                    <a:cubicBezTo>
                      <a:pt x="3" y="15"/>
                      <a:pt x="2" y="15"/>
                      <a:pt x="2" y="15"/>
                    </a:cubicBezTo>
                    <a:cubicBezTo>
                      <a:pt x="2" y="14"/>
                      <a:pt x="2" y="14"/>
                      <a:pt x="2" y="14"/>
                    </a:cubicBezTo>
                    <a:cubicBezTo>
                      <a:pt x="2" y="13"/>
                      <a:pt x="2" y="12"/>
                      <a:pt x="2" y="12"/>
                    </a:cubicBezTo>
                    <a:cubicBezTo>
                      <a:pt x="2" y="9"/>
                      <a:pt x="3" y="6"/>
                      <a:pt x="4" y="4"/>
                    </a:cubicBezTo>
                    <a:cubicBezTo>
                      <a:pt x="4" y="3"/>
                      <a:pt x="5" y="2"/>
                      <a:pt x="5" y="1"/>
                    </a:cubicBezTo>
                    <a:cubicBezTo>
                      <a:pt x="5" y="1"/>
                      <a:pt x="5" y="0"/>
                      <a:pt x="5" y="0"/>
                    </a:cubicBezTo>
                    <a:close/>
                  </a:path>
                </a:pathLst>
              </a:custGeom>
              <a:solidFill>
                <a:srgbClr val="002E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3" name="îṣḻîḋe">
                <a:extLst>
                  <a:ext uri="{FF2B5EF4-FFF2-40B4-BE49-F238E27FC236}">
                    <a16:creationId xmlns="" xmlns:a16="http://schemas.microsoft.com/office/drawing/2014/main" id="{1B75B98B-A109-4444-A076-C076798E571D}"/>
                  </a:ext>
                </a:extLst>
              </p:cNvPr>
              <p:cNvSpPr/>
              <p:nvPr/>
            </p:nvSpPr>
            <p:spPr bwMode="auto">
              <a:xfrm>
                <a:off x="7504113" y="1563588"/>
                <a:ext cx="115888" cy="58737"/>
              </a:xfrm>
              <a:custGeom>
                <a:avLst/>
                <a:gdLst>
                  <a:gd name="T0" fmla="*/ 9 w 10"/>
                  <a:gd name="T1" fmla="*/ 5 h 5"/>
                  <a:gd name="T2" fmla="*/ 8 w 10"/>
                  <a:gd name="T3" fmla="*/ 4 h 5"/>
                  <a:gd name="T4" fmla="*/ 5 w 10"/>
                  <a:gd name="T5" fmla="*/ 2 h 5"/>
                  <a:gd name="T6" fmla="*/ 4 w 10"/>
                  <a:gd name="T7" fmla="*/ 2 h 5"/>
                  <a:gd name="T8" fmla="*/ 3 w 10"/>
                  <a:gd name="T9" fmla="*/ 2 h 5"/>
                  <a:gd name="T10" fmla="*/ 2 w 10"/>
                  <a:gd name="T11" fmla="*/ 2 h 5"/>
                  <a:gd name="T12" fmla="*/ 1 w 10"/>
                  <a:gd name="T13" fmla="*/ 2 h 5"/>
                  <a:gd name="T14" fmla="*/ 0 w 10"/>
                  <a:gd name="T15" fmla="*/ 2 h 5"/>
                  <a:gd name="T16" fmla="*/ 0 w 10"/>
                  <a:gd name="T17" fmla="*/ 2 h 5"/>
                  <a:gd name="T18" fmla="*/ 1 w 10"/>
                  <a:gd name="T19" fmla="*/ 2 h 5"/>
                  <a:gd name="T20" fmla="*/ 2 w 10"/>
                  <a:gd name="T21" fmla="*/ 1 h 5"/>
                  <a:gd name="T22" fmla="*/ 3 w 10"/>
                  <a:gd name="T23" fmla="*/ 0 h 5"/>
                  <a:gd name="T24" fmla="*/ 4 w 10"/>
                  <a:gd name="T25" fmla="*/ 0 h 5"/>
                  <a:gd name="T26" fmla="*/ 5 w 10"/>
                  <a:gd name="T27" fmla="*/ 0 h 5"/>
                  <a:gd name="T28" fmla="*/ 6 w 10"/>
                  <a:gd name="T29" fmla="*/ 1 h 5"/>
                  <a:gd name="T30" fmla="*/ 9 w 10"/>
                  <a:gd name="T31" fmla="*/ 3 h 5"/>
                  <a:gd name="T32" fmla="*/ 10 w 10"/>
                  <a:gd name="T33" fmla="*/ 5 h 5"/>
                  <a:gd name="T34" fmla="*/ 9 w 10"/>
                  <a:gd name="T35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0" h="5">
                    <a:moveTo>
                      <a:pt x="9" y="5"/>
                    </a:moveTo>
                    <a:cubicBezTo>
                      <a:pt x="9" y="5"/>
                      <a:pt x="9" y="4"/>
                      <a:pt x="8" y="4"/>
                    </a:cubicBezTo>
                    <a:cubicBezTo>
                      <a:pt x="8" y="3"/>
                      <a:pt x="7" y="2"/>
                      <a:pt x="5" y="2"/>
                    </a:cubicBezTo>
                    <a:cubicBezTo>
                      <a:pt x="5" y="2"/>
                      <a:pt x="4" y="2"/>
                      <a:pt x="4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2" y="2"/>
                      <a:pt x="2" y="2"/>
                    </a:cubicBezTo>
                    <a:cubicBezTo>
                      <a:pt x="2" y="2"/>
                      <a:pt x="1" y="2"/>
                      <a:pt x="1" y="2"/>
                    </a:cubicBezTo>
                    <a:cubicBezTo>
                      <a:pt x="1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1" y="2"/>
                      <a:pt x="1" y="2"/>
                    </a:cubicBezTo>
                    <a:cubicBezTo>
                      <a:pt x="1" y="1"/>
                      <a:pt x="1" y="1"/>
                      <a:pt x="2" y="1"/>
                    </a:cubicBezTo>
                    <a:cubicBezTo>
                      <a:pt x="2" y="1"/>
                      <a:pt x="2" y="1"/>
                      <a:pt x="3" y="0"/>
                    </a:cubicBezTo>
                    <a:cubicBezTo>
                      <a:pt x="3" y="0"/>
                      <a:pt x="3" y="0"/>
                      <a:pt x="4" y="0"/>
                    </a:cubicBezTo>
                    <a:cubicBezTo>
                      <a:pt x="4" y="0"/>
                      <a:pt x="4" y="0"/>
                      <a:pt x="5" y="0"/>
                    </a:cubicBezTo>
                    <a:cubicBezTo>
                      <a:pt x="5" y="1"/>
                      <a:pt x="5" y="1"/>
                      <a:pt x="6" y="1"/>
                    </a:cubicBezTo>
                    <a:cubicBezTo>
                      <a:pt x="7" y="1"/>
                      <a:pt x="8" y="2"/>
                      <a:pt x="9" y="3"/>
                    </a:cubicBezTo>
                    <a:cubicBezTo>
                      <a:pt x="9" y="4"/>
                      <a:pt x="10" y="5"/>
                      <a:pt x="10" y="5"/>
                    </a:cubicBezTo>
                    <a:lnTo>
                      <a:pt x="9" y="5"/>
                    </a:lnTo>
                    <a:close/>
                  </a:path>
                </a:pathLst>
              </a:custGeom>
              <a:solidFill>
                <a:srgbClr val="002E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4" name="iṩḻíḋe">
                <a:extLst>
                  <a:ext uri="{FF2B5EF4-FFF2-40B4-BE49-F238E27FC236}">
                    <a16:creationId xmlns="" xmlns:a16="http://schemas.microsoft.com/office/drawing/2014/main" id="{21540706-E639-4693-8E9E-8792422663D7}"/>
                  </a:ext>
                </a:extLst>
              </p:cNvPr>
              <p:cNvSpPr/>
              <p:nvPr/>
            </p:nvSpPr>
            <p:spPr bwMode="auto">
              <a:xfrm>
                <a:off x="7281863" y="1493738"/>
                <a:ext cx="139700" cy="58737"/>
              </a:xfrm>
              <a:custGeom>
                <a:avLst/>
                <a:gdLst>
                  <a:gd name="T0" fmla="*/ 12 w 12"/>
                  <a:gd name="T1" fmla="*/ 5 h 5"/>
                  <a:gd name="T2" fmla="*/ 10 w 12"/>
                  <a:gd name="T3" fmla="*/ 3 h 5"/>
                  <a:gd name="T4" fmla="*/ 6 w 12"/>
                  <a:gd name="T5" fmla="*/ 1 h 5"/>
                  <a:gd name="T6" fmla="*/ 5 w 12"/>
                  <a:gd name="T7" fmla="*/ 1 h 5"/>
                  <a:gd name="T8" fmla="*/ 4 w 12"/>
                  <a:gd name="T9" fmla="*/ 1 h 5"/>
                  <a:gd name="T10" fmla="*/ 3 w 12"/>
                  <a:gd name="T11" fmla="*/ 1 h 5"/>
                  <a:gd name="T12" fmla="*/ 2 w 12"/>
                  <a:gd name="T13" fmla="*/ 1 h 5"/>
                  <a:gd name="T14" fmla="*/ 1 w 12"/>
                  <a:gd name="T15" fmla="*/ 2 h 5"/>
                  <a:gd name="T16" fmla="*/ 1 w 12"/>
                  <a:gd name="T17" fmla="*/ 2 h 5"/>
                  <a:gd name="T18" fmla="*/ 0 w 12"/>
                  <a:gd name="T19" fmla="*/ 2 h 5"/>
                  <a:gd name="T20" fmla="*/ 0 w 12"/>
                  <a:gd name="T21" fmla="*/ 2 h 5"/>
                  <a:gd name="T22" fmla="*/ 1 w 12"/>
                  <a:gd name="T23" fmla="*/ 1 h 5"/>
                  <a:gd name="T24" fmla="*/ 1 w 12"/>
                  <a:gd name="T25" fmla="*/ 1 h 5"/>
                  <a:gd name="T26" fmla="*/ 2 w 12"/>
                  <a:gd name="T27" fmla="*/ 0 h 5"/>
                  <a:gd name="T28" fmla="*/ 3 w 12"/>
                  <a:gd name="T29" fmla="*/ 0 h 5"/>
                  <a:gd name="T30" fmla="*/ 4 w 12"/>
                  <a:gd name="T31" fmla="*/ 0 h 5"/>
                  <a:gd name="T32" fmla="*/ 6 w 12"/>
                  <a:gd name="T33" fmla="*/ 0 h 5"/>
                  <a:gd name="T34" fmla="*/ 7 w 12"/>
                  <a:gd name="T35" fmla="*/ 0 h 5"/>
                  <a:gd name="T36" fmla="*/ 9 w 12"/>
                  <a:gd name="T37" fmla="*/ 1 h 5"/>
                  <a:gd name="T38" fmla="*/ 11 w 12"/>
                  <a:gd name="T39" fmla="*/ 3 h 5"/>
                  <a:gd name="T40" fmla="*/ 12 w 12"/>
                  <a:gd name="T41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2" h="5">
                    <a:moveTo>
                      <a:pt x="12" y="5"/>
                    </a:moveTo>
                    <a:cubicBezTo>
                      <a:pt x="12" y="5"/>
                      <a:pt x="11" y="4"/>
                      <a:pt x="10" y="3"/>
                    </a:cubicBezTo>
                    <a:cubicBezTo>
                      <a:pt x="9" y="3"/>
                      <a:pt x="8" y="2"/>
                      <a:pt x="6" y="1"/>
                    </a:cubicBezTo>
                    <a:cubicBezTo>
                      <a:pt x="6" y="1"/>
                      <a:pt x="6" y="1"/>
                      <a:pt x="5" y="1"/>
                    </a:cubicBezTo>
                    <a:cubicBezTo>
                      <a:pt x="5" y="1"/>
                      <a:pt x="5" y="1"/>
                      <a:pt x="4" y="1"/>
                    </a:cubicBezTo>
                    <a:cubicBezTo>
                      <a:pt x="4" y="1"/>
                      <a:pt x="4" y="1"/>
                      <a:pt x="3" y="1"/>
                    </a:cubicBezTo>
                    <a:cubicBezTo>
                      <a:pt x="3" y="1"/>
                      <a:pt x="3" y="1"/>
                      <a:pt x="2" y="1"/>
                    </a:cubicBezTo>
                    <a:cubicBezTo>
                      <a:pt x="2" y="1"/>
                      <a:pt x="2" y="1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2" y="0"/>
                      <a:pt x="2" y="0"/>
                    </a:cubicBezTo>
                    <a:cubicBezTo>
                      <a:pt x="2" y="0"/>
                      <a:pt x="3" y="0"/>
                      <a:pt x="3" y="0"/>
                    </a:cubicBezTo>
                    <a:cubicBezTo>
                      <a:pt x="3" y="0"/>
                      <a:pt x="4" y="0"/>
                      <a:pt x="4" y="0"/>
                    </a:cubicBezTo>
                    <a:cubicBezTo>
                      <a:pt x="5" y="0"/>
                      <a:pt x="5" y="0"/>
                      <a:pt x="6" y="0"/>
                    </a:cubicBezTo>
                    <a:cubicBezTo>
                      <a:pt x="6" y="0"/>
                      <a:pt x="6" y="0"/>
                      <a:pt x="7" y="0"/>
                    </a:cubicBezTo>
                    <a:cubicBezTo>
                      <a:pt x="8" y="0"/>
                      <a:pt x="8" y="1"/>
                      <a:pt x="9" y="1"/>
                    </a:cubicBezTo>
                    <a:cubicBezTo>
                      <a:pt x="10" y="2"/>
                      <a:pt x="10" y="2"/>
                      <a:pt x="11" y="3"/>
                    </a:cubicBezTo>
                    <a:cubicBezTo>
                      <a:pt x="12" y="4"/>
                      <a:pt x="12" y="5"/>
                      <a:pt x="12" y="5"/>
                    </a:cubicBezTo>
                    <a:close/>
                  </a:path>
                </a:pathLst>
              </a:custGeom>
              <a:solidFill>
                <a:srgbClr val="002E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5" name="îś1îde">
                <a:extLst>
                  <a:ext uri="{FF2B5EF4-FFF2-40B4-BE49-F238E27FC236}">
                    <a16:creationId xmlns="" xmlns:a16="http://schemas.microsoft.com/office/drawing/2014/main" id="{4BA6AC6C-0E90-4AF7-8A54-A5968E44507E}"/>
                  </a:ext>
                </a:extLst>
              </p:cNvPr>
              <p:cNvSpPr/>
              <p:nvPr/>
            </p:nvSpPr>
            <p:spPr bwMode="auto">
              <a:xfrm>
                <a:off x="7305675" y="1738213"/>
                <a:ext cx="128588" cy="115887"/>
              </a:xfrm>
              <a:custGeom>
                <a:avLst/>
                <a:gdLst>
                  <a:gd name="T0" fmla="*/ 11 w 11"/>
                  <a:gd name="T1" fmla="*/ 10 h 10"/>
                  <a:gd name="T2" fmla="*/ 8 w 11"/>
                  <a:gd name="T3" fmla="*/ 10 h 10"/>
                  <a:gd name="T4" fmla="*/ 5 w 11"/>
                  <a:gd name="T5" fmla="*/ 9 h 10"/>
                  <a:gd name="T6" fmla="*/ 3 w 11"/>
                  <a:gd name="T7" fmla="*/ 7 h 10"/>
                  <a:gd name="T8" fmla="*/ 1 w 11"/>
                  <a:gd name="T9" fmla="*/ 5 h 10"/>
                  <a:gd name="T10" fmla="*/ 0 w 11"/>
                  <a:gd name="T11" fmla="*/ 2 h 10"/>
                  <a:gd name="T12" fmla="*/ 0 w 11"/>
                  <a:gd name="T13" fmla="*/ 0 h 10"/>
                  <a:gd name="T14" fmla="*/ 0 w 11"/>
                  <a:gd name="T15" fmla="*/ 0 h 10"/>
                  <a:gd name="T16" fmla="*/ 0 w 11"/>
                  <a:gd name="T17" fmla="*/ 0 h 10"/>
                  <a:gd name="T18" fmla="*/ 1 w 11"/>
                  <a:gd name="T19" fmla="*/ 2 h 10"/>
                  <a:gd name="T20" fmla="*/ 2 w 11"/>
                  <a:gd name="T21" fmla="*/ 3 h 10"/>
                  <a:gd name="T22" fmla="*/ 2 w 11"/>
                  <a:gd name="T23" fmla="*/ 4 h 10"/>
                  <a:gd name="T24" fmla="*/ 3 w 11"/>
                  <a:gd name="T25" fmla="*/ 5 h 10"/>
                  <a:gd name="T26" fmla="*/ 4 w 11"/>
                  <a:gd name="T27" fmla="*/ 6 h 10"/>
                  <a:gd name="T28" fmla="*/ 5 w 11"/>
                  <a:gd name="T29" fmla="*/ 7 h 10"/>
                  <a:gd name="T30" fmla="*/ 6 w 11"/>
                  <a:gd name="T31" fmla="*/ 8 h 10"/>
                  <a:gd name="T32" fmla="*/ 8 w 11"/>
                  <a:gd name="T33" fmla="*/ 9 h 10"/>
                  <a:gd name="T34" fmla="*/ 11 w 11"/>
                  <a:gd name="T35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1" h="10">
                    <a:moveTo>
                      <a:pt x="11" y="10"/>
                    </a:moveTo>
                    <a:cubicBezTo>
                      <a:pt x="11" y="10"/>
                      <a:pt x="9" y="10"/>
                      <a:pt x="8" y="10"/>
                    </a:cubicBezTo>
                    <a:cubicBezTo>
                      <a:pt x="7" y="10"/>
                      <a:pt x="6" y="9"/>
                      <a:pt x="5" y="9"/>
                    </a:cubicBezTo>
                    <a:cubicBezTo>
                      <a:pt x="5" y="8"/>
                      <a:pt x="4" y="8"/>
                      <a:pt x="3" y="7"/>
                    </a:cubicBezTo>
                    <a:cubicBezTo>
                      <a:pt x="2" y="6"/>
                      <a:pt x="2" y="5"/>
                      <a:pt x="1" y="5"/>
                    </a:cubicBezTo>
                    <a:cubicBezTo>
                      <a:pt x="1" y="4"/>
                      <a:pt x="0" y="3"/>
                      <a:pt x="0" y="2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1" y="1"/>
                      <a:pt x="1" y="2"/>
                    </a:cubicBezTo>
                    <a:cubicBezTo>
                      <a:pt x="1" y="2"/>
                      <a:pt x="1" y="2"/>
                      <a:pt x="2" y="3"/>
                    </a:cubicBezTo>
                    <a:cubicBezTo>
                      <a:pt x="2" y="3"/>
                      <a:pt x="2" y="3"/>
                      <a:pt x="2" y="4"/>
                    </a:cubicBezTo>
                    <a:cubicBezTo>
                      <a:pt x="3" y="4"/>
                      <a:pt x="3" y="5"/>
                      <a:pt x="3" y="5"/>
                    </a:cubicBezTo>
                    <a:cubicBezTo>
                      <a:pt x="3" y="5"/>
                      <a:pt x="4" y="6"/>
                      <a:pt x="4" y="6"/>
                    </a:cubicBezTo>
                    <a:cubicBezTo>
                      <a:pt x="4" y="6"/>
                      <a:pt x="5" y="7"/>
                      <a:pt x="5" y="7"/>
                    </a:cubicBezTo>
                    <a:cubicBezTo>
                      <a:pt x="6" y="7"/>
                      <a:pt x="6" y="8"/>
                      <a:pt x="6" y="8"/>
                    </a:cubicBezTo>
                    <a:cubicBezTo>
                      <a:pt x="7" y="8"/>
                      <a:pt x="8" y="9"/>
                      <a:pt x="8" y="9"/>
                    </a:cubicBezTo>
                    <a:cubicBezTo>
                      <a:pt x="10" y="10"/>
                      <a:pt x="11" y="10"/>
                      <a:pt x="11" y="10"/>
                    </a:cubicBezTo>
                    <a:close/>
                  </a:path>
                </a:pathLst>
              </a:custGeom>
              <a:solidFill>
                <a:srgbClr val="002E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6" name="îšľiḍé">
                <a:extLst>
                  <a:ext uri="{FF2B5EF4-FFF2-40B4-BE49-F238E27FC236}">
                    <a16:creationId xmlns="" xmlns:a16="http://schemas.microsoft.com/office/drawing/2014/main" id="{A35192EC-3C1C-4EF9-9C15-DAA8C96406C0}"/>
                  </a:ext>
                </a:extLst>
              </p:cNvPr>
              <p:cNvSpPr/>
              <p:nvPr/>
            </p:nvSpPr>
            <p:spPr bwMode="auto">
              <a:xfrm>
                <a:off x="6781800" y="2706588"/>
                <a:ext cx="1222375" cy="885825"/>
              </a:xfrm>
              <a:custGeom>
                <a:avLst/>
                <a:gdLst>
                  <a:gd name="T0" fmla="*/ 20 w 105"/>
                  <a:gd name="T1" fmla="*/ 2 h 76"/>
                  <a:gd name="T2" fmla="*/ 87 w 105"/>
                  <a:gd name="T3" fmla="*/ 52 h 76"/>
                  <a:gd name="T4" fmla="*/ 102 w 105"/>
                  <a:gd name="T5" fmla="*/ 56 h 76"/>
                  <a:gd name="T6" fmla="*/ 95 w 105"/>
                  <a:gd name="T7" fmla="*/ 74 h 76"/>
                  <a:gd name="T8" fmla="*/ 86 w 105"/>
                  <a:gd name="T9" fmla="*/ 64 h 76"/>
                  <a:gd name="T10" fmla="*/ 0 w 105"/>
                  <a:gd name="T11" fmla="*/ 9 h 76"/>
                  <a:gd name="T12" fmla="*/ 20 w 105"/>
                  <a:gd name="T13" fmla="*/ 2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5" h="76">
                    <a:moveTo>
                      <a:pt x="20" y="2"/>
                    </a:moveTo>
                    <a:cubicBezTo>
                      <a:pt x="20" y="2"/>
                      <a:pt x="42" y="39"/>
                      <a:pt x="87" y="52"/>
                    </a:cubicBezTo>
                    <a:cubicBezTo>
                      <a:pt x="87" y="52"/>
                      <a:pt x="99" y="49"/>
                      <a:pt x="102" y="56"/>
                    </a:cubicBezTo>
                    <a:cubicBezTo>
                      <a:pt x="105" y="63"/>
                      <a:pt x="104" y="76"/>
                      <a:pt x="95" y="74"/>
                    </a:cubicBezTo>
                    <a:cubicBezTo>
                      <a:pt x="85" y="73"/>
                      <a:pt x="84" y="69"/>
                      <a:pt x="86" y="64"/>
                    </a:cubicBezTo>
                    <a:cubicBezTo>
                      <a:pt x="86" y="64"/>
                      <a:pt x="21" y="51"/>
                      <a:pt x="0" y="9"/>
                    </a:cubicBezTo>
                    <a:cubicBezTo>
                      <a:pt x="0" y="9"/>
                      <a:pt x="12" y="0"/>
                      <a:pt x="20" y="2"/>
                    </a:cubicBezTo>
                    <a:close/>
                  </a:path>
                </a:pathLst>
              </a:custGeom>
              <a:solidFill>
                <a:srgbClr val="CB6B7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7" name="îṧḻîḋê">
                <a:extLst>
                  <a:ext uri="{FF2B5EF4-FFF2-40B4-BE49-F238E27FC236}">
                    <a16:creationId xmlns="" xmlns:a16="http://schemas.microsoft.com/office/drawing/2014/main" id="{C9D66B77-E806-4862-A764-60DBF9CFDDB2}"/>
                  </a:ext>
                </a:extLst>
              </p:cNvPr>
              <p:cNvSpPr/>
              <p:nvPr/>
            </p:nvSpPr>
            <p:spPr bwMode="auto">
              <a:xfrm>
                <a:off x="6596063" y="2320826"/>
                <a:ext cx="442913" cy="501650"/>
              </a:xfrm>
              <a:custGeom>
                <a:avLst/>
                <a:gdLst>
                  <a:gd name="T0" fmla="*/ 0 w 38"/>
                  <a:gd name="T1" fmla="*/ 3 h 43"/>
                  <a:gd name="T2" fmla="*/ 4 w 38"/>
                  <a:gd name="T3" fmla="*/ 13 h 43"/>
                  <a:gd name="T4" fmla="*/ 7 w 38"/>
                  <a:gd name="T5" fmla="*/ 23 h 43"/>
                  <a:gd name="T6" fmla="*/ 11 w 38"/>
                  <a:gd name="T7" fmla="*/ 33 h 43"/>
                  <a:gd name="T8" fmla="*/ 13 w 38"/>
                  <a:gd name="T9" fmla="*/ 37 h 43"/>
                  <a:gd name="T10" fmla="*/ 16 w 38"/>
                  <a:gd name="T11" fmla="*/ 42 h 43"/>
                  <a:gd name="T12" fmla="*/ 15 w 38"/>
                  <a:gd name="T13" fmla="*/ 42 h 43"/>
                  <a:gd name="T14" fmla="*/ 25 w 38"/>
                  <a:gd name="T15" fmla="*/ 36 h 43"/>
                  <a:gd name="T16" fmla="*/ 30 w 38"/>
                  <a:gd name="T17" fmla="*/ 34 h 43"/>
                  <a:gd name="T18" fmla="*/ 36 w 38"/>
                  <a:gd name="T19" fmla="*/ 34 h 43"/>
                  <a:gd name="T20" fmla="*/ 36 w 38"/>
                  <a:gd name="T21" fmla="*/ 35 h 43"/>
                  <a:gd name="T22" fmla="*/ 36 w 38"/>
                  <a:gd name="T23" fmla="*/ 26 h 43"/>
                  <a:gd name="T24" fmla="*/ 36 w 38"/>
                  <a:gd name="T25" fmla="*/ 17 h 43"/>
                  <a:gd name="T26" fmla="*/ 36 w 38"/>
                  <a:gd name="T27" fmla="*/ 9 h 43"/>
                  <a:gd name="T28" fmla="*/ 37 w 38"/>
                  <a:gd name="T29" fmla="*/ 4 h 43"/>
                  <a:gd name="T30" fmla="*/ 38 w 38"/>
                  <a:gd name="T31" fmla="*/ 0 h 43"/>
                  <a:gd name="T32" fmla="*/ 37 w 38"/>
                  <a:gd name="T33" fmla="*/ 4 h 43"/>
                  <a:gd name="T34" fmla="*/ 37 w 38"/>
                  <a:gd name="T35" fmla="*/ 9 h 43"/>
                  <a:gd name="T36" fmla="*/ 37 w 38"/>
                  <a:gd name="T37" fmla="*/ 17 h 43"/>
                  <a:gd name="T38" fmla="*/ 37 w 38"/>
                  <a:gd name="T39" fmla="*/ 26 h 43"/>
                  <a:gd name="T40" fmla="*/ 37 w 38"/>
                  <a:gd name="T41" fmla="*/ 35 h 43"/>
                  <a:gd name="T42" fmla="*/ 37 w 38"/>
                  <a:gd name="T43" fmla="*/ 35 h 43"/>
                  <a:gd name="T44" fmla="*/ 36 w 38"/>
                  <a:gd name="T45" fmla="*/ 35 h 43"/>
                  <a:gd name="T46" fmla="*/ 31 w 38"/>
                  <a:gd name="T47" fmla="*/ 36 h 43"/>
                  <a:gd name="T48" fmla="*/ 25 w 38"/>
                  <a:gd name="T49" fmla="*/ 37 h 43"/>
                  <a:gd name="T50" fmla="*/ 15 w 38"/>
                  <a:gd name="T51" fmla="*/ 43 h 43"/>
                  <a:gd name="T52" fmla="*/ 15 w 38"/>
                  <a:gd name="T53" fmla="*/ 43 h 43"/>
                  <a:gd name="T54" fmla="*/ 15 w 38"/>
                  <a:gd name="T55" fmla="*/ 43 h 43"/>
                  <a:gd name="T56" fmla="*/ 12 w 38"/>
                  <a:gd name="T57" fmla="*/ 38 h 43"/>
                  <a:gd name="T58" fmla="*/ 9 w 38"/>
                  <a:gd name="T59" fmla="*/ 33 h 43"/>
                  <a:gd name="T60" fmla="*/ 6 w 38"/>
                  <a:gd name="T61" fmla="*/ 23 h 43"/>
                  <a:gd name="T62" fmla="*/ 3 w 38"/>
                  <a:gd name="T63" fmla="*/ 13 h 43"/>
                  <a:gd name="T64" fmla="*/ 0 w 38"/>
                  <a:gd name="T65" fmla="*/ 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38" h="43">
                    <a:moveTo>
                      <a:pt x="0" y="3"/>
                    </a:moveTo>
                    <a:cubicBezTo>
                      <a:pt x="1" y="6"/>
                      <a:pt x="2" y="10"/>
                      <a:pt x="4" y="13"/>
                    </a:cubicBezTo>
                    <a:cubicBezTo>
                      <a:pt x="5" y="16"/>
                      <a:pt x="6" y="20"/>
                      <a:pt x="7" y="23"/>
                    </a:cubicBezTo>
                    <a:cubicBezTo>
                      <a:pt x="8" y="26"/>
                      <a:pt x="9" y="30"/>
                      <a:pt x="11" y="33"/>
                    </a:cubicBezTo>
                    <a:cubicBezTo>
                      <a:pt x="11" y="34"/>
                      <a:pt x="12" y="36"/>
                      <a:pt x="13" y="37"/>
                    </a:cubicBezTo>
                    <a:cubicBezTo>
                      <a:pt x="14" y="39"/>
                      <a:pt x="15" y="40"/>
                      <a:pt x="16" y="42"/>
                    </a:cubicBezTo>
                    <a:cubicBezTo>
                      <a:pt x="15" y="42"/>
                      <a:pt x="15" y="42"/>
                      <a:pt x="15" y="42"/>
                    </a:cubicBezTo>
                    <a:cubicBezTo>
                      <a:pt x="18" y="39"/>
                      <a:pt x="21" y="38"/>
                      <a:pt x="25" y="36"/>
                    </a:cubicBezTo>
                    <a:cubicBezTo>
                      <a:pt x="27" y="35"/>
                      <a:pt x="29" y="35"/>
                      <a:pt x="30" y="34"/>
                    </a:cubicBezTo>
                    <a:cubicBezTo>
                      <a:pt x="32" y="34"/>
                      <a:pt x="34" y="33"/>
                      <a:pt x="36" y="34"/>
                    </a:cubicBezTo>
                    <a:cubicBezTo>
                      <a:pt x="36" y="35"/>
                      <a:pt x="36" y="35"/>
                      <a:pt x="36" y="35"/>
                    </a:cubicBezTo>
                    <a:cubicBezTo>
                      <a:pt x="36" y="32"/>
                      <a:pt x="36" y="29"/>
                      <a:pt x="36" y="26"/>
                    </a:cubicBezTo>
                    <a:cubicBezTo>
                      <a:pt x="36" y="23"/>
                      <a:pt x="36" y="20"/>
                      <a:pt x="36" y="17"/>
                    </a:cubicBezTo>
                    <a:cubicBezTo>
                      <a:pt x="36" y="14"/>
                      <a:pt x="36" y="11"/>
                      <a:pt x="36" y="9"/>
                    </a:cubicBezTo>
                    <a:cubicBezTo>
                      <a:pt x="37" y="7"/>
                      <a:pt x="37" y="6"/>
                      <a:pt x="37" y="4"/>
                    </a:cubicBezTo>
                    <a:cubicBezTo>
                      <a:pt x="37" y="3"/>
                      <a:pt x="37" y="1"/>
                      <a:pt x="38" y="0"/>
                    </a:cubicBezTo>
                    <a:cubicBezTo>
                      <a:pt x="38" y="1"/>
                      <a:pt x="37" y="3"/>
                      <a:pt x="37" y="4"/>
                    </a:cubicBezTo>
                    <a:cubicBezTo>
                      <a:pt x="37" y="6"/>
                      <a:pt x="37" y="7"/>
                      <a:pt x="37" y="9"/>
                    </a:cubicBezTo>
                    <a:cubicBezTo>
                      <a:pt x="37" y="11"/>
                      <a:pt x="37" y="14"/>
                      <a:pt x="37" y="17"/>
                    </a:cubicBezTo>
                    <a:cubicBezTo>
                      <a:pt x="37" y="20"/>
                      <a:pt x="37" y="23"/>
                      <a:pt x="37" y="26"/>
                    </a:cubicBezTo>
                    <a:cubicBezTo>
                      <a:pt x="37" y="29"/>
                      <a:pt x="37" y="32"/>
                      <a:pt x="37" y="35"/>
                    </a:cubicBezTo>
                    <a:cubicBezTo>
                      <a:pt x="37" y="35"/>
                      <a:pt x="37" y="35"/>
                      <a:pt x="37" y="35"/>
                    </a:cubicBezTo>
                    <a:cubicBezTo>
                      <a:pt x="36" y="35"/>
                      <a:pt x="36" y="35"/>
                      <a:pt x="36" y="35"/>
                    </a:cubicBezTo>
                    <a:cubicBezTo>
                      <a:pt x="34" y="35"/>
                      <a:pt x="33" y="35"/>
                      <a:pt x="31" y="36"/>
                    </a:cubicBezTo>
                    <a:cubicBezTo>
                      <a:pt x="29" y="36"/>
                      <a:pt x="27" y="37"/>
                      <a:pt x="25" y="37"/>
                    </a:cubicBezTo>
                    <a:cubicBezTo>
                      <a:pt x="22" y="39"/>
                      <a:pt x="19" y="41"/>
                      <a:pt x="15" y="43"/>
                    </a:cubicBezTo>
                    <a:cubicBezTo>
                      <a:pt x="15" y="43"/>
                      <a:pt x="15" y="43"/>
                      <a:pt x="15" y="43"/>
                    </a:cubicBezTo>
                    <a:cubicBezTo>
                      <a:pt x="15" y="43"/>
                      <a:pt x="15" y="43"/>
                      <a:pt x="15" y="43"/>
                    </a:cubicBezTo>
                    <a:cubicBezTo>
                      <a:pt x="13" y="41"/>
                      <a:pt x="12" y="40"/>
                      <a:pt x="12" y="38"/>
                    </a:cubicBezTo>
                    <a:cubicBezTo>
                      <a:pt x="11" y="37"/>
                      <a:pt x="10" y="35"/>
                      <a:pt x="9" y="33"/>
                    </a:cubicBezTo>
                    <a:cubicBezTo>
                      <a:pt x="8" y="30"/>
                      <a:pt x="7" y="27"/>
                      <a:pt x="6" y="23"/>
                    </a:cubicBezTo>
                    <a:cubicBezTo>
                      <a:pt x="5" y="20"/>
                      <a:pt x="4" y="17"/>
                      <a:pt x="3" y="13"/>
                    </a:cubicBezTo>
                    <a:cubicBezTo>
                      <a:pt x="2" y="10"/>
                      <a:pt x="1" y="6"/>
                      <a:pt x="0" y="3"/>
                    </a:cubicBezTo>
                    <a:close/>
                  </a:path>
                </a:pathLst>
              </a:custGeom>
              <a:solidFill>
                <a:srgbClr val="002E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8" name="íšliďe">
                <a:extLst>
                  <a:ext uri="{FF2B5EF4-FFF2-40B4-BE49-F238E27FC236}">
                    <a16:creationId xmlns="" xmlns:a16="http://schemas.microsoft.com/office/drawing/2014/main" id="{519F5A9D-9630-4026-B7EC-0FEFC0D135ED}"/>
                  </a:ext>
                </a:extLst>
              </p:cNvPr>
              <p:cNvSpPr/>
              <p:nvPr/>
            </p:nvSpPr>
            <p:spPr bwMode="auto">
              <a:xfrm>
                <a:off x="7748588" y="3359051"/>
                <a:ext cx="161925" cy="174625"/>
              </a:xfrm>
              <a:prstGeom prst="ellipse">
                <a:avLst/>
              </a:prstGeom>
              <a:solidFill>
                <a:srgbClr val="002E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9" name="ïSliḋé">
                <a:extLst>
                  <a:ext uri="{FF2B5EF4-FFF2-40B4-BE49-F238E27FC236}">
                    <a16:creationId xmlns="" xmlns:a16="http://schemas.microsoft.com/office/drawing/2014/main" id="{6B2400D2-3517-44A7-82F4-0C812AEAC3DB}"/>
                  </a:ext>
                </a:extLst>
              </p:cNvPr>
              <p:cNvSpPr/>
              <p:nvPr/>
            </p:nvSpPr>
            <p:spPr bwMode="auto">
              <a:xfrm>
                <a:off x="6340475" y="3265388"/>
                <a:ext cx="1512888" cy="1258887"/>
              </a:xfrm>
              <a:custGeom>
                <a:avLst/>
                <a:gdLst>
                  <a:gd name="T0" fmla="*/ 4 w 130"/>
                  <a:gd name="T1" fmla="*/ 0 h 108"/>
                  <a:gd name="T2" fmla="*/ 20 w 130"/>
                  <a:gd name="T3" fmla="*/ 27 h 108"/>
                  <a:gd name="T4" fmla="*/ 107 w 130"/>
                  <a:gd name="T5" fmla="*/ 42 h 108"/>
                  <a:gd name="T6" fmla="*/ 49 w 130"/>
                  <a:gd name="T7" fmla="*/ 97 h 108"/>
                  <a:gd name="T8" fmla="*/ 51 w 130"/>
                  <a:gd name="T9" fmla="*/ 104 h 108"/>
                  <a:gd name="T10" fmla="*/ 60 w 130"/>
                  <a:gd name="T11" fmla="*/ 106 h 108"/>
                  <a:gd name="T12" fmla="*/ 128 w 130"/>
                  <a:gd name="T13" fmla="*/ 43 h 108"/>
                  <a:gd name="T14" fmla="*/ 57 w 130"/>
                  <a:gd name="T15" fmla="*/ 4 h 108"/>
                  <a:gd name="T16" fmla="*/ 4 w 130"/>
                  <a:gd name="T17" fmla="*/ 0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0" h="108">
                    <a:moveTo>
                      <a:pt x="4" y="0"/>
                    </a:moveTo>
                    <a:cubicBezTo>
                      <a:pt x="4" y="0"/>
                      <a:pt x="0" y="19"/>
                      <a:pt x="20" y="27"/>
                    </a:cubicBezTo>
                    <a:cubicBezTo>
                      <a:pt x="40" y="35"/>
                      <a:pt x="109" y="30"/>
                      <a:pt x="107" y="42"/>
                    </a:cubicBezTo>
                    <a:cubicBezTo>
                      <a:pt x="104" y="55"/>
                      <a:pt x="55" y="80"/>
                      <a:pt x="49" y="97"/>
                    </a:cubicBezTo>
                    <a:cubicBezTo>
                      <a:pt x="49" y="97"/>
                      <a:pt x="46" y="99"/>
                      <a:pt x="51" y="104"/>
                    </a:cubicBezTo>
                    <a:cubicBezTo>
                      <a:pt x="56" y="108"/>
                      <a:pt x="60" y="106"/>
                      <a:pt x="60" y="106"/>
                    </a:cubicBezTo>
                    <a:cubicBezTo>
                      <a:pt x="60" y="106"/>
                      <a:pt x="125" y="62"/>
                      <a:pt x="128" y="43"/>
                    </a:cubicBezTo>
                    <a:cubicBezTo>
                      <a:pt x="130" y="25"/>
                      <a:pt x="113" y="8"/>
                      <a:pt x="57" y="4"/>
                    </a:cubicBezTo>
                    <a:cubicBezTo>
                      <a:pt x="57" y="4"/>
                      <a:pt x="11" y="3"/>
                      <a:pt x="4" y="0"/>
                    </a:cubicBezTo>
                    <a:close/>
                  </a:path>
                </a:pathLst>
              </a:custGeom>
              <a:solidFill>
                <a:srgbClr val="002E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0" name="ísḻíde">
                <a:extLst>
                  <a:ext uri="{FF2B5EF4-FFF2-40B4-BE49-F238E27FC236}">
                    <a16:creationId xmlns="" xmlns:a16="http://schemas.microsoft.com/office/drawing/2014/main" id="{A2EC12C1-E285-4EB3-8780-585B18A30242}"/>
                  </a:ext>
                </a:extLst>
              </p:cNvPr>
              <p:cNvSpPr/>
              <p:nvPr/>
            </p:nvSpPr>
            <p:spPr bwMode="auto">
              <a:xfrm>
                <a:off x="6630988" y="3289201"/>
                <a:ext cx="1058863" cy="1165225"/>
              </a:xfrm>
              <a:custGeom>
                <a:avLst/>
                <a:gdLst>
                  <a:gd name="T0" fmla="*/ 0 w 91"/>
                  <a:gd name="T1" fmla="*/ 4 h 100"/>
                  <a:gd name="T2" fmla="*/ 2 w 91"/>
                  <a:gd name="T3" fmla="*/ 7 h 100"/>
                  <a:gd name="T4" fmla="*/ 4 w 91"/>
                  <a:gd name="T5" fmla="*/ 7 h 100"/>
                  <a:gd name="T6" fmla="*/ 7 w 91"/>
                  <a:gd name="T7" fmla="*/ 12 h 100"/>
                  <a:gd name="T8" fmla="*/ 8 w 91"/>
                  <a:gd name="T9" fmla="*/ 14 h 100"/>
                  <a:gd name="T10" fmla="*/ 13 w 91"/>
                  <a:gd name="T11" fmla="*/ 14 h 100"/>
                  <a:gd name="T12" fmla="*/ 21 w 91"/>
                  <a:gd name="T13" fmla="*/ 14 h 100"/>
                  <a:gd name="T14" fmla="*/ 23 w 91"/>
                  <a:gd name="T15" fmla="*/ 15 h 100"/>
                  <a:gd name="T16" fmla="*/ 34 w 91"/>
                  <a:gd name="T17" fmla="*/ 17 h 100"/>
                  <a:gd name="T18" fmla="*/ 37 w 91"/>
                  <a:gd name="T19" fmla="*/ 18 h 100"/>
                  <a:gd name="T20" fmla="*/ 48 w 91"/>
                  <a:gd name="T21" fmla="*/ 20 h 100"/>
                  <a:gd name="T22" fmla="*/ 65 w 91"/>
                  <a:gd name="T23" fmla="*/ 23 h 100"/>
                  <a:gd name="T24" fmla="*/ 69 w 91"/>
                  <a:gd name="T25" fmla="*/ 23 h 100"/>
                  <a:gd name="T26" fmla="*/ 79 w 91"/>
                  <a:gd name="T27" fmla="*/ 25 h 100"/>
                  <a:gd name="T28" fmla="*/ 85 w 91"/>
                  <a:gd name="T29" fmla="*/ 29 h 100"/>
                  <a:gd name="T30" fmla="*/ 89 w 91"/>
                  <a:gd name="T31" fmla="*/ 34 h 100"/>
                  <a:gd name="T32" fmla="*/ 91 w 91"/>
                  <a:gd name="T33" fmla="*/ 38 h 100"/>
                  <a:gd name="T34" fmla="*/ 90 w 91"/>
                  <a:gd name="T35" fmla="*/ 40 h 100"/>
                  <a:gd name="T36" fmla="*/ 87 w 91"/>
                  <a:gd name="T37" fmla="*/ 44 h 100"/>
                  <a:gd name="T38" fmla="*/ 87 w 91"/>
                  <a:gd name="T39" fmla="*/ 44 h 100"/>
                  <a:gd name="T40" fmla="*/ 40 w 91"/>
                  <a:gd name="T41" fmla="*/ 85 h 100"/>
                  <a:gd name="T42" fmla="*/ 29 w 91"/>
                  <a:gd name="T43" fmla="*/ 96 h 100"/>
                  <a:gd name="T44" fmla="*/ 26 w 91"/>
                  <a:gd name="T45" fmla="*/ 100 h 100"/>
                  <a:gd name="T46" fmla="*/ 33 w 91"/>
                  <a:gd name="T47" fmla="*/ 92 h 100"/>
                  <a:gd name="T48" fmla="*/ 56 w 91"/>
                  <a:gd name="T49" fmla="*/ 71 h 100"/>
                  <a:gd name="T50" fmla="*/ 87 w 91"/>
                  <a:gd name="T51" fmla="*/ 44 h 100"/>
                  <a:gd name="T52" fmla="*/ 90 w 91"/>
                  <a:gd name="T53" fmla="*/ 39 h 100"/>
                  <a:gd name="T54" fmla="*/ 90 w 91"/>
                  <a:gd name="T55" fmla="*/ 38 h 100"/>
                  <a:gd name="T56" fmla="*/ 89 w 91"/>
                  <a:gd name="T57" fmla="*/ 35 h 100"/>
                  <a:gd name="T58" fmla="*/ 85 w 91"/>
                  <a:gd name="T59" fmla="*/ 29 h 100"/>
                  <a:gd name="T60" fmla="*/ 79 w 91"/>
                  <a:gd name="T61" fmla="*/ 25 h 100"/>
                  <a:gd name="T62" fmla="*/ 69 w 91"/>
                  <a:gd name="T63" fmla="*/ 23 h 100"/>
                  <a:gd name="T64" fmla="*/ 65 w 91"/>
                  <a:gd name="T65" fmla="*/ 23 h 100"/>
                  <a:gd name="T66" fmla="*/ 48 w 91"/>
                  <a:gd name="T67" fmla="*/ 20 h 100"/>
                  <a:gd name="T68" fmla="*/ 37 w 91"/>
                  <a:gd name="T69" fmla="*/ 18 h 100"/>
                  <a:gd name="T70" fmla="*/ 34 w 91"/>
                  <a:gd name="T71" fmla="*/ 17 h 100"/>
                  <a:gd name="T72" fmla="*/ 23 w 91"/>
                  <a:gd name="T73" fmla="*/ 15 h 100"/>
                  <a:gd name="T74" fmla="*/ 21 w 91"/>
                  <a:gd name="T75" fmla="*/ 15 h 100"/>
                  <a:gd name="T76" fmla="*/ 13 w 91"/>
                  <a:gd name="T77" fmla="*/ 14 h 100"/>
                  <a:gd name="T78" fmla="*/ 8 w 91"/>
                  <a:gd name="T79" fmla="*/ 14 h 100"/>
                  <a:gd name="T80" fmla="*/ 6 w 91"/>
                  <a:gd name="T81" fmla="*/ 12 h 100"/>
                  <a:gd name="T82" fmla="*/ 4 w 91"/>
                  <a:gd name="T83" fmla="*/ 8 h 100"/>
                  <a:gd name="T84" fmla="*/ 2 w 91"/>
                  <a:gd name="T85" fmla="*/ 7 h 100"/>
                  <a:gd name="T86" fmla="*/ 1 w 91"/>
                  <a:gd name="T87" fmla="*/ 6 h 100"/>
                  <a:gd name="T88" fmla="*/ 0 w 91"/>
                  <a:gd name="T89" fmla="*/ 0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91" h="100">
                    <a:moveTo>
                      <a:pt x="0" y="0"/>
                    </a:moveTo>
                    <a:cubicBezTo>
                      <a:pt x="0" y="2"/>
                      <a:pt x="0" y="3"/>
                      <a:pt x="0" y="4"/>
                    </a:cubicBezTo>
                    <a:cubicBezTo>
                      <a:pt x="0" y="4"/>
                      <a:pt x="1" y="5"/>
                      <a:pt x="1" y="6"/>
                    </a:cubicBezTo>
                    <a:cubicBezTo>
                      <a:pt x="1" y="6"/>
                      <a:pt x="2" y="6"/>
                      <a:pt x="2" y="7"/>
                    </a:cubicBezTo>
                    <a:cubicBezTo>
                      <a:pt x="3" y="7"/>
                      <a:pt x="3" y="7"/>
                      <a:pt x="3" y="7"/>
                    </a:cubicBezTo>
                    <a:cubicBezTo>
                      <a:pt x="3" y="7"/>
                      <a:pt x="4" y="7"/>
                      <a:pt x="4" y="7"/>
                    </a:cubicBezTo>
                    <a:cubicBezTo>
                      <a:pt x="4" y="8"/>
                      <a:pt x="5" y="8"/>
                      <a:pt x="5" y="9"/>
                    </a:cubicBezTo>
                    <a:cubicBezTo>
                      <a:pt x="6" y="10"/>
                      <a:pt x="6" y="11"/>
                      <a:pt x="7" y="12"/>
                    </a:cubicBezTo>
                    <a:cubicBezTo>
                      <a:pt x="7" y="12"/>
                      <a:pt x="7" y="13"/>
                      <a:pt x="8" y="13"/>
                    </a:cubicBezTo>
                    <a:cubicBezTo>
                      <a:pt x="8" y="14"/>
                      <a:pt x="8" y="14"/>
                      <a:pt x="8" y="14"/>
                    </a:cubicBezTo>
                    <a:cubicBezTo>
                      <a:pt x="9" y="14"/>
                      <a:pt x="9" y="14"/>
                      <a:pt x="9" y="14"/>
                    </a:cubicBezTo>
                    <a:cubicBezTo>
                      <a:pt x="13" y="14"/>
                      <a:pt x="13" y="14"/>
                      <a:pt x="13" y="14"/>
                    </a:cubicBezTo>
                    <a:cubicBezTo>
                      <a:pt x="15" y="14"/>
                      <a:pt x="18" y="14"/>
                      <a:pt x="20" y="14"/>
                    </a:cubicBezTo>
                    <a:cubicBezTo>
                      <a:pt x="20" y="14"/>
                      <a:pt x="21" y="14"/>
                      <a:pt x="21" y="14"/>
                    </a:cubicBezTo>
                    <a:cubicBezTo>
                      <a:pt x="21" y="15"/>
                      <a:pt x="21" y="15"/>
                      <a:pt x="22" y="15"/>
                    </a:cubicBezTo>
                    <a:cubicBezTo>
                      <a:pt x="22" y="15"/>
                      <a:pt x="23" y="15"/>
                      <a:pt x="23" y="15"/>
                    </a:cubicBezTo>
                    <a:cubicBezTo>
                      <a:pt x="27" y="16"/>
                      <a:pt x="27" y="16"/>
                      <a:pt x="27" y="16"/>
                    </a:cubicBezTo>
                    <a:cubicBezTo>
                      <a:pt x="29" y="16"/>
                      <a:pt x="32" y="16"/>
                      <a:pt x="34" y="17"/>
                    </a:cubicBezTo>
                    <a:cubicBezTo>
                      <a:pt x="35" y="17"/>
                      <a:pt x="35" y="17"/>
                      <a:pt x="36" y="17"/>
                    </a:cubicBezTo>
                    <a:cubicBezTo>
                      <a:pt x="36" y="17"/>
                      <a:pt x="37" y="17"/>
                      <a:pt x="37" y="18"/>
                    </a:cubicBezTo>
                    <a:cubicBezTo>
                      <a:pt x="39" y="18"/>
                      <a:pt x="40" y="18"/>
                      <a:pt x="41" y="18"/>
                    </a:cubicBezTo>
                    <a:cubicBezTo>
                      <a:pt x="48" y="20"/>
                      <a:pt x="48" y="20"/>
                      <a:pt x="48" y="20"/>
                    </a:cubicBezTo>
                    <a:cubicBezTo>
                      <a:pt x="53" y="21"/>
                      <a:pt x="57" y="22"/>
                      <a:pt x="62" y="23"/>
                    </a:cubicBezTo>
                    <a:cubicBezTo>
                      <a:pt x="63" y="23"/>
                      <a:pt x="64" y="23"/>
                      <a:pt x="65" y="23"/>
                    </a:cubicBezTo>
                    <a:cubicBezTo>
                      <a:pt x="66" y="23"/>
                      <a:pt x="67" y="23"/>
                      <a:pt x="67" y="23"/>
                    </a:cubicBezTo>
                    <a:cubicBezTo>
                      <a:pt x="68" y="23"/>
                      <a:pt x="68" y="23"/>
                      <a:pt x="69" y="23"/>
                    </a:cubicBezTo>
                    <a:cubicBezTo>
                      <a:pt x="71" y="23"/>
                      <a:pt x="74" y="24"/>
                      <a:pt x="76" y="24"/>
                    </a:cubicBezTo>
                    <a:cubicBezTo>
                      <a:pt x="77" y="24"/>
                      <a:pt x="78" y="25"/>
                      <a:pt x="79" y="25"/>
                    </a:cubicBezTo>
                    <a:cubicBezTo>
                      <a:pt x="81" y="25"/>
                      <a:pt x="82" y="25"/>
                      <a:pt x="83" y="26"/>
                    </a:cubicBezTo>
                    <a:cubicBezTo>
                      <a:pt x="84" y="27"/>
                      <a:pt x="85" y="28"/>
                      <a:pt x="85" y="29"/>
                    </a:cubicBezTo>
                    <a:cubicBezTo>
                      <a:pt x="86" y="29"/>
                      <a:pt x="87" y="30"/>
                      <a:pt x="87" y="31"/>
                    </a:cubicBezTo>
                    <a:cubicBezTo>
                      <a:pt x="88" y="32"/>
                      <a:pt x="89" y="33"/>
                      <a:pt x="89" y="34"/>
                    </a:cubicBezTo>
                    <a:cubicBezTo>
                      <a:pt x="90" y="36"/>
                      <a:pt x="90" y="37"/>
                      <a:pt x="91" y="38"/>
                    </a:cubicBezTo>
                    <a:cubicBezTo>
                      <a:pt x="91" y="38"/>
                      <a:pt x="91" y="38"/>
                      <a:pt x="91" y="38"/>
                    </a:cubicBezTo>
                    <a:cubicBezTo>
                      <a:pt x="90" y="39"/>
                      <a:pt x="90" y="39"/>
                      <a:pt x="90" y="39"/>
                    </a:cubicBezTo>
                    <a:cubicBezTo>
                      <a:pt x="90" y="39"/>
                      <a:pt x="90" y="39"/>
                      <a:pt x="90" y="40"/>
                    </a:cubicBezTo>
                    <a:cubicBezTo>
                      <a:pt x="90" y="40"/>
                      <a:pt x="89" y="41"/>
                      <a:pt x="89" y="41"/>
                    </a:cubicBezTo>
                    <a:cubicBezTo>
                      <a:pt x="88" y="42"/>
                      <a:pt x="88" y="43"/>
                      <a:pt x="87" y="44"/>
                    </a:cubicBezTo>
                    <a:cubicBezTo>
                      <a:pt x="87" y="44"/>
                      <a:pt x="87" y="44"/>
                      <a:pt x="87" y="44"/>
                    </a:cubicBezTo>
                    <a:cubicBezTo>
                      <a:pt x="87" y="44"/>
                      <a:pt x="87" y="44"/>
                      <a:pt x="87" y="44"/>
                    </a:cubicBezTo>
                    <a:cubicBezTo>
                      <a:pt x="76" y="53"/>
                      <a:pt x="66" y="62"/>
                      <a:pt x="56" y="71"/>
                    </a:cubicBezTo>
                    <a:cubicBezTo>
                      <a:pt x="51" y="76"/>
                      <a:pt x="45" y="81"/>
                      <a:pt x="40" y="85"/>
                    </a:cubicBezTo>
                    <a:cubicBezTo>
                      <a:pt x="38" y="88"/>
                      <a:pt x="35" y="90"/>
                      <a:pt x="33" y="92"/>
                    </a:cubicBezTo>
                    <a:cubicBezTo>
                      <a:pt x="31" y="93"/>
                      <a:pt x="30" y="95"/>
                      <a:pt x="29" y="96"/>
                    </a:cubicBezTo>
                    <a:cubicBezTo>
                      <a:pt x="28" y="97"/>
                      <a:pt x="27" y="98"/>
                      <a:pt x="26" y="100"/>
                    </a:cubicBezTo>
                    <a:cubicBezTo>
                      <a:pt x="26" y="100"/>
                      <a:pt x="26" y="100"/>
                      <a:pt x="26" y="100"/>
                    </a:cubicBezTo>
                    <a:cubicBezTo>
                      <a:pt x="26" y="98"/>
                      <a:pt x="28" y="97"/>
                      <a:pt x="29" y="96"/>
                    </a:cubicBezTo>
                    <a:cubicBezTo>
                      <a:pt x="30" y="95"/>
                      <a:pt x="31" y="93"/>
                      <a:pt x="33" y="92"/>
                    </a:cubicBezTo>
                    <a:cubicBezTo>
                      <a:pt x="35" y="90"/>
                      <a:pt x="38" y="87"/>
                      <a:pt x="40" y="85"/>
                    </a:cubicBezTo>
                    <a:cubicBezTo>
                      <a:pt x="45" y="80"/>
                      <a:pt x="50" y="76"/>
                      <a:pt x="56" y="71"/>
                    </a:cubicBezTo>
                    <a:cubicBezTo>
                      <a:pt x="66" y="62"/>
                      <a:pt x="76" y="53"/>
                      <a:pt x="87" y="44"/>
                    </a:cubicBezTo>
                    <a:cubicBezTo>
                      <a:pt x="87" y="44"/>
                      <a:pt x="87" y="44"/>
                      <a:pt x="87" y="44"/>
                    </a:cubicBezTo>
                    <a:cubicBezTo>
                      <a:pt x="87" y="43"/>
                      <a:pt x="88" y="42"/>
                      <a:pt x="89" y="41"/>
                    </a:cubicBezTo>
                    <a:cubicBezTo>
                      <a:pt x="89" y="40"/>
                      <a:pt x="90" y="40"/>
                      <a:pt x="90" y="39"/>
                    </a:cubicBezTo>
                    <a:cubicBezTo>
                      <a:pt x="90" y="39"/>
                      <a:pt x="90" y="39"/>
                      <a:pt x="90" y="39"/>
                    </a:cubicBezTo>
                    <a:cubicBezTo>
                      <a:pt x="90" y="38"/>
                      <a:pt x="90" y="38"/>
                      <a:pt x="90" y="38"/>
                    </a:cubicBezTo>
                    <a:cubicBezTo>
                      <a:pt x="90" y="38"/>
                      <a:pt x="90" y="38"/>
                      <a:pt x="90" y="38"/>
                    </a:cubicBezTo>
                    <a:cubicBezTo>
                      <a:pt x="90" y="37"/>
                      <a:pt x="90" y="36"/>
                      <a:pt x="89" y="35"/>
                    </a:cubicBezTo>
                    <a:cubicBezTo>
                      <a:pt x="89" y="34"/>
                      <a:pt x="88" y="33"/>
                      <a:pt x="87" y="32"/>
                    </a:cubicBezTo>
                    <a:cubicBezTo>
                      <a:pt x="87" y="31"/>
                      <a:pt x="86" y="30"/>
                      <a:pt x="85" y="29"/>
                    </a:cubicBezTo>
                    <a:cubicBezTo>
                      <a:pt x="84" y="28"/>
                      <a:pt x="84" y="27"/>
                      <a:pt x="83" y="26"/>
                    </a:cubicBezTo>
                    <a:cubicBezTo>
                      <a:pt x="82" y="26"/>
                      <a:pt x="81" y="25"/>
                      <a:pt x="79" y="25"/>
                    </a:cubicBezTo>
                    <a:cubicBezTo>
                      <a:pt x="78" y="25"/>
                      <a:pt x="77" y="24"/>
                      <a:pt x="76" y="24"/>
                    </a:cubicBezTo>
                    <a:cubicBezTo>
                      <a:pt x="74" y="24"/>
                      <a:pt x="71" y="23"/>
                      <a:pt x="69" y="23"/>
                    </a:cubicBezTo>
                    <a:cubicBezTo>
                      <a:pt x="68" y="23"/>
                      <a:pt x="68" y="23"/>
                      <a:pt x="67" y="23"/>
                    </a:cubicBezTo>
                    <a:cubicBezTo>
                      <a:pt x="67" y="23"/>
                      <a:pt x="66" y="23"/>
                      <a:pt x="65" y="23"/>
                    </a:cubicBezTo>
                    <a:cubicBezTo>
                      <a:pt x="64" y="23"/>
                      <a:pt x="63" y="23"/>
                      <a:pt x="62" y="23"/>
                    </a:cubicBezTo>
                    <a:cubicBezTo>
                      <a:pt x="57" y="22"/>
                      <a:pt x="52" y="21"/>
                      <a:pt x="48" y="20"/>
                    </a:cubicBezTo>
                    <a:cubicBezTo>
                      <a:pt x="41" y="19"/>
                      <a:pt x="41" y="19"/>
                      <a:pt x="41" y="19"/>
                    </a:cubicBezTo>
                    <a:cubicBezTo>
                      <a:pt x="40" y="18"/>
                      <a:pt x="39" y="18"/>
                      <a:pt x="37" y="18"/>
                    </a:cubicBezTo>
                    <a:cubicBezTo>
                      <a:pt x="37" y="18"/>
                      <a:pt x="36" y="18"/>
                      <a:pt x="36" y="17"/>
                    </a:cubicBezTo>
                    <a:cubicBezTo>
                      <a:pt x="35" y="17"/>
                      <a:pt x="34" y="17"/>
                      <a:pt x="34" y="17"/>
                    </a:cubicBezTo>
                    <a:cubicBezTo>
                      <a:pt x="32" y="16"/>
                      <a:pt x="29" y="16"/>
                      <a:pt x="27" y="16"/>
                    </a:cubicBezTo>
                    <a:cubicBezTo>
                      <a:pt x="23" y="15"/>
                      <a:pt x="23" y="15"/>
                      <a:pt x="23" y="15"/>
                    </a:cubicBezTo>
                    <a:cubicBezTo>
                      <a:pt x="23" y="15"/>
                      <a:pt x="22" y="15"/>
                      <a:pt x="22" y="15"/>
                    </a:cubicBezTo>
                    <a:cubicBezTo>
                      <a:pt x="21" y="15"/>
                      <a:pt x="21" y="15"/>
                      <a:pt x="21" y="15"/>
                    </a:cubicBezTo>
                    <a:cubicBezTo>
                      <a:pt x="20" y="15"/>
                      <a:pt x="20" y="15"/>
                      <a:pt x="20" y="15"/>
                    </a:cubicBezTo>
                    <a:cubicBezTo>
                      <a:pt x="18" y="14"/>
                      <a:pt x="15" y="14"/>
                      <a:pt x="13" y="14"/>
                    </a:cubicBezTo>
                    <a:cubicBezTo>
                      <a:pt x="9" y="14"/>
                      <a:pt x="9" y="14"/>
                      <a:pt x="9" y="14"/>
                    </a:cubicBezTo>
                    <a:cubicBezTo>
                      <a:pt x="8" y="14"/>
                      <a:pt x="8" y="14"/>
                      <a:pt x="8" y="14"/>
                    </a:cubicBezTo>
                    <a:cubicBezTo>
                      <a:pt x="8" y="14"/>
                      <a:pt x="8" y="14"/>
                      <a:pt x="7" y="14"/>
                    </a:cubicBezTo>
                    <a:cubicBezTo>
                      <a:pt x="7" y="13"/>
                      <a:pt x="7" y="13"/>
                      <a:pt x="6" y="12"/>
                    </a:cubicBezTo>
                    <a:cubicBezTo>
                      <a:pt x="6" y="11"/>
                      <a:pt x="6" y="10"/>
                      <a:pt x="5" y="9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3" y="7"/>
                      <a:pt x="3" y="7"/>
                      <a:pt x="3" y="7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0" y="5"/>
                      <a:pt x="0" y="5"/>
                      <a:pt x="0" y="4"/>
                    </a:cubicBezTo>
                    <a:cubicBezTo>
                      <a:pt x="0" y="3"/>
                      <a:pt x="0" y="2"/>
                      <a:pt x="0" y="0"/>
                    </a:cubicBezTo>
                    <a:close/>
                  </a:path>
                </a:pathLst>
              </a:custGeom>
              <a:solidFill>
                <a:srgbClr val="FDD2B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1" name="îsļîďè">
                <a:extLst>
                  <a:ext uri="{FF2B5EF4-FFF2-40B4-BE49-F238E27FC236}">
                    <a16:creationId xmlns="" xmlns:a16="http://schemas.microsoft.com/office/drawing/2014/main" id="{C8DAE271-DD8F-46E5-86AA-0038AA37C89B}"/>
                  </a:ext>
                </a:extLst>
              </p:cNvPr>
              <p:cNvSpPr/>
              <p:nvPr/>
            </p:nvSpPr>
            <p:spPr bwMode="auto">
              <a:xfrm>
                <a:off x="6794500" y="4419501"/>
                <a:ext cx="419100" cy="303212"/>
              </a:xfrm>
              <a:custGeom>
                <a:avLst/>
                <a:gdLst>
                  <a:gd name="T0" fmla="*/ 19 w 36"/>
                  <a:gd name="T1" fmla="*/ 7 h 26"/>
                  <a:gd name="T2" fmla="*/ 32 w 36"/>
                  <a:gd name="T3" fmla="*/ 26 h 26"/>
                  <a:gd name="T4" fmla="*/ 0 w 36"/>
                  <a:gd name="T5" fmla="*/ 9 h 26"/>
                  <a:gd name="T6" fmla="*/ 9 w 36"/>
                  <a:gd name="T7" fmla="*/ 0 h 26"/>
                  <a:gd name="T8" fmla="*/ 19 w 36"/>
                  <a:gd name="T9" fmla="*/ 7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" h="26">
                    <a:moveTo>
                      <a:pt x="19" y="7"/>
                    </a:moveTo>
                    <a:cubicBezTo>
                      <a:pt x="19" y="7"/>
                      <a:pt x="36" y="22"/>
                      <a:pt x="32" y="26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9" y="0"/>
                      <a:pt x="9" y="0"/>
                      <a:pt x="9" y="0"/>
                    </a:cubicBezTo>
                    <a:lnTo>
                      <a:pt x="19" y="7"/>
                    </a:lnTo>
                    <a:close/>
                  </a:path>
                </a:pathLst>
              </a:custGeom>
              <a:solidFill>
                <a:srgbClr val="002E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9" name="组合 18">
              <a:extLst>
                <a:ext uri="{FF2B5EF4-FFF2-40B4-BE49-F238E27FC236}">
                  <a16:creationId xmlns="" xmlns:a16="http://schemas.microsoft.com/office/drawing/2014/main" id="{3EBEC425-1B33-4604-8B76-5FDF9896D13E}"/>
                </a:ext>
              </a:extLst>
            </p:cNvPr>
            <p:cNvGrpSpPr/>
            <p:nvPr userDrawn="1"/>
          </p:nvGrpSpPr>
          <p:grpSpPr>
            <a:xfrm>
              <a:off x="7080299" y="4981156"/>
              <a:ext cx="2598731" cy="1644635"/>
              <a:chOff x="7080299" y="4981156"/>
              <a:chExt cx="2598731" cy="1644635"/>
            </a:xfrm>
          </p:grpSpPr>
          <p:sp>
            <p:nvSpPr>
              <p:cNvPr id="20" name="椭圆 19">
                <a:extLst>
                  <a:ext uri="{FF2B5EF4-FFF2-40B4-BE49-F238E27FC236}">
                    <a16:creationId xmlns="" xmlns:a16="http://schemas.microsoft.com/office/drawing/2014/main" id="{B7726792-87BE-446A-9F97-27B0B6C41546}"/>
                  </a:ext>
                </a:extLst>
              </p:cNvPr>
              <p:cNvSpPr/>
              <p:nvPr/>
            </p:nvSpPr>
            <p:spPr>
              <a:xfrm>
                <a:off x="9050882" y="5886952"/>
                <a:ext cx="628148" cy="628148"/>
              </a:xfrm>
              <a:prstGeom prst="ellipse">
                <a:avLst/>
              </a:prstGeom>
              <a:solidFill>
                <a:srgbClr val="FCFBFF"/>
              </a:solidFill>
              <a:ln>
                <a:noFill/>
              </a:ln>
              <a:effectLst>
                <a:outerShdw blurRad="190500" sx="95000" sy="95000" algn="ctr" rotWithShape="0">
                  <a:prstClr val="black">
                    <a:alpha val="22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椭圆 20">
                <a:extLst>
                  <a:ext uri="{FF2B5EF4-FFF2-40B4-BE49-F238E27FC236}">
                    <a16:creationId xmlns="" xmlns:a16="http://schemas.microsoft.com/office/drawing/2014/main" id="{A37617E5-5151-4A06-8087-546FBA6DDCE5}"/>
                  </a:ext>
                </a:extLst>
              </p:cNvPr>
              <p:cNvSpPr/>
              <p:nvPr/>
            </p:nvSpPr>
            <p:spPr>
              <a:xfrm>
                <a:off x="8324959" y="6326153"/>
                <a:ext cx="255622" cy="255622"/>
              </a:xfrm>
              <a:prstGeom prst="ellipse">
                <a:avLst/>
              </a:prstGeom>
              <a:solidFill>
                <a:srgbClr val="FCFBFF"/>
              </a:solidFill>
              <a:ln>
                <a:noFill/>
              </a:ln>
              <a:effectLst>
                <a:outerShdw blurRad="317500" sx="95000" sy="95000" algn="ctr" rotWithShape="0">
                  <a:prstClr val="black">
                    <a:alpha val="22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" name="椭圆 21">
                <a:extLst>
                  <a:ext uri="{FF2B5EF4-FFF2-40B4-BE49-F238E27FC236}">
                    <a16:creationId xmlns="" xmlns:a16="http://schemas.microsoft.com/office/drawing/2014/main" id="{FA20892B-E265-463D-8CA8-67C09F05ACFD}"/>
                  </a:ext>
                </a:extLst>
              </p:cNvPr>
              <p:cNvSpPr/>
              <p:nvPr/>
            </p:nvSpPr>
            <p:spPr>
              <a:xfrm>
                <a:off x="7228901" y="5682511"/>
                <a:ext cx="724474" cy="724474"/>
              </a:xfrm>
              <a:prstGeom prst="ellipse">
                <a:avLst/>
              </a:prstGeom>
              <a:solidFill>
                <a:srgbClr val="FCFBFF"/>
              </a:solidFill>
              <a:ln>
                <a:noFill/>
              </a:ln>
              <a:effectLst>
                <a:outerShdw blurRad="165100" sx="95000" sy="95000" algn="ctr" rotWithShape="0">
                  <a:prstClr val="black">
                    <a:alpha val="22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椭圆 22">
                <a:extLst>
                  <a:ext uri="{FF2B5EF4-FFF2-40B4-BE49-F238E27FC236}">
                    <a16:creationId xmlns="" xmlns:a16="http://schemas.microsoft.com/office/drawing/2014/main" id="{0D325900-FB7D-4969-8CD8-C1CAB5D83B28}"/>
                  </a:ext>
                </a:extLst>
              </p:cNvPr>
              <p:cNvSpPr/>
              <p:nvPr/>
            </p:nvSpPr>
            <p:spPr>
              <a:xfrm>
                <a:off x="7536196" y="4981156"/>
                <a:ext cx="1354016" cy="1354016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114300" sx="95000" sy="95000" algn="ctr" rotWithShape="0">
                  <a:prstClr val="black">
                    <a:alpha val="22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椭圆 23">
                <a:extLst>
                  <a:ext uri="{FF2B5EF4-FFF2-40B4-BE49-F238E27FC236}">
                    <a16:creationId xmlns="" xmlns:a16="http://schemas.microsoft.com/office/drawing/2014/main" id="{17D5DBE4-E3CD-4A9A-8604-F83393CAD40C}"/>
                  </a:ext>
                </a:extLst>
              </p:cNvPr>
              <p:cNvSpPr/>
              <p:nvPr/>
            </p:nvSpPr>
            <p:spPr>
              <a:xfrm>
                <a:off x="7080299" y="6078970"/>
                <a:ext cx="340880" cy="340880"/>
              </a:xfrm>
              <a:prstGeom prst="ellipse">
                <a:avLst/>
              </a:prstGeom>
              <a:solidFill>
                <a:srgbClr val="FCFBFF"/>
              </a:solidFill>
              <a:ln>
                <a:noFill/>
              </a:ln>
              <a:effectLst>
                <a:outerShdw blurRad="76200" sx="95000" sy="95000" algn="ctr" rotWithShape="0">
                  <a:prstClr val="black">
                    <a:alpha val="22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椭圆 24">
                <a:extLst>
                  <a:ext uri="{FF2B5EF4-FFF2-40B4-BE49-F238E27FC236}">
                    <a16:creationId xmlns="" xmlns:a16="http://schemas.microsoft.com/office/drawing/2014/main" id="{66F6D4C4-3962-4216-9439-FD167B7C9F98}"/>
                  </a:ext>
                </a:extLst>
              </p:cNvPr>
              <p:cNvSpPr/>
              <p:nvPr/>
            </p:nvSpPr>
            <p:spPr>
              <a:xfrm>
                <a:off x="8386153" y="5674355"/>
                <a:ext cx="951436" cy="951436"/>
              </a:xfrm>
              <a:prstGeom prst="ellipse">
                <a:avLst/>
              </a:prstGeom>
              <a:solidFill>
                <a:srgbClr val="FCFBFF"/>
              </a:solidFill>
              <a:ln>
                <a:noFill/>
              </a:ln>
              <a:effectLst>
                <a:outerShdw blurRad="101600" sx="95000" sy="95000" algn="ctr" rotWithShape="0">
                  <a:prstClr val="black">
                    <a:alpha val="22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271741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: 形状 6">
            <a:extLst>
              <a:ext uri="{FF2B5EF4-FFF2-40B4-BE49-F238E27FC236}">
                <a16:creationId xmlns="" xmlns:a16="http://schemas.microsoft.com/office/drawing/2014/main" id="{199C643A-6B0D-4683-842E-761D51A6336C}"/>
              </a:ext>
            </a:extLst>
          </p:cNvPr>
          <p:cNvSpPr/>
          <p:nvPr/>
        </p:nvSpPr>
        <p:spPr>
          <a:xfrm>
            <a:off x="2108782" y="2185712"/>
            <a:ext cx="2391104" cy="2056732"/>
          </a:xfrm>
          <a:custGeom>
            <a:avLst/>
            <a:gdLst>
              <a:gd name="connsiteX0" fmla="*/ 516591 w 2299967"/>
              <a:gd name="connsiteY0" fmla="*/ 55 h 2451238"/>
              <a:gd name="connsiteX1" fmla="*/ 21291 w 2299967"/>
              <a:gd name="connsiteY1" fmla="*/ 1358955 h 2451238"/>
              <a:gd name="connsiteX2" fmla="*/ 1062691 w 2299967"/>
              <a:gd name="connsiteY2" fmla="*/ 2451155 h 2451238"/>
              <a:gd name="connsiteX3" fmla="*/ 2294591 w 2299967"/>
              <a:gd name="connsiteY3" fmla="*/ 1409755 h 2451238"/>
              <a:gd name="connsiteX4" fmla="*/ 516591 w 2299967"/>
              <a:gd name="connsiteY4" fmla="*/ 55 h 2451238"/>
              <a:gd name="connsiteX0" fmla="*/ 753175 w 2279070"/>
              <a:gd name="connsiteY0" fmla="*/ 55 h 2451237"/>
              <a:gd name="connsiteX1" fmla="*/ 3875 w 2279070"/>
              <a:gd name="connsiteY1" fmla="*/ 1358955 h 2451237"/>
              <a:gd name="connsiteX2" fmla="*/ 1045275 w 2279070"/>
              <a:gd name="connsiteY2" fmla="*/ 2451155 h 2451237"/>
              <a:gd name="connsiteX3" fmla="*/ 2277175 w 2279070"/>
              <a:gd name="connsiteY3" fmla="*/ 1409755 h 2451237"/>
              <a:gd name="connsiteX4" fmla="*/ 753175 w 2279070"/>
              <a:gd name="connsiteY4" fmla="*/ 55 h 2451237"/>
              <a:gd name="connsiteX0" fmla="*/ 802558 w 2277072"/>
              <a:gd name="connsiteY0" fmla="*/ 67 h 2260746"/>
              <a:gd name="connsiteX1" fmla="*/ 2458 w 2277072"/>
              <a:gd name="connsiteY1" fmla="*/ 1168467 h 2260746"/>
              <a:gd name="connsiteX2" fmla="*/ 1043858 w 2277072"/>
              <a:gd name="connsiteY2" fmla="*/ 2260667 h 2260746"/>
              <a:gd name="connsiteX3" fmla="*/ 2275758 w 2277072"/>
              <a:gd name="connsiteY3" fmla="*/ 1219267 h 2260746"/>
              <a:gd name="connsiteX4" fmla="*/ 802558 w 2277072"/>
              <a:gd name="connsiteY4" fmla="*/ 67 h 2260746"/>
              <a:gd name="connsiteX0" fmla="*/ 877339 w 2274969"/>
              <a:gd name="connsiteY0" fmla="*/ 69 h 2235347"/>
              <a:gd name="connsiteX1" fmla="*/ 1039 w 2274969"/>
              <a:gd name="connsiteY1" fmla="*/ 1143069 h 2235347"/>
              <a:gd name="connsiteX2" fmla="*/ 1042439 w 2274969"/>
              <a:gd name="connsiteY2" fmla="*/ 2235269 h 2235347"/>
              <a:gd name="connsiteX3" fmla="*/ 2274339 w 2274969"/>
              <a:gd name="connsiteY3" fmla="*/ 1193869 h 2235347"/>
              <a:gd name="connsiteX4" fmla="*/ 877339 w 2274969"/>
              <a:gd name="connsiteY4" fmla="*/ 69 h 2235347"/>
              <a:gd name="connsiteX0" fmla="*/ 878122 w 2275752"/>
              <a:gd name="connsiteY0" fmla="*/ 754 h 2236032"/>
              <a:gd name="connsiteX1" fmla="*/ 1822 w 2275752"/>
              <a:gd name="connsiteY1" fmla="*/ 1143754 h 2236032"/>
              <a:gd name="connsiteX2" fmla="*/ 1043222 w 2275752"/>
              <a:gd name="connsiteY2" fmla="*/ 2235954 h 2236032"/>
              <a:gd name="connsiteX3" fmla="*/ 2275122 w 2275752"/>
              <a:gd name="connsiteY3" fmla="*/ 1194554 h 2236032"/>
              <a:gd name="connsiteX4" fmla="*/ 878122 w 2275752"/>
              <a:gd name="connsiteY4" fmla="*/ 754 h 2236032"/>
              <a:gd name="connsiteX0" fmla="*/ 978123 w 2273619"/>
              <a:gd name="connsiteY0" fmla="*/ 793 h 2185270"/>
              <a:gd name="connsiteX1" fmla="*/ 223 w 2273619"/>
              <a:gd name="connsiteY1" fmla="*/ 1092993 h 2185270"/>
              <a:gd name="connsiteX2" fmla="*/ 1041623 w 2273619"/>
              <a:gd name="connsiteY2" fmla="*/ 2185193 h 2185270"/>
              <a:gd name="connsiteX3" fmla="*/ 2273523 w 2273619"/>
              <a:gd name="connsiteY3" fmla="*/ 1143793 h 2185270"/>
              <a:gd name="connsiteX4" fmla="*/ 978123 w 2273619"/>
              <a:gd name="connsiteY4" fmla="*/ 793 h 2185270"/>
              <a:gd name="connsiteX0" fmla="*/ 978909 w 2274405"/>
              <a:gd name="connsiteY0" fmla="*/ 793 h 2185270"/>
              <a:gd name="connsiteX1" fmla="*/ 1009 w 2274405"/>
              <a:gd name="connsiteY1" fmla="*/ 1092993 h 2185270"/>
              <a:gd name="connsiteX2" fmla="*/ 1042409 w 2274405"/>
              <a:gd name="connsiteY2" fmla="*/ 2185193 h 2185270"/>
              <a:gd name="connsiteX3" fmla="*/ 2274309 w 2274405"/>
              <a:gd name="connsiteY3" fmla="*/ 1143793 h 2185270"/>
              <a:gd name="connsiteX4" fmla="*/ 978909 w 2274405"/>
              <a:gd name="connsiteY4" fmla="*/ 793 h 2185270"/>
              <a:gd name="connsiteX0" fmla="*/ 978909 w 2274543"/>
              <a:gd name="connsiteY0" fmla="*/ 1303 h 2185850"/>
              <a:gd name="connsiteX1" fmla="*/ 1009 w 2274543"/>
              <a:gd name="connsiteY1" fmla="*/ 1093503 h 2185850"/>
              <a:gd name="connsiteX2" fmla="*/ 1042409 w 2274543"/>
              <a:gd name="connsiteY2" fmla="*/ 2185703 h 2185850"/>
              <a:gd name="connsiteX3" fmla="*/ 2274309 w 2274543"/>
              <a:gd name="connsiteY3" fmla="*/ 1144303 h 2185850"/>
              <a:gd name="connsiteX4" fmla="*/ 978909 w 2274543"/>
              <a:gd name="connsiteY4" fmla="*/ 1303 h 2185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74543" h="2185850">
                <a:moveTo>
                  <a:pt x="978909" y="1303"/>
                </a:moveTo>
                <a:cubicBezTo>
                  <a:pt x="358726" y="30936"/>
                  <a:pt x="-22274" y="462737"/>
                  <a:pt x="1009" y="1093503"/>
                </a:cubicBezTo>
                <a:cubicBezTo>
                  <a:pt x="24292" y="1724269"/>
                  <a:pt x="663526" y="2177236"/>
                  <a:pt x="1042409" y="2185703"/>
                </a:cubicBezTo>
                <a:cubicBezTo>
                  <a:pt x="1421292" y="2194170"/>
                  <a:pt x="2259492" y="1838569"/>
                  <a:pt x="2274309" y="1144303"/>
                </a:cubicBezTo>
                <a:cubicBezTo>
                  <a:pt x="2289126" y="450037"/>
                  <a:pt x="1599092" y="-28330"/>
                  <a:pt x="978909" y="130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任意多边形: 形状 7">
            <a:extLst>
              <a:ext uri="{FF2B5EF4-FFF2-40B4-BE49-F238E27FC236}">
                <a16:creationId xmlns="" xmlns:a16="http://schemas.microsoft.com/office/drawing/2014/main" id="{0004DF95-A179-4084-A513-F05E0331C0A2}"/>
              </a:ext>
            </a:extLst>
          </p:cNvPr>
          <p:cNvSpPr/>
          <p:nvPr/>
        </p:nvSpPr>
        <p:spPr>
          <a:xfrm flipV="1">
            <a:off x="2763714" y="2229335"/>
            <a:ext cx="488102" cy="419846"/>
          </a:xfrm>
          <a:custGeom>
            <a:avLst/>
            <a:gdLst>
              <a:gd name="connsiteX0" fmla="*/ 516591 w 2299967"/>
              <a:gd name="connsiteY0" fmla="*/ 55 h 2451238"/>
              <a:gd name="connsiteX1" fmla="*/ 21291 w 2299967"/>
              <a:gd name="connsiteY1" fmla="*/ 1358955 h 2451238"/>
              <a:gd name="connsiteX2" fmla="*/ 1062691 w 2299967"/>
              <a:gd name="connsiteY2" fmla="*/ 2451155 h 2451238"/>
              <a:gd name="connsiteX3" fmla="*/ 2294591 w 2299967"/>
              <a:gd name="connsiteY3" fmla="*/ 1409755 h 2451238"/>
              <a:gd name="connsiteX4" fmla="*/ 516591 w 2299967"/>
              <a:gd name="connsiteY4" fmla="*/ 55 h 2451238"/>
              <a:gd name="connsiteX0" fmla="*/ 753175 w 2279070"/>
              <a:gd name="connsiteY0" fmla="*/ 55 h 2451237"/>
              <a:gd name="connsiteX1" fmla="*/ 3875 w 2279070"/>
              <a:gd name="connsiteY1" fmla="*/ 1358955 h 2451237"/>
              <a:gd name="connsiteX2" fmla="*/ 1045275 w 2279070"/>
              <a:gd name="connsiteY2" fmla="*/ 2451155 h 2451237"/>
              <a:gd name="connsiteX3" fmla="*/ 2277175 w 2279070"/>
              <a:gd name="connsiteY3" fmla="*/ 1409755 h 2451237"/>
              <a:gd name="connsiteX4" fmla="*/ 753175 w 2279070"/>
              <a:gd name="connsiteY4" fmla="*/ 55 h 2451237"/>
              <a:gd name="connsiteX0" fmla="*/ 802558 w 2277072"/>
              <a:gd name="connsiteY0" fmla="*/ 67 h 2260746"/>
              <a:gd name="connsiteX1" fmla="*/ 2458 w 2277072"/>
              <a:gd name="connsiteY1" fmla="*/ 1168467 h 2260746"/>
              <a:gd name="connsiteX2" fmla="*/ 1043858 w 2277072"/>
              <a:gd name="connsiteY2" fmla="*/ 2260667 h 2260746"/>
              <a:gd name="connsiteX3" fmla="*/ 2275758 w 2277072"/>
              <a:gd name="connsiteY3" fmla="*/ 1219267 h 2260746"/>
              <a:gd name="connsiteX4" fmla="*/ 802558 w 2277072"/>
              <a:gd name="connsiteY4" fmla="*/ 67 h 2260746"/>
              <a:gd name="connsiteX0" fmla="*/ 877339 w 2274969"/>
              <a:gd name="connsiteY0" fmla="*/ 69 h 2235347"/>
              <a:gd name="connsiteX1" fmla="*/ 1039 w 2274969"/>
              <a:gd name="connsiteY1" fmla="*/ 1143069 h 2235347"/>
              <a:gd name="connsiteX2" fmla="*/ 1042439 w 2274969"/>
              <a:gd name="connsiteY2" fmla="*/ 2235269 h 2235347"/>
              <a:gd name="connsiteX3" fmla="*/ 2274339 w 2274969"/>
              <a:gd name="connsiteY3" fmla="*/ 1193869 h 2235347"/>
              <a:gd name="connsiteX4" fmla="*/ 877339 w 2274969"/>
              <a:gd name="connsiteY4" fmla="*/ 69 h 2235347"/>
              <a:gd name="connsiteX0" fmla="*/ 878122 w 2275752"/>
              <a:gd name="connsiteY0" fmla="*/ 754 h 2236032"/>
              <a:gd name="connsiteX1" fmla="*/ 1822 w 2275752"/>
              <a:gd name="connsiteY1" fmla="*/ 1143754 h 2236032"/>
              <a:gd name="connsiteX2" fmla="*/ 1043222 w 2275752"/>
              <a:gd name="connsiteY2" fmla="*/ 2235954 h 2236032"/>
              <a:gd name="connsiteX3" fmla="*/ 2275122 w 2275752"/>
              <a:gd name="connsiteY3" fmla="*/ 1194554 h 2236032"/>
              <a:gd name="connsiteX4" fmla="*/ 878122 w 2275752"/>
              <a:gd name="connsiteY4" fmla="*/ 754 h 2236032"/>
              <a:gd name="connsiteX0" fmla="*/ 978123 w 2273619"/>
              <a:gd name="connsiteY0" fmla="*/ 793 h 2185270"/>
              <a:gd name="connsiteX1" fmla="*/ 223 w 2273619"/>
              <a:gd name="connsiteY1" fmla="*/ 1092993 h 2185270"/>
              <a:gd name="connsiteX2" fmla="*/ 1041623 w 2273619"/>
              <a:gd name="connsiteY2" fmla="*/ 2185193 h 2185270"/>
              <a:gd name="connsiteX3" fmla="*/ 2273523 w 2273619"/>
              <a:gd name="connsiteY3" fmla="*/ 1143793 h 2185270"/>
              <a:gd name="connsiteX4" fmla="*/ 978123 w 2273619"/>
              <a:gd name="connsiteY4" fmla="*/ 793 h 2185270"/>
              <a:gd name="connsiteX0" fmla="*/ 978909 w 2274405"/>
              <a:gd name="connsiteY0" fmla="*/ 793 h 2185270"/>
              <a:gd name="connsiteX1" fmla="*/ 1009 w 2274405"/>
              <a:gd name="connsiteY1" fmla="*/ 1092993 h 2185270"/>
              <a:gd name="connsiteX2" fmla="*/ 1042409 w 2274405"/>
              <a:gd name="connsiteY2" fmla="*/ 2185193 h 2185270"/>
              <a:gd name="connsiteX3" fmla="*/ 2274309 w 2274405"/>
              <a:gd name="connsiteY3" fmla="*/ 1143793 h 2185270"/>
              <a:gd name="connsiteX4" fmla="*/ 978909 w 2274405"/>
              <a:gd name="connsiteY4" fmla="*/ 793 h 2185270"/>
              <a:gd name="connsiteX0" fmla="*/ 978909 w 2274543"/>
              <a:gd name="connsiteY0" fmla="*/ 1303 h 2185850"/>
              <a:gd name="connsiteX1" fmla="*/ 1009 w 2274543"/>
              <a:gd name="connsiteY1" fmla="*/ 1093503 h 2185850"/>
              <a:gd name="connsiteX2" fmla="*/ 1042409 w 2274543"/>
              <a:gd name="connsiteY2" fmla="*/ 2185703 h 2185850"/>
              <a:gd name="connsiteX3" fmla="*/ 2274309 w 2274543"/>
              <a:gd name="connsiteY3" fmla="*/ 1144303 h 2185850"/>
              <a:gd name="connsiteX4" fmla="*/ 978909 w 2274543"/>
              <a:gd name="connsiteY4" fmla="*/ 1303 h 2185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74543" h="2185850">
                <a:moveTo>
                  <a:pt x="978909" y="1303"/>
                </a:moveTo>
                <a:cubicBezTo>
                  <a:pt x="358726" y="30936"/>
                  <a:pt x="-22274" y="462737"/>
                  <a:pt x="1009" y="1093503"/>
                </a:cubicBezTo>
                <a:cubicBezTo>
                  <a:pt x="24292" y="1724269"/>
                  <a:pt x="663526" y="2177236"/>
                  <a:pt x="1042409" y="2185703"/>
                </a:cubicBezTo>
                <a:cubicBezTo>
                  <a:pt x="1421292" y="2194170"/>
                  <a:pt x="2259492" y="1838569"/>
                  <a:pt x="2274309" y="1144303"/>
                </a:cubicBezTo>
                <a:cubicBezTo>
                  <a:pt x="2289126" y="450037"/>
                  <a:pt x="1599092" y="-28330"/>
                  <a:pt x="978909" y="1303"/>
                </a:cubicBezTo>
                <a:close/>
              </a:path>
            </a:pathLst>
          </a:custGeom>
          <a:solidFill>
            <a:srgbClr val="FCFBFF"/>
          </a:solidFill>
          <a:ln>
            <a:noFill/>
          </a:ln>
          <a:effectLst>
            <a:outerShdw blurRad="63500" sx="96000" sy="96000" algn="ctr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" name="任意多边形: 形状 8">
            <a:extLst>
              <a:ext uri="{FF2B5EF4-FFF2-40B4-BE49-F238E27FC236}">
                <a16:creationId xmlns="" xmlns:a16="http://schemas.microsoft.com/office/drawing/2014/main" id="{370BCD57-9F3C-466D-8270-BA4B8523495D}"/>
              </a:ext>
            </a:extLst>
          </p:cNvPr>
          <p:cNvSpPr/>
          <p:nvPr/>
        </p:nvSpPr>
        <p:spPr>
          <a:xfrm flipV="1">
            <a:off x="1959368" y="1702687"/>
            <a:ext cx="1123104" cy="966048"/>
          </a:xfrm>
          <a:custGeom>
            <a:avLst/>
            <a:gdLst>
              <a:gd name="connsiteX0" fmla="*/ 516591 w 2299967"/>
              <a:gd name="connsiteY0" fmla="*/ 55 h 2451238"/>
              <a:gd name="connsiteX1" fmla="*/ 21291 w 2299967"/>
              <a:gd name="connsiteY1" fmla="*/ 1358955 h 2451238"/>
              <a:gd name="connsiteX2" fmla="*/ 1062691 w 2299967"/>
              <a:gd name="connsiteY2" fmla="*/ 2451155 h 2451238"/>
              <a:gd name="connsiteX3" fmla="*/ 2294591 w 2299967"/>
              <a:gd name="connsiteY3" fmla="*/ 1409755 h 2451238"/>
              <a:gd name="connsiteX4" fmla="*/ 516591 w 2299967"/>
              <a:gd name="connsiteY4" fmla="*/ 55 h 2451238"/>
              <a:gd name="connsiteX0" fmla="*/ 753175 w 2279070"/>
              <a:gd name="connsiteY0" fmla="*/ 55 h 2451237"/>
              <a:gd name="connsiteX1" fmla="*/ 3875 w 2279070"/>
              <a:gd name="connsiteY1" fmla="*/ 1358955 h 2451237"/>
              <a:gd name="connsiteX2" fmla="*/ 1045275 w 2279070"/>
              <a:gd name="connsiteY2" fmla="*/ 2451155 h 2451237"/>
              <a:gd name="connsiteX3" fmla="*/ 2277175 w 2279070"/>
              <a:gd name="connsiteY3" fmla="*/ 1409755 h 2451237"/>
              <a:gd name="connsiteX4" fmla="*/ 753175 w 2279070"/>
              <a:gd name="connsiteY4" fmla="*/ 55 h 2451237"/>
              <a:gd name="connsiteX0" fmla="*/ 802558 w 2277072"/>
              <a:gd name="connsiteY0" fmla="*/ 67 h 2260746"/>
              <a:gd name="connsiteX1" fmla="*/ 2458 w 2277072"/>
              <a:gd name="connsiteY1" fmla="*/ 1168467 h 2260746"/>
              <a:gd name="connsiteX2" fmla="*/ 1043858 w 2277072"/>
              <a:gd name="connsiteY2" fmla="*/ 2260667 h 2260746"/>
              <a:gd name="connsiteX3" fmla="*/ 2275758 w 2277072"/>
              <a:gd name="connsiteY3" fmla="*/ 1219267 h 2260746"/>
              <a:gd name="connsiteX4" fmla="*/ 802558 w 2277072"/>
              <a:gd name="connsiteY4" fmla="*/ 67 h 2260746"/>
              <a:gd name="connsiteX0" fmla="*/ 877339 w 2274969"/>
              <a:gd name="connsiteY0" fmla="*/ 69 h 2235347"/>
              <a:gd name="connsiteX1" fmla="*/ 1039 w 2274969"/>
              <a:gd name="connsiteY1" fmla="*/ 1143069 h 2235347"/>
              <a:gd name="connsiteX2" fmla="*/ 1042439 w 2274969"/>
              <a:gd name="connsiteY2" fmla="*/ 2235269 h 2235347"/>
              <a:gd name="connsiteX3" fmla="*/ 2274339 w 2274969"/>
              <a:gd name="connsiteY3" fmla="*/ 1193869 h 2235347"/>
              <a:gd name="connsiteX4" fmla="*/ 877339 w 2274969"/>
              <a:gd name="connsiteY4" fmla="*/ 69 h 2235347"/>
              <a:gd name="connsiteX0" fmla="*/ 878122 w 2275752"/>
              <a:gd name="connsiteY0" fmla="*/ 754 h 2236032"/>
              <a:gd name="connsiteX1" fmla="*/ 1822 w 2275752"/>
              <a:gd name="connsiteY1" fmla="*/ 1143754 h 2236032"/>
              <a:gd name="connsiteX2" fmla="*/ 1043222 w 2275752"/>
              <a:gd name="connsiteY2" fmla="*/ 2235954 h 2236032"/>
              <a:gd name="connsiteX3" fmla="*/ 2275122 w 2275752"/>
              <a:gd name="connsiteY3" fmla="*/ 1194554 h 2236032"/>
              <a:gd name="connsiteX4" fmla="*/ 878122 w 2275752"/>
              <a:gd name="connsiteY4" fmla="*/ 754 h 2236032"/>
              <a:gd name="connsiteX0" fmla="*/ 978123 w 2273619"/>
              <a:gd name="connsiteY0" fmla="*/ 793 h 2185270"/>
              <a:gd name="connsiteX1" fmla="*/ 223 w 2273619"/>
              <a:gd name="connsiteY1" fmla="*/ 1092993 h 2185270"/>
              <a:gd name="connsiteX2" fmla="*/ 1041623 w 2273619"/>
              <a:gd name="connsiteY2" fmla="*/ 2185193 h 2185270"/>
              <a:gd name="connsiteX3" fmla="*/ 2273523 w 2273619"/>
              <a:gd name="connsiteY3" fmla="*/ 1143793 h 2185270"/>
              <a:gd name="connsiteX4" fmla="*/ 978123 w 2273619"/>
              <a:gd name="connsiteY4" fmla="*/ 793 h 2185270"/>
              <a:gd name="connsiteX0" fmla="*/ 978909 w 2274405"/>
              <a:gd name="connsiteY0" fmla="*/ 793 h 2185270"/>
              <a:gd name="connsiteX1" fmla="*/ 1009 w 2274405"/>
              <a:gd name="connsiteY1" fmla="*/ 1092993 h 2185270"/>
              <a:gd name="connsiteX2" fmla="*/ 1042409 w 2274405"/>
              <a:gd name="connsiteY2" fmla="*/ 2185193 h 2185270"/>
              <a:gd name="connsiteX3" fmla="*/ 2274309 w 2274405"/>
              <a:gd name="connsiteY3" fmla="*/ 1143793 h 2185270"/>
              <a:gd name="connsiteX4" fmla="*/ 978909 w 2274405"/>
              <a:gd name="connsiteY4" fmla="*/ 793 h 2185270"/>
              <a:gd name="connsiteX0" fmla="*/ 978909 w 2274543"/>
              <a:gd name="connsiteY0" fmla="*/ 1303 h 2185850"/>
              <a:gd name="connsiteX1" fmla="*/ 1009 w 2274543"/>
              <a:gd name="connsiteY1" fmla="*/ 1093503 h 2185850"/>
              <a:gd name="connsiteX2" fmla="*/ 1042409 w 2274543"/>
              <a:gd name="connsiteY2" fmla="*/ 2185703 h 2185850"/>
              <a:gd name="connsiteX3" fmla="*/ 2274309 w 2274543"/>
              <a:gd name="connsiteY3" fmla="*/ 1144303 h 2185850"/>
              <a:gd name="connsiteX4" fmla="*/ 978909 w 2274543"/>
              <a:gd name="connsiteY4" fmla="*/ 1303 h 2185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74543" h="2185850">
                <a:moveTo>
                  <a:pt x="978909" y="1303"/>
                </a:moveTo>
                <a:cubicBezTo>
                  <a:pt x="358726" y="30936"/>
                  <a:pt x="-22274" y="462737"/>
                  <a:pt x="1009" y="1093503"/>
                </a:cubicBezTo>
                <a:cubicBezTo>
                  <a:pt x="24292" y="1724269"/>
                  <a:pt x="663526" y="2177236"/>
                  <a:pt x="1042409" y="2185703"/>
                </a:cubicBezTo>
                <a:cubicBezTo>
                  <a:pt x="1421292" y="2194170"/>
                  <a:pt x="2259492" y="1838569"/>
                  <a:pt x="2274309" y="1144303"/>
                </a:cubicBezTo>
                <a:cubicBezTo>
                  <a:pt x="2289126" y="450037"/>
                  <a:pt x="1599092" y="-28330"/>
                  <a:pt x="978909" y="1303"/>
                </a:cubicBezTo>
                <a:close/>
              </a:path>
            </a:pathLst>
          </a:custGeom>
          <a:solidFill>
            <a:srgbClr val="FCFBFF"/>
          </a:solidFill>
          <a:ln>
            <a:noFill/>
          </a:ln>
          <a:effectLst>
            <a:outerShdw blurRad="165100" sx="96000" sy="96000" algn="ctr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" name="任意多边形: 形状 9">
            <a:extLst>
              <a:ext uri="{FF2B5EF4-FFF2-40B4-BE49-F238E27FC236}">
                <a16:creationId xmlns="" xmlns:a16="http://schemas.microsoft.com/office/drawing/2014/main" id="{1F3FC05D-CDCF-4B5C-952C-E8B99BFA2A70}"/>
              </a:ext>
            </a:extLst>
          </p:cNvPr>
          <p:cNvSpPr/>
          <p:nvPr/>
        </p:nvSpPr>
        <p:spPr>
          <a:xfrm flipV="1">
            <a:off x="1790024" y="2248889"/>
            <a:ext cx="488102" cy="419846"/>
          </a:xfrm>
          <a:custGeom>
            <a:avLst/>
            <a:gdLst>
              <a:gd name="connsiteX0" fmla="*/ 516591 w 2299967"/>
              <a:gd name="connsiteY0" fmla="*/ 55 h 2451238"/>
              <a:gd name="connsiteX1" fmla="*/ 21291 w 2299967"/>
              <a:gd name="connsiteY1" fmla="*/ 1358955 h 2451238"/>
              <a:gd name="connsiteX2" fmla="*/ 1062691 w 2299967"/>
              <a:gd name="connsiteY2" fmla="*/ 2451155 h 2451238"/>
              <a:gd name="connsiteX3" fmla="*/ 2294591 w 2299967"/>
              <a:gd name="connsiteY3" fmla="*/ 1409755 h 2451238"/>
              <a:gd name="connsiteX4" fmla="*/ 516591 w 2299967"/>
              <a:gd name="connsiteY4" fmla="*/ 55 h 2451238"/>
              <a:gd name="connsiteX0" fmla="*/ 753175 w 2279070"/>
              <a:gd name="connsiteY0" fmla="*/ 55 h 2451237"/>
              <a:gd name="connsiteX1" fmla="*/ 3875 w 2279070"/>
              <a:gd name="connsiteY1" fmla="*/ 1358955 h 2451237"/>
              <a:gd name="connsiteX2" fmla="*/ 1045275 w 2279070"/>
              <a:gd name="connsiteY2" fmla="*/ 2451155 h 2451237"/>
              <a:gd name="connsiteX3" fmla="*/ 2277175 w 2279070"/>
              <a:gd name="connsiteY3" fmla="*/ 1409755 h 2451237"/>
              <a:gd name="connsiteX4" fmla="*/ 753175 w 2279070"/>
              <a:gd name="connsiteY4" fmla="*/ 55 h 2451237"/>
              <a:gd name="connsiteX0" fmla="*/ 802558 w 2277072"/>
              <a:gd name="connsiteY0" fmla="*/ 67 h 2260746"/>
              <a:gd name="connsiteX1" fmla="*/ 2458 w 2277072"/>
              <a:gd name="connsiteY1" fmla="*/ 1168467 h 2260746"/>
              <a:gd name="connsiteX2" fmla="*/ 1043858 w 2277072"/>
              <a:gd name="connsiteY2" fmla="*/ 2260667 h 2260746"/>
              <a:gd name="connsiteX3" fmla="*/ 2275758 w 2277072"/>
              <a:gd name="connsiteY3" fmla="*/ 1219267 h 2260746"/>
              <a:gd name="connsiteX4" fmla="*/ 802558 w 2277072"/>
              <a:gd name="connsiteY4" fmla="*/ 67 h 2260746"/>
              <a:gd name="connsiteX0" fmla="*/ 877339 w 2274969"/>
              <a:gd name="connsiteY0" fmla="*/ 69 h 2235347"/>
              <a:gd name="connsiteX1" fmla="*/ 1039 w 2274969"/>
              <a:gd name="connsiteY1" fmla="*/ 1143069 h 2235347"/>
              <a:gd name="connsiteX2" fmla="*/ 1042439 w 2274969"/>
              <a:gd name="connsiteY2" fmla="*/ 2235269 h 2235347"/>
              <a:gd name="connsiteX3" fmla="*/ 2274339 w 2274969"/>
              <a:gd name="connsiteY3" fmla="*/ 1193869 h 2235347"/>
              <a:gd name="connsiteX4" fmla="*/ 877339 w 2274969"/>
              <a:gd name="connsiteY4" fmla="*/ 69 h 2235347"/>
              <a:gd name="connsiteX0" fmla="*/ 878122 w 2275752"/>
              <a:gd name="connsiteY0" fmla="*/ 754 h 2236032"/>
              <a:gd name="connsiteX1" fmla="*/ 1822 w 2275752"/>
              <a:gd name="connsiteY1" fmla="*/ 1143754 h 2236032"/>
              <a:gd name="connsiteX2" fmla="*/ 1043222 w 2275752"/>
              <a:gd name="connsiteY2" fmla="*/ 2235954 h 2236032"/>
              <a:gd name="connsiteX3" fmla="*/ 2275122 w 2275752"/>
              <a:gd name="connsiteY3" fmla="*/ 1194554 h 2236032"/>
              <a:gd name="connsiteX4" fmla="*/ 878122 w 2275752"/>
              <a:gd name="connsiteY4" fmla="*/ 754 h 2236032"/>
              <a:gd name="connsiteX0" fmla="*/ 978123 w 2273619"/>
              <a:gd name="connsiteY0" fmla="*/ 793 h 2185270"/>
              <a:gd name="connsiteX1" fmla="*/ 223 w 2273619"/>
              <a:gd name="connsiteY1" fmla="*/ 1092993 h 2185270"/>
              <a:gd name="connsiteX2" fmla="*/ 1041623 w 2273619"/>
              <a:gd name="connsiteY2" fmla="*/ 2185193 h 2185270"/>
              <a:gd name="connsiteX3" fmla="*/ 2273523 w 2273619"/>
              <a:gd name="connsiteY3" fmla="*/ 1143793 h 2185270"/>
              <a:gd name="connsiteX4" fmla="*/ 978123 w 2273619"/>
              <a:gd name="connsiteY4" fmla="*/ 793 h 2185270"/>
              <a:gd name="connsiteX0" fmla="*/ 978909 w 2274405"/>
              <a:gd name="connsiteY0" fmla="*/ 793 h 2185270"/>
              <a:gd name="connsiteX1" fmla="*/ 1009 w 2274405"/>
              <a:gd name="connsiteY1" fmla="*/ 1092993 h 2185270"/>
              <a:gd name="connsiteX2" fmla="*/ 1042409 w 2274405"/>
              <a:gd name="connsiteY2" fmla="*/ 2185193 h 2185270"/>
              <a:gd name="connsiteX3" fmla="*/ 2274309 w 2274405"/>
              <a:gd name="connsiteY3" fmla="*/ 1143793 h 2185270"/>
              <a:gd name="connsiteX4" fmla="*/ 978909 w 2274405"/>
              <a:gd name="connsiteY4" fmla="*/ 793 h 2185270"/>
              <a:gd name="connsiteX0" fmla="*/ 978909 w 2274543"/>
              <a:gd name="connsiteY0" fmla="*/ 1303 h 2185850"/>
              <a:gd name="connsiteX1" fmla="*/ 1009 w 2274543"/>
              <a:gd name="connsiteY1" fmla="*/ 1093503 h 2185850"/>
              <a:gd name="connsiteX2" fmla="*/ 1042409 w 2274543"/>
              <a:gd name="connsiteY2" fmla="*/ 2185703 h 2185850"/>
              <a:gd name="connsiteX3" fmla="*/ 2274309 w 2274543"/>
              <a:gd name="connsiteY3" fmla="*/ 1144303 h 2185850"/>
              <a:gd name="connsiteX4" fmla="*/ 978909 w 2274543"/>
              <a:gd name="connsiteY4" fmla="*/ 1303 h 2185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74543" h="2185850">
                <a:moveTo>
                  <a:pt x="978909" y="1303"/>
                </a:moveTo>
                <a:cubicBezTo>
                  <a:pt x="358726" y="30936"/>
                  <a:pt x="-22274" y="462737"/>
                  <a:pt x="1009" y="1093503"/>
                </a:cubicBezTo>
                <a:cubicBezTo>
                  <a:pt x="24292" y="1724269"/>
                  <a:pt x="663526" y="2177236"/>
                  <a:pt x="1042409" y="2185703"/>
                </a:cubicBezTo>
                <a:cubicBezTo>
                  <a:pt x="1421292" y="2194170"/>
                  <a:pt x="2259492" y="1838569"/>
                  <a:pt x="2274309" y="1144303"/>
                </a:cubicBezTo>
                <a:cubicBezTo>
                  <a:pt x="2289126" y="450037"/>
                  <a:pt x="1599092" y="-28330"/>
                  <a:pt x="978909" y="1303"/>
                </a:cubicBezTo>
                <a:close/>
              </a:path>
            </a:pathLst>
          </a:custGeom>
          <a:solidFill>
            <a:srgbClr val="FCFBFF"/>
          </a:solidFill>
          <a:ln>
            <a:noFill/>
          </a:ln>
          <a:effectLst>
            <a:outerShdw blurRad="63500" sx="96000" sy="96000" algn="ctr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2" name="任意多边形: 形状 10">
            <a:extLst>
              <a:ext uri="{FF2B5EF4-FFF2-40B4-BE49-F238E27FC236}">
                <a16:creationId xmlns="" xmlns:a16="http://schemas.microsoft.com/office/drawing/2014/main" id="{A6C97E98-0890-4B5F-B3F2-62719BD2715F}"/>
              </a:ext>
            </a:extLst>
          </p:cNvPr>
          <p:cNvSpPr/>
          <p:nvPr/>
        </p:nvSpPr>
        <p:spPr>
          <a:xfrm flipV="1">
            <a:off x="2687725" y="1492426"/>
            <a:ext cx="640080" cy="715097"/>
          </a:xfrm>
          <a:custGeom>
            <a:avLst/>
            <a:gdLst>
              <a:gd name="connsiteX0" fmla="*/ 516591 w 2299967"/>
              <a:gd name="connsiteY0" fmla="*/ 55 h 2451238"/>
              <a:gd name="connsiteX1" fmla="*/ 21291 w 2299967"/>
              <a:gd name="connsiteY1" fmla="*/ 1358955 h 2451238"/>
              <a:gd name="connsiteX2" fmla="*/ 1062691 w 2299967"/>
              <a:gd name="connsiteY2" fmla="*/ 2451155 h 2451238"/>
              <a:gd name="connsiteX3" fmla="*/ 2294591 w 2299967"/>
              <a:gd name="connsiteY3" fmla="*/ 1409755 h 2451238"/>
              <a:gd name="connsiteX4" fmla="*/ 516591 w 2299967"/>
              <a:gd name="connsiteY4" fmla="*/ 55 h 2451238"/>
              <a:gd name="connsiteX0" fmla="*/ 753175 w 2279070"/>
              <a:gd name="connsiteY0" fmla="*/ 55 h 2451237"/>
              <a:gd name="connsiteX1" fmla="*/ 3875 w 2279070"/>
              <a:gd name="connsiteY1" fmla="*/ 1358955 h 2451237"/>
              <a:gd name="connsiteX2" fmla="*/ 1045275 w 2279070"/>
              <a:gd name="connsiteY2" fmla="*/ 2451155 h 2451237"/>
              <a:gd name="connsiteX3" fmla="*/ 2277175 w 2279070"/>
              <a:gd name="connsiteY3" fmla="*/ 1409755 h 2451237"/>
              <a:gd name="connsiteX4" fmla="*/ 753175 w 2279070"/>
              <a:gd name="connsiteY4" fmla="*/ 55 h 2451237"/>
              <a:gd name="connsiteX0" fmla="*/ 802558 w 2277072"/>
              <a:gd name="connsiteY0" fmla="*/ 67 h 2260746"/>
              <a:gd name="connsiteX1" fmla="*/ 2458 w 2277072"/>
              <a:gd name="connsiteY1" fmla="*/ 1168467 h 2260746"/>
              <a:gd name="connsiteX2" fmla="*/ 1043858 w 2277072"/>
              <a:gd name="connsiteY2" fmla="*/ 2260667 h 2260746"/>
              <a:gd name="connsiteX3" fmla="*/ 2275758 w 2277072"/>
              <a:gd name="connsiteY3" fmla="*/ 1219267 h 2260746"/>
              <a:gd name="connsiteX4" fmla="*/ 802558 w 2277072"/>
              <a:gd name="connsiteY4" fmla="*/ 67 h 2260746"/>
              <a:gd name="connsiteX0" fmla="*/ 877339 w 2274969"/>
              <a:gd name="connsiteY0" fmla="*/ 69 h 2235347"/>
              <a:gd name="connsiteX1" fmla="*/ 1039 w 2274969"/>
              <a:gd name="connsiteY1" fmla="*/ 1143069 h 2235347"/>
              <a:gd name="connsiteX2" fmla="*/ 1042439 w 2274969"/>
              <a:gd name="connsiteY2" fmla="*/ 2235269 h 2235347"/>
              <a:gd name="connsiteX3" fmla="*/ 2274339 w 2274969"/>
              <a:gd name="connsiteY3" fmla="*/ 1193869 h 2235347"/>
              <a:gd name="connsiteX4" fmla="*/ 877339 w 2274969"/>
              <a:gd name="connsiteY4" fmla="*/ 69 h 2235347"/>
              <a:gd name="connsiteX0" fmla="*/ 878122 w 2275752"/>
              <a:gd name="connsiteY0" fmla="*/ 754 h 2236032"/>
              <a:gd name="connsiteX1" fmla="*/ 1822 w 2275752"/>
              <a:gd name="connsiteY1" fmla="*/ 1143754 h 2236032"/>
              <a:gd name="connsiteX2" fmla="*/ 1043222 w 2275752"/>
              <a:gd name="connsiteY2" fmla="*/ 2235954 h 2236032"/>
              <a:gd name="connsiteX3" fmla="*/ 2275122 w 2275752"/>
              <a:gd name="connsiteY3" fmla="*/ 1194554 h 2236032"/>
              <a:gd name="connsiteX4" fmla="*/ 878122 w 2275752"/>
              <a:gd name="connsiteY4" fmla="*/ 754 h 2236032"/>
              <a:gd name="connsiteX0" fmla="*/ 978123 w 2273619"/>
              <a:gd name="connsiteY0" fmla="*/ 793 h 2185270"/>
              <a:gd name="connsiteX1" fmla="*/ 223 w 2273619"/>
              <a:gd name="connsiteY1" fmla="*/ 1092993 h 2185270"/>
              <a:gd name="connsiteX2" fmla="*/ 1041623 w 2273619"/>
              <a:gd name="connsiteY2" fmla="*/ 2185193 h 2185270"/>
              <a:gd name="connsiteX3" fmla="*/ 2273523 w 2273619"/>
              <a:gd name="connsiteY3" fmla="*/ 1143793 h 2185270"/>
              <a:gd name="connsiteX4" fmla="*/ 978123 w 2273619"/>
              <a:gd name="connsiteY4" fmla="*/ 793 h 2185270"/>
              <a:gd name="connsiteX0" fmla="*/ 978909 w 2274405"/>
              <a:gd name="connsiteY0" fmla="*/ 793 h 2185270"/>
              <a:gd name="connsiteX1" fmla="*/ 1009 w 2274405"/>
              <a:gd name="connsiteY1" fmla="*/ 1092993 h 2185270"/>
              <a:gd name="connsiteX2" fmla="*/ 1042409 w 2274405"/>
              <a:gd name="connsiteY2" fmla="*/ 2185193 h 2185270"/>
              <a:gd name="connsiteX3" fmla="*/ 2274309 w 2274405"/>
              <a:gd name="connsiteY3" fmla="*/ 1143793 h 2185270"/>
              <a:gd name="connsiteX4" fmla="*/ 978909 w 2274405"/>
              <a:gd name="connsiteY4" fmla="*/ 793 h 2185270"/>
              <a:gd name="connsiteX0" fmla="*/ 978909 w 2274543"/>
              <a:gd name="connsiteY0" fmla="*/ 1303 h 2185850"/>
              <a:gd name="connsiteX1" fmla="*/ 1009 w 2274543"/>
              <a:gd name="connsiteY1" fmla="*/ 1093503 h 2185850"/>
              <a:gd name="connsiteX2" fmla="*/ 1042409 w 2274543"/>
              <a:gd name="connsiteY2" fmla="*/ 2185703 h 2185850"/>
              <a:gd name="connsiteX3" fmla="*/ 2274309 w 2274543"/>
              <a:gd name="connsiteY3" fmla="*/ 1144303 h 2185850"/>
              <a:gd name="connsiteX4" fmla="*/ 978909 w 2274543"/>
              <a:gd name="connsiteY4" fmla="*/ 1303 h 2185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74543" h="2185850">
                <a:moveTo>
                  <a:pt x="978909" y="1303"/>
                </a:moveTo>
                <a:cubicBezTo>
                  <a:pt x="358726" y="30936"/>
                  <a:pt x="-22274" y="462737"/>
                  <a:pt x="1009" y="1093503"/>
                </a:cubicBezTo>
                <a:cubicBezTo>
                  <a:pt x="24292" y="1724269"/>
                  <a:pt x="663526" y="2177236"/>
                  <a:pt x="1042409" y="2185703"/>
                </a:cubicBezTo>
                <a:cubicBezTo>
                  <a:pt x="1421292" y="2194170"/>
                  <a:pt x="2259492" y="1838569"/>
                  <a:pt x="2274309" y="1144303"/>
                </a:cubicBezTo>
                <a:cubicBezTo>
                  <a:pt x="2289126" y="450037"/>
                  <a:pt x="1599092" y="-28330"/>
                  <a:pt x="978909" y="1303"/>
                </a:cubicBezTo>
                <a:close/>
              </a:path>
            </a:pathLst>
          </a:custGeom>
          <a:solidFill>
            <a:srgbClr val="FCFBFF"/>
          </a:solidFill>
          <a:ln>
            <a:noFill/>
          </a:ln>
          <a:effectLst>
            <a:outerShdw blurRad="165100" sx="96000" sy="96000" algn="ctr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3" name="任意多边形: 形状 11">
            <a:extLst>
              <a:ext uri="{FF2B5EF4-FFF2-40B4-BE49-F238E27FC236}">
                <a16:creationId xmlns="" xmlns:a16="http://schemas.microsoft.com/office/drawing/2014/main" id="{98143D55-AABF-4F29-AD10-11AD9E06D08E}"/>
              </a:ext>
            </a:extLst>
          </p:cNvPr>
          <p:cNvSpPr/>
          <p:nvPr/>
        </p:nvSpPr>
        <p:spPr>
          <a:xfrm flipV="1">
            <a:off x="3156861" y="3908180"/>
            <a:ext cx="906429" cy="504088"/>
          </a:xfrm>
          <a:custGeom>
            <a:avLst/>
            <a:gdLst>
              <a:gd name="connsiteX0" fmla="*/ 516591 w 2299967"/>
              <a:gd name="connsiteY0" fmla="*/ 55 h 2451238"/>
              <a:gd name="connsiteX1" fmla="*/ 21291 w 2299967"/>
              <a:gd name="connsiteY1" fmla="*/ 1358955 h 2451238"/>
              <a:gd name="connsiteX2" fmla="*/ 1062691 w 2299967"/>
              <a:gd name="connsiteY2" fmla="*/ 2451155 h 2451238"/>
              <a:gd name="connsiteX3" fmla="*/ 2294591 w 2299967"/>
              <a:gd name="connsiteY3" fmla="*/ 1409755 h 2451238"/>
              <a:gd name="connsiteX4" fmla="*/ 516591 w 2299967"/>
              <a:gd name="connsiteY4" fmla="*/ 55 h 2451238"/>
              <a:gd name="connsiteX0" fmla="*/ 753175 w 2279070"/>
              <a:gd name="connsiteY0" fmla="*/ 55 h 2451237"/>
              <a:gd name="connsiteX1" fmla="*/ 3875 w 2279070"/>
              <a:gd name="connsiteY1" fmla="*/ 1358955 h 2451237"/>
              <a:gd name="connsiteX2" fmla="*/ 1045275 w 2279070"/>
              <a:gd name="connsiteY2" fmla="*/ 2451155 h 2451237"/>
              <a:gd name="connsiteX3" fmla="*/ 2277175 w 2279070"/>
              <a:gd name="connsiteY3" fmla="*/ 1409755 h 2451237"/>
              <a:gd name="connsiteX4" fmla="*/ 753175 w 2279070"/>
              <a:gd name="connsiteY4" fmla="*/ 55 h 2451237"/>
              <a:gd name="connsiteX0" fmla="*/ 802558 w 2277072"/>
              <a:gd name="connsiteY0" fmla="*/ 67 h 2260746"/>
              <a:gd name="connsiteX1" fmla="*/ 2458 w 2277072"/>
              <a:gd name="connsiteY1" fmla="*/ 1168467 h 2260746"/>
              <a:gd name="connsiteX2" fmla="*/ 1043858 w 2277072"/>
              <a:gd name="connsiteY2" fmla="*/ 2260667 h 2260746"/>
              <a:gd name="connsiteX3" fmla="*/ 2275758 w 2277072"/>
              <a:gd name="connsiteY3" fmla="*/ 1219267 h 2260746"/>
              <a:gd name="connsiteX4" fmla="*/ 802558 w 2277072"/>
              <a:gd name="connsiteY4" fmla="*/ 67 h 2260746"/>
              <a:gd name="connsiteX0" fmla="*/ 877339 w 2274969"/>
              <a:gd name="connsiteY0" fmla="*/ 69 h 2235347"/>
              <a:gd name="connsiteX1" fmla="*/ 1039 w 2274969"/>
              <a:gd name="connsiteY1" fmla="*/ 1143069 h 2235347"/>
              <a:gd name="connsiteX2" fmla="*/ 1042439 w 2274969"/>
              <a:gd name="connsiteY2" fmla="*/ 2235269 h 2235347"/>
              <a:gd name="connsiteX3" fmla="*/ 2274339 w 2274969"/>
              <a:gd name="connsiteY3" fmla="*/ 1193869 h 2235347"/>
              <a:gd name="connsiteX4" fmla="*/ 877339 w 2274969"/>
              <a:gd name="connsiteY4" fmla="*/ 69 h 2235347"/>
              <a:gd name="connsiteX0" fmla="*/ 878122 w 2275752"/>
              <a:gd name="connsiteY0" fmla="*/ 754 h 2236032"/>
              <a:gd name="connsiteX1" fmla="*/ 1822 w 2275752"/>
              <a:gd name="connsiteY1" fmla="*/ 1143754 h 2236032"/>
              <a:gd name="connsiteX2" fmla="*/ 1043222 w 2275752"/>
              <a:gd name="connsiteY2" fmla="*/ 2235954 h 2236032"/>
              <a:gd name="connsiteX3" fmla="*/ 2275122 w 2275752"/>
              <a:gd name="connsiteY3" fmla="*/ 1194554 h 2236032"/>
              <a:gd name="connsiteX4" fmla="*/ 878122 w 2275752"/>
              <a:gd name="connsiteY4" fmla="*/ 754 h 2236032"/>
              <a:gd name="connsiteX0" fmla="*/ 978123 w 2273619"/>
              <a:gd name="connsiteY0" fmla="*/ 793 h 2185270"/>
              <a:gd name="connsiteX1" fmla="*/ 223 w 2273619"/>
              <a:gd name="connsiteY1" fmla="*/ 1092993 h 2185270"/>
              <a:gd name="connsiteX2" fmla="*/ 1041623 w 2273619"/>
              <a:gd name="connsiteY2" fmla="*/ 2185193 h 2185270"/>
              <a:gd name="connsiteX3" fmla="*/ 2273523 w 2273619"/>
              <a:gd name="connsiteY3" fmla="*/ 1143793 h 2185270"/>
              <a:gd name="connsiteX4" fmla="*/ 978123 w 2273619"/>
              <a:gd name="connsiteY4" fmla="*/ 793 h 2185270"/>
              <a:gd name="connsiteX0" fmla="*/ 978909 w 2274405"/>
              <a:gd name="connsiteY0" fmla="*/ 793 h 2185270"/>
              <a:gd name="connsiteX1" fmla="*/ 1009 w 2274405"/>
              <a:gd name="connsiteY1" fmla="*/ 1092993 h 2185270"/>
              <a:gd name="connsiteX2" fmla="*/ 1042409 w 2274405"/>
              <a:gd name="connsiteY2" fmla="*/ 2185193 h 2185270"/>
              <a:gd name="connsiteX3" fmla="*/ 2274309 w 2274405"/>
              <a:gd name="connsiteY3" fmla="*/ 1143793 h 2185270"/>
              <a:gd name="connsiteX4" fmla="*/ 978909 w 2274405"/>
              <a:gd name="connsiteY4" fmla="*/ 793 h 2185270"/>
              <a:gd name="connsiteX0" fmla="*/ 978909 w 2274543"/>
              <a:gd name="connsiteY0" fmla="*/ 1303 h 2185850"/>
              <a:gd name="connsiteX1" fmla="*/ 1009 w 2274543"/>
              <a:gd name="connsiteY1" fmla="*/ 1093503 h 2185850"/>
              <a:gd name="connsiteX2" fmla="*/ 1042409 w 2274543"/>
              <a:gd name="connsiteY2" fmla="*/ 2185703 h 2185850"/>
              <a:gd name="connsiteX3" fmla="*/ 2274309 w 2274543"/>
              <a:gd name="connsiteY3" fmla="*/ 1144303 h 2185850"/>
              <a:gd name="connsiteX4" fmla="*/ 978909 w 2274543"/>
              <a:gd name="connsiteY4" fmla="*/ 1303 h 2185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74543" h="2185850">
                <a:moveTo>
                  <a:pt x="978909" y="1303"/>
                </a:moveTo>
                <a:cubicBezTo>
                  <a:pt x="358726" y="30936"/>
                  <a:pt x="-22274" y="462737"/>
                  <a:pt x="1009" y="1093503"/>
                </a:cubicBezTo>
                <a:cubicBezTo>
                  <a:pt x="24292" y="1724269"/>
                  <a:pt x="663526" y="2177236"/>
                  <a:pt x="1042409" y="2185703"/>
                </a:cubicBezTo>
                <a:cubicBezTo>
                  <a:pt x="1421292" y="2194170"/>
                  <a:pt x="2259492" y="1838569"/>
                  <a:pt x="2274309" y="1144303"/>
                </a:cubicBezTo>
                <a:cubicBezTo>
                  <a:pt x="2289126" y="450037"/>
                  <a:pt x="1599092" y="-28330"/>
                  <a:pt x="978909" y="1303"/>
                </a:cubicBezTo>
                <a:close/>
              </a:path>
            </a:pathLst>
          </a:custGeom>
          <a:solidFill>
            <a:srgbClr val="FCFBFF"/>
          </a:solidFill>
          <a:ln>
            <a:noFill/>
          </a:ln>
          <a:effectLst>
            <a:outerShdw blurRad="63500" sx="96000" sy="96000" algn="ctr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4" name="任意多边形: 形状 12">
            <a:extLst>
              <a:ext uri="{FF2B5EF4-FFF2-40B4-BE49-F238E27FC236}">
                <a16:creationId xmlns="" xmlns:a16="http://schemas.microsoft.com/office/drawing/2014/main" id="{3E9E21C5-8D1F-4686-8D3B-23D45FAEDB45}"/>
              </a:ext>
            </a:extLst>
          </p:cNvPr>
          <p:cNvSpPr/>
          <p:nvPr/>
        </p:nvSpPr>
        <p:spPr>
          <a:xfrm flipV="1">
            <a:off x="3855006" y="4231947"/>
            <a:ext cx="284388" cy="158156"/>
          </a:xfrm>
          <a:custGeom>
            <a:avLst/>
            <a:gdLst>
              <a:gd name="connsiteX0" fmla="*/ 516591 w 2299967"/>
              <a:gd name="connsiteY0" fmla="*/ 55 h 2451238"/>
              <a:gd name="connsiteX1" fmla="*/ 21291 w 2299967"/>
              <a:gd name="connsiteY1" fmla="*/ 1358955 h 2451238"/>
              <a:gd name="connsiteX2" fmla="*/ 1062691 w 2299967"/>
              <a:gd name="connsiteY2" fmla="*/ 2451155 h 2451238"/>
              <a:gd name="connsiteX3" fmla="*/ 2294591 w 2299967"/>
              <a:gd name="connsiteY3" fmla="*/ 1409755 h 2451238"/>
              <a:gd name="connsiteX4" fmla="*/ 516591 w 2299967"/>
              <a:gd name="connsiteY4" fmla="*/ 55 h 2451238"/>
              <a:gd name="connsiteX0" fmla="*/ 753175 w 2279070"/>
              <a:gd name="connsiteY0" fmla="*/ 55 h 2451237"/>
              <a:gd name="connsiteX1" fmla="*/ 3875 w 2279070"/>
              <a:gd name="connsiteY1" fmla="*/ 1358955 h 2451237"/>
              <a:gd name="connsiteX2" fmla="*/ 1045275 w 2279070"/>
              <a:gd name="connsiteY2" fmla="*/ 2451155 h 2451237"/>
              <a:gd name="connsiteX3" fmla="*/ 2277175 w 2279070"/>
              <a:gd name="connsiteY3" fmla="*/ 1409755 h 2451237"/>
              <a:gd name="connsiteX4" fmla="*/ 753175 w 2279070"/>
              <a:gd name="connsiteY4" fmla="*/ 55 h 2451237"/>
              <a:gd name="connsiteX0" fmla="*/ 802558 w 2277072"/>
              <a:gd name="connsiteY0" fmla="*/ 67 h 2260746"/>
              <a:gd name="connsiteX1" fmla="*/ 2458 w 2277072"/>
              <a:gd name="connsiteY1" fmla="*/ 1168467 h 2260746"/>
              <a:gd name="connsiteX2" fmla="*/ 1043858 w 2277072"/>
              <a:gd name="connsiteY2" fmla="*/ 2260667 h 2260746"/>
              <a:gd name="connsiteX3" fmla="*/ 2275758 w 2277072"/>
              <a:gd name="connsiteY3" fmla="*/ 1219267 h 2260746"/>
              <a:gd name="connsiteX4" fmla="*/ 802558 w 2277072"/>
              <a:gd name="connsiteY4" fmla="*/ 67 h 2260746"/>
              <a:gd name="connsiteX0" fmla="*/ 877339 w 2274969"/>
              <a:gd name="connsiteY0" fmla="*/ 69 h 2235347"/>
              <a:gd name="connsiteX1" fmla="*/ 1039 w 2274969"/>
              <a:gd name="connsiteY1" fmla="*/ 1143069 h 2235347"/>
              <a:gd name="connsiteX2" fmla="*/ 1042439 w 2274969"/>
              <a:gd name="connsiteY2" fmla="*/ 2235269 h 2235347"/>
              <a:gd name="connsiteX3" fmla="*/ 2274339 w 2274969"/>
              <a:gd name="connsiteY3" fmla="*/ 1193869 h 2235347"/>
              <a:gd name="connsiteX4" fmla="*/ 877339 w 2274969"/>
              <a:gd name="connsiteY4" fmla="*/ 69 h 2235347"/>
              <a:gd name="connsiteX0" fmla="*/ 878122 w 2275752"/>
              <a:gd name="connsiteY0" fmla="*/ 754 h 2236032"/>
              <a:gd name="connsiteX1" fmla="*/ 1822 w 2275752"/>
              <a:gd name="connsiteY1" fmla="*/ 1143754 h 2236032"/>
              <a:gd name="connsiteX2" fmla="*/ 1043222 w 2275752"/>
              <a:gd name="connsiteY2" fmla="*/ 2235954 h 2236032"/>
              <a:gd name="connsiteX3" fmla="*/ 2275122 w 2275752"/>
              <a:gd name="connsiteY3" fmla="*/ 1194554 h 2236032"/>
              <a:gd name="connsiteX4" fmla="*/ 878122 w 2275752"/>
              <a:gd name="connsiteY4" fmla="*/ 754 h 2236032"/>
              <a:gd name="connsiteX0" fmla="*/ 978123 w 2273619"/>
              <a:gd name="connsiteY0" fmla="*/ 793 h 2185270"/>
              <a:gd name="connsiteX1" fmla="*/ 223 w 2273619"/>
              <a:gd name="connsiteY1" fmla="*/ 1092993 h 2185270"/>
              <a:gd name="connsiteX2" fmla="*/ 1041623 w 2273619"/>
              <a:gd name="connsiteY2" fmla="*/ 2185193 h 2185270"/>
              <a:gd name="connsiteX3" fmla="*/ 2273523 w 2273619"/>
              <a:gd name="connsiteY3" fmla="*/ 1143793 h 2185270"/>
              <a:gd name="connsiteX4" fmla="*/ 978123 w 2273619"/>
              <a:gd name="connsiteY4" fmla="*/ 793 h 2185270"/>
              <a:gd name="connsiteX0" fmla="*/ 978909 w 2274405"/>
              <a:gd name="connsiteY0" fmla="*/ 793 h 2185270"/>
              <a:gd name="connsiteX1" fmla="*/ 1009 w 2274405"/>
              <a:gd name="connsiteY1" fmla="*/ 1092993 h 2185270"/>
              <a:gd name="connsiteX2" fmla="*/ 1042409 w 2274405"/>
              <a:gd name="connsiteY2" fmla="*/ 2185193 h 2185270"/>
              <a:gd name="connsiteX3" fmla="*/ 2274309 w 2274405"/>
              <a:gd name="connsiteY3" fmla="*/ 1143793 h 2185270"/>
              <a:gd name="connsiteX4" fmla="*/ 978909 w 2274405"/>
              <a:gd name="connsiteY4" fmla="*/ 793 h 2185270"/>
              <a:gd name="connsiteX0" fmla="*/ 978909 w 2274543"/>
              <a:gd name="connsiteY0" fmla="*/ 1303 h 2185850"/>
              <a:gd name="connsiteX1" fmla="*/ 1009 w 2274543"/>
              <a:gd name="connsiteY1" fmla="*/ 1093503 h 2185850"/>
              <a:gd name="connsiteX2" fmla="*/ 1042409 w 2274543"/>
              <a:gd name="connsiteY2" fmla="*/ 2185703 h 2185850"/>
              <a:gd name="connsiteX3" fmla="*/ 2274309 w 2274543"/>
              <a:gd name="connsiteY3" fmla="*/ 1144303 h 2185850"/>
              <a:gd name="connsiteX4" fmla="*/ 978909 w 2274543"/>
              <a:gd name="connsiteY4" fmla="*/ 1303 h 2185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74543" h="2185850">
                <a:moveTo>
                  <a:pt x="978909" y="1303"/>
                </a:moveTo>
                <a:cubicBezTo>
                  <a:pt x="358726" y="30936"/>
                  <a:pt x="-22274" y="462737"/>
                  <a:pt x="1009" y="1093503"/>
                </a:cubicBezTo>
                <a:cubicBezTo>
                  <a:pt x="24292" y="1724269"/>
                  <a:pt x="663526" y="2177236"/>
                  <a:pt x="1042409" y="2185703"/>
                </a:cubicBezTo>
                <a:cubicBezTo>
                  <a:pt x="1421292" y="2194170"/>
                  <a:pt x="2259492" y="1838569"/>
                  <a:pt x="2274309" y="1144303"/>
                </a:cubicBezTo>
                <a:cubicBezTo>
                  <a:pt x="2289126" y="450037"/>
                  <a:pt x="1599092" y="-28330"/>
                  <a:pt x="978909" y="1303"/>
                </a:cubicBezTo>
                <a:close/>
              </a:path>
            </a:pathLst>
          </a:custGeom>
          <a:solidFill>
            <a:srgbClr val="FCFBFF"/>
          </a:solidFill>
          <a:ln>
            <a:noFill/>
          </a:ln>
          <a:effectLst>
            <a:outerShdw blurRad="63500" sx="96000" sy="96000" algn="ctr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4791476" y="2227442"/>
            <a:ext cx="5419185" cy="895350"/>
          </a:xfrm>
        </p:spPr>
        <p:txBody>
          <a:bodyPr/>
          <a:lstStyle/>
          <a:p>
            <a:r>
              <a:rPr lang="en-US" altLang="zh-CN" dirty="0">
                <a:solidFill>
                  <a:schemeClr val="accent1"/>
                </a:solidFill>
              </a:rPr>
              <a:t>Section Header Here</a:t>
            </a:r>
            <a:endParaRPr lang="zh-CN" altLang="en-US" dirty="0">
              <a:solidFill>
                <a:schemeClr val="accent1"/>
              </a:solidFill>
            </a:endParaRPr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>
          <a:xfrm>
            <a:off x="4785702" y="3198992"/>
            <a:ext cx="5426075" cy="1015623"/>
          </a:xfrm>
        </p:spPr>
        <p:txBody>
          <a:bodyPr/>
          <a:lstStyle/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altLang="zh-CN" dirty="0">
                <a:solidFill>
                  <a:schemeClr val="tx1"/>
                </a:solidFill>
              </a:rPr>
              <a:t>Supporting text here.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altLang="zh-CN" dirty="0">
                <a:solidFill>
                  <a:schemeClr val="tx1"/>
                </a:solidFill>
              </a:rPr>
              <a:t>When you copy &amp; paste, choose "keep text only" option.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04F69230-F3A6-4586-9371-A858F4763E9F}"/>
              </a:ext>
            </a:extLst>
          </p:cNvPr>
          <p:cNvSpPr txBox="1"/>
          <p:nvPr/>
        </p:nvSpPr>
        <p:spPr>
          <a:xfrm>
            <a:off x="2727293" y="2774872"/>
            <a:ext cx="1071848" cy="931932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bg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/02</a:t>
            </a:r>
            <a:endParaRPr lang="zh-CN" altLang="en-US" spc="100" dirty="0">
              <a:solidFill>
                <a:schemeClr val="bg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257755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8E5E690A-5A06-4944-9B64-768E8F0511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1979A6D5-772E-45AF-88FB-1FB7CE3F22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2ADA8F43-C4FB-4554-A0B5-1FB274AA2E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11</a:t>
            </a:fld>
            <a:endParaRPr lang="zh-CN" altLang="en-US"/>
          </a:p>
        </p:txBody>
      </p:sp>
      <p:grpSp>
        <p:nvGrpSpPr>
          <p:cNvPr id="5" name="7d7f7b10-ade8-4551-b003-003047f22ca1" descr="gScAAB+LCAAAAAAABADtmltv2jAUx7+Lt73RKYmdlvDWlLFV07aqVLto6kMKLljKBTmm6kV899mQBDuJSUpUVkrEC9jHx+ec33H8p/QJvGcPMwx6YBh4lPWJN6FecM5wADrgfAx64dz3O8Al4ZiEk880ms9i0Pv7lC2TZ34RNv3p+XMs1oaEEc9ffewV7FOzbyQkwTxIzIyPBh/y7qUh01gNkvHYx7LZecgwvct2MMXY8v2QUb7BIKKBx/iGT8biA0imQA9xu4VYPMb3fFEHXK3CSuNJwhMFKM1TTIg0L6KYkShcr7jweN0wD6kk2dyitSkPC1NGRp5/6pNJGOBQROxGjEWi/l8iSh6jkKnTPD/MRlM+/xXjWVLAIXnkG956fozTMky9Gf7ON0qzWw6YfNkl9j1G7hQLZcwEiyyvzEiUI2/WUTxfZ9VcV4fnyqNWirzoaAt0he/Z80oqVsj1LIOvS2YZjnAgh56E8Ly407Js1RW5xXI2P25vY8x+X2A64tG4D0r5xTmwizZrIqB3JFn80XsxijY5L062j2qffCo03DCiNxv7Te6bjXwyL5LLNa1i4Q8KXIlNzou1NTgdOYmDDpxCX/bYgqt54kxpnzy4I7uUnPQ02xqc4qPBgbsuIbcvCqHryArBOjiFYNVRCFY9hWApCsHaX4VgtQrhpRSCrt/kvqlWCJb8wLLai2YHCsHSkZM4VCoElVsLbicKoQE4xUeDA7fPCuHYkhUCPDiFAOsoBFhPIUBFIcD9VQiwVQgvpRB0/Sb3TbVCgPIDC7YXzQ4UAtSRkzhUKgSVWwtuJwqhATjFR4MDt88KASq/MqCDUwiojkJA9RQCUhQC2l+FgFqFUHHRHG8tEXQNJzdOtURA8hMLtTfNDiQC0pGTOFRKBJVbC24nEqEBOMVHgwO3USKcRX5EqyVCalaY54UgI3yJRdlSo8vJDdcA0HG6DuTPKpfO4yk3fTcY2K7j9m2QJmAuyv7JIHVT9/rP2dfpueWSYqedjtZpyJxdSiZTFuI4ToZXkRoNfpJNg1aArQb/EzBoIWgbpsLrU/+kD81SXtab5KX9e93r42UaXdvuIlsBdmqLVykw+CaBab8+vT5gyEHGiUJrMDgzDKOUFnqTtLQ32WZa14t/AAWaYoEnAAA=">
            <a:extLst>
              <a:ext uri="{FF2B5EF4-FFF2-40B4-BE49-F238E27FC236}">
                <a16:creationId xmlns="" xmlns:a16="http://schemas.microsoft.com/office/drawing/2014/main" id="{C11A0EE4-207D-4165-B619-3EC2250B3473}"/>
              </a:ext>
            </a:extLst>
          </p:cNvPr>
          <p:cNvGrpSpPr>
            <a:grpSpLocks noChangeAspect="1"/>
          </p:cNvGrpSpPr>
          <p:nvPr/>
        </p:nvGrpSpPr>
        <p:grpSpPr>
          <a:xfrm>
            <a:off x="3700463" y="809625"/>
            <a:ext cx="4791075" cy="5238750"/>
            <a:chOff x="3657600" y="438150"/>
            <a:chExt cx="4791075" cy="5238750"/>
          </a:xfrm>
        </p:grpSpPr>
        <p:sp>
          <p:nvSpPr>
            <p:cNvPr id="6" name="ValueBack">
              <a:extLst>
                <a:ext uri="{FF2B5EF4-FFF2-40B4-BE49-F238E27FC236}">
                  <a16:creationId xmlns="" xmlns:a16="http://schemas.microsoft.com/office/drawing/2014/main" id="{A85040E6-1DE1-452F-A222-84BA9005C594}"/>
                </a:ext>
              </a:extLst>
            </p:cNvPr>
            <p:cNvSpPr/>
            <p:nvPr/>
          </p:nvSpPr>
          <p:spPr>
            <a:xfrm>
              <a:off x="3657600" y="438150"/>
              <a:ext cx="4791075" cy="523875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RelativeShape4">
              <a:extLst>
                <a:ext uri="{FF2B5EF4-FFF2-40B4-BE49-F238E27FC236}">
                  <a16:creationId xmlns="" xmlns:a16="http://schemas.microsoft.com/office/drawing/2014/main" id="{E8E8663C-B56A-4ABA-A181-9B97BA9CC7BC}"/>
                </a:ext>
              </a:extLst>
            </p:cNvPr>
            <p:cNvSpPr>
              <a:spLocks/>
            </p:cNvSpPr>
            <p:nvPr/>
          </p:nvSpPr>
          <p:spPr bwMode="auto">
            <a:xfrm>
              <a:off x="7257128" y="1944030"/>
              <a:ext cx="898936" cy="2737877"/>
            </a:xfrm>
            <a:custGeom>
              <a:avLst/>
              <a:gdLst>
                <a:gd name="T0" fmla="*/ 0 w 868"/>
                <a:gd name="T1" fmla="*/ 0 h 1534"/>
                <a:gd name="T2" fmla="*/ 0 w 868"/>
                <a:gd name="T3" fmla="*/ 1481 h 1534"/>
                <a:gd name="T4" fmla="*/ 54 w 868"/>
                <a:gd name="T5" fmla="*/ 1534 h 1534"/>
                <a:gd name="T6" fmla="*/ 814 w 868"/>
                <a:gd name="T7" fmla="*/ 1534 h 1534"/>
                <a:gd name="T8" fmla="*/ 868 w 868"/>
                <a:gd name="T9" fmla="*/ 1481 h 1534"/>
                <a:gd name="T10" fmla="*/ 868 w 868"/>
                <a:gd name="T11" fmla="*/ 0 h 1534"/>
                <a:gd name="T12" fmla="*/ 0 w 868"/>
                <a:gd name="T13" fmla="*/ 0 h 15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68" h="1534">
                  <a:moveTo>
                    <a:pt x="0" y="0"/>
                  </a:moveTo>
                  <a:cubicBezTo>
                    <a:pt x="0" y="1481"/>
                    <a:pt x="0" y="1481"/>
                    <a:pt x="0" y="1481"/>
                  </a:cubicBezTo>
                  <a:cubicBezTo>
                    <a:pt x="0" y="1510"/>
                    <a:pt x="24" y="1534"/>
                    <a:pt x="54" y="1534"/>
                  </a:cubicBezTo>
                  <a:cubicBezTo>
                    <a:pt x="814" y="1534"/>
                    <a:pt x="814" y="1534"/>
                    <a:pt x="814" y="1534"/>
                  </a:cubicBezTo>
                  <a:cubicBezTo>
                    <a:pt x="844" y="1534"/>
                    <a:pt x="868" y="1510"/>
                    <a:pt x="868" y="1481"/>
                  </a:cubicBezTo>
                  <a:cubicBezTo>
                    <a:pt x="868" y="0"/>
                    <a:pt x="868" y="0"/>
                    <a:pt x="868" y="0"/>
                  </a:cubicBez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8" name="RelativeShape3">
              <a:extLst>
                <a:ext uri="{FF2B5EF4-FFF2-40B4-BE49-F238E27FC236}">
                  <a16:creationId xmlns="" xmlns:a16="http://schemas.microsoft.com/office/drawing/2014/main" id="{48CA797D-1BB7-4EBC-B62F-4B266521FED5}"/>
                </a:ext>
              </a:extLst>
            </p:cNvPr>
            <p:cNvSpPr>
              <a:spLocks/>
            </p:cNvSpPr>
            <p:nvPr/>
          </p:nvSpPr>
          <p:spPr bwMode="auto">
            <a:xfrm>
              <a:off x="6183398" y="1944030"/>
              <a:ext cx="898936" cy="2737877"/>
            </a:xfrm>
            <a:custGeom>
              <a:avLst/>
              <a:gdLst>
                <a:gd name="T0" fmla="*/ 0 w 868"/>
                <a:gd name="T1" fmla="*/ 0 h 1534"/>
                <a:gd name="T2" fmla="*/ 0 w 868"/>
                <a:gd name="T3" fmla="*/ 1481 h 1534"/>
                <a:gd name="T4" fmla="*/ 54 w 868"/>
                <a:gd name="T5" fmla="*/ 1534 h 1534"/>
                <a:gd name="T6" fmla="*/ 814 w 868"/>
                <a:gd name="T7" fmla="*/ 1534 h 1534"/>
                <a:gd name="T8" fmla="*/ 868 w 868"/>
                <a:gd name="T9" fmla="*/ 1481 h 1534"/>
                <a:gd name="T10" fmla="*/ 868 w 868"/>
                <a:gd name="T11" fmla="*/ 0 h 1534"/>
                <a:gd name="T12" fmla="*/ 0 w 868"/>
                <a:gd name="T13" fmla="*/ 0 h 15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68" h="1534">
                  <a:moveTo>
                    <a:pt x="0" y="0"/>
                  </a:moveTo>
                  <a:cubicBezTo>
                    <a:pt x="0" y="1481"/>
                    <a:pt x="0" y="1481"/>
                    <a:pt x="0" y="1481"/>
                  </a:cubicBezTo>
                  <a:cubicBezTo>
                    <a:pt x="0" y="1510"/>
                    <a:pt x="24" y="1534"/>
                    <a:pt x="54" y="1534"/>
                  </a:cubicBezTo>
                  <a:cubicBezTo>
                    <a:pt x="814" y="1534"/>
                    <a:pt x="814" y="1534"/>
                    <a:pt x="814" y="1534"/>
                  </a:cubicBezTo>
                  <a:cubicBezTo>
                    <a:pt x="844" y="1534"/>
                    <a:pt x="868" y="1510"/>
                    <a:pt x="868" y="1481"/>
                  </a:cubicBezTo>
                  <a:cubicBezTo>
                    <a:pt x="868" y="0"/>
                    <a:pt x="868" y="0"/>
                    <a:pt x="868" y="0"/>
                  </a:cubicBez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9" name="RelativeShape2">
              <a:extLst>
                <a:ext uri="{FF2B5EF4-FFF2-40B4-BE49-F238E27FC236}">
                  <a16:creationId xmlns="" xmlns:a16="http://schemas.microsoft.com/office/drawing/2014/main" id="{DAF4205C-9890-4FD3-8167-5CAD27C77090}"/>
                </a:ext>
              </a:extLst>
            </p:cNvPr>
            <p:cNvSpPr>
              <a:spLocks/>
            </p:cNvSpPr>
            <p:nvPr/>
          </p:nvSpPr>
          <p:spPr bwMode="auto">
            <a:xfrm>
              <a:off x="5109667" y="1944030"/>
              <a:ext cx="898936" cy="2737877"/>
            </a:xfrm>
            <a:custGeom>
              <a:avLst/>
              <a:gdLst>
                <a:gd name="T0" fmla="*/ 0 w 868"/>
                <a:gd name="T1" fmla="*/ 0 h 1534"/>
                <a:gd name="T2" fmla="*/ 0 w 868"/>
                <a:gd name="T3" fmla="*/ 1481 h 1534"/>
                <a:gd name="T4" fmla="*/ 54 w 868"/>
                <a:gd name="T5" fmla="*/ 1534 h 1534"/>
                <a:gd name="T6" fmla="*/ 814 w 868"/>
                <a:gd name="T7" fmla="*/ 1534 h 1534"/>
                <a:gd name="T8" fmla="*/ 868 w 868"/>
                <a:gd name="T9" fmla="*/ 1481 h 1534"/>
                <a:gd name="T10" fmla="*/ 868 w 868"/>
                <a:gd name="T11" fmla="*/ 0 h 1534"/>
                <a:gd name="T12" fmla="*/ 0 w 868"/>
                <a:gd name="T13" fmla="*/ 0 h 15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68" h="1534">
                  <a:moveTo>
                    <a:pt x="0" y="0"/>
                  </a:moveTo>
                  <a:cubicBezTo>
                    <a:pt x="0" y="1481"/>
                    <a:pt x="0" y="1481"/>
                    <a:pt x="0" y="1481"/>
                  </a:cubicBezTo>
                  <a:cubicBezTo>
                    <a:pt x="0" y="1510"/>
                    <a:pt x="24" y="1534"/>
                    <a:pt x="54" y="1534"/>
                  </a:cubicBezTo>
                  <a:cubicBezTo>
                    <a:pt x="814" y="1534"/>
                    <a:pt x="814" y="1534"/>
                    <a:pt x="814" y="1534"/>
                  </a:cubicBezTo>
                  <a:cubicBezTo>
                    <a:pt x="844" y="1534"/>
                    <a:pt x="868" y="1510"/>
                    <a:pt x="868" y="1481"/>
                  </a:cubicBezTo>
                  <a:cubicBezTo>
                    <a:pt x="868" y="0"/>
                    <a:pt x="868" y="0"/>
                    <a:pt x="868" y="0"/>
                  </a:cubicBez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0" name="RelativeShape1">
              <a:extLst>
                <a:ext uri="{FF2B5EF4-FFF2-40B4-BE49-F238E27FC236}">
                  <a16:creationId xmlns="" xmlns:a16="http://schemas.microsoft.com/office/drawing/2014/main" id="{9B54F9FD-C5AB-445D-A0DD-1E41AF382756}"/>
                </a:ext>
              </a:extLst>
            </p:cNvPr>
            <p:cNvSpPr>
              <a:spLocks/>
            </p:cNvSpPr>
            <p:nvPr/>
          </p:nvSpPr>
          <p:spPr bwMode="auto">
            <a:xfrm>
              <a:off x="4035936" y="1944030"/>
              <a:ext cx="898936" cy="2737877"/>
            </a:xfrm>
            <a:custGeom>
              <a:avLst/>
              <a:gdLst>
                <a:gd name="T0" fmla="*/ 0 w 868"/>
                <a:gd name="T1" fmla="*/ 0 h 1534"/>
                <a:gd name="T2" fmla="*/ 0 w 868"/>
                <a:gd name="T3" fmla="*/ 1481 h 1534"/>
                <a:gd name="T4" fmla="*/ 54 w 868"/>
                <a:gd name="T5" fmla="*/ 1534 h 1534"/>
                <a:gd name="T6" fmla="*/ 814 w 868"/>
                <a:gd name="T7" fmla="*/ 1534 h 1534"/>
                <a:gd name="T8" fmla="*/ 868 w 868"/>
                <a:gd name="T9" fmla="*/ 1481 h 1534"/>
                <a:gd name="T10" fmla="*/ 868 w 868"/>
                <a:gd name="T11" fmla="*/ 0 h 1534"/>
                <a:gd name="T12" fmla="*/ 0 w 868"/>
                <a:gd name="T13" fmla="*/ 0 h 15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68" h="1534">
                  <a:moveTo>
                    <a:pt x="0" y="0"/>
                  </a:moveTo>
                  <a:cubicBezTo>
                    <a:pt x="0" y="1481"/>
                    <a:pt x="0" y="1481"/>
                    <a:pt x="0" y="1481"/>
                  </a:cubicBezTo>
                  <a:cubicBezTo>
                    <a:pt x="0" y="1510"/>
                    <a:pt x="24" y="1534"/>
                    <a:pt x="54" y="1534"/>
                  </a:cubicBezTo>
                  <a:cubicBezTo>
                    <a:pt x="814" y="1534"/>
                    <a:pt x="814" y="1534"/>
                    <a:pt x="814" y="1534"/>
                  </a:cubicBezTo>
                  <a:cubicBezTo>
                    <a:pt x="844" y="1534"/>
                    <a:pt x="868" y="1510"/>
                    <a:pt x="868" y="1481"/>
                  </a:cubicBezTo>
                  <a:cubicBezTo>
                    <a:pt x="868" y="0"/>
                    <a:pt x="868" y="0"/>
                    <a:pt x="868" y="0"/>
                  </a:cubicBez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1" name="ValueShape1">
              <a:extLst>
                <a:ext uri="{FF2B5EF4-FFF2-40B4-BE49-F238E27FC236}">
                  <a16:creationId xmlns="" xmlns:a16="http://schemas.microsoft.com/office/drawing/2014/main" id="{63FC3AF4-3043-4FF8-9EA6-6A676730F186}"/>
                </a:ext>
              </a:extLst>
            </p:cNvPr>
            <p:cNvSpPr>
              <a:spLocks/>
            </p:cNvSpPr>
            <p:nvPr/>
          </p:nvSpPr>
          <p:spPr bwMode="auto">
            <a:xfrm>
              <a:off x="4035936" y="3559379"/>
              <a:ext cx="898936" cy="1122530"/>
            </a:xfrm>
            <a:custGeom>
              <a:avLst/>
              <a:gdLst>
                <a:gd name="T0" fmla="*/ 0 w 868"/>
                <a:gd name="T1" fmla="*/ 0 h 1534"/>
                <a:gd name="T2" fmla="*/ 0 w 868"/>
                <a:gd name="T3" fmla="*/ 1481 h 1534"/>
                <a:gd name="T4" fmla="*/ 54 w 868"/>
                <a:gd name="T5" fmla="*/ 1534 h 1534"/>
                <a:gd name="T6" fmla="*/ 814 w 868"/>
                <a:gd name="T7" fmla="*/ 1534 h 1534"/>
                <a:gd name="T8" fmla="*/ 868 w 868"/>
                <a:gd name="T9" fmla="*/ 1481 h 1534"/>
                <a:gd name="T10" fmla="*/ 868 w 868"/>
                <a:gd name="T11" fmla="*/ 0 h 1534"/>
                <a:gd name="T12" fmla="*/ 0 w 868"/>
                <a:gd name="T13" fmla="*/ 0 h 15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68" h="1534">
                  <a:moveTo>
                    <a:pt x="0" y="0"/>
                  </a:moveTo>
                  <a:cubicBezTo>
                    <a:pt x="0" y="1481"/>
                    <a:pt x="0" y="1481"/>
                    <a:pt x="0" y="1481"/>
                  </a:cubicBezTo>
                  <a:cubicBezTo>
                    <a:pt x="0" y="1510"/>
                    <a:pt x="24" y="1534"/>
                    <a:pt x="54" y="1534"/>
                  </a:cubicBezTo>
                  <a:cubicBezTo>
                    <a:pt x="814" y="1534"/>
                    <a:pt x="814" y="1534"/>
                    <a:pt x="814" y="1534"/>
                  </a:cubicBezTo>
                  <a:cubicBezTo>
                    <a:pt x="844" y="1534"/>
                    <a:pt x="868" y="1510"/>
                    <a:pt x="868" y="1481"/>
                  </a:cubicBezTo>
                  <a:cubicBezTo>
                    <a:pt x="868" y="0"/>
                    <a:pt x="868" y="0"/>
                    <a:pt x="868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dirty="0"/>
            </a:p>
          </p:txBody>
        </p:sp>
        <p:sp>
          <p:nvSpPr>
            <p:cNvPr id="12" name="ValueShape2">
              <a:extLst>
                <a:ext uri="{FF2B5EF4-FFF2-40B4-BE49-F238E27FC236}">
                  <a16:creationId xmlns="" xmlns:a16="http://schemas.microsoft.com/office/drawing/2014/main" id="{38ED128E-D5F3-4017-A26F-0EF0EAF1C80A}"/>
                </a:ext>
              </a:extLst>
            </p:cNvPr>
            <p:cNvSpPr>
              <a:spLocks/>
            </p:cNvSpPr>
            <p:nvPr/>
          </p:nvSpPr>
          <p:spPr bwMode="auto">
            <a:xfrm>
              <a:off x="5109667" y="2245197"/>
              <a:ext cx="898936" cy="2436711"/>
            </a:xfrm>
            <a:custGeom>
              <a:avLst/>
              <a:gdLst>
                <a:gd name="T0" fmla="*/ 0 w 868"/>
                <a:gd name="T1" fmla="*/ 0 h 1534"/>
                <a:gd name="T2" fmla="*/ 0 w 868"/>
                <a:gd name="T3" fmla="*/ 1481 h 1534"/>
                <a:gd name="T4" fmla="*/ 54 w 868"/>
                <a:gd name="T5" fmla="*/ 1534 h 1534"/>
                <a:gd name="T6" fmla="*/ 814 w 868"/>
                <a:gd name="T7" fmla="*/ 1534 h 1534"/>
                <a:gd name="T8" fmla="*/ 868 w 868"/>
                <a:gd name="T9" fmla="*/ 1481 h 1534"/>
                <a:gd name="T10" fmla="*/ 868 w 868"/>
                <a:gd name="T11" fmla="*/ 0 h 1534"/>
                <a:gd name="T12" fmla="*/ 0 w 868"/>
                <a:gd name="T13" fmla="*/ 0 h 15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68" h="1534">
                  <a:moveTo>
                    <a:pt x="0" y="0"/>
                  </a:moveTo>
                  <a:cubicBezTo>
                    <a:pt x="0" y="1481"/>
                    <a:pt x="0" y="1481"/>
                    <a:pt x="0" y="1481"/>
                  </a:cubicBezTo>
                  <a:cubicBezTo>
                    <a:pt x="0" y="1510"/>
                    <a:pt x="24" y="1534"/>
                    <a:pt x="54" y="1534"/>
                  </a:cubicBezTo>
                  <a:cubicBezTo>
                    <a:pt x="814" y="1534"/>
                    <a:pt x="814" y="1534"/>
                    <a:pt x="814" y="1534"/>
                  </a:cubicBezTo>
                  <a:cubicBezTo>
                    <a:pt x="844" y="1534"/>
                    <a:pt x="868" y="1510"/>
                    <a:pt x="868" y="1481"/>
                  </a:cubicBezTo>
                  <a:cubicBezTo>
                    <a:pt x="868" y="0"/>
                    <a:pt x="868" y="0"/>
                    <a:pt x="868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3" name="ValueShape3">
              <a:extLst>
                <a:ext uri="{FF2B5EF4-FFF2-40B4-BE49-F238E27FC236}">
                  <a16:creationId xmlns="" xmlns:a16="http://schemas.microsoft.com/office/drawing/2014/main" id="{849F6A5D-A02A-40DD-8E7A-87D00B3CBBA3}"/>
                </a:ext>
              </a:extLst>
            </p:cNvPr>
            <p:cNvSpPr>
              <a:spLocks/>
            </p:cNvSpPr>
            <p:nvPr/>
          </p:nvSpPr>
          <p:spPr bwMode="auto">
            <a:xfrm>
              <a:off x="6183398" y="2984424"/>
              <a:ext cx="898936" cy="1697484"/>
            </a:xfrm>
            <a:custGeom>
              <a:avLst/>
              <a:gdLst>
                <a:gd name="T0" fmla="*/ 0 w 868"/>
                <a:gd name="T1" fmla="*/ 0 h 1534"/>
                <a:gd name="T2" fmla="*/ 0 w 868"/>
                <a:gd name="T3" fmla="*/ 1481 h 1534"/>
                <a:gd name="T4" fmla="*/ 54 w 868"/>
                <a:gd name="T5" fmla="*/ 1534 h 1534"/>
                <a:gd name="T6" fmla="*/ 814 w 868"/>
                <a:gd name="T7" fmla="*/ 1534 h 1534"/>
                <a:gd name="T8" fmla="*/ 868 w 868"/>
                <a:gd name="T9" fmla="*/ 1481 h 1534"/>
                <a:gd name="T10" fmla="*/ 868 w 868"/>
                <a:gd name="T11" fmla="*/ 0 h 1534"/>
                <a:gd name="T12" fmla="*/ 0 w 868"/>
                <a:gd name="T13" fmla="*/ 0 h 15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68" h="1534">
                  <a:moveTo>
                    <a:pt x="0" y="0"/>
                  </a:moveTo>
                  <a:cubicBezTo>
                    <a:pt x="0" y="1481"/>
                    <a:pt x="0" y="1481"/>
                    <a:pt x="0" y="1481"/>
                  </a:cubicBezTo>
                  <a:cubicBezTo>
                    <a:pt x="0" y="1510"/>
                    <a:pt x="24" y="1534"/>
                    <a:pt x="54" y="1534"/>
                  </a:cubicBezTo>
                  <a:cubicBezTo>
                    <a:pt x="814" y="1534"/>
                    <a:pt x="814" y="1534"/>
                    <a:pt x="814" y="1534"/>
                  </a:cubicBezTo>
                  <a:cubicBezTo>
                    <a:pt x="844" y="1534"/>
                    <a:pt x="868" y="1510"/>
                    <a:pt x="868" y="1481"/>
                  </a:cubicBezTo>
                  <a:cubicBezTo>
                    <a:pt x="868" y="0"/>
                    <a:pt x="868" y="0"/>
                    <a:pt x="868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4" name="ValueShape4">
              <a:extLst>
                <a:ext uri="{FF2B5EF4-FFF2-40B4-BE49-F238E27FC236}">
                  <a16:creationId xmlns="" xmlns:a16="http://schemas.microsoft.com/office/drawing/2014/main" id="{5C53DB51-E1AF-445A-A7CE-BFF09B245EB1}"/>
                </a:ext>
              </a:extLst>
            </p:cNvPr>
            <p:cNvSpPr>
              <a:spLocks/>
            </p:cNvSpPr>
            <p:nvPr/>
          </p:nvSpPr>
          <p:spPr bwMode="auto">
            <a:xfrm>
              <a:off x="7257128" y="3833165"/>
              <a:ext cx="898936" cy="848742"/>
            </a:xfrm>
            <a:custGeom>
              <a:avLst/>
              <a:gdLst>
                <a:gd name="T0" fmla="*/ 0 w 868"/>
                <a:gd name="T1" fmla="*/ 0 h 1534"/>
                <a:gd name="T2" fmla="*/ 0 w 868"/>
                <a:gd name="T3" fmla="*/ 1481 h 1534"/>
                <a:gd name="T4" fmla="*/ 54 w 868"/>
                <a:gd name="T5" fmla="*/ 1534 h 1534"/>
                <a:gd name="T6" fmla="*/ 814 w 868"/>
                <a:gd name="T7" fmla="*/ 1534 h 1534"/>
                <a:gd name="T8" fmla="*/ 868 w 868"/>
                <a:gd name="T9" fmla="*/ 1481 h 1534"/>
                <a:gd name="T10" fmla="*/ 868 w 868"/>
                <a:gd name="T11" fmla="*/ 0 h 1534"/>
                <a:gd name="T12" fmla="*/ 0 w 868"/>
                <a:gd name="T13" fmla="*/ 0 h 15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68" h="1534">
                  <a:moveTo>
                    <a:pt x="0" y="0"/>
                  </a:moveTo>
                  <a:cubicBezTo>
                    <a:pt x="0" y="1481"/>
                    <a:pt x="0" y="1481"/>
                    <a:pt x="0" y="1481"/>
                  </a:cubicBezTo>
                  <a:cubicBezTo>
                    <a:pt x="0" y="1510"/>
                    <a:pt x="24" y="1534"/>
                    <a:pt x="54" y="1534"/>
                  </a:cubicBezTo>
                  <a:cubicBezTo>
                    <a:pt x="814" y="1534"/>
                    <a:pt x="814" y="1534"/>
                    <a:pt x="814" y="1534"/>
                  </a:cubicBezTo>
                  <a:cubicBezTo>
                    <a:pt x="844" y="1534"/>
                    <a:pt x="868" y="1510"/>
                    <a:pt x="868" y="1481"/>
                  </a:cubicBezTo>
                  <a:cubicBezTo>
                    <a:pt x="868" y="0"/>
                    <a:pt x="868" y="0"/>
                    <a:pt x="868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5" name="ValueText1">
              <a:extLst>
                <a:ext uri="{FF2B5EF4-FFF2-40B4-BE49-F238E27FC236}">
                  <a16:creationId xmlns="" xmlns:a16="http://schemas.microsoft.com/office/drawing/2014/main" id="{5564DE0E-4D08-4927-8471-32D808F3CB53}"/>
                </a:ext>
              </a:extLst>
            </p:cNvPr>
            <p:cNvSpPr txBox="1"/>
            <p:nvPr/>
          </p:nvSpPr>
          <p:spPr>
            <a:xfrm>
              <a:off x="4257400" y="2558779"/>
              <a:ext cx="456009" cy="242061"/>
            </a:xfrm>
            <a:prstGeom prst="rect">
              <a:avLst/>
            </a:prstGeom>
          </p:spPr>
          <p:txBody>
            <a:bodyPr wrap="none" lIns="0" tIns="0" rIns="0" bIns="0" numCol="1">
              <a:prstTxWarp prst="textPlain">
                <a:avLst/>
              </a:prstTxWarp>
              <a:normAutofit fontScale="92500"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>
                  <a:solidFill>
                    <a:schemeClr val="tx1">
                      <a:lumMod val="65000"/>
                      <a:lumOff val="35000"/>
                    </a:schemeClr>
                  </a:solidFill>
                  <a:latin typeface="Impact" panose="020B0806030902050204" pitchFamily="34" charset="0"/>
                </a:rPr>
                <a:t>41%</a:t>
              </a:r>
            </a:p>
          </p:txBody>
        </p:sp>
        <p:sp>
          <p:nvSpPr>
            <p:cNvPr id="16" name="ValueText2">
              <a:extLst>
                <a:ext uri="{FF2B5EF4-FFF2-40B4-BE49-F238E27FC236}">
                  <a16:creationId xmlns="" xmlns:a16="http://schemas.microsoft.com/office/drawing/2014/main" id="{436A46EF-16E8-4437-BA6C-A09E45A46278}"/>
                </a:ext>
              </a:extLst>
            </p:cNvPr>
            <p:cNvSpPr txBox="1"/>
            <p:nvPr/>
          </p:nvSpPr>
          <p:spPr>
            <a:xfrm>
              <a:off x="5331131" y="1244598"/>
              <a:ext cx="456009" cy="242061"/>
            </a:xfrm>
            <a:prstGeom prst="rect">
              <a:avLst/>
            </a:prstGeom>
          </p:spPr>
          <p:txBody>
            <a:bodyPr wrap="none" lIns="0" tIns="0" rIns="0" bIns="0" numCol="1">
              <a:prstTxWarp prst="textPlain">
                <a:avLst/>
              </a:prstTxWarp>
              <a:normAutofit fontScale="92500"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>
                  <a:solidFill>
                    <a:schemeClr val="tx1">
                      <a:lumMod val="65000"/>
                      <a:lumOff val="35000"/>
                    </a:schemeClr>
                  </a:solidFill>
                  <a:latin typeface="Impact" panose="020B0806030902050204" pitchFamily="34" charset="0"/>
                </a:rPr>
                <a:t>89%</a:t>
              </a:r>
            </a:p>
          </p:txBody>
        </p:sp>
        <p:sp>
          <p:nvSpPr>
            <p:cNvPr id="17" name="ValueText3">
              <a:extLst>
                <a:ext uri="{FF2B5EF4-FFF2-40B4-BE49-F238E27FC236}">
                  <a16:creationId xmlns="" xmlns:a16="http://schemas.microsoft.com/office/drawing/2014/main" id="{BA6D7079-38C6-49FF-AF3C-1FD39A45F8DA}"/>
                </a:ext>
              </a:extLst>
            </p:cNvPr>
            <p:cNvSpPr txBox="1"/>
            <p:nvPr/>
          </p:nvSpPr>
          <p:spPr>
            <a:xfrm>
              <a:off x="6404862" y="1983824"/>
              <a:ext cx="456009" cy="242061"/>
            </a:xfrm>
            <a:prstGeom prst="rect">
              <a:avLst/>
            </a:prstGeom>
          </p:spPr>
          <p:txBody>
            <a:bodyPr wrap="none" lIns="0" tIns="0" rIns="0" bIns="0" numCol="1">
              <a:prstTxWarp prst="textPlain">
                <a:avLst/>
              </a:prstTxWarp>
              <a:normAutofit fontScale="92500"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>
                  <a:solidFill>
                    <a:schemeClr val="tx1">
                      <a:lumMod val="65000"/>
                      <a:lumOff val="35000"/>
                    </a:schemeClr>
                  </a:solidFill>
                  <a:latin typeface="Impact" panose="020B0806030902050204" pitchFamily="34" charset="0"/>
                </a:rPr>
                <a:t>62%</a:t>
              </a:r>
            </a:p>
          </p:txBody>
        </p:sp>
        <p:sp>
          <p:nvSpPr>
            <p:cNvPr id="18" name="ValueText4">
              <a:extLst>
                <a:ext uri="{FF2B5EF4-FFF2-40B4-BE49-F238E27FC236}">
                  <a16:creationId xmlns="" xmlns:a16="http://schemas.microsoft.com/office/drawing/2014/main" id="{DC3E5870-F68C-4D32-83DE-0C2147BE2D82}"/>
                </a:ext>
              </a:extLst>
            </p:cNvPr>
            <p:cNvSpPr txBox="1"/>
            <p:nvPr/>
          </p:nvSpPr>
          <p:spPr>
            <a:xfrm>
              <a:off x="7478592" y="2966500"/>
              <a:ext cx="456009" cy="242061"/>
            </a:xfrm>
            <a:prstGeom prst="rect">
              <a:avLst/>
            </a:prstGeom>
          </p:spPr>
          <p:txBody>
            <a:bodyPr wrap="none" lIns="0" tIns="0" rIns="0" bIns="0" numCol="1">
              <a:prstTxWarp prst="textPlain">
                <a:avLst/>
              </a:prstTxWarp>
              <a:normAutofit fontScale="92500"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>
                  <a:solidFill>
                    <a:schemeClr val="tx1">
                      <a:lumMod val="65000"/>
                      <a:lumOff val="35000"/>
                    </a:schemeClr>
                  </a:solidFill>
                  <a:latin typeface="Impact" panose="020B0806030902050204" pitchFamily="34" charset="0"/>
                </a:rPr>
                <a:t>31%</a:t>
              </a:r>
            </a:p>
          </p:txBody>
        </p:sp>
        <p:sp>
          <p:nvSpPr>
            <p:cNvPr id="19" name="SorbShape1">
              <a:extLst>
                <a:ext uri="{FF2B5EF4-FFF2-40B4-BE49-F238E27FC236}">
                  <a16:creationId xmlns="" xmlns:a16="http://schemas.microsoft.com/office/drawing/2014/main" id="{1509D8D9-B57C-495F-8F9D-725032ABD67B}"/>
                </a:ext>
              </a:extLst>
            </p:cNvPr>
            <p:cNvSpPr>
              <a:spLocks/>
            </p:cNvSpPr>
            <p:nvPr/>
          </p:nvSpPr>
          <p:spPr bwMode="auto">
            <a:xfrm>
              <a:off x="3847618" y="2985371"/>
              <a:ext cx="1275573" cy="637787"/>
            </a:xfrm>
            <a:custGeom>
              <a:avLst/>
              <a:gdLst>
                <a:gd name="T0" fmla="*/ 680 w 1232"/>
                <a:gd name="T1" fmla="*/ 35 h 618"/>
                <a:gd name="T2" fmla="*/ 552 w 1232"/>
                <a:gd name="T3" fmla="*/ 35 h 618"/>
                <a:gd name="T4" fmla="*/ 31 w 1232"/>
                <a:gd name="T5" fmla="*/ 556 h 618"/>
                <a:gd name="T6" fmla="*/ 40 w 1232"/>
                <a:gd name="T7" fmla="*/ 618 h 618"/>
                <a:gd name="T8" fmla="*/ 1192 w 1232"/>
                <a:gd name="T9" fmla="*/ 618 h 618"/>
                <a:gd name="T10" fmla="*/ 1201 w 1232"/>
                <a:gd name="T11" fmla="*/ 556 h 618"/>
                <a:gd name="T12" fmla="*/ 680 w 1232"/>
                <a:gd name="T13" fmla="*/ 35 h 6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32" h="618">
                  <a:moveTo>
                    <a:pt x="680" y="35"/>
                  </a:moveTo>
                  <a:cubicBezTo>
                    <a:pt x="645" y="0"/>
                    <a:pt x="587" y="0"/>
                    <a:pt x="552" y="35"/>
                  </a:cubicBezTo>
                  <a:cubicBezTo>
                    <a:pt x="31" y="556"/>
                    <a:pt x="31" y="556"/>
                    <a:pt x="31" y="556"/>
                  </a:cubicBezTo>
                  <a:cubicBezTo>
                    <a:pt x="0" y="587"/>
                    <a:pt x="5" y="612"/>
                    <a:pt x="40" y="618"/>
                  </a:cubicBezTo>
                  <a:cubicBezTo>
                    <a:pt x="1192" y="618"/>
                    <a:pt x="1192" y="618"/>
                    <a:pt x="1192" y="618"/>
                  </a:cubicBezTo>
                  <a:cubicBezTo>
                    <a:pt x="1226" y="612"/>
                    <a:pt x="1232" y="587"/>
                    <a:pt x="1201" y="556"/>
                  </a:cubicBezTo>
                  <a:lnTo>
                    <a:pt x="680" y="35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20" name="SorbShape2">
              <a:extLst>
                <a:ext uri="{FF2B5EF4-FFF2-40B4-BE49-F238E27FC236}">
                  <a16:creationId xmlns="" xmlns:a16="http://schemas.microsoft.com/office/drawing/2014/main" id="{88042C5D-68C1-4CC3-A9CA-CFF613607E0D}"/>
                </a:ext>
              </a:extLst>
            </p:cNvPr>
            <p:cNvSpPr>
              <a:spLocks/>
            </p:cNvSpPr>
            <p:nvPr/>
          </p:nvSpPr>
          <p:spPr bwMode="auto">
            <a:xfrm>
              <a:off x="4921348" y="1671189"/>
              <a:ext cx="1275573" cy="637787"/>
            </a:xfrm>
            <a:custGeom>
              <a:avLst/>
              <a:gdLst>
                <a:gd name="T0" fmla="*/ 680 w 1232"/>
                <a:gd name="T1" fmla="*/ 35 h 618"/>
                <a:gd name="T2" fmla="*/ 552 w 1232"/>
                <a:gd name="T3" fmla="*/ 35 h 618"/>
                <a:gd name="T4" fmla="*/ 31 w 1232"/>
                <a:gd name="T5" fmla="*/ 556 h 618"/>
                <a:gd name="T6" fmla="*/ 40 w 1232"/>
                <a:gd name="T7" fmla="*/ 618 h 618"/>
                <a:gd name="T8" fmla="*/ 1192 w 1232"/>
                <a:gd name="T9" fmla="*/ 618 h 618"/>
                <a:gd name="T10" fmla="*/ 1201 w 1232"/>
                <a:gd name="T11" fmla="*/ 556 h 618"/>
                <a:gd name="T12" fmla="*/ 680 w 1232"/>
                <a:gd name="T13" fmla="*/ 35 h 6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32" h="618">
                  <a:moveTo>
                    <a:pt x="680" y="35"/>
                  </a:moveTo>
                  <a:cubicBezTo>
                    <a:pt x="645" y="0"/>
                    <a:pt x="587" y="0"/>
                    <a:pt x="552" y="35"/>
                  </a:cubicBezTo>
                  <a:cubicBezTo>
                    <a:pt x="31" y="556"/>
                    <a:pt x="31" y="556"/>
                    <a:pt x="31" y="556"/>
                  </a:cubicBezTo>
                  <a:cubicBezTo>
                    <a:pt x="0" y="587"/>
                    <a:pt x="5" y="612"/>
                    <a:pt x="40" y="618"/>
                  </a:cubicBezTo>
                  <a:cubicBezTo>
                    <a:pt x="1192" y="618"/>
                    <a:pt x="1192" y="618"/>
                    <a:pt x="1192" y="618"/>
                  </a:cubicBezTo>
                  <a:cubicBezTo>
                    <a:pt x="1226" y="612"/>
                    <a:pt x="1232" y="587"/>
                    <a:pt x="1201" y="556"/>
                  </a:cubicBezTo>
                  <a:lnTo>
                    <a:pt x="680" y="3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21" name="SorbShape3">
              <a:extLst>
                <a:ext uri="{FF2B5EF4-FFF2-40B4-BE49-F238E27FC236}">
                  <a16:creationId xmlns="" xmlns:a16="http://schemas.microsoft.com/office/drawing/2014/main" id="{DDD3AB5C-F3D3-4819-8FF0-4D464E0434FF}"/>
                </a:ext>
              </a:extLst>
            </p:cNvPr>
            <p:cNvSpPr>
              <a:spLocks/>
            </p:cNvSpPr>
            <p:nvPr/>
          </p:nvSpPr>
          <p:spPr bwMode="auto">
            <a:xfrm>
              <a:off x="5995080" y="2410415"/>
              <a:ext cx="1275573" cy="637787"/>
            </a:xfrm>
            <a:custGeom>
              <a:avLst/>
              <a:gdLst>
                <a:gd name="T0" fmla="*/ 680 w 1232"/>
                <a:gd name="T1" fmla="*/ 35 h 618"/>
                <a:gd name="T2" fmla="*/ 552 w 1232"/>
                <a:gd name="T3" fmla="*/ 35 h 618"/>
                <a:gd name="T4" fmla="*/ 31 w 1232"/>
                <a:gd name="T5" fmla="*/ 556 h 618"/>
                <a:gd name="T6" fmla="*/ 40 w 1232"/>
                <a:gd name="T7" fmla="*/ 618 h 618"/>
                <a:gd name="T8" fmla="*/ 1192 w 1232"/>
                <a:gd name="T9" fmla="*/ 618 h 618"/>
                <a:gd name="T10" fmla="*/ 1201 w 1232"/>
                <a:gd name="T11" fmla="*/ 556 h 618"/>
                <a:gd name="T12" fmla="*/ 680 w 1232"/>
                <a:gd name="T13" fmla="*/ 35 h 6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32" h="618">
                  <a:moveTo>
                    <a:pt x="680" y="35"/>
                  </a:moveTo>
                  <a:cubicBezTo>
                    <a:pt x="645" y="0"/>
                    <a:pt x="587" y="0"/>
                    <a:pt x="552" y="35"/>
                  </a:cubicBezTo>
                  <a:cubicBezTo>
                    <a:pt x="31" y="556"/>
                    <a:pt x="31" y="556"/>
                    <a:pt x="31" y="556"/>
                  </a:cubicBezTo>
                  <a:cubicBezTo>
                    <a:pt x="0" y="587"/>
                    <a:pt x="5" y="612"/>
                    <a:pt x="40" y="618"/>
                  </a:cubicBezTo>
                  <a:cubicBezTo>
                    <a:pt x="1192" y="618"/>
                    <a:pt x="1192" y="618"/>
                    <a:pt x="1192" y="618"/>
                  </a:cubicBezTo>
                  <a:cubicBezTo>
                    <a:pt x="1226" y="612"/>
                    <a:pt x="1232" y="587"/>
                    <a:pt x="1201" y="556"/>
                  </a:cubicBezTo>
                  <a:lnTo>
                    <a:pt x="680" y="35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22" name="SorbShape4">
              <a:extLst>
                <a:ext uri="{FF2B5EF4-FFF2-40B4-BE49-F238E27FC236}">
                  <a16:creationId xmlns="" xmlns:a16="http://schemas.microsoft.com/office/drawing/2014/main" id="{A4E2126A-E038-4E85-9329-2716D145DAAB}"/>
                </a:ext>
              </a:extLst>
            </p:cNvPr>
            <p:cNvSpPr>
              <a:spLocks/>
            </p:cNvSpPr>
            <p:nvPr/>
          </p:nvSpPr>
          <p:spPr bwMode="auto">
            <a:xfrm>
              <a:off x="7068810" y="3393092"/>
              <a:ext cx="1275573" cy="637787"/>
            </a:xfrm>
            <a:custGeom>
              <a:avLst/>
              <a:gdLst>
                <a:gd name="T0" fmla="*/ 680 w 1232"/>
                <a:gd name="T1" fmla="*/ 35 h 618"/>
                <a:gd name="T2" fmla="*/ 552 w 1232"/>
                <a:gd name="T3" fmla="*/ 35 h 618"/>
                <a:gd name="T4" fmla="*/ 31 w 1232"/>
                <a:gd name="T5" fmla="*/ 556 h 618"/>
                <a:gd name="T6" fmla="*/ 40 w 1232"/>
                <a:gd name="T7" fmla="*/ 618 h 618"/>
                <a:gd name="T8" fmla="*/ 1192 w 1232"/>
                <a:gd name="T9" fmla="*/ 618 h 618"/>
                <a:gd name="T10" fmla="*/ 1201 w 1232"/>
                <a:gd name="T11" fmla="*/ 556 h 618"/>
                <a:gd name="T12" fmla="*/ 680 w 1232"/>
                <a:gd name="T13" fmla="*/ 35 h 6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32" h="618">
                  <a:moveTo>
                    <a:pt x="680" y="35"/>
                  </a:moveTo>
                  <a:cubicBezTo>
                    <a:pt x="645" y="0"/>
                    <a:pt x="587" y="0"/>
                    <a:pt x="552" y="35"/>
                  </a:cubicBezTo>
                  <a:cubicBezTo>
                    <a:pt x="31" y="556"/>
                    <a:pt x="31" y="556"/>
                    <a:pt x="31" y="556"/>
                  </a:cubicBezTo>
                  <a:cubicBezTo>
                    <a:pt x="0" y="587"/>
                    <a:pt x="5" y="612"/>
                    <a:pt x="40" y="618"/>
                  </a:cubicBezTo>
                  <a:cubicBezTo>
                    <a:pt x="1192" y="618"/>
                    <a:pt x="1192" y="618"/>
                    <a:pt x="1192" y="618"/>
                  </a:cubicBezTo>
                  <a:cubicBezTo>
                    <a:pt x="1226" y="612"/>
                    <a:pt x="1232" y="587"/>
                    <a:pt x="1201" y="556"/>
                  </a:cubicBezTo>
                  <a:lnTo>
                    <a:pt x="680" y="35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23" name="SorbShape11">
              <a:extLst>
                <a:ext uri="{FF2B5EF4-FFF2-40B4-BE49-F238E27FC236}">
                  <a16:creationId xmlns="" xmlns:a16="http://schemas.microsoft.com/office/drawing/2014/main" id="{B848ADCF-5931-47C4-B84E-C3FD0E8AFA59}"/>
                </a:ext>
              </a:extLst>
            </p:cNvPr>
            <p:cNvSpPr txBox="1"/>
            <p:nvPr/>
          </p:nvSpPr>
          <p:spPr>
            <a:xfrm>
              <a:off x="4346655" y="3253699"/>
              <a:ext cx="277499" cy="252824"/>
            </a:xfrm>
            <a:prstGeom prst="rect">
              <a:avLst/>
            </a:prstGeom>
          </p:spPr>
          <p:txBody>
            <a:bodyPr wrap="none" lIns="0" tIns="0" rIns="0" bIns="0" numCol="1">
              <a:prstTxWarp prst="textPlain">
                <a:avLst/>
              </a:prstTxWarp>
              <a:normAutofit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dirty="0">
                  <a:ln>
                    <a:solidFill>
                      <a:schemeClr val="bg1">
                        <a:alpha val="55000"/>
                      </a:schemeClr>
                    </a:solidFill>
                  </a:ln>
                  <a:solidFill>
                    <a:schemeClr val="tx1">
                      <a:lumMod val="85000"/>
                      <a:alpha val="54000"/>
                    </a:schemeClr>
                  </a:solidFill>
                  <a:effectLst/>
                  <a:latin typeface="Impact" panose="020B0806030902050204" pitchFamily="34" charset="0"/>
                </a:rPr>
                <a:t>01</a:t>
              </a:r>
            </a:p>
          </p:txBody>
        </p:sp>
        <p:sp>
          <p:nvSpPr>
            <p:cNvPr id="24" name="SorbShape22">
              <a:extLst>
                <a:ext uri="{FF2B5EF4-FFF2-40B4-BE49-F238E27FC236}">
                  <a16:creationId xmlns="" xmlns:a16="http://schemas.microsoft.com/office/drawing/2014/main" id="{2F50EF98-27F6-4E1D-B53D-91B47E5752AD}"/>
                </a:ext>
              </a:extLst>
            </p:cNvPr>
            <p:cNvSpPr txBox="1"/>
            <p:nvPr/>
          </p:nvSpPr>
          <p:spPr>
            <a:xfrm>
              <a:off x="5420385" y="1939518"/>
              <a:ext cx="277499" cy="252824"/>
            </a:xfrm>
            <a:prstGeom prst="rect">
              <a:avLst/>
            </a:prstGeom>
          </p:spPr>
          <p:txBody>
            <a:bodyPr wrap="none" lIns="0" tIns="0" rIns="0" bIns="0" numCol="1">
              <a:prstTxWarp prst="textPlain">
                <a:avLst/>
              </a:prstTxWarp>
              <a:normAutofit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dirty="0">
                  <a:ln>
                    <a:solidFill>
                      <a:schemeClr val="bg1">
                        <a:alpha val="55000"/>
                      </a:schemeClr>
                    </a:solidFill>
                  </a:ln>
                  <a:solidFill>
                    <a:schemeClr val="tx1">
                      <a:lumMod val="85000"/>
                      <a:alpha val="54000"/>
                    </a:schemeClr>
                  </a:solidFill>
                  <a:effectLst/>
                  <a:latin typeface="Impact" panose="020B0806030902050204" pitchFamily="34" charset="0"/>
                </a:rPr>
                <a:t>02</a:t>
              </a:r>
            </a:p>
          </p:txBody>
        </p:sp>
        <p:sp>
          <p:nvSpPr>
            <p:cNvPr id="25" name="SorbShape33">
              <a:extLst>
                <a:ext uri="{FF2B5EF4-FFF2-40B4-BE49-F238E27FC236}">
                  <a16:creationId xmlns="" xmlns:a16="http://schemas.microsoft.com/office/drawing/2014/main" id="{78FC1C68-6CA9-4C17-824F-299EF3077C16}"/>
                </a:ext>
              </a:extLst>
            </p:cNvPr>
            <p:cNvSpPr txBox="1"/>
            <p:nvPr/>
          </p:nvSpPr>
          <p:spPr>
            <a:xfrm>
              <a:off x="6494117" y="2678744"/>
              <a:ext cx="277499" cy="252824"/>
            </a:xfrm>
            <a:prstGeom prst="rect">
              <a:avLst/>
            </a:prstGeom>
          </p:spPr>
          <p:txBody>
            <a:bodyPr wrap="none" lIns="0" tIns="0" rIns="0" bIns="0" numCol="1">
              <a:prstTxWarp prst="textPlain">
                <a:avLst/>
              </a:prstTxWarp>
              <a:normAutofit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dirty="0">
                  <a:ln>
                    <a:solidFill>
                      <a:schemeClr val="bg1">
                        <a:alpha val="55000"/>
                      </a:schemeClr>
                    </a:solidFill>
                  </a:ln>
                  <a:solidFill>
                    <a:schemeClr val="tx1">
                      <a:lumMod val="85000"/>
                      <a:alpha val="54000"/>
                    </a:schemeClr>
                  </a:solidFill>
                  <a:effectLst/>
                  <a:latin typeface="Impact" panose="020B0806030902050204" pitchFamily="34" charset="0"/>
                </a:rPr>
                <a:t>03</a:t>
              </a:r>
            </a:p>
          </p:txBody>
        </p:sp>
        <p:sp>
          <p:nvSpPr>
            <p:cNvPr id="26" name="SorbShape44">
              <a:extLst>
                <a:ext uri="{FF2B5EF4-FFF2-40B4-BE49-F238E27FC236}">
                  <a16:creationId xmlns="" xmlns:a16="http://schemas.microsoft.com/office/drawing/2014/main" id="{24881D70-5735-4306-84AD-64EEB1080AB7}"/>
                </a:ext>
              </a:extLst>
            </p:cNvPr>
            <p:cNvSpPr txBox="1"/>
            <p:nvPr/>
          </p:nvSpPr>
          <p:spPr>
            <a:xfrm>
              <a:off x="7567847" y="3661422"/>
              <a:ext cx="277499" cy="252824"/>
            </a:xfrm>
            <a:prstGeom prst="rect">
              <a:avLst/>
            </a:prstGeom>
          </p:spPr>
          <p:txBody>
            <a:bodyPr wrap="none" lIns="0" tIns="0" rIns="0" bIns="0" numCol="1">
              <a:prstTxWarp prst="textPlain">
                <a:avLst/>
              </a:prstTxWarp>
              <a:normAutofit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dirty="0">
                  <a:ln>
                    <a:solidFill>
                      <a:schemeClr val="bg1">
                        <a:alpha val="55000"/>
                      </a:schemeClr>
                    </a:solidFill>
                  </a:ln>
                  <a:solidFill>
                    <a:schemeClr val="tx1">
                      <a:lumMod val="85000"/>
                      <a:alpha val="54000"/>
                    </a:schemeClr>
                  </a:solidFill>
                  <a:effectLst/>
                  <a:latin typeface="Impact" panose="020B0806030902050204" pitchFamily="34" charset="0"/>
                </a:rPr>
                <a:t>04</a:t>
              </a:r>
            </a:p>
          </p:txBody>
        </p:sp>
        <p:sp>
          <p:nvSpPr>
            <p:cNvPr id="27" name="CustomText1">
              <a:extLst>
                <a:ext uri="{FF2B5EF4-FFF2-40B4-BE49-F238E27FC236}">
                  <a16:creationId xmlns="" xmlns:a16="http://schemas.microsoft.com/office/drawing/2014/main" id="{F36752D1-9F88-494F-88B6-BF0B28DEC163}"/>
                </a:ext>
              </a:extLst>
            </p:cNvPr>
            <p:cNvSpPr/>
            <p:nvPr/>
          </p:nvSpPr>
          <p:spPr>
            <a:xfrm>
              <a:off x="4072159" y="5228441"/>
              <a:ext cx="4083905" cy="243672"/>
            </a:xfrm>
            <a:prstGeom prst="rect">
              <a:avLst/>
            </a:prstGeom>
            <a:noFill/>
          </p:spPr>
          <p:txBody>
            <a:bodyPr wrap="none" lIns="0" tIns="0" rIns="0" bIns="0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dirty="0"/>
                <a:t>Supporting text here</a:t>
              </a:r>
            </a:p>
          </p:txBody>
        </p:sp>
        <p:sp>
          <p:nvSpPr>
            <p:cNvPr id="28" name="CustomText2">
              <a:extLst>
                <a:ext uri="{FF2B5EF4-FFF2-40B4-BE49-F238E27FC236}">
                  <a16:creationId xmlns="" xmlns:a16="http://schemas.microsoft.com/office/drawing/2014/main" id="{07A3CEC3-358B-4600-BFE6-F303345F07E3}"/>
                </a:ext>
              </a:extLst>
            </p:cNvPr>
            <p:cNvSpPr/>
            <p:nvPr/>
          </p:nvSpPr>
          <p:spPr>
            <a:xfrm>
              <a:off x="4072159" y="4831169"/>
              <a:ext cx="4083905" cy="330897"/>
            </a:xfrm>
            <a:prstGeom prst="rect">
              <a:avLst/>
            </a:prstGeom>
            <a:noFill/>
          </p:spPr>
          <p:txBody>
            <a:bodyPr wrap="none" lIns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b="1" dirty="0"/>
                <a:t>TEXT HERE</a:t>
              </a:r>
            </a:p>
          </p:txBody>
        </p:sp>
        <p:cxnSp>
          <p:nvCxnSpPr>
            <p:cNvPr id="29" name="ExtraShape">
              <a:extLst>
                <a:ext uri="{FF2B5EF4-FFF2-40B4-BE49-F238E27FC236}">
                  <a16:creationId xmlns="" xmlns:a16="http://schemas.microsoft.com/office/drawing/2014/main" id="{80DC551C-A74C-4435-841B-B5C4532C8AA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896956" y="4754985"/>
              <a:ext cx="4434309" cy="0"/>
            </a:xfrm>
            <a:prstGeom prst="straightConnector1">
              <a:avLst/>
            </a:prstGeom>
            <a:noFill/>
            <a:ln w="57150" cap="flat" cmpd="sng">
              <a:solidFill>
                <a:schemeClr val="tx2">
                  <a:lumMod val="90000"/>
                </a:schemeClr>
              </a:solidFill>
              <a:prstDash val="solid"/>
              <a:miter/>
              <a:headEnd type="none" w="med" len="med"/>
              <a:tailEnd type="none" w="med" len="med"/>
            </a:ln>
          </p:spPr>
        </p:cxnSp>
        <p:cxnSp>
          <p:nvCxnSpPr>
            <p:cNvPr id="30" name="ExtraShape">
              <a:extLst>
                <a:ext uri="{FF2B5EF4-FFF2-40B4-BE49-F238E27FC236}">
                  <a16:creationId xmlns="" xmlns:a16="http://schemas.microsoft.com/office/drawing/2014/main" id="{69A84D39-5E8E-4F8C-A30A-5AC997684169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896956" y="5613401"/>
              <a:ext cx="4434309" cy="0"/>
            </a:xfrm>
            <a:prstGeom prst="straightConnector1">
              <a:avLst/>
            </a:prstGeom>
            <a:noFill/>
            <a:ln w="57150" cap="flat" cmpd="sng">
              <a:solidFill>
                <a:schemeClr val="tx2">
                  <a:lumMod val="90000"/>
                </a:schemeClr>
              </a:solidFill>
              <a:prstDash val="solid"/>
              <a:miter/>
              <a:headEnd type="none" w="med" len="med"/>
              <a:tailEnd type="none" w="med" len="med"/>
            </a:ln>
          </p:spPr>
        </p:cxnSp>
      </p:grpSp>
    </p:spTree>
    <p:extLst>
      <p:ext uri="{BB962C8B-B14F-4D97-AF65-F5344CB8AC3E}">
        <p14:creationId xmlns:p14="http://schemas.microsoft.com/office/powerpoint/2010/main" val="2633089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8E5E690A-5A06-4944-9B64-768E8F0511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1979A6D5-772E-45AF-88FB-1FB7CE3F22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2ADA8F43-C4FB-4554-A0B5-1FB274AA2E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12</a:t>
            </a:fld>
            <a:endParaRPr lang="zh-CN" altLang="en-US"/>
          </a:p>
        </p:txBody>
      </p:sp>
      <p:grpSp>
        <p:nvGrpSpPr>
          <p:cNvPr id="5" name="16a3c790-1bf3-4a1c-b28f-ab3b7e88d02e" descr="9x4AAB+LCAAAAAAABADlmd9v2jAQx/8Xb3tDVUji0eaNH2ND09ZqoO1h4sFLDHhLHJSYirXK/147iUMMSetqSEyOeIHznX33de4+ingEb9nfLQYemEcoYROC1gmKZgxHoAdmAfDoLgx7YERoQOj6YxLvtinwfj5WYfWVH4RtvqNwh0UsJYygsPjpnfhLty+EkmgXlW7WlcVNaF8z9a3CSIIgxHW3GWU4ua9O6Atb/n3OEn7ANE4ixPiBj1b2DpRLwLu2r6xMBAd4z4N6YFGkJfMp0xMCNNYpFkSZd3HKSEwPEXeI64Z5Sg3FHgUdXHlaOGHER+EwJGsaYSoyLmrli5/ihDzElKnLY0yL2M8Yb0v95uSBn7dCYYqlChu0xV/5ObK43NDnYd9wiBi5VzwUWx9kVVmVk1Dj2K2n7LysxDyIw0vl2SoaZz0zRJ35MX2FpramqLboncPW/y7qAu/Z6xQVEXU5mxqqrZg8HbFBPfUyhaa8lw2ZV7NkHIdx8vIskW4n67erFfHxYoMjLH0WhLIhDXjSgRwko4SsN4ziNC0Nt79+Y5/VwjwovHbphu/5Zjp13YE9doEsz8qaBoo8UHegHPnr3FMeUr8oXm+K2dD3ucxl5kVBuf2kTpl+y1WOkP/nhUaXSSs3Wxifv9n/nBL5dodbtbuGCVtnpGlONFt5euzOYkJPU11RFUycQ9QLYcI2CRPvFUx8mAwmTr8RE7aJmGhvdFMxMRjUKeF0jRKOzkRz9Aaaozw8TmcpoaepJiUchRLnEPVClHBMosRAocQQik8jJRwTKdHe6MZSQnmXcLtGCVdnorl6A81VHh63s5TQ01STEq5CiXOIeiFKuCZR4lqhxHQ6tiyrkRKuiZRob3RTKaH+MQG7RgmoM9Gg3kCDysMDO0sJPU01KQEVSpxD1AtRAppEiRuFEnB0M5o0v0tAEynR3ujPU2KZPQG6Nxop9x4AAA==">
            <a:extLst>
              <a:ext uri="{FF2B5EF4-FFF2-40B4-BE49-F238E27FC236}">
                <a16:creationId xmlns="" xmlns:a16="http://schemas.microsoft.com/office/drawing/2014/main" id="{ED0424D8-00C2-4289-BC51-88197C5B2616}"/>
              </a:ext>
            </a:extLst>
          </p:cNvPr>
          <p:cNvGrpSpPr>
            <a:grpSpLocks noChangeAspect="1"/>
          </p:cNvGrpSpPr>
          <p:nvPr/>
        </p:nvGrpSpPr>
        <p:grpSpPr>
          <a:xfrm>
            <a:off x="2709791" y="799858"/>
            <a:ext cx="6772419" cy="5258285"/>
            <a:chOff x="2764410" y="763196"/>
            <a:chExt cx="6772419" cy="5258285"/>
          </a:xfrm>
        </p:grpSpPr>
        <p:sp>
          <p:nvSpPr>
            <p:cNvPr id="6" name="RelativeShape1">
              <a:extLst>
                <a:ext uri="{FF2B5EF4-FFF2-40B4-BE49-F238E27FC236}">
                  <a16:creationId xmlns="" xmlns:a16="http://schemas.microsoft.com/office/drawing/2014/main" id="{23CED1B4-6BC5-4D40-A5E2-087399E906D2}"/>
                </a:ext>
              </a:extLst>
            </p:cNvPr>
            <p:cNvSpPr/>
            <p:nvPr/>
          </p:nvSpPr>
          <p:spPr>
            <a:xfrm>
              <a:off x="5476206" y="2272248"/>
              <a:ext cx="1141570" cy="1141570"/>
            </a:xfrm>
            <a:prstGeom prst="ellipse">
              <a:avLst/>
            </a:prstGeom>
            <a:no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RelativeShape2">
              <a:extLst>
                <a:ext uri="{FF2B5EF4-FFF2-40B4-BE49-F238E27FC236}">
                  <a16:creationId xmlns="" xmlns:a16="http://schemas.microsoft.com/office/drawing/2014/main" id="{137095B6-8DE2-44A1-91F8-E685511D62A4}"/>
                </a:ext>
              </a:extLst>
            </p:cNvPr>
            <p:cNvSpPr/>
            <p:nvPr/>
          </p:nvSpPr>
          <p:spPr>
            <a:xfrm>
              <a:off x="8395259" y="2148339"/>
              <a:ext cx="1141570" cy="1141570"/>
            </a:xfrm>
            <a:prstGeom prst="ellipse">
              <a:avLst/>
            </a:prstGeom>
            <a:no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RelativeShape3">
              <a:extLst>
                <a:ext uri="{FF2B5EF4-FFF2-40B4-BE49-F238E27FC236}">
                  <a16:creationId xmlns="" xmlns:a16="http://schemas.microsoft.com/office/drawing/2014/main" id="{CB9E39BB-414D-4006-8639-DF2B7CDC32A4}"/>
                </a:ext>
              </a:extLst>
            </p:cNvPr>
            <p:cNvSpPr/>
            <p:nvPr/>
          </p:nvSpPr>
          <p:spPr>
            <a:xfrm>
              <a:off x="3082825" y="888270"/>
              <a:ext cx="1141570" cy="1141570"/>
            </a:xfrm>
            <a:prstGeom prst="ellipse">
              <a:avLst/>
            </a:prstGeom>
            <a:no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RelativeShape4">
              <a:extLst>
                <a:ext uri="{FF2B5EF4-FFF2-40B4-BE49-F238E27FC236}">
                  <a16:creationId xmlns="" xmlns:a16="http://schemas.microsoft.com/office/drawing/2014/main" id="{D89CE811-159D-41BE-8E1A-AF14FA1934B8}"/>
                </a:ext>
              </a:extLst>
            </p:cNvPr>
            <p:cNvSpPr/>
            <p:nvPr/>
          </p:nvSpPr>
          <p:spPr>
            <a:xfrm>
              <a:off x="2764410" y="3593274"/>
              <a:ext cx="1141570" cy="1141570"/>
            </a:xfrm>
            <a:prstGeom prst="ellipse">
              <a:avLst/>
            </a:prstGeom>
            <a:no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RelativeShape5">
              <a:extLst>
                <a:ext uri="{FF2B5EF4-FFF2-40B4-BE49-F238E27FC236}">
                  <a16:creationId xmlns="" xmlns:a16="http://schemas.microsoft.com/office/drawing/2014/main" id="{A5F1C8D7-6210-4EAB-B78C-0E1006AB9F6E}"/>
                </a:ext>
              </a:extLst>
            </p:cNvPr>
            <p:cNvSpPr/>
            <p:nvPr/>
          </p:nvSpPr>
          <p:spPr>
            <a:xfrm>
              <a:off x="5747006" y="763196"/>
              <a:ext cx="1141570" cy="1141570"/>
            </a:xfrm>
            <a:prstGeom prst="ellipse">
              <a:avLst/>
            </a:prstGeom>
            <a:no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Oval 142">
              <a:extLst>
                <a:ext uri="{FF2B5EF4-FFF2-40B4-BE49-F238E27FC236}">
                  <a16:creationId xmlns="" xmlns:a16="http://schemas.microsoft.com/office/drawing/2014/main" id="{A4258B61-232D-46A7-BEE6-45D2E4D5861C}"/>
                </a:ext>
              </a:extLst>
            </p:cNvPr>
            <p:cNvSpPr>
              <a:spLocks/>
            </p:cNvSpPr>
            <p:nvPr/>
          </p:nvSpPr>
          <p:spPr bwMode="auto">
            <a:xfrm>
              <a:off x="7377010" y="2877008"/>
              <a:ext cx="295782" cy="295782"/>
            </a:xfrm>
            <a:prstGeom prst="ellipse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Freeform 5">
              <a:extLst>
                <a:ext uri="{FF2B5EF4-FFF2-40B4-BE49-F238E27FC236}">
                  <a16:creationId xmlns="" xmlns:a16="http://schemas.microsoft.com/office/drawing/2014/main" id="{794F8548-2B6A-4ACF-B6E6-6DB4E19B3ECA}"/>
                </a:ext>
              </a:extLst>
            </p:cNvPr>
            <p:cNvSpPr>
              <a:spLocks/>
            </p:cNvSpPr>
            <p:nvPr/>
          </p:nvSpPr>
          <p:spPr bwMode="auto">
            <a:xfrm>
              <a:off x="3321999" y="2711131"/>
              <a:ext cx="673504" cy="1468917"/>
            </a:xfrm>
            <a:custGeom>
              <a:avLst/>
              <a:gdLst>
                <a:gd name="T0" fmla="*/ 8 w 337"/>
                <a:gd name="T1" fmla="*/ 735 h 735"/>
                <a:gd name="T2" fmla="*/ 0 w 337"/>
                <a:gd name="T3" fmla="*/ 727 h 735"/>
                <a:gd name="T4" fmla="*/ 329 w 337"/>
                <a:gd name="T5" fmla="*/ 0 h 735"/>
                <a:gd name="T6" fmla="*/ 337 w 337"/>
                <a:gd name="T7" fmla="*/ 8 h 735"/>
                <a:gd name="T8" fmla="*/ 8 w 337"/>
                <a:gd name="T9" fmla="*/ 735 h 7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7" h="735">
                  <a:moveTo>
                    <a:pt x="8" y="735"/>
                  </a:moveTo>
                  <a:lnTo>
                    <a:pt x="0" y="727"/>
                  </a:lnTo>
                  <a:lnTo>
                    <a:pt x="329" y="0"/>
                  </a:lnTo>
                  <a:lnTo>
                    <a:pt x="337" y="8"/>
                  </a:lnTo>
                  <a:lnTo>
                    <a:pt x="8" y="735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" name="Freeform 6">
              <a:extLst>
                <a:ext uri="{FF2B5EF4-FFF2-40B4-BE49-F238E27FC236}">
                  <a16:creationId xmlns="" xmlns:a16="http://schemas.microsoft.com/office/drawing/2014/main" id="{75DD1923-6D8C-4301-82C1-DD5663321BF8}"/>
                </a:ext>
              </a:extLst>
            </p:cNvPr>
            <p:cNvSpPr>
              <a:spLocks/>
            </p:cNvSpPr>
            <p:nvPr/>
          </p:nvSpPr>
          <p:spPr bwMode="auto">
            <a:xfrm>
              <a:off x="3979515" y="1637922"/>
              <a:ext cx="1083201" cy="1073209"/>
            </a:xfrm>
            <a:custGeom>
              <a:avLst/>
              <a:gdLst>
                <a:gd name="T0" fmla="*/ 8 w 542"/>
                <a:gd name="T1" fmla="*/ 537 h 537"/>
                <a:gd name="T2" fmla="*/ 0 w 542"/>
                <a:gd name="T3" fmla="*/ 529 h 537"/>
                <a:gd name="T4" fmla="*/ 534 w 542"/>
                <a:gd name="T5" fmla="*/ 0 h 537"/>
                <a:gd name="T6" fmla="*/ 542 w 542"/>
                <a:gd name="T7" fmla="*/ 8 h 537"/>
                <a:gd name="T8" fmla="*/ 8 w 542"/>
                <a:gd name="T9" fmla="*/ 537 h 5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2" h="537">
                  <a:moveTo>
                    <a:pt x="8" y="537"/>
                  </a:moveTo>
                  <a:lnTo>
                    <a:pt x="0" y="529"/>
                  </a:lnTo>
                  <a:lnTo>
                    <a:pt x="534" y="0"/>
                  </a:lnTo>
                  <a:lnTo>
                    <a:pt x="542" y="8"/>
                  </a:lnTo>
                  <a:lnTo>
                    <a:pt x="8" y="537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" name="Freeform 7">
              <a:extLst>
                <a:ext uri="{FF2B5EF4-FFF2-40B4-BE49-F238E27FC236}">
                  <a16:creationId xmlns="" xmlns:a16="http://schemas.microsoft.com/office/drawing/2014/main" id="{BBEE2DF9-4746-48AB-8805-F4B341524132}"/>
                </a:ext>
              </a:extLst>
            </p:cNvPr>
            <p:cNvSpPr>
              <a:spLocks/>
            </p:cNvSpPr>
            <p:nvPr/>
          </p:nvSpPr>
          <p:spPr bwMode="auto">
            <a:xfrm>
              <a:off x="4027480" y="1308165"/>
              <a:ext cx="2298305" cy="1418953"/>
            </a:xfrm>
            <a:custGeom>
              <a:avLst/>
              <a:gdLst>
                <a:gd name="T0" fmla="*/ 0 w 1150"/>
                <a:gd name="T1" fmla="*/ 710 h 710"/>
                <a:gd name="T2" fmla="*/ 0 w 1150"/>
                <a:gd name="T3" fmla="*/ 702 h 710"/>
                <a:gd name="T4" fmla="*/ 1150 w 1150"/>
                <a:gd name="T5" fmla="*/ 0 h 710"/>
                <a:gd name="T6" fmla="*/ 1150 w 1150"/>
                <a:gd name="T7" fmla="*/ 0 h 710"/>
                <a:gd name="T8" fmla="*/ 0 w 1150"/>
                <a:gd name="T9" fmla="*/ 710 h 7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50" h="710">
                  <a:moveTo>
                    <a:pt x="0" y="710"/>
                  </a:moveTo>
                  <a:lnTo>
                    <a:pt x="0" y="702"/>
                  </a:lnTo>
                  <a:lnTo>
                    <a:pt x="1150" y="0"/>
                  </a:lnTo>
                  <a:lnTo>
                    <a:pt x="1150" y="0"/>
                  </a:lnTo>
                  <a:lnTo>
                    <a:pt x="0" y="71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" name="Freeform 8">
              <a:extLst>
                <a:ext uri="{FF2B5EF4-FFF2-40B4-BE49-F238E27FC236}">
                  <a16:creationId xmlns="" xmlns:a16="http://schemas.microsoft.com/office/drawing/2014/main" id="{ACF3AD32-1D58-465A-891C-1E62A87B1C6D}"/>
                </a:ext>
              </a:extLst>
            </p:cNvPr>
            <p:cNvSpPr>
              <a:spLocks/>
            </p:cNvSpPr>
            <p:nvPr/>
          </p:nvSpPr>
          <p:spPr bwMode="auto">
            <a:xfrm>
              <a:off x="4027480" y="2793070"/>
              <a:ext cx="443673" cy="909330"/>
            </a:xfrm>
            <a:custGeom>
              <a:avLst/>
              <a:gdLst>
                <a:gd name="T0" fmla="*/ 214 w 222"/>
                <a:gd name="T1" fmla="*/ 455 h 455"/>
                <a:gd name="T2" fmla="*/ 0 w 222"/>
                <a:gd name="T3" fmla="*/ 0 h 455"/>
                <a:gd name="T4" fmla="*/ 0 w 222"/>
                <a:gd name="T5" fmla="*/ 0 h 455"/>
                <a:gd name="T6" fmla="*/ 222 w 222"/>
                <a:gd name="T7" fmla="*/ 455 h 455"/>
                <a:gd name="T8" fmla="*/ 214 w 222"/>
                <a:gd name="T9" fmla="*/ 455 h 4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2" h="455">
                  <a:moveTo>
                    <a:pt x="214" y="455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222" y="455"/>
                  </a:lnTo>
                  <a:lnTo>
                    <a:pt x="214" y="455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" name="Freeform 9">
              <a:extLst>
                <a:ext uri="{FF2B5EF4-FFF2-40B4-BE49-F238E27FC236}">
                  <a16:creationId xmlns="" xmlns:a16="http://schemas.microsoft.com/office/drawing/2014/main" id="{43850AFA-C3F4-4271-BE4E-0CF1FFE07B23}"/>
                </a:ext>
              </a:extLst>
            </p:cNvPr>
            <p:cNvSpPr>
              <a:spLocks/>
            </p:cNvSpPr>
            <p:nvPr/>
          </p:nvSpPr>
          <p:spPr bwMode="auto">
            <a:xfrm>
              <a:off x="3979515" y="2711131"/>
              <a:ext cx="2494161" cy="1750709"/>
            </a:xfrm>
            <a:custGeom>
              <a:avLst/>
              <a:gdLst>
                <a:gd name="T0" fmla="*/ 1240 w 1248"/>
                <a:gd name="T1" fmla="*/ 876 h 876"/>
                <a:gd name="T2" fmla="*/ 0 w 1248"/>
                <a:gd name="T3" fmla="*/ 8 h 876"/>
                <a:gd name="T4" fmla="*/ 8 w 1248"/>
                <a:gd name="T5" fmla="*/ 0 h 876"/>
                <a:gd name="T6" fmla="*/ 1248 w 1248"/>
                <a:gd name="T7" fmla="*/ 867 h 876"/>
                <a:gd name="T8" fmla="*/ 1240 w 1248"/>
                <a:gd name="T9" fmla="*/ 876 h 8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48" h="876">
                  <a:moveTo>
                    <a:pt x="1240" y="876"/>
                  </a:moveTo>
                  <a:lnTo>
                    <a:pt x="0" y="8"/>
                  </a:lnTo>
                  <a:lnTo>
                    <a:pt x="8" y="0"/>
                  </a:lnTo>
                  <a:lnTo>
                    <a:pt x="1248" y="867"/>
                  </a:lnTo>
                  <a:lnTo>
                    <a:pt x="1240" y="876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" name="Freeform 10">
              <a:extLst>
                <a:ext uri="{FF2B5EF4-FFF2-40B4-BE49-F238E27FC236}">
                  <a16:creationId xmlns="" xmlns:a16="http://schemas.microsoft.com/office/drawing/2014/main" id="{67EAFB6B-D1F0-4C1D-8B75-57C375F287AF}"/>
                </a:ext>
              </a:extLst>
            </p:cNvPr>
            <p:cNvSpPr>
              <a:spLocks/>
            </p:cNvSpPr>
            <p:nvPr/>
          </p:nvSpPr>
          <p:spPr bwMode="auto">
            <a:xfrm>
              <a:off x="3945540" y="1522007"/>
              <a:ext cx="1067213" cy="131903"/>
            </a:xfrm>
            <a:custGeom>
              <a:avLst/>
              <a:gdLst>
                <a:gd name="T0" fmla="*/ 534 w 534"/>
                <a:gd name="T1" fmla="*/ 66 h 66"/>
                <a:gd name="T2" fmla="*/ 0 w 534"/>
                <a:gd name="T3" fmla="*/ 8 h 66"/>
                <a:gd name="T4" fmla="*/ 0 w 534"/>
                <a:gd name="T5" fmla="*/ 0 h 66"/>
                <a:gd name="T6" fmla="*/ 534 w 534"/>
                <a:gd name="T7" fmla="*/ 58 h 66"/>
                <a:gd name="T8" fmla="*/ 534 w 534"/>
                <a:gd name="T9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4" h="66">
                  <a:moveTo>
                    <a:pt x="534" y="66"/>
                  </a:moveTo>
                  <a:lnTo>
                    <a:pt x="0" y="8"/>
                  </a:lnTo>
                  <a:lnTo>
                    <a:pt x="0" y="0"/>
                  </a:lnTo>
                  <a:lnTo>
                    <a:pt x="534" y="58"/>
                  </a:lnTo>
                  <a:lnTo>
                    <a:pt x="534" y="66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" name="Freeform 11">
              <a:extLst>
                <a:ext uri="{FF2B5EF4-FFF2-40B4-BE49-F238E27FC236}">
                  <a16:creationId xmlns="" xmlns:a16="http://schemas.microsoft.com/office/drawing/2014/main" id="{6F1A338A-BE04-4468-A1B4-F971D284DC1C}"/>
                </a:ext>
              </a:extLst>
            </p:cNvPr>
            <p:cNvSpPr>
              <a:spLocks/>
            </p:cNvSpPr>
            <p:nvPr/>
          </p:nvSpPr>
          <p:spPr bwMode="auto">
            <a:xfrm>
              <a:off x="3831624" y="1603947"/>
              <a:ext cx="2200378" cy="1255074"/>
            </a:xfrm>
            <a:custGeom>
              <a:avLst/>
              <a:gdLst>
                <a:gd name="T0" fmla="*/ 1092 w 1101"/>
                <a:gd name="T1" fmla="*/ 628 h 628"/>
                <a:gd name="T2" fmla="*/ 0 w 1101"/>
                <a:gd name="T3" fmla="*/ 9 h 628"/>
                <a:gd name="T4" fmla="*/ 8 w 1101"/>
                <a:gd name="T5" fmla="*/ 0 h 628"/>
                <a:gd name="T6" fmla="*/ 1101 w 1101"/>
                <a:gd name="T7" fmla="*/ 620 h 628"/>
                <a:gd name="T8" fmla="*/ 1092 w 1101"/>
                <a:gd name="T9" fmla="*/ 628 h 6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01" h="628">
                  <a:moveTo>
                    <a:pt x="1092" y="628"/>
                  </a:moveTo>
                  <a:lnTo>
                    <a:pt x="0" y="9"/>
                  </a:lnTo>
                  <a:lnTo>
                    <a:pt x="8" y="0"/>
                  </a:lnTo>
                  <a:lnTo>
                    <a:pt x="1101" y="620"/>
                  </a:lnTo>
                  <a:lnTo>
                    <a:pt x="1092" y="628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" name="Freeform 12">
              <a:extLst>
                <a:ext uri="{FF2B5EF4-FFF2-40B4-BE49-F238E27FC236}">
                  <a16:creationId xmlns="" xmlns:a16="http://schemas.microsoft.com/office/drawing/2014/main" id="{D8D2D21A-134F-48CB-86A3-48BBBB265581}"/>
                </a:ext>
              </a:extLst>
            </p:cNvPr>
            <p:cNvSpPr>
              <a:spLocks/>
            </p:cNvSpPr>
            <p:nvPr/>
          </p:nvSpPr>
          <p:spPr bwMode="auto">
            <a:xfrm>
              <a:off x="3649758" y="1308165"/>
              <a:ext cx="2676028" cy="163879"/>
            </a:xfrm>
            <a:custGeom>
              <a:avLst/>
              <a:gdLst>
                <a:gd name="T0" fmla="*/ 0 w 1339"/>
                <a:gd name="T1" fmla="*/ 82 h 82"/>
                <a:gd name="T2" fmla="*/ 0 w 1339"/>
                <a:gd name="T3" fmla="*/ 74 h 82"/>
                <a:gd name="T4" fmla="*/ 1339 w 1339"/>
                <a:gd name="T5" fmla="*/ 0 h 82"/>
                <a:gd name="T6" fmla="*/ 1339 w 1339"/>
                <a:gd name="T7" fmla="*/ 8 h 82"/>
                <a:gd name="T8" fmla="*/ 0 w 1339"/>
                <a:gd name="T9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39" h="82">
                  <a:moveTo>
                    <a:pt x="0" y="82"/>
                  </a:moveTo>
                  <a:lnTo>
                    <a:pt x="0" y="74"/>
                  </a:lnTo>
                  <a:lnTo>
                    <a:pt x="1339" y="0"/>
                  </a:lnTo>
                  <a:lnTo>
                    <a:pt x="1339" y="8"/>
                  </a:lnTo>
                  <a:lnTo>
                    <a:pt x="0" y="82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" name="Freeform 13">
              <a:extLst>
                <a:ext uri="{FF2B5EF4-FFF2-40B4-BE49-F238E27FC236}">
                  <a16:creationId xmlns="" xmlns:a16="http://schemas.microsoft.com/office/drawing/2014/main" id="{B197F17C-A6F0-4CDB-8C7F-478F8E74535A}"/>
                </a:ext>
              </a:extLst>
            </p:cNvPr>
            <p:cNvSpPr>
              <a:spLocks/>
            </p:cNvSpPr>
            <p:nvPr/>
          </p:nvSpPr>
          <p:spPr bwMode="auto">
            <a:xfrm>
              <a:off x="3617781" y="1472045"/>
              <a:ext cx="2855895" cy="2989795"/>
            </a:xfrm>
            <a:custGeom>
              <a:avLst/>
              <a:gdLst>
                <a:gd name="T0" fmla="*/ 1421 w 1429"/>
                <a:gd name="T1" fmla="*/ 1496 h 1496"/>
                <a:gd name="T2" fmla="*/ 0 w 1429"/>
                <a:gd name="T3" fmla="*/ 9 h 1496"/>
                <a:gd name="T4" fmla="*/ 8 w 1429"/>
                <a:gd name="T5" fmla="*/ 0 h 1496"/>
                <a:gd name="T6" fmla="*/ 1429 w 1429"/>
                <a:gd name="T7" fmla="*/ 1487 h 1496"/>
                <a:gd name="T8" fmla="*/ 1421 w 1429"/>
                <a:gd name="T9" fmla="*/ 1496 h 14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29" h="1496">
                  <a:moveTo>
                    <a:pt x="1421" y="1496"/>
                  </a:moveTo>
                  <a:lnTo>
                    <a:pt x="0" y="9"/>
                  </a:lnTo>
                  <a:lnTo>
                    <a:pt x="8" y="0"/>
                  </a:lnTo>
                  <a:lnTo>
                    <a:pt x="1429" y="1487"/>
                  </a:lnTo>
                  <a:lnTo>
                    <a:pt x="1421" y="1496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" name="Freeform 14">
              <a:extLst>
                <a:ext uri="{FF2B5EF4-FFF2-40B4-BE49-F238E27FC236}">
                  <a16:creationId xmlns="" xmlns:a16="http://schemas.microsoft.com/office/drawing/2014/main" id="{28DCEEA0-CAF8-459E-8D95-0E096942444E}"/>
                </a:ext>
              </a:extLst>
            </p:cNvPr>
            <p:cNvSpPr>
              <a:spLocks/>
            </p:cNvSpPr>
            <p:nvPr/>
          </p:nvSpPr>
          <p:spPr bwMode="auto">
            <a:xfrm>
              <a:off x="3290023" y="1456056"/>
              <a:ext cx="377722" cy="2708003"/>
            </a:xfrm>
            <a:custGeom>
              <a:avLst/>
              <a:gdLst>
                <a:gd name="T0" fmla="*/ 8 w 189"/>
                <a:gd name="T1" fmla="*/ 1355 h 1355"/>
                <a:gd name="T2" fmla="*/ 0 w 189"/>
                <a:gd name="T3" fmla="*/ 1355 h 1355"/>
                <a:gd name="T4" fmla="*/ 180 w 189"/>
                <a:gd name="T5" fmla="*/ 0 h 1355"/>
                <a:gd name="T6" fmla="*/ 189 w 189"/>
                <a:gd name="T7" fmla="*/ 8 h 1355"/>
                <a:gd name="T8" fmla="*/ 8 w 189"/>
                <a:gd name="T9" fmla="*/ 1355 h 1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9" h="1355">
                  <a:moveTo>
                    <a:pt x="8" y="1355"/>
                  </a:moveTo>
                  <a:lnTo>
                    <a:pt x="0" y="1355"/>
                  </a:lnTo>
                  <a:lnTo>
                    <a:pt x="180" y="0"/>
                  </a:lnTo>
                  <a:lnTo>
                    <a:pt x="189" y="8"/>
                  </a:lnTo>
                  <a:lnTo>
                    <a:pt x="8" y="1355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" name="Oval 21">
              <a:extLst>
                <a:ext uri="{FF2B5EF4-FFF2-40B4-BE49-F238E27FC236}">
                  <a16:creationId xmlns="" xmlns:a16="http://schemas.microsoft.com/office/drawing/2014/main" id="{6374BF3C-B922-4495-A2ED-9F2B10D62497}"/>
                </a:ext>
              </a:extLst>
            </p:cNvPr>
            <p:cNvSpPr>
              <a:spLocks/>
            </p:cNvSpPr>
            <p:nvPr/>
          </p:nvSpPr>
          <p:spPr bwMode="auto">
            <a:xfrm>
              <a:off x="7804695" y="4064132"/>
              <a:ext cx="311770" cy="313769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" name="Oval 22">
              <a:extLst>
                <a:ext uri="{FF2B5EF4-FFF2-40B4-BE49-F238E27FC236}">
                  <a16:creationId xmlns="" xmlns:a16="http://schemas.microsoft.com/office/drawing/2014/main" id="{4E77912F-894C-4C33-86CB-EDCB73950BC0}"/>
                </a:ext>
              </a:extLst>
            </p:cNvPr>
            <p:cNvSpPr>
              <a:spLocks/>
            </p:cNvSpPr>
            <p:nvPr/>
          </p:nvSpPr>
          <p:spPr bwMode="auto">
            <a:xfrm>
              <a:off x="3847612" y="2579228"/>
              <a:ext cx="279794" cy="279794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" name="Freeform 24">
              <a:extLst>
                <a:ext uri="{FF2B5EF4-FFF2-40B4-BE49-F238E27FC236}">
                  <a16:creationId xmlns="" xmlns:a16="http://schemas.microsoft.com/office/drawing/2014/main" id="{4FC81FAE-BF17-4685-A84A-DFF24B0F3155}"/>
                </a:ext>
              </a:extLst>
            </p:cNvPr>
            <p:cNvSpPr>
              <a:spLocks/>
            </p:cNvSpPr>
            <p:nvPr/>
          </p:nvSpPr>
          <p:spPr bwMode="auto">
            <a:xfrm>
              <a:off x="3683733" y="1587959"/>
              <a:ext cx="311770" cy="1107183"/>
            </a:xfrm>
            <a:custGeom>
              <a:avLst/>
              <a:gdLst>
                <a:gd name="T0" fmla="*/ 148 w 156"/>
                <a:gd name="T1" fmla="*/ 554 h 554"/>
                <a:gd name="T2" fmla="*/ 0 w 156"/>
                <a:gd name="T3" fmla="*/ 0 h 554"/>
                <a:gd name="T4" fmla="*/ 8 w 156"/>
                <a:gd name="T5" fmla="*/ 0 h 554"/>
                <a:gd name="T6" fmla="*/ 156 w 156"/>
                <a:gd name="T7" fmla="*/ 554 h 554"/>
                <a:gd name="T8" fmla="*/ 148 w 156"/>
                <a:gd name="T9" fmla="*/ 554 h 5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6" h="554">
                  <a:moveTo>
                    <a:pt x="148" y="554"/>
                  </a:moveTo>
                  <a:lnTo>
                    <a:pt x="0" y="0"/>
                  </a:lnTo>
                  <a:lnTo>
                    <a:pt x="8" y="0"/>
                  </a:lnTo>
                  <a:lnTo>
                    <a:pt x="156" y="554"/>
                  </a:lnTo>
                  <a:lnTo>
                    <a:pt x="148" y="554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" name="Freeform 25">
              <a:extLst>
                <a:ext uri="{FF2B5EF4-FFF2-40B4-BE49-F238E27FC236}">
                  <a16:creationId xmlns="" xmlns:a16="http://schemas.microsoft.com/office/drawing/2014/main" id="{6411DAB1-7089-4660-8273-E21DA87A11EF}"/>
                </a:ext>
              </a:extLst>
            </p:cNvPr>
            <p:cNvSpPr>
              <a:spLocks/>
            </p:cNvSpPr>
            <p:nvPr/>
          </p:nvSpPr>
          <p:spPr bwMode="auto">
            <a:xfrm>
              <a:off x="4455165" y="3024899"/>
              <a:ext cx="1247081" cy="677501"/>
            </a:xfrm>
            <a:custGeom>
              <a:avLst/>
              <a:gdLst>
                <a:gd name="T0" fmla="*/ 8 w 624"/>
                <a:gd name="T1" fmla="*/ 339 h 339"/>
                <a:gd name="T2" fmla="*/ 0 w 624"/>
                <a:gd name="T3" fmla="*/ 339 h 339"/>
                <a:gd name="T4" fmla="*/ 624 w 624"/>
                <a:gd name="T5" fmla="*/ 0 h 339"/>
                <a:gd name="T6" fmla="*/ 624 w 624"/>
                <a:gd name="T7" fmla="*/ 0 h 339"/>
                <a:gd name="T8" fmla="*/ 8 w 624"/>
                <a:gd name="T9" fmla="*/ 339 h 3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4" h="339">
                  <a:moveTo>
                    <a:pt x="8" y="339"/>
                  </a:moveTo>
                  <a:lnTo>
                    <a:pt x="0" y="339"/>
                  </a:lnTo>
                  <a:lnTo>
                    <a:pt x="624" y="0"/>
                  </a:lnTo>
                  <a:lnTo>
                    <a:pt x="624" y="0"/>
                  </a:lnTo>
                  <a:lnTo>
                    <a:pt x="8" y="339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" name="Freeform 26">
              <a:extLst>
                <a:ext uri="{FF2B5EF4-FFF2-40B4-BE49-F238E27FC236}">
                  <a16:creationId xmlns="" xmlns:a16="http://schemas.microsoft.com/office/drawing/2014/main" id="{A32700E1-F46A-413C-A633-61581FE7DE6B}"/>
                </a:ext>
              </a:extLst>
            </p:cNvPr>
            <p:cNvSpPr>
              <a:spLocks/>
            </p:cNvSpPr>
            <p:nvPr/>
          </p:nvSpPr>
          <p:spPr bwMode="auto">
            <a:xfrm>
              <a:off x="4439176" y="1653910"/>
              <a:ext cx="623540" cy="2014514"/>
            </a:xfrm>
            <a:custGeom>
              <a:avLst/>
              <a:gdLst>
                <a:gd name="T0" fmla="*/ 8 w 312"/>
                <a:gd name="T1" fmla="*/ 1008 h 1008"/>
                <a:gd name="T2" fmla="*/ 0 w 312"/>
                <a:gd name="T3" fmla="*/ 1000 h 1008"/>
                <a:gd name="T4" fmla="*/ 304 w 312"/>
                <a:gd name="T5" fmla="*/ 0 h 1008"/>
                <a:gd name="T6" fmla="*/ 312 w 312"/>
                <a:gd name="T7" fmla="*/ 0 h 1008"/>
                <a:gd name="T8" fmla="*/ 8 w 312"/>
                <a:gd name="T9" fmla="*/ 1008 h 10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2" h="1008">
                  <a:moveTo>
                    <a:pt x="8" y="1008"/>
                  </a:moveTo>
                  <a:lnTo>
                    <a:pt x="0" y="1000"/>
                  </a:lnTo>
                  <a:lnTo>
                    <a:pt x="304" y="0"/>
                  </a:lnTo>
                  <a:lnTo>
                    <a:pt x="312" y="0"/>
                  </a:lnTo>
                  <a:lnTo>
                    <a:pt x="8" y="1008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" name="Freeform 28">
              <a:extLst>
                <a:ext uri="{FF2B5EF4-FFF2-40B4-BE49-F238E27FC236}">
                  <a16:creationId xmlns="" xmlns:a16="http://schemas.microsoft.com/office/drawing/2014/main" id="{A35CD4C2-4987-4737-A8E6-36062DDD1185}"/>
                </a:ext>
              </a:extLst>
            </p:cNvPr>
            <p:cNvSpPr>
              <a:spLocks/>
            </p:cNvSpPr>
            <p:nvPr/>
          </p:nvSpPr>
          <p:spPr bwMode="auto">
            <a:xfrm>
              <a:off x="4455165" y="3702399"/>
              <a:ext cx="2018512" cy="759440"/>
            </a:xfrm>
            <a:custGeom>
              <a:avLst/>
              <a:gdLst>
                <a:gd name="T0" fmla="*/ 1010 w 1010"/>
                <a:gd name="T1" fmla="*/ 380 h 380"/>
                <a:gd name="T2" fmla="*/ 0 w 1010"/>
                <a:gd name="T3" fmla="*/ 8 h 380"/>
                <a:gd name="T4" fmla="*/ 0 w 1010"/>
                <a:gd name="T5" fmla="*/ 0 h 380"/>
                <a:gd name="T6" fmla="*/ 1010 w 1010"/>
                <a:gd name="T7" fmla="*/ 371 h 380"/>
                <a:gd name="T8" fmla="*/ 1010 w 1010"/>
                <a:gd name="T9" fmla="*/ 380 h 3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10" h="380">
                  <a:moveTo>
                    <a:pt x="1010" y="380"/>
                  </a:moveTo>
                  <a:lnTo>
                    <a:pt x="0" y="8"/>
                  </a:lnTo>
                  <a:lnTo>
                    <a:pt x="0" y="0"/>
                  </a:lnTo>
                  <a:lnTo>
                    <a:pt x="1010" y="371"/>
                  </a:lnTo>
                  <a:lnTo>
                    <a:pt x="1010" y="38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" name="Freeform 29">
              <a:extLst>
                <a:ext uri="{FF2B5EF4-FFF2-40B4-BE49-F238E27FC236}">
                  <a16:creationId xmlns="" xmlns:a16="http://schemas.microsoft.com/office/drawing/2014/main" id="{D455308F-8A8E-4464-A793-65453977E4AE}"/>
                </a:ext>
              </a:extLst>
            </p:cNvPr>
            <p:cNvSpPr>
              <a:spLocks/>
            </p:cNvSpPr>
            <p:nvPr/>
          </p:nvSpPr>
          <p:spPr bwMode="auto">
            <a:xfrm>
              <a:off x="3371963" y="4214022"/>
              <a:ext cx="3101713" cy="247817"/>
            </a:xfrm>
            <a:custGeom>
              <a:avLst/>
              <a:gdLst>
                <a:gd name="T0" fmla="*/ 1552 w 1552"/>
                <a:gd name="T1" fmla="*/ 124 h 124"/>
                <a:gd name="T2" fmla="*/ 0 w 1552"/>
                <a:gd name="T3" fmla="*/ 8 h 124"/>
                <a:gd name="T4" fmla="*/ 0 w 1552"/>
                <a:gd name="T5" fmla="*/ 0 h 124"/>
                <a:gd name="T6" fmla="*/ 1552 w 1552"/>
                <a:gd name="T7" fmla="*/ 115 h 124"/>
                <a:gd name="T8" fmla="*/ 1552 w 1552"/>
                <a:gd name="T9" fmla="*/ 124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52" h="124">
                  <a:moveTo>
                    <a:pt x="1552" y="124"/>
                  </a:moveTo>
                  <a:lnTo>
                    <a:pt x="0" y="8"/>
                  </a:lnTo>
                  <a:lnTo>
                    <a:pt x="0" y="0"/>
                  </a:lnTo>
                  <a:lnTo>
                    <a:pt x="1552" y="115"/>
                  </a:lnTo>
                  <a:lnTo>
                    <a:pt x="1552" y="124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" name="Freeform 30">
              <a:extLst>
                <a:ext uri="{FF2B5EF4-FFF2-40B4-BE49-F238E27FC236}">
                  <a16:creationId xmlns="" xmlns:a16="http://schemas.microsoft.com/office/drawing/2014/main" id="{3D3A38EB-06D4-46F7-9C89-D2A5D29EA3C0}"/>
                </a:ext>
              </a:extLst>
            </p:cNvPr>
            <p:cNvSpPr>
              <a:spLocks/>
            </p:cNvSpPr>
            <p:nvPr/>
          </p:nvSpPr>
          <p:spPr bwMode="auto">
            <a:xfrm>
              <a:off x="6473676" y="4214022"/>
              <a:ext cx="1460924" cy="247817"/>
            </a:xfrm>
            <a:custGeom>
              <a:avLst/>
              <a:gdLst>
                <a:gd name="T0" fmla="*/ 0 w 731"/>
                <a:gd name="T1" fmla="*/ 124 h 124"/>
                <a:gd name="T2" fmla="*/ 0 w 731"/>
                <a:gd name="T3" fmla="*/ 115 h 124"/>
                <a:gd name="T4" fmla="*/ 731 w 731"/>
                <a:gd name="T5" fmla="*/ 0 h 124"/>
                <a:gd name="T6" fmla="*/ 731 w 731"/>
                <a:gd name="T7" fmla="*/ 8 h 124"/>
                <a:gd name="T8" fmla="*/ 0 w 731"/>
                <a:gd name="T9" fmla="*/ 124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1" h="124">
                  <a:moveTo>
                    <a:pt x="0" y="124"/>
                  </a:moveTo>
                  <a:lnTo>
                    <a:pt x="0" y="115"/>
                  </a:lnTo>
                  <a:lnTo>
                    <a:pt x="731" y="0"/>
                  </a:lnTo>
                  <a:lnTo>
                    <a:pt x="731" y="8"/>
                  </a:lnTo>
                  <a:lnTo>
                    <a:pt x="0" y="124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" name="Freeform 31">
              <a:extLst>
                <a:ext uri="{FF2B5EF4-FFF2-40B4-BE49-F238E27FC236}">
                  <a16:creationId xmlns="" xmlns:a16="http://schemas.microsoft.com/office/drawing/2014/main" id="{B5867DA9-DC8F-4056-9889-870C2029118C}"/>
                </a:ext>
              </a:extLst>
            </p:cNvPr>
            <p:cNvSpPr>
              <a:spLocks/>
            </p:cNvSpPr>
            <p:nvPr/>
          </p:nvSpPr>
          <p:spPr bwMode="auto">
            <a:xfrm>
              <a:off x="7524901" y="3024899"/>
              <a:ext cx="409699" cy="1189124"/>
            </a:xfrm>
            <a:custGeom>
              <a:avLst/>
              <a:gdLst>
                <a:gd name="T0" fmla="*/ 205 w 205"/>
                <a:gd name="T1" fmla="*/ 595 h 595"/>
                <a:gd name="T2" fmla="*/ 0 w 205"/>
                <a:gd name="T3" fmla="*/ 0 h 595"/>
                <a:gd name="T4" fmla="*/ 0 w 205"/>
                <a:gd name="T5" fmla="*/ 0 h 595"/>
                <a:gd name="T6" fmla="*/ 205 w 205"/>
                <a:gd name="T7" fmla="*/ 595 h 595"/>
                <a:gd name="T8" fmla="*/ 205 w 205"/>
                <a:gd name="T9" fmla="*/ 595 h 5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5" h="595">
                  <a:moveTo>
                    <a:pt x="205" y="595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205" y="595"/>
                  </a:lnTo>
                  <a:lnTo>
                    <a:pt x="205" y="595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1" name="Freeform 32">
              <a:extLst>
                <a:ext uri="{FF2B5EF4-FFF2-40B4-BE49-F238E27FC236}">
                  <a16:creationId xmlns="" xmlns:a16="http://schemas.microsoft.com/office/drawing/2014/main" id="{AA1647FA-230A-48E3-9479-DC2B802AA650}"/>
                </a:ext>
              </a:extLst>
            </p:cNvPr>
            <p:cNvSpPr>
              <a:spLocks/>
            </p:cNvSpPr>
            <p:nvPr/>
          </p:nvSpPr>
          <p:spPr bwMode="auto">
            <a:xfrm>
              <a:off x="6457688" y="3024899"/>
              <a:ext cx="1067213" cy="1436941"/>
            </a:xfrm>
            <a:custGeom>
              <a:avLst/>
              <a:gdLst>
                <a:gd name="T0" fmla="*/ 8 w 534"/>
                <a:gd name="T1" fmla="*/ 719 h 719"/>
                <a:gd name="T2" fmla="*/ 0 w 534"/>
                <a:gd name="T3" fmla="*/ 710 h 719"/>
                <a:gd name="T4" fmla="*/ 534 w 534"/>
                <a:gd name="T5" fmla="*/ 0 h 719"/>
                <a:gd name="T6" fmla="*/ 534 w 534"/>
                <a:gd name="T7" fmla="*/ 0 h 719"/>
                <a:gd name="T8" fmla="*/ 8 w 534"/>
                <a:gd name="T9" fmla="*/ 719 h 7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4" h="719">
                  <a:moveTo>
                    <a:pt x="8" y="719"/>
                  </a:moveTo>
                  <a:lnTo>
                    <a:pt x="0" y="710"/>
                  </a:lnTo>
                  <a:lnTo>
                    <a:pt x="534" y="0"/>
                  </a:lnTo>
                  <a:lnTo>
                    <a:pt x="534" y="0"/>
                  </a:lnTo>
                  <a:lnTo>
                    <a:pt x="8" y="719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2" name="Freeform 33">
              <a:extLst>
                <a:ext uri="{FF2B5EF4-FFF2-40B4-BE49-F238E27FC236}">
                  <a16:creationId xmlns="" xmlns:a16="http://schemas.microsoft.com/office/drawing/2014/main" id="{CCDEEC42-7BA2-48F0-8022-AD5A3CC0E4A0}"/>
                </a:ext>
              </a:extLst>
            </p:cNvPr>
            <p:cNvSpPr>
              <a:spLocks/>
            </p:cNvSpPr>
            <p:nvPr/>
          </p:nvSpPr>
          <p:spPr bwMode="auto">
            <a:xfrm>
              <a:off x="6063978" y="2859022"/>
              <a:ext cx="409699" cy="1602818"/>
            </a:xfrm>
            <a:custGeom>
              <a:avLst/>
              <a:gdLst>
                <a:gd name="T0" fmla="*/ 197 w 205"/>
                <a:gd name="T1" fmla="*/ 802 h 802"/>
                <a:gd name="T2" fmla="*/ 0 w 205"/>
                <a:gd name="T3" fmla="*/ 0 h 802"/>
                <a:gd name="T4" fmla="*/ 0 w 205"/>
                <a:gd name="T5" fmla="*/ 0 h 802"/>
                <a:gd name="T6" fmla="*/ 205 w 205"/>
                <a:gd name="T7" fmla="*/ 793 h 802"/>
                <a:gd name="T8" fmla="*/ 197 w 205"/>
                <a:gd name="T9" fmla="*/ 802 h 8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5" h="802">
                  <a:moveTo>
                    <a:pt x="197" y="802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205" y="793"/>
                  </a:lnTo>
                  <a:lnTo>
                    <a:pt x="197" y="802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" name="Freeform 34">
              <a:extLst>
                <a:ext uri="{FF2B5EF4-FFF2-40B4-BE49-F238E27FC236}">
                  <a16:creationId xmlns="" xmlns:a16="http://schemas.microsoft.com/office/drawing/2014/main" id="{61272E70-3D57-47E2-8237-6D066C35A049}"/>
                </a:ext>
              </a:extLst>
            </p:cNvPr>
            <p:cNvSpPr>
              <a:spLocks/>
            </p:cNvSpPr>
            <p:nvPr/>
          </p:nvSpPr>
          <p:spPr bwMode="auto">
            <a:xfrm>
              <a:off x="6063978" y="2859022"/>
              <a:ext cx="1460924" cy="165878"/>
            </a:xfrm>
            <a:custGeom>
              <a:avLst/>
              <a:gdLst>
                <a:gd name="T0" fmla="*/ 731 w 731"/>
                <a:gd name="T1" fmla="*/ 83 h 83"/>
                <a:gd name="T2" fmla="*/ 0 w 731"/>
                <a:gd name="T3" fmla="*/ 9 h 83"/>
                <a:gd name="T4" fmla="*/ 0 w 731"/>
                <a:gd name="T5" fmla="*/ 0 h 83"/>
                <a:gd name="T6" fmla="*/ 731 w 731"/>
                <a:gd name="T7" fmla="*/ 83 h 83"/>
                <a:gd name="T8" fmla="*/ 731 w 731"/>
                <a:gd name="T9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1" h="83">
                  <a:moveTo>
                    <a:pt x="731" y="83"/>
                  </a:moveTo>
                  <a:lnTo>
                    <a:pt x="0" y="9"/>
                  </a:lnTo>
                  <a:lnTo>
                    <a:pt x="0" y="0"/>
                  </a:lnTo>
                  <a:lnTo>
                    <a:pt x="731" y="83"/>
                  </a:lnTo>
                  <a:lnTo>
                    <a:pt x="731" y="83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4" name="Freeform 35">
              <a:extLst>
                <a:ext uri="{FF2B5EF4-FFF2-40B4-BE49-F238E27FC236}">
                  <a16:creationId xmlns="" xmlns:a16="http://schemas.microsoft.com/office/drawing/2014/main" id="{8474E7CB-FB2E-468D-93D0-E38FF4786460}"/>
                </a:ext>
              </a:extLst>
            </p:cNvPr>
            <p:cNvSpPr>
              <a:spLocks/>
            </p:cNvSpPr>
            <p:nvPr/>
          </p:nvSpPr>
          <p:spPr bwMode="auto">
            <a:xfrm>
              <a:off x="7524901" y="2711131"/>
              <a:ext cx="1460924" cy="313769"/>
            </a:xfrm>
            <a:custGeom>
              <a:avLst/>
              <a:gdLst>
                <a:gd name="T0" fmla="*/ 0 w 731"/>
                <a:gd name="T1" fmla="*/ 157 h 157"/>
                <a:gd name="T2" fmla="*/ 0 w 731"/>
                <a:gd name="T3" fmla="*/ 157 h 157"/>
                <a:gd name="T4" fmla="*/ 731 w 731"/>
                <a:gd name="T5" fmla="*/ 0 h 157"/>
                <a:gd name="T6" fmla="*/ 731 w 731"/>
                <a:gd name="T7" fmla="*/ 8 h 157"/>
                <a:gd name="T8" fmla="*/ 0 w 731"/>
                <a:gd name="T9" fmla="*/ 157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1" h="157">
                  <a:moveTo>
                    <a:pt x="0" y="157"/>
                  </a:moveTo>
                  <a:lnTo>
                    <a:pt x="0" y="157"/>
                  </a:lnTo>
                  <a:lnTo>
                    <a:pt x="731" y="0"/>
                  </a:lnTo>
                  <a:lnTo>
                    <a:pt x="731" y="8"/>
                  </a:lnTo>
                  <a:lnTo>
                    <a:pt x="0" y="157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5" name="Freeform 36">
              <a:extLst>
                <a:ext uri="{FF2B5EF4-FFF2-40B4-BE49-F238E27FC236}">
                  <a16:creationId xmlns="" xmlns:a16="http://schemas.microsoft.com/office/drawing/2014/main" id="{AC336932-B67C-4D6C-923B-856398C89D03}"/>
                </a:ext>
              </a:extLst>
            </p:cNvPr>
            <p:cNvSpPr>
              <a:spLocks/>
            </p:cNvSpPr>
            <p:nvPr/>
          </p:nvSpPr>
          <p:spPr bwMode="auto">
            <a:xfrm>
              <a:off x="7952586" y="2711131"/>
              <a:ext cx="1033239" cy="1502891"/>
            </a:xfrm>
            <a:custGeom>
              <a:avLst/>
              <a:gdLst>
                <a:gd name="T0" fmla="*/ 0 w 517"/>
                <a:gd name="T1" fmla="*/ 752 h 752"/>
                <a:gd name="T2" fmla="*/ 0 w 517"/>
                <a:gd name="T3" fmla="*/ 752 h 752"/>
                <a:gd name="T4" fmla="*/ 517 w 517"/>
                <a:gd name="T5" fmla="*/ 0 h 752"/>
                <a:gd name="T6" fmla="*/ 517 w 517"/>
                <a:gd name="T7" fmla="*/ 8 h 752"/>
                <a:gd name="T8" fmla="*/ 0 w 517"/>
                <a:gd name="T9" fmla="*/ 752 h 7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7" h="752">
                  <a:moveTo>
                    <a:pt x="0" y="752"/>
                  </a:moveTo>
                  <a:lnTo>
                    <a:pt x="0" y="752"/>
                  </a:lnTo>
                  <a:lnTo>
                    <a:pt x="517" y="0"/>
                  </a:lnTo>
                  <a:lnTo>
                    <a:pt x="517" y="8"/>
                  </a:lnTo>
                  <a:lnTo>
                    <a:pt x="0" y="752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6" name="Freeform 37">
              <a:extLst>
                <a:ext uri="{FF2B5EF4-FFF2-40B4-BE49-F238E27FC236}">
                  <a16:creationId xmlns="" xmlns:a16="http://schemas.microsoft.com/office/drawing/2014/main" id="{758FC944-53B7-45CC-9F87-50CA3A335CBC}"/>
                </a:ext>
              </a:extLst>
            </p:cNvPr>
            <p:cNvSpPr>
              <a:spLocks/>
            </p:cNvSpPr>
            <p:nvPr/>
          </p:nvSpPr>
          <p:spPr bwMode="auto">
            <a:xfrm>
              <a:off x="6457688" y="2711131"/>
              <a:ext cx="2512148" cy="1750709"/>
            </a:xfrm>
            <a:custGeom>
              <a:avLst/>
              <a:gdLst>
                <a:gd name="T0" fmla="*/ 8 w 1257"/>
                <a:gd name="T1" fmla="*/ 876 h 876"/>
                <a:gd name="T2" fmla="*/ 0 w 1257"/>
                <a:gd name="T3" fmla="*/ 867 h 876"/>
                <a:gd name="T4" fmla="*/ 1257 w 1257"/>
                <a:gd name="T5" fmla="*/ 0 h 876"/>
                <a:gd name="T6" fmla="*/ 1257 w 1257"/>
                <a:gd name="T7" fmla="*/ 8 h 876"/>
                <a:gd name="T8" fmla="*/ 8 w 1257"/>
                <a:gd name="T9" fmla="*/ 876 h 8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7" h="876">
                  <a:moveTo>
                    <a:pt x="8" y="876"/>
                  </a:moveTo>
                  <a:lnTo>
                    <a:pt x="0" y="867"/>
                  </a:lnTo>
                  <a:lnTo>
                    <a:pt x="1257" y="0"/>
                  </a:lnTo>
                  <a:lnTo>
                    <a:pt x="1257" y="8"/>
                  </a:lnTo>
                  <a:lnTo>
                    <a:pt x="8" y="876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7" name="Freeform 38">
              <a:extLst>
                <a:ext uri="{FF2B5EF4-FFF2-40B4-BE49-F238E27FC236}">
                  <a16:creationId xmlns="" xmlns:a16="http://schemas.microsoft.com/office/drawing/2014/main" id="{00096D0C-AC3D-4531-B5F1-4BA8F76CFFBB}"/>
                </a:ext>
              </a:extLst>
            </p:cNvPr>
            <p:cNvSpPr>
              <a:spLocks/>
            </p:cNvSpPr>
            <p:nvPr/>
          </p:nvSpPr>
          <p:spPr bwMode="auto">
            <a:xfrm>
              <a:off x="5078705" y="1308165"/>
              <a:ext cx="1247081" cy="345746"/>
            </a:xfrm>
            <a:custGeom>
              <a:avLst/>
              <a:gdLst>
                <a:gd name="T0" fmla="*/ 0 w 624"/>
                <a:gd name="T1" fmla="*/ 173 h 173"/>
                <a:gd name="T2" fmla="*/ 0 w 624"/>
                <a:gd name="T3" fmla="*/ 165 h 173"/>
                <a:gd name="T4" fmla="*/ 624 w 624"/>
                <a:gd name="T5" fmla="*/ 0 h 173"/>
                <a:gd name="T6" fmla="*/ 624 w 624"/>
                <a:gd name="T7" fmla="*/ 8 h 173"/>
                <a:gd name="T8" fmla="*/ 0 w 624"/>
                <a:gd name="T9" fmla="*/ 173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4" h="173">
                  <a:moveTo>
                    <a:pt x="0" y="173"/>
                  </a:moveTo>
                  <a:lnTo>
                    <a:pt x="0" y="165"/>
                  </a:lnTo>
                  <a:lnTo>
                    <a:pt x="624" y="0"/>
                  </a:lnTo>
                  <a:lnTo>
                    <a:pt x="624" y="8"/>
                  </a:lnTo>
                  <a:lnTo>
                    <a:pt x="0" y="173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8" name="Freeform 39">
              <a:extLst>
                <a:ext uri="{FF2B5EF4-FFF2-40B4-BE49-F238E27FC236}">
                  <a16:creationId xmlns="" xmlns:a16="http://schemas.microsoft.com/office/drawing/2014/main" id="{34E60C77-2347-4310-9918-45D06771E493}"/>
                </a:ext>
              </a:extLst>
            </p:cNvPr>
            <p:cNvSpPr>
              <a:spLocks/>
            </p:cNvSpPr>
            <p:nvPr/>
          </p:nvSpPr>
          <p:spPr bwMode="auto">
            <a:xfrm>
              <a:off x="5062717" y="1637922"/>
              <a:ext cx="985274" cy="1205112"/>
            </a:xfrm>
            <a:custGeom>
              <a:avLst/>
              <a:gdLst>
                <a:gd name="T0" fmla="*/ 493 w 493"/>
                <a:gd name="T1" fmla="*/ 603 h 603"/>
                <a:gd name="T2" fmla="*/ 0 w 493"/>
                <a:gd name="T3" fmla="*/ 8 h 603"/>
                <a:gd name="T4" fmla="*/ 8 w 493"/>
                <a:gd name="T5" fmla="*/ 0 h 603"/>
                <a:gd name="T6" fmla="*/ 493 w 493"/>
                <a:gd name="T7" fmla="*/ 603 h 603"/>
                <a:gd name="T8" fmla="*/ 493 w 493"/>
                <a:gd name="T9" fmla="*/ 603 h 6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3" h="603">
                  <a:moveTo>
                    <a:pt x="493" y="603"/>
                  </a:moveTo>
                  <a:lnTo>
                    <a:pt x="0" y="8"/>
                  </a:lnTo>
                  <a:lnTo>
                    <a:pt x="8" y="0"/>
                  </a:lnTo>
                  <a:lnTo>
                    <a:pt x="493" y="603"/>
                  </a:lnTo>
                  <a:lnTo>
                    <a:pt x="493" y="603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9" name="Freeform 40">
              <a:extLst>
                <a:ext uri="{FF2B5EF4-FFF2-40B4-BE49-F238E27FC236}">
                  <a16:creationId xmlns="" xmlns:a16="http://schemas.microsoft.com/office/drawing/2014/main" id="{B4A56ACB-95CA-498E-8CFA-AF7349EA23A6}"/>
                </a:ext>
              </a:extLst>
            </p:cNvPr>
            <p:cNvSpPr>
              <a:spLocks/>
            </p:cNvSpPr>
            <p:nvPr/>
          </p:nvSpPr>
          <p:spPr bwMode="auto">
            <a:xfrm>
              <a:off x="6032001" y="1308165"/>
              <a:ext cx="293784" cy="1534868"/>
            </a:xfrm>
            <a:custGeom>
              <a:avLst/>
              <a:gdLst>
                <a:gd name="T0" fmla="*/ 8 w 147"/>
                <a:gd name="T1" fmla="*/ 768 h 768"/>
                <a:gd name="T2" fmla="*/ 0 w 147"/>
                <a:gd name="T3" fmla="*/ 768 h 768"/>
                <a:gd name="T4" fmla="*/ 139 w 147"/>
                <a:gd name="T5" fmla="*/ 0 h 768"/>
                <a:gd name="T6" fmla="*/ 147 w 147"/>
                <a:gd name="T7" fmla="*/ 0 h 768"/>
                <a:gd name="T8" fmla="*/ 8 w 147"/>
                <a:gd name="T9" fmla="*/ 768 h 7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" h="768">
                  <a:moveTo>
                    <a:pt x="8" y="768"/>
                  </a:moveTo>
                  <a:lnTo>
                    <a:pt x="0" y="768"/>
                  </a:lnTo>
                  <a:lnTo>
                    <a:pt x="139" y="0"/>
                  </a:lnTo>
                  <a:lnTo>
                    <a:pt x="147" y="0"/>
                  </a:lnTo>
                  <a:lnTo>
                    <a:pt x="8" y="768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0" name="Freeform 41">
              <a:extLst>
                <a:ext uri="{FF2B5EF4-FFF2-40B4-BE49-F238E27FC236}">
                  <a16:creationId xmlns="" xmlns:a16="http://schemas.microsoft.com/office/drawing/2014/main" id="{47481247-3756-4AE9-A1C9-4A9064116C95}"/>
                </a:ext>
              </a:extLst>
            </p:cNvPr>
            <p:cNvSpPr>
              <a:spLocks/>
            </p:cNvSpPr>
            <p:nvPr/>
          </p:nvSpPr>
          <p:spPr bwMode="auto">
            <a:xfrm>
              <a:off x="6325785" y="1308165"/>
              <a:ext cx="1494898" cy="147891"/>
            </a:xfrm>
            <a:custGeom>
              <a:avLst/>
              <a:gdLst>
                <a:gd name="T0" fmla="*/ 748 w 748"/>
                <a:gd name="T1" fmla="*/ 74 h 74"/>
                <a:gd name="T2" fmla="*/ 0 w 748"/>
                <a:gd name="T3" fmla="*/ 8 h 74"/>
                <a:gd name="T4" fmla="*/ 0 w 748"/>
                <a:gd name="T5" fmla="*/ 0 h 74"/>
                <a:gd name="T6" fmla="*/ 748 w 748"/>
                <a:gd name="T7" fmla="*/ 66 h 74"/>
                <a:gd name="T8" fmla="*/ 748 w 748"/>
                <a:gd name="T9" fmla="*/ 7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48" h="74">
                  <a:moveTo>
                    <a:pt x="748" y="74"/>
                  </a:moveTo>
                  <a:lnTo>
                    <a:pt x="0" y="8"/>
                  </a:lnTo>
                  <a:lnTo>
                    <a:pt x="0" y="0"/>
                  </a:lnTo>
                  <a:lnTo>
                    <a:pt x="748" y="66"/>
                  </a:lnTo>
                  <a:lnTo>
                    <a:pt x="748" y="74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1" name="Freeform 42">
              <a:extLst>
                <a:ext uri="{FF2B5EF4-FFF2-40B4-BE49-F238E27FC236}">
                  <a16:creationId xmlns="" xmlns:a16="http://schemas.microsoft.com/office/drawing/2014/main" id="{A9C2F0D2-3737-465D-9A81-6C18F3D370FA}"/>
                </a:ext>
              </a:extLst>
            </p:cNvPr>
            <p:cNvSpPr>
              <a:spLocks/>
            </p:cNvSpPr>
            <p:nvPr/>
          </p:nvSpPr>
          <p:spPr bwMode="auto">
            <a:xfrm>
              <a:off x="7524901" y="1456056"/>
              <a:ext cx="295782" cy="1534868"/>
            </a:xfrm>
            <a:custGeom>
              <a:avLst/>
              <a:gdLst>
                <a:gd name="T0" fmla="*/ 0 w 148"/>
                <a:gd name="T1" fmla="*/ 768 h 768"/>
                <a:gd name="T2" fmla="*/ 0 w 148"/>
                <a:gd name="T3" fmla="*/ 768 h 768"/>
                <a:gd name="T4" fmla="*/ 148 w 148"/>
                <a:gd name="T5" fmla="*/ 0 h 768"/>
                <a:gd name="T6" fmla="*/ 148 w 148"/>
                <a:gd name="T7" fmla="*/ 0 h 768"/>
                <a:gd name="T8" fmla="*/ 0 w 148"/>
                <a:gd name="T9" fmla="*/ 768 h 7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8" h="768">
                  <a:moveTo>
                    <a:pt x="0" y="768"/>
                  </a:moveTo>
                  <a:lnTo>
                    <a:pt x="0" y="768"/>
                  </a:lnTo>
                  <a:lnTo>
                    <a:pt x="148" y="0"/>
                  </a:lnTo>
                  <a:lnTo>
                    <a:pt x="148" y="0"/>
                  </a:lnTo>
                  <a:lnTo>
                    <a:pt x="0" y="768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2" name="Freeform 43">
              <a:extLst>
                <a:ext uri="{FF2B5EF4-FFF2-40B4-BE49-F238E27FC236}">
                  <a16:creationId xmlns="" xmlns:a16="http://schemas.microsoft.com/office/drawing/2014/main" id="{C40F4A58-3FDD-44B3-870E-621BE34FE1EB}"/>
                </a:ext>
              </a:extLst>
            </p:cNvPr>
            <p:cNvSpPr>
              <a:spLocks/>
            </p:cNvSpPr>
            <p:nvPr/>
          </p:nvSpPr>
          <p:spPr bwMode="auto">
            <a:xfrm>
              <a:off x="7820683" y="1456056"/>
              <a:ext cx="1149153" cy="1239086"/>
            </a:xfrm>
            <a:custGeom>
              <a:avLst/>
              <a:gdLst>
                <a:gd name="T0" fmla="*/ 567 w 575"/>
                <a:gd name="T1" fmla="*/ 620 h 620"/>
                <a:gd name="T2" fmla="*/ 0 w 575"/>
                <a:gd name="T3" fmla="*/ 8 h 620"/>
                <a:gd name="T4" fmla="*/ 0 w 575"/>
                <a:gd name="T5" fmla="*/ 0 h 620"/>
                <a:gd name="T6" fmla="*/ 575 w 575"/>
                <a:gd name="T7" fmla="*/ 620 h 620"/>
                <a:gd name="T8" fmla="*/ 567 w 575"/>
                <a:gd name="T9" fmla="*/ 620 h 6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5" h="620">
                  <a:moveTo>
                    <a:pt x="567" y="620"/>
                  </a:moveTo>
                  <a:lnTo>
                    <a:pt x="0" y="8"/>
                  </a:lnTo>
                  <a:lnTo>
                    <a:pt x="0" y="0"/>
                  </a:lnTo>
                  <a:lnTo>
                    <a:pt x="575" y="620"/>
                  </a:lnTo>
                  <a:lnTo>
                    <a:pt x="567" y="62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3" name="Freeform 44">
              <a:extLst>
                <a:ext uri="{FF2B5EF4-FFF2-40B4-BE49-F238E27FC236}">
                  <a16:creationId xmlns="" xmlns:a16="http://schemas.microsoft.com/office/drawing/2014/main" id="{B8CECBB2-2AC9-4F0F-8A50-E0ABDD54CF08}"/>
                </a:ext>
              </a:extLst>
            </p:cNvPr>
            <p:cNvSpPr>
              <a:spLocks/>
            </p:cNvSpPr>
            <p:nvPr/>
          </p:nvSpPr>
          <p:spPr bwMode="auto">
            <a:xfrm>
              <a:off x="6095954" y="1456056"/>
              <a:ext cx="1724729" cy="1337014"/>
            </a:xfrm>
            <a:custGeom>
              <a:avLst/>
              <a:gdLst>
                <a:gd name="T0" fmla="*/ 9 w 863"/>
                <a:gd name="T1" fmla="*/ 669 h 669"/>
                <a:gd name="T2" fmla="*/ 0 w 863"/>
                <a:gd name="T3" fmla="*/ 669 h 669"/>
                <a:gd name="T4" fmla="*/ 863 w 863"/>
                <a:gd name="T5" fmla="*/ 0 h 669"/>
                <a:gd name="T6" fmla="*/ 863 w 863"/>
                <a:gd name="T7" fmla="*/ 8 h 669"/>
                <a:gd name="T8" fmla="*/ 9 w 863"/>
                <a:gd name="T9" fmla="*/ 669 h 6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3" h="669">
                  <a:moveTo>
                    <a:pt x="9" y="669"/>
                  </a:moveTo>
                  <a:lnTo>
                    <a:pt x="0" y="669"/>
                  </a:lnTo>
                  <a:lnTo>
                    <a:pt x="863" y="0"/>
                  </a:lnTo>
                  <a:lnTo>
                    <a:pt x="863" y="8"/>
                  </a:lnTo>
                  <a:lnTo>
                    <a:pt x="9" y="669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4" name="Freeform 45">
              <a:extLst>
                <a:ext uri="{FF2B5EF4-FFF2-40B4-BE49-F238E27FC236}">
                  <a16:creationId xmlns="" xmlns:a16="http://schemas.microsoft.com/office/drawing/2014/main" id="{40C19345-5B0E-4187-8D83-776766A6FE59}"/>
                </a:ext>
              </a:extLst>
            </p:cNvPr>
            <p:cNvSpPr>
              <a:spLocks/>
            </p:cNvSpPr>
            <p:nvPr/>
          </p:nvSpPr>
          <p:spPr bwMode="auto">
            <a:xfrm>
              <a:off x="6309797" y="1308165"/>
              <a:ext cx="1215104" cy="1716734"/>
            </a:xfrm>
            <a:custGeom>
              <a:avLst/>
              <a:gdLst>
                <a:gd name="T0" fmla="*/ 608 w 608"/>
                <a:gd name="T1" fmla="*/ 859 h 859"/>
                <a:gd name="T2" fmla="*/ 0 w 608"/>
                <a:gd name="T3" fmla="*/ 0 h 859"/>
                <a:gd name="T4" fmla="*/ 8 w 608"/>
                <a:gd name="T5" fmla="*/ 0 h 859"/>
                <a:gd name="T6" fmla="*/ 608 w 608"/>
                <a:gd name="T7" fmla="*/ 859 h 859"/>
                <a:gd name="T8" fmla="*/ 608 w 608"/>
                <a:gd name="T9" fmla="*/ 859 h 8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8" h="859">
                  <a:moveTo>
                    <a:pt x="608" y="859"/>
                  </a:moveTo>
                  <a:lnTo>
                    <a:pt x="0" y="0"/>
                  </a:lnTo>
                  <a:lnTo>
                    <a:pt x="8" y="0"/>
                  </a:lnTo>
                  <a:lnTo>
                    <a:pt x="608" y="859"/>
                  </a:lnTo>
                  <a:lnTo>
                    <a:pt x="608" y="859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5" name="Freeform 46">
              <a:extLst>
                <a:ext uri="{FF2B5EF4-FFF2-40B4-BE49-F238E27FC236}">
                  <a16:creationId xmlns="" xmlns:a16="http://schemas.microsoft.com/office/drawing/2014/main" id="{0F8FD894-747E-4E3A-9261-CE1FEE74C2C6}"/>
                </a:ext>
              </a:extLst>
            </p:cNvPr>
            <p:cNvSpPr>
              <a:spLocks/>
            </p:cNvSpPr>
            <p:nvPr/>
          </p:nvSpPr>
          <p:spPr bwMode="auto">
            <a:xfrm>
              <a:off x="7820683" y="1456056"/>
              <a:ext cx="147891" cy="2708003"/>
            </a:xfrm>
            <a:custGeom>
              <a:avLst/>
              <a:gdLst>
                <a:gd name="T0" fmla="*/ 66 w 74"/>
                <a:gd name="T1" fmla="*/ 1355 h 1355"/>
                <a:gd name="T2" fmla="*/ 0 w 74"/>
                <a:gd name="T3" fmla="*/ 8 h 1355"/>
                <a:gd name="T4" fmla="*/ 0 w 74"/>
                <a:gd name="T5" fmla="*/ 0 h 1355"/>
                <a:gd name="T6" fmla="*/ 74 w 74"/>
                <a:gd name="T7" fmla="*/ 1355 h 1355"/>
                <a:gd name="T8" fmla="*/ 66 w 74"/>
                <a:gd name="T9" fmla="*/ 1355 h 1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4" h="1355">
                  <a:moveTo>
                    <a:pt x="66" y="1355"/>
                  </a:moveTo>
                  <a:lnTo>
                    <a:pt x="0" y="8"/>
                  </a:lnTo>
                  <a:lnTo>
                    <a:pt x="0" y="0"/>
                  </a:lnTo>
                  <a:lnTo>
                    <a:pt x="74" y="1355"/>
                  </a:lnTo>
                  <a:lnTo>
                    <a:pt x="66" y="1355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6" name="Freeform 47">
              <a:extLst>
                <a:ext uri="{FF2B5EF4-FFF2-40B4-BE49-F238E27FC236}">
                  <a16:creationId xmlns="" xmlns:a16="http://schemas.microsoft.com/office/drawing/2014/main" id="{5EBB55FA-4C15-4B5D-ABF3-D3F1ABE07851}"/>
                </a:ext>
              </a:extLst>
            </p:cNvPr>
            <p:cNvSpPr>
              <a:spLocks/>
            </p:cNvSpPr>
            <p:nvPr/>
          </p:nvSpPr>
          <p:spPr bwMode="auto">
            <a:xfrm>
              <a:off x="6457688" y="1456056"/>
              <a:ext cx="1362995" cy="3005783"/>
            </a:xfrm>
            <a:custGeom>
              <a:avLst/>
              <a:gdLst>
                <a:gd name="T0" fmla="*/ 8 w 682"/>
                <a:gd name="T1" fmla="*/ 1504 h 1504"/>
                <a:gd name="T2" fmla="*/ 0 w 682"/>
                <a:gd name="T3" fmla="*/ 1495 h 1504"/>
                <a:gd name="T4" fmla="*/ 682 w 682"/>
                <a:gd name="T5" fmla="*/ 0 h 1504"/>
                <a:gd name="T6" fmla="*/ 682 w 682"/>
                <a:gd name="T7" fmla="*/ 8 h 1504"/>
                <a:gd name="T8" fmla="*/ 8 w 682"/>
                <a:gd name="T9" fmla="*/ 1504 h 15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2" h="1504">
                  <a:moveTo>
                    <a:pt x="8" y="1504"/>
                  </a:moveTo>
                  <a:lnTo>
                    <a:pt x="0" y="1495"/>
                  </a:lnTo>
                  <a:lnTo>
                    <a:pt x="682" y="0"/>
                  </a:lnTo>
                  <a:lnTo>
                    <a:pt x="682" y="8"/>
                  </a:lnTo>
                  <a:lnTo>
                    <a:pt x="8" y="1504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7" name="Freeform 48">
              <a:extLst>
                <a:ext uri="{FF2B5EF4-FFF2-40B4-BE49-F238E27FC236}">
                  <a16:creationId xmlns="" xmlns:a16="http://schemas.microsoft.com/office/drawing/2014/main" id="{6F8E2BF9-5F4E-463A-9A01-8EC3696D38E3}"/>
                </a:ext>
              </a:extLst>
            </p:cNvPr>
            <p:cNvSpPr>
              <a:spLocks/>
            </p:cNvSpPr>
            <p:nvPr/>
          </p:nvSpPr>
          <p:spPr bwMode="auto">
            <a:xfrm>
              <a:off x="6325785" y="1308165"/>
              <a:ext cx="2660039" cy="1418953"/>
            </a:xfrm>
            <a:custGeom>
              <a:avLst/>
              <a:gdLst>
                <a:gd name="T0" fmla="*/ 1331 w 1331"/>
                <a:gd name="T1" fmla="*/ 710 h 710"/>
                <a:gd name="T2" fmla="*/ 0 w 1331"/>
                <a:gd name="T3" fmla="*/ 0 h 710"/>
                <a:gd name="T4" fmla="*/ 0 w 1331"/>
                <a:gd name="T5" fmla="*/ 0 h 710"/>
                <a:gd name="T6" fmla="*/ 1331 w 1331"/>
                <a:gd name="T7" fmla="*/ 702 h 710"/>
                <a:gd name="T8" fmla="*/ 1331 w 1331"/>
                <a:gd name="T9" fmla="*/ 710 h 7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31" h="710">
                  <a:moveTo>
                    <a:pt x="1331" y="71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1331" y="702"/>
                  </a:lnTo>
                  <a:lnTo>
                    <a:pt x="1331" y="71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" name="Freeform 49">
              <a:extLst>
                <a:ext uri="{FF2B5EF4-FFF2-40B4-BE49-F238E27FC236}">
                  <a16:creationId xmlns="" xmlns:a16="http://schemas.microsoft.com/office/drawing/2014/main" id="{A78872F8-E6B0-4CA7-93BD-ECE3110BEDFC}"/>
                </a:ext>
              </a:extLst>
            </p:cNvPr>
            <p:cNvSpPr>
              <a:spLocks/>
            </p:cNvSpPr>
            <p:nvPr/>
          </p:nvSpPr>
          <p:spPr bwMode="auto">
            <a:xfrm>
              <a:off x="6014015" y="2711131"/>
              <a:ext cx="2971810" cy="147891"/>
            </a:xfrm>
            <a:custGeom>
              <a:avLst/>
              <a:gdLst>
                <a:gd name="T0" fmla="*/ 0 w 1487"/>
                <a:gd name="T1" fmla="*/ 74 h 74"/>
                <a:gd name="T2" fmla="*/ 0 w 1487"/>
                <a:gd name="T3" fmla="*/ 66 h 74"/>
                <a:gd name="T4" fmla="*/ 1487 w 1487"/>
                <a:gd name="T5" fmla="*/ 0 h 74"/>
                <a:gd name="T6" fmla="*/ 1487 w 1487"/>
                <a:gd name="T7" fmla="*/ 8 h 74"/>
                <a:gd name="T8" fmla="*/ 0 w 1487"/>
                <a:gd name="T9" fmla="*/ 7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87" h="74">
                  <a:moveTo>
                    <a:pt x="0" y="74"/>
                  </a:moveTo>
                  <a:lnTo>
                    <a:pt x="0" y="66"/>
                  </a:lnTo>
                  <a:lnTo>
                    <a:pt x="1487" y="0"/>
                  </a:lnTo>
                  <a:lnTo>
                    <a:pt x="1487" y="8"/>
                  </a:lnTo>
                  <a:lnTo>
                    <a:pt x="0" y="74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9" name="Freeform 50">
              <a:extLst>
                <a:ext uri="{FF2B5EF4-FFF2-40B4-BE49-F238E27FC236}">
                  <a16:creationId xmlns="" xmlns:a16="http://schemas.microsoft.com/office/drawing/2014/main" id="{AFB7BEBC-824A-4B64-9EE1-76115DE34EA0}"/>
                </a:ext>
              </a:extLst>
            </p:cNvPr>
            <p:cNvSpPr>
              <a:spLocks/>
            </p:cNvSpPr>
            <p:nvPr/>
          </p:nvSpPr>
          <p:spPr bwMode="auto">
            <a:xfrm>
              <a:off x="4455165" y="3702399"/>
              <a:ext cx="3479435" cy="527611"/>
            </a:xfrm>
            <a:custGeom>
              <a:avLst/>
              <a:gdLst>
                <a:gd name="T0" fmla="*/ 1741 w 1741"/>
                <a:gd name="T1" fmla="*/ 264 h 264"/>
                <a:gd name="T2" fmla="*/ 0 w 1741"/>
                <a:gd name="T3" fmla="*/ 8 h 264"/>
                <a:gd name="T4" fmla="*/ 0 w 1741"/>
                <a:gd name="T5" fmla="*/ 0 h 264"/>
                <a:gd name="T6" fmla="*/ 1741 w 1741"/>
                <a:gd name="T7" fmla="*/ 256 h 264"/>
                <a:gd name="T8" fmla="*/ 1741 w 1741"/>
                <a:gd name="T9" fmla="*/ 264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41" h="264">
                  <a:moveTo>
                    <a:pt x="1741" y="264"/>
                  </a:moveTo>
                  <a:lnTo>
                    <a:pt x="0" y="8"/>
                  </a:lnTo>
                  <a:lnTo>
                    <a:pt x="0" y="0"/>
                  </a:lnTo>
                  <a:lnTo>
                    <a:pt x="1741" y="256"/>
                  </a:lnTo>
                  <a:lnTo>
                    <a:pt x="1741" y="264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0" name="Oval 141">
              <a:extLst>
                <a:ext uri="{FF2B5EF4-FFF2-40B4-BE49-F238E27FC236}">
                  <a16:creationId xmlns="" xmlns:a16="http://schemas.microsoft.com/office/drawing/2014/main" id="{BA9F6BC1-3E4A-474C-B8B3-D797BAEE02BE}"/>
                </a:ext>
              </a:extLst>
            </p:cNvPr>
            <p:cNvSpPr>
              <a:spLocks/>
            </p:cNvSpPr>
            <p:nvPr/>
          </p:nvSpPr>
          <p:spPr bwMode="auto">
            <a:xfrm>
              <a:off x="6174439" y="4158057"/>
              <a:ext cx="584486" cy="587578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1" name="Oval 143">
              <a:extLst>
                <a:ext uri="{FF2B5EF4-FFF2-40B4-BE49-F238E27FC236}">
                  <a16:creationId xmlns="" xmlns:a16="http://schemas.microsoft.com/office/drawing/2014/main" id="{14AE8A61-F9C5-4EE7-A26C-138C60C0B5F6}"/>
                </a:ext>
              </a:extLst>
            </p:cNvPr>
            <p:cNvSpPr>
              <a:spLocks/>
            </p:cNvSpPr>
            <p:nvPr/>
          </p:nvSpPr>
          <p:spPr bwMode="auto">
            <a:xfrm>
              <a:off x="7605900" y="1241274"/>
              <a:ext cx="429564" cy="429564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2" name="Oval 23">
              <a:extLst>
                <a:ext uri="{FF2B5EF4-FFF2-40B4-BE49-F238E27FC236}">
                  <a16:creationId xmlns="" xmlns:a16="http://schemas.microsoft.com/office/drawing/2014/main" id="{D887AD34-B408-4C55-9D90-5A40DBAC2E99}"/>
                </a:ext>
              </a:extLst>
            </p:cNvPr>
            <p:cNvSpPr>
              <a:spLocks/>
            </p:cNvSpPr>
            <p:nvPr/>
          </p:nvSpPr>
          <p:spPr bwMode="auto">
            <a:xfrm>
              <a:off x="4964788" y="1537995"/>
              <a:ext cx="229831" cy="231829"/>
            </a:xfrm>
            <a:prstGeom prst="ellipse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3" name="Oval 20">
              <a:extLst>
                <a:ext uri="{FF2B5EF4-FFF2-40B4-BE49-F238E27FC236}">
                  <a16:creationId xmlns="" xmlns:a16="http://schemas.microsoft.com/office/drawing/2014/main" id="{E693A3EF-AD61-4730-B977-A71C71513425}"/>
                </a:ext>
              </a:extLst>
            </p:cNvPr>
            <p:cNvSpPr>
              <a:spLocks/>
            </p:cNvSpPr>
            <p:nvPr/>
          </p:nvSpPr>
          <p:spPr bwMode="auto">
            <a:xfrm>
              <a:off x="4307274" y="3552509"/>
              <a:ext cx="311770" cy="313769"/>
            </a:xfrm>
            <a:prstGeom prst="ellipse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4" name="BackShape1">
              <a:extLst>
                <a:ext uri="{FF2B5EF4-FFF2-40B4-BE49-F238E27FC236}">
                  <a16:creationId xmlns="" xmlns:a16="http://schemas.microsoft.com/office/drawing/2014/main" id="{4B4116E4-1D6F-4C2F-BD03-43F1EAE29A49}"/>
                </a:ext>
              </a:extLst>
            </p:cNvPr>
            <p:cNvSpPr/>
            <p:nvPr/>
          </p:nvSpPr>
          <p:spPr>
            <a:xfrm>
              <a:off x="3056643" y="5936807"/>
              <a:ext cx="1179003" cy="8467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5" name="BackShape2">
              <a:extLst>
                <a:ext uri="{FF2B5EF4-FFF2-40B4-BE49-F238E27FC236}">
                  <a16:creationId xmlns="" xmlns:a16="http://schemas.microsoft.com/office/drawing/2014/main" id="{3969E54F-5AB6-4493-A779-22F83A287E26}"/>
                </a:ext>
              </a:extLst>
            </p:cNvPr>
            <p:cNvSpPr/>
            <p:nvPr/>
          </p:nvSpPr>
          <p:spPr>
            <a:xfrm>
              <a:off x="4286907" y="5936807"/>
              <a:ext cx="1179003" cy="8467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6" name="BackShape3">
              <a:extLst>
                <a:ext uri="{FF2B5EF4-FFF2-40B4-BE49-F238E27FC236}">
                  <a16:creationId xmlns="" xmlns:a16="http://schemas.microsoft.com/office/drawing/2014/main" id="{2DBB1E42-ACD5-423B-8DE4-7A2340C3A224}"/>
                </a:ext>
              </a:extLst>
            </p:cNvPr>
            <p:cNvSpPr/>
            <p:nvPr/>
          </p:nvSpPr>
          <p:spPr>
            <a:xfrm>
              <a:off x="5517171" y="5936807"/>
              <a:ext cx="1179003" cy="84674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7" name="BackShape4">
              <a:extLst>
                <a:ext uri="{FF2B5EF4-FFF2-40B4-BE49-F238E27FC236}">
                  <a16:creationId xmlns="" xmlns:a16="http://schemas.microsoft.com/office/drawing/2014/main" id="{6F3C10EE-BA5F-4353-98A4-EEDF6992B4FC}"/>
                </a:ext>
              </a:extLst>
            </p:cNvPr>
            <p:cNvSpPr/>
            <p:nvPr/>
          </p:nvSpPr>
          <p:spPr>
            <a:xfrm>
              <a:off x="6747435" y="5936807"/>
              <a:ext cx="1179003" cy="84674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8" name="BackShape5">
              <a:extLst>
                <a:ext uri="{FF2B5EF4-FFF2-40B4-BE49-F238E27FC236}">
                  <a16:creationId xmlns="" xmlns:a16="http://schemas.microsoft.com/office/drawing/2014/main" id="{661560AA-B142-4D7A-A1F5-FD634A7EA6C3}"/>
                </a:ext>
              </a:extLst>
            </p:cNvPr>
            <p:cNvSpPr/>
            <p:nvPr/>
          </p:nvSpPr>
          <p:spPr>
            <a:xfrm>
              <a:off x="7977698" y="5936807"/>
              <a:ext cx="1179003" cy="84674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9" name="CustomText1">
              <a:extLst>
                <a:ext uri="{FF2B5EF4-FFF2-40B4-BE49-F238E27FC236}">
                  <a16:creationId xmlns="" xmlns:a16="http://schemas.microsoft.com/office/drawing/2014/main" id="{7DA559E7-E012-4B01-8AEB-4807642B4057}"/>
                </a:ext>
              </a:extLst>
            </p:cNvPr>
            <p:cNvSpPr/>
            <p:nvPr/>
          </p:nvSpPr>
          <p:spPr>
            <a:xfrm>
              <a:off x="3162115" y="5208705"/>
              <a:ext cx="949555" cy="299251"/>
            </a:xfrm>
            <a:prstGeom prst="rect">
              <a:avLst/>
            </a:prstGeom>
            <a:noFill/>
          </p:spPr>
          <p:txBody>
            <a:bodyPr wrap="square" lIns="0" tIns="0" rIns="0" bIns="0">
              <a:normAutofit/>
            </a:bodyPr>
            <a:lstStyle/>
            <a:p>
              <a:pPr algn="ctr"/>
              <a:r>
                <a:rPr lang="en-US" altLang="zh-CN" sz="1600" dirty="0">
                  <a:solidFill>
                    <a:prstClr val="black"/>
                  </a:solidFill>
                </a:rPr>
                <a:t>Text here</a:t>
              </a:r>
            </a:p>
          </p:txBody>
        </p:sp>
        <p:sp>
          <p:nvSpPr>
            <p:cNvPr id="60" name="CustomText2">
              <a:extLst>
                <a:ext uri="{FF2B5EF4-FFF2-40B4-BE49-F238E27FC236}">
                  <a16:creationId xmlns="" xmlns:a16="http://schemas.microsoft.com/office/drawing/2014/main" id="{52E13946-9E2D-4C20-A555-0F5CD24D3E9E}"/>
                </a:ext>
              </a:extLst>
            </p:cNvPr>
            <p:cNvSpPr/>
            <p:nvPr/>
          </p:nvSpPr>
          <p:spPr>
            <a:xfrm>
              <a:off x="4392287" y="5208705"/>
              <a:ext cx="949555" cy="299251"/>
            </a:xfrm>
            <a:prstGeom prst="rect">
              <a:avLst/>
            </a:prstGeom>
            <a:noFill/>
          </p:spPr>
          <p:txBody>
            <a:bodyPr wrap="square" lIns="0" tIns="0" rIns="0" bIns="0">
              <a:normAutofit/>
            </a:bodyPr>
            <a:lstStyle/>
            <a:p>
              <a:pPr algn="ctr"/>
              <a:r>
                <a:rPr lang="en-US" altLang="zh-CN" sz="1600">
                  <a:solidFill>
                    <a:prstClr val="black"/>
                  </a:solidFill>
                </a:rPr>
                <a:t>Text here</a:t>
              </a:r>
            </a:p>
          </p:txBody>
        </p:sp>
        <p:sp>
          <p:nvSpPr>
            <p:cNvPr id="61" name="CustomText3">
              <a:extLst>
                <a:ext uri="{FF2B5EF4-FFF2-40B4-BE49-F238E27FC236}">
                  <a16:creationId xmlns="" xmlns:a16="http://schemas.microsoft.com/office/drawing/2014/main" id="{7DE5331F-E426-4574-91AD-518E789BC7D0}"/>
                </a:ext>
              </a:extLst>
            </p:cNvPr>
            <p:cNvSpPr/>
            <p:nvPr/>
          </p:nvSpPr>
          <p:spPr>
            <a:xfrm>
              <a:off x="5622462" y="5208705"/>
              <a:ext cx="949555" cy="299251"/>
            </a:xfrm>
            <a:prstGeom prst="rect">
              <a:avLst/>
            </a:prstGeom>
            <a:noFill/>
          </p:spPr>
          <p:txBody>
            <a:bodyPr wrap="square" lIns="0" tIns="0" rIns="0" bIns="0">
              <a:normAutofit/>
            </a:bodyPr>
            <a:lstStyle/>
            <a:p>
              <a:pPr algn="ctr"/>
              <a:r>
                <a:rPr lang="en-US" altLang="zh-CN" sz="1600">
                  <a:solidFill>
                    <a:prstClr val="black"/>
                  </a:solidFill>
                </a:rPr>
                <a:t>Text here</a:t>
              </a:r>
            </a:p>
          </p:txBody>
        </p:sp>
        <p:sp>
          <p:nvSpPr>
            <p:cNvPr id="62" name="CustomText4">
              <a:extLst>
                <a:ext uri="{FF2B5EF4-FFF2-40B4-BE49-F238E27FC236}">
                  <a16:creationId xmlns="" xmlns:a16="http://schemas.microsoft.com/office/drawing/2014/main" id="{4CA51181-E9B9-4B61-8C01-4ABC714F2514}"/>
                </a:ext>
              </a:extLst>
            </p:cNvPr>
            <p:cNvSpPr/>
            <p:nvPr/>
          </p:nvSpPr>
          <p:spPr>
            <a:xfrm>
              <a:off x="6852638" y="5208705"/>
              <a:ext cx="949555" cy="299251"/>
            </a:xfrm>
            <a:prstGeom prst="rect">
              <a:avLst/>
            </a:prstGeom>
            <a:noFill/>
          </p:spPr>
          <p:txBody>
            <a:bodyPr wrap="square" lIns="0" tIns="0" rIns="0" bIns="0">
              <a:normAutofit/>
            </a:bodyPr>
            <a:lstStyle/>
            <a:p>
              <a:pPr algn="ctr"/>
              <a:r>
                <a:rPr lang="en-US" altLang="zh-CN" sz="1600" dirty="0">
                  <a:solidFill>
                    <a:prstClr val="black"/>
                  </a:solidFill>
                </a:rPr>
                <a:t>Text here</a:t>
              </a:r>
            </a:p>
          </p:txBody>
        </p:sp>
        <p:sp>
          <p:nvSpPr>
            <p:cNvPr id="63" name="CustomText5">
              <a:extLst>
                <a:ext uri="{FF2B5EF4-FFF2-40B4-BE49-F238E27FC236}">
                  <a16:creationId xmlns="" xmlns:a16="http://schemas.microsoft.com/office/drawing/2014/main" id="{903DAF7F-D11A-47EA-BA77-EAC3BEAEC3F4}"/>
                </a:ext>
              </a:extLst>
            </p:cNvPr>
            <p:cNvSpPr/>
            <p:nvPr/>
          </p:nvSpPr>
          <p:spPr>
            <a:xfrm>
              <a:off x="8082806" y="5208705"/>
              <a:ext cx="949555" cy="299251"/>
            </a:xfrm>
            <a:prstGeom prst="rect">
              <a:avLst/>
            </a:prstGeom>
            <a:noFill/>
          </p:spPr>
          <p:txBody>
            <a:bodyPr wrap="square" lIns="0" tIns="0" rIns="0" bIns="0">
              <a:normAutofit/>
            </a:bodyPr>
            <a:lstStyle/>
            <a:p>
              <a:pPr algn="ctr">
                <a:defRPr sz="1600" b="0" i="0" u="none" strike="noStrike" kern="1200" baseline="0">
                  <a:solidFill>
                    <a:prstClr val="black"/>
                  </a:solidFill>
                </a:defRPr>
              </a:pPr>
              <a:r>
                <a:rPr lang="en-US" altLang="zh-CN" sz="1600" dirty="0"/>
                <a:t>Text here</a:t>
              </a:r>
            </a:p>
          </p:txBody>
        </p:sp>
        <p:sp>
          <p:nvSpPr>
            <p:cNvPr id="64" name="ValueText1">
              <a:extLst>
                <a:ext uri="{FF2B5EF4-FFF2-40B4-BE49-F238E27FC236}">
                  <a16:creationId xmlns="" xmlns:a16="http://schemas.microsoft.com/office/drawing/2014/main" id="{F7BA273D-BBF1-4DC3-B060-15F181B3D3F0}"/>
                </a:ext>
              </a:extLst>
            </p:cNvPr>
            <p:cNvSpPr txBox="1"/>
            <p:nvPr/>
          </p:nvSpPr>
          <p:spPr>
            <a:xfrm>
              <a:off x="3403265" y="5570731"/>
              <a:ext cx="484025" cy="265892"/>
            </a:xfrm>
            <a:prstGeom prst="rect">
              <a:avLst/>
            </a:prstGeom>
          </p:spPr>
          <p:txBody>
            <a:bodyPr wrap="none" lIns="0" tIns="0" rIns="0" bIns="0">
              <a:prstTxWarp prst="textPlain">
                <a:avLst/>
              </a:prstTxWarp>
              <a:normAutofit lnSpcReduction="10000"/>
            </a:bodyPr>
            <a:lstStyle/>
            <a:p>
              <a:r>
                <a:rPr lang="en-US" dirty="0">
                  <a:latin typeface="Impact" panose="020B0806030902050204" pitchFamily="34" charset="0"/>
                </a:rPr>
                <a:t>80%</a:t>
              </a:r>
            </a:p>
          </p:txBody>
        </p:sp>
        <p:sp>
          <p:nvSpPr>
            <p:cNvPr id="65" name="ValueText2">
              <a:extLst>
                <a:ext uri="{FF2B5EF4-FFF2-40B4-BE49-F238E27FC236}">
                  <a16:creationId xmlns="" xmlns:a16="http://schemas.microsoft.com/office/drawing/2014/main" id="{221B8167-F4FD-4B7C-BA79-DB400B54CD3D}"/>
                </a:ext>
              </a:extLst>
            </p:cNvPr>
            <p:cNvSpPr txBox="1"/>
            <p:nvPr/>
          </p:nvSpPr>
          <p:spPr>
            <a:xfrm>
              <a:off x="4631341" y="5570731"/>
              <a:ext cx="484025" cy="265892"/>
            </a:xfrm>
            <a:prstGeom prst="rect">
              <a:avLst/>
            </a:prstGeom>
          </p:spPr>
          <p:txBody>
            <a:bodyPr wrap="none" lIns="0" tIns="0" rIns="0" bIns="0">
              <a:prstTxWarp prst="textPlain">
                <a:avLst/>
              </a:prstTxWarp>
              <a:normAutofit lnSpcReduction="10000"/>
            </a:bodyPr>
            <a:lstStyle/>
            <a:p>
              <a:r>
                <a:rPr lang="en-US">
                  <a:latin typeface="Impact" panose="020B0806030902050204" pitchFamily="34" charset="0"/>
                </a:rPr>
                <a:t>73%</a:t>
              </a:r>
            </a:p>
          </p:txBody>
        </p:sp>
        <p:sp>
          <p:nvSpPr>
            <p:cNvPr id="66" name="ValueText3">
              <a:extLst>
                <a:ext uri="{FF2B5EF4-FFF2-40B4-BE49-F238E27FC236}">
                  <a16:creationId xmlns="" xmlns:a16="http://schemas.microsoft.com/office/drawing/2014/main" id="{9CF37951-46B5-4D2D-A9A9-E300E114DB8A}"/>
                </a:ext>
              </a:extLst>
            </p:cNvPr>
            <p:cNvSpPr txBox="1"/>
            <p:nvPr/>
          </p:nvSpPr>
          <p:spPr>
            <a:xfrm>
              <a:off x="5859418" y="5570731"/>
              <a:ext cx="484025" cy="265892"/>
            </a:xfrm>
            <a:prstGeom prst="rect">
              <a:avLst/>
            </a:prstGeom>
          </p:spPr>
          <p:txBody>
            <a:bodyPr wrap="none" lIns="0" tIns="0" rIns="0" bIns="0">
              <a:prstTxWarp prst="textPlain">
                <a:avLst/>
              </a:prstTxWarp>
              <a:normAutofit lnSpcReduction="10000"/>
            </a:bodyPr>
            <a:lstStyle/>
            <a:p>
              <a:r>
                <a:rPr lang="en-US">
                  <a:latin typeface="Impact" panose="020B0806030902050204" pitchFamily="34" charset="0"/>
                </a:rPr>
                <a:t>74%</a:t>
              </a:r>
            </a:p>
          </p:txBody>
        </p:sp>
        <p:sp>
          <p:nvSpPr>
            <p:cNvPr id="67" name="ValueText4">
              <a:extLst>
                <a:ext uri="{FF2B5EF4-FFF2-40B4-BE49-F238E27FC236}">
                  <a16:creationId xmlns="" xmlns:a16="http://schemas.microsoft.com/office/drawing/2014/main" id="{6FEA1C1C-0C2E-486E-B180-AC35E166A787}"/>
                </a:ext>
              </a:extLst>
            </p:cNvPr>
            <p:cNvSpPr txBox="1"/>
            <p:nvPr/>
          </p:nvSpPr>
          <p:spPr>
            <a:xfrm>
              <a:off x="7087494" y="5570731"/>
              <a:ext cx="484025" cy="265892"/>
            </a:xfrm>
            <a:prstGeom prst="rect">
              <a:avLst/>
            </a:prstGeom>
          </p:spPr>
          <p:txBody>
            <a:bodyPr wrap="none" lIns="0" tIns="0" rIns="0" bIns="0">
              <a:prstTxWarp prst="textPlain">
                <a:avLst/>
              </a:prstTxWarp>
              <a:normAutofit lnSpcReduction="10000"/>
            </a:bodyPr>
            <a:lstStyle/>
            <a:p>
              <a:r>
                <a:rPr lang="en-US">
                  <a:latin typeface="Impact" panose="020B0806030902050204" pitchFamily="34" charset="0"/>
                </a:rPr>
                <a:t>80%</a:t>
              </a:r>
            </a:p>
          </p:txBody>
        </p:sp>
        <p:sp>
          <p:nvSpPr>
            <p:cNvPr id="68" name="ValueText5">
              <a:extLst>
                <a:ext uri="{FF2B5EF4-FFF2-40B4-BE49-F238E27FC236}">
                  <a16:creationId xmlns="" xmlns:a16="http://schemas.microsoft.com/office/drawing/2014/main" id="{C02FC08B-0433-44B1-B6E1-352F4CB6B055}"/>
                </a:ext>
              </a:extLst>
            </p:cNvPr>
            <p:cNvSpPr txBox="1"/>
            <p:nvPr/>
          </p:nvSpPr>
          <p:spPr>
            <a:xfrm>
              <a:off x="8315570" y="5570731"/>
              <a:ext cx="484025" cy="265892"/>
            </a:xfrm>
            <a:prstGeom prst="rect">
              <a:avLst/>
            </a:prstGeom>
          </p:spPr>
          <p:txBody>
            <a:bodyPr wrap="none" lIns="0" tIns="0" rIns="0" bIns="0">
              <a:prstTxWarp prst="textPlain">
                <a:avLst/>
              </a:prstTxWarp>
              <a:normAutofit lnSpcReduction="10000"/>
            </a:bodyPr>
            <a:lstStyle/>
            <a:p>
              <a:r>
                <a:rPr lang="en-US" dirty="0">
                  <a:latin typeface="Impact" panose="020B0806030902050204" pitchFamily="34" charset="0"/>
                </a:rPr>
                <a:t>58%</a:t>
              </a:r>
            </a:p>
          </p:txBody>
        </p:sp>
        <p:cxnSp>
          <p:nvCxnSpPr>
            <p:cNvPr id="69" name="ExtraShape">
              <a:extLst>
                <a:ext uri="{FF2B5EF4-FFF2-40B4-BE49-F238E27FC236}">
                  <a16:creationId xmlns="" xmlns:a16="http://schemas.microsoft.com/office/drawing/2014/main" id="{08EBD258-FAB5-4C6D-A8F3-74BC53991621}"/>
                </a:ext>
              </a:extLst>
            </p:cNvPr>
            <p:cNvCxnSpPr>
              <a:cxnSpLocks/>
            </p:cNvCxnSpPr>
            <p:nvPr/>
          </p:nvCxnSpPr>
          <p:spPr>
            <a:xfrm>
              <a:off x="3056643" y="5148539"/>
              <a:ext cx="6100058" cy="0"/>
            </a:xfrm>
            <a:prstGeom prst="line">
              <a:avLst/>
            </a:prstGeom>
            <a:noFill/>
            <a:ln w="12700" cap="flat" cmpd="sng">
              <a:solidFill>
                <a:srgbClr val="D8D8D8"/>
              </a:solidFill>
              <a:prstDash val="solid"/>
              <a:miter/>
              <a:headEnd type="none" w="med" len="med"/>
              <a:tailEnd type="none" w="med" len="med"/>
            </a:ln>
          </p:spPr>
        </p:cxnSp>
        <p:sp>
          <p:nvSpPr>
            <p:cNvPr id="70" name="ValueShape1">
              <a:extLst>
                <a:ext uri="{FF2B5EF4-FFF2-40B4-BE49-F238E27FC236}">
                  <a16:creationId xmlns="" xmlns:a16="http://schemas.microsoft.com/office/drawing/2014/main" id="{0CA14430-DEE4-4261-BC69-0CE4C705B535}"/>
                </a:ext>
              </a:extLst>
            </p:cNvPr>
            <p:cNvSpPr>
              <a:spLocks/>
            </p:cNvSpPr>
            <p:nvPr/>
          </p:nvSpPr>
          <p:spPr bwMode="auto">
            <a:xfrm>
              <a:off x="5590363" y="2386405"/>
              <a:ext cx="913256" cy="913256"/>
            </a:xfrm>
            <a:prstGeom prst="ellipse">
              <a:avLst/>
            </a:prstGeom>
            <a:solidFill>
              <a:schemeClr val="accent1"/>
            </a:solidFill>
            <a:ln w="28575">
              <a:noFill/>
              <a:round/>
              <a:headEnd/>
              <a:tailEnd/>
            </a:ln>
            <a:extLst/>
          </p:spPr>
          <p:txBody>
            <a:bodyPr vert="horz" wrap="none" lIns="90000" tIns="46800" rIns="90000" bIns="46800" anchor="ctr" anchorCtr="0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en-US" altLang="zh-CN" sz="3200" dirty="0">
                  <a:solidFill>
                    <a:schemeClr val="bg1"/>
                  </a:solidFill>
                  <a:latin typeface="Impact" panose="020B0806030902050204" pitchFamily="34" charset="0"/>
                </a:rPr>
                <a:t>Text</a:t>
              </a:r>
            </a:p>
          </p:txBody>
        </p:sp>
        <p:sp>
          <p:nvSpPr>
            <p:cNvPr id="71" name="ValueShape2">
              <a:extLst>
                <a:ext uri="{FF2B5EF4-FFF2-40B4-BE49-F238E27FC236}">
                  <a16:creationId xmlns="" xmlns:a16="http://schemas.microsoft.com/office/drawing/2014/main" id="{CACFE6B0-9910-471F-8A9F-C4E64AE4AA04}"/>
                </a:ext>
              </a:extLst>
            </p:cNvPr>
            <p:cNvSpPr>
              <a:spLocks/>
            </p:cNvSpPr>
            <p:nvPr/>
          </p:nvSpPr>
          <p:spPr bwMode="auto">
            <a:xfrm>
              <a:off x="8549371" y="2302451"/>
              <a:ext cx="833346" cy="833346"/>
            </a:xfrm>
            <a:prstGeom prst="ellipse">
              <a:avLst/>
            </a:prstGeom>
            <a:solidFill>
              <a:schemeClr val="accent2"/>
            </a:solidFill>
            <a:ln w="28575">
              <a:noFill/>
              <a:round/>
              <a:headEnd/>
              <a:tailEnd/>
            </a:ln>
            <a:extLst/>
          </p:spPr>
          <p:txBody>
            <a:bodyPr vert="horz" wrap="none" lIns="90000" tIns="46800" rIns="90000" bIns="46800" anchor="ctr" anchorCtr="0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en-US" altLang="zh-CN" sz="2800" dirty="0">
                  <a:solidFill>
                    <a:schemeClr val="bg1"/>
                  </a:solidFill>
                  <a:latin typeface="Impact" panose="020B0806030902050204" pitchFamily="34" charset="0"/>
                </a:rPr>
                <a:t>Text</a:t>
              </a:r>
            </a:p>
          </p:txBody>
        </p:sp>
        <p:sp>
          <p:nvSpPr>
            <p:cNvPr id="72" name="ValueShape3">
              <a:extLst>
                <a:ext uri="{FF2B5EF4-FFF2-40B4-BE49-F238E27FC236}">
                  <a16:creationId xmlns="" xmlns:a16="http://schemas.microsoft.com/office/drawing/2014/main" id="{1DC989C3-966D-4A5F-9007-82DE7731E9F7}"/>
                </a:ext>
              </a:extLst>
            </p:cNvPr>
            <p:cNvSpPr>
              <a:spLocks/>
            </p:cNvSpPr>
            <p:nvPr/>
          </p:nvSpPr>
          <p:spPr bwMode="auto">
            <a:xfrm>
              <a:off x="3231229" y="1036674"/>
              <a:ext cx="844762" cy="844762"/>
            </a:xfrm>
            <a:prstGeom prst="ellipse">
              <a:avLst/>
            </a:prstGeom>
            <a:solidFill>
              <a:schemeClr val="accent3"/>
            </a:solidFill>
            <a:ln w="28575">
              <a:noFill/>
              <a:round/>
              <a:headEnd/>
              <a:tailEnd/>
            </a:ln>
            <a:extLst/>
          </p:spPr>
          <p:txBody>
            <a:bodyPr vert="horz" wrap="none" lIns="90000" tIns="46800" rIns="90000" bIns="46800" anchor="ctr" anchorCtr="0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en-US" altLang="zh-CN" dirty="0">
                  <a:solidFill>
                    <a:schemeClr val="bg1"/>
                  </a:solidFill>
                  <a:latin typeface="Impact" panose="020B0806030902050204" pitchFamily="34" charset="0"/>
                </a:rPr>
                <a:t>Text</a:t>
              </a:r>
            </a:p>
          </p:txBody>
        </p:sp>
        <p:sp>
          <p:nvSpPr>
            <p:cNvPr id="73" name="ValueShape4">
              <a:extLst>
                <a:ext uri="{FF2B5EF4-FFF2-40B4-BE49-F238E27FC236}">
                  <a16:creationId xmlns="" xmlns:a16="http://schemas.microsoft.com/office/drawing/2014/main" id="{3C7BBFC1-DDCD-4787-A2E5-381DDB7E497E}"/>
                </a:ext>
              </a:extLst>
            </p:cNvPr>
            <p:cNvSpPr>
              <a:spLocks/>
            </p:cNvSpPr>
            <p:nvPr/>
          </p:nvSpPr>
          <p:spPr bwMode="auto">
            <a:xfrm>
              <a:off x="2878567" y="3707431"/>
              <a:ext cx="913256" cy="913256"/>
            </a:xfrm>
            <a:prstGeom prst="ellipse">
              <a:avLst/>
            </a:prstGeom>
            <a:solidFill>
              <a:schemeClr val="accent4"/>
            </a:solidFill>
            <a:ln w="28575">
              <a:noFill/>
              <a:round/>
              <a:headEnd/>
              <a:tailEnd/>
            </a:ln>
            <a:extLst/>
          </p:spPr>
          <p:txBody>
            <a:bodyPr vert="horz" wrap="none" lIns="90000" tIns="46800" rIns="90000" bIns="46800" anchor="ctr" anchorCtr="0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en-US" altLang="zh-CN" sz="2400" dirty="0">
                  <a:solidFill>
                    <a:schemeClr val="bg1"/>
                  </a:solidFill>
                  <a:latin typeface="Impact" panose="020B0806030902050204" pitchFamily="34" charset="0"/>
                </a:rPr>
                <a:t>Text</a:t>
              </a:r>
            </a:p>
          </p:txBody>
        </p:sp>
        <p:sp>
          <p:nvSpPr>
            <p:cNvPr id="74" name="ValueShape5">
              <a:extLst>
                <a:ext uri="{FF2B5EF4-FFF2-40B4-BE49-F238E27FC236}">
                  <a16:creationId xmlns="" xmlns:a16="http://schemas.microsoft.com/office/drawing/2014/main" id="{651E490F-0EBE-424D-8927-04BA977D7044}"/>
                </a:ext>
              </a:extLst>
            </p:cNvPr>
            <p:cNvSpPr>
              <a:spLocks/>
            </p:cNvSpPr>
            <p:nvPr/>
          </p:nvSpPr>
          <p:spPr bwMode="auto">
            <a:xfrm>
              <a:off x="5986736" y="1002926"/>
              <a:ext cx="662111" cy="662111"/>
            </a:xfrm>
            <a:prstGeom prst="ellipse">
              <a:avLst/>
            </a:prstGeom>
            <a:solidFill>
              <a:schemeClr val="accent5"/>
            </a:solidFill>
            <a:ln w="28575">
              <a:noFill/>
              <a:round/>
              <a:headEnd/>
              <a:tailEnd/>
            </a:ln>
            <a:extLst/>
          </p:spPr>
          <p:txBody>
            <a:bodyPr vert="horz" wrap="none" lIns="90000" tIns="46800" rIns="90000" bIns="46800" anchor="ctr" anchorCtr="0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en-US" altLang="zh-CN" sz="1600" dirty="0">
                  <a:solidFill>
                    <a:schemeClr val="bg1"/>
                  </a:solidFill>
                  <a:latin typeface="Impact" panose="020B0806030902050204" pitchFamily="34" charset="0"/>
                </a:rPr>
                <a:t>Text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861607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8E5E690A-5A06-4944-9B64-768E8F0511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1979A6D5-772E-45AF-88FB-1FB7CE3F22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2ADA8F43-C4FB-4554-A0B5-1FB274AA2E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13</a:t>
            </a:fld>
            <a:endParaRPr lang="zh-CN" altLang="en-US"/>
          </a:p>
        </p:txBody>
      </p:sp>
      <p:sp>
        <p:nvSpPr>
          <p:cNvPr id="5" name="RelativeShape">
            <a:extLst>
              <a:ext uri="{FF2B5EF4-FFF2-40B4-BE49-F238E27FC236}">
                <a16:creationId xmlns="" xmlns:a16="http://schemas.microsoft.com/office/drawing/2014/main" id="{9B889F30-74C2-4C47-8B8D-6D4BF8E05856}"/>
              </a:ext>
            </a:extLst>
          </p:cNvPr>
          <p:cNvSpPr/>
          <p:nvPr/>
        </p:nvSpPr>
        <p:spPr>
          <a:xfrm>
            <a:off x="3626780" y="2032768"/>
            <a:ext cx="6310163" cy="49038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6" name="ValueShape">
            <a:extLst>
              <a:ext uri="{FF2B5EF4-FFF2-40B4-BE49-F238E27FC236}">
                <a16:creationId xmlns="" xmlns:a16="http://schemas.microsoft.com/office/drawing/2014/main" id="{F93E44DF-0295-408F-A35D-9EB3A4B73FFE}"/>
              </a:ext>
            </a:extLst>
          </p:cNvPr>
          <p:cNvSpPr/>
          <p:nvPr/>
        </p:nvSpPr>
        <p:spPr>
          <a:xfrm>
            <a:off x="3626780" y="2032768"/>
            <a:ext cx="2839574" cy="490383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dirty="0"/>
          </a:p>
        </p:txBody>
      </p:sp>
      <p:sp>
        <p:nvSpPr>
          <p:cNvPr id="7" name="SorbShape">
            <a:extLst>
              <a:ext uri="{FF2B5EF4-FFF2-40B4-BE49-F238E27FC236}">
                <a16:creationId xmlns="" xmlns:a16="http://schemas.microsoft.com/office/drawing/2014/main" id="{7D012511-3669-49FF-8925-49AF5DBC3F5D}"/>
              </a:ext>
            </a:extLst>
          </p:cNvPr>
          <p:cNvSpPr/>
          <p:nvPr/>
        </p:nvSpPr>
        <p:spPr>
          <a:xfrm>
            <a:off x="6078133" y="1889739"/>
            <a:ext cx="776442" cy="776442"/>
          </a:xfrm>
          <a:prstGeom prst="ellipse">
            <a:avLst/>
          </a:prstGeom>
          <a:solidFill>
            <a:schemeClr val="accent2"/>
          </a:solidFill>
          <a:ln w="28575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8" name="ValueText">
            <a:extLst>
              <a:ext uri="{FF2B5EF4-FFF2-40B4-BE49-F238E27FC236}">
                <a16:creationId xmlns="" xmlns:a16="http://schemas.microsoft.com/office/drawing/2014/main" id="{3F4BA256-2086-4C7B-B4F7-AE1F287E118E}"/>
              </a:ext>
            </a:extLst>
          </p:cNvPr>
          <p:cNvSpPr/>
          <p:nvPr/>
        </p:nvSpPr>
        <p:spPr>
          <a:xfrm>
            <a:off x="6183031" y="1994638"/>
            <a:ext cx="566646" cy="566644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114300" dir="5400000" algn="t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none" lIns="91440" tIns="45720" rIns="91440" bIns="4572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Impact" panose="020B0806030902050204" pitchFamily="34" charset="0"/>
              </a:rPr>
              <a:t>45%</a:t>
            </a:r>
          </a:p>
        </p:txBody>
      </p:sp>
      <p:sp>
        <p:nvSpPr>
          <p:cNvPr id="9" name="CustomText">
            <a:extLst>
              <a:ext uri="{FF2B5EF4-FFF2-40B4-BE49-F238E27FC236}">
                <a16:creationId xmlns="" xmlns:a16="http://schemas.microsoft.com/office/drawing/2014/main" id="{393C933B-BA6D-482A-91DD-671ADCA86923}"/>
              </a:ext>
            </a:extLst>
          </p:cNvPr>
          <p:cNvSpPr/>
          <p:nvPr/>
        </p:nvSpPr>
        <p:spPr>
          <a:xfrm>
            <a:off x="2114382" y="2032767"/>
            <a:ext cx="973299" cy="490383"/>
          </a:xfrm>
          <a:prstGeom prst="rect">
            <a:avLst/>
          </a:prstGeom>
        </p:spPr>
        <p:txBody>
          <a:bodyPr wrap="none" anchor="ctr">
            <a:noAutofit/>
          </a:bodyPr>
          <a:lstStyle/>
          <a:p>
            <a:pPr lvl="0">
              <a:defRPr/>
            </a:pPr>
            <a:r>
              <a:rPr lang="en-US" altLang="zh-CN" b="1" dirty="0"/>
              <a:t>TEXT HERE</a:t>
            </a:r>
          </a:p>
        </p:txBody>
      </p:sp>
      <p:grpSp>
        <p:nvGrpSpPr>
          <p:cNvPr id="10" name="a88478d3-3461-4ccb-b4e9-9d89af185892" descr="kQYAAB+LCAAAAAAABADVU8tOwzAQ/BcLbqFKJeCQGxUCKl4VqaAI9WCaTWvJcSLHqfpQ/p11nk6aVMAJlEu8O7s7O2PvyYnaRkAc4gZUqmtGl5IGYwUBscjYI45IOLfIiAmPieWtDJMoJs7HviozM29MrV4pT0DXCqYY5fnROcCXsEcmWJAEBcwe2BiiGyM0tPMg8zwOJmwsFMh1NWGoY9m/qyQOuAllQBUO3NvpKSlSxDm/HNipLvZgg40sMs1plXwKelqAzj11Qq85CWPFQlFXTCjqBkipY9lWUQ1FWiAVW1B+xdlSBCA0Y1wA1GKF2btQsl0oVDP/AL7C5D1AVMjnsh2O8ymPoRRhRSN4wjHlblkAq16AU8XWDUAjRtJqpwqjpWihzDlkXulY64JbIt2GvKnVK80UNupnYuoKU8ku2/tWyehkI2vmBYOf0S41+dV1aBWbyzz7fgxqNgG5QDajbVP7/LK3MYYfzpk9uCgR731dOjF9XWbFsyvwxengrrmh/Dx21Yz2R80pe9T9aqcORf8Xppli/i3T6ufQbVptQp9npu1dj+t7ls3x+wJD3WltkQYAAA==">
            <a:extLst>
              <a:ext uri="{FF2B5EF4-FFF2-40B4-BE49-F238E27FC236}">
                <a16:creationId xmlns="" xmlns:a16="http://schemas.microsoft.com/office/drawing/2014/main" id="{788BA69A-A109-424D-9272-3D9347C97EBD}"/>
              </a:ext>
            </a:extLst>
          </p:cNvPr>
          <p:cNvGrpSpPr>
            <a:grpSpLocks noChangeAspect="1"/>
          </p:cNvGrpSpPr>
          <p:nvPr/>
        </p:nvGrpSpPr>
        <p:grpSpPr>
          <a:xfrm>
            <a:off x="2114382" y="3603306"/>
            <a:ext cx="7822561" cy="776442"/>
            <a:chOff x="1031454" y="2216148"/>
            <a:chExt cx="8508786" cy="844554"/>
          </a:xfrm>
          <a:effectLst/>
        </p:grpSpPr>
        <p:sp>
          <p:nvSpPr>
            <p:cNvPr id="11" name="RelativeShape">
              <a:extLst>
                <a:ext uri="{FF2B5EF4-FFF2-40B4-BE49-F238E27FC236}">
                  <a16:creationId xmlns="" xmlns:a16="http://schemas.microsoft.com/office/drawing/2014/main" id="{0FAC6F3D-A1C3-47DE-B701-01426BDE011B}"/>
                </a:ext>
              </a:extLst>
            </p:cNvPr>
            <p:cNvSpPr/>
            <p:nvPr/>
          </p:nvSpPr>
          <p:spPr>
            <a:xfrm>
              <a:off x="2676525" y="2371724"/>
              <a:ext cx="6863715" cy="533401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ValueShape">
              <a:extLst>
                <a:ext uri="{FF2B5EF4-FFF2-40B4-BE49-F238E27FC236}">
                  <a16:creationId xmlns="" xmlns:a16="http://schemas.microsoft.com/office/drawing/2014/main" id="{ED232A03-658E-4903-92DD-1C559BC0FD30}"/>
                </a:ext>
              </a:extLst>
            </p:cNvPr>
            <p:cNvSpPr/>
            <p:nvPr/>
          </p:nvSpPr>
          <p:spPr>
            <a:xfrm>
              <a:off x="2676525" y="2371724"/>
              <a:ext cx="3088672" cy="53340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" name="SorbShape">
              <a:extLst>
                <a:ext uri="{FF2B5EF4-FFF2-40B4-BE49-F238E27FC236}">
                  <a16:creationId xmlns="" xmlns:a16="http://schemas.microsoft.com/office/drawing/2014/main" id="{9DDC131B-915C-4175-8DC4-5D0709A4E2EB}"/>
                </a:ext>
              </a:extLst>
            </p:cNvPr>
            <p:cNvSpPr/>
            <p:nvPr/>
          </p:nvSpPr>
          <p:spPr>
            <a:xfrm>
              <a:off x="5342920" y="2216148"/>
              <a:ext cx="844554" cy="844554"/>
            </a:xfrm>
            <a:prstGeom prst="ellipse">
              <a:avLst/>
            </a:prstGeom>
            <a:solidFill>
              <a:schemeClr val="accent1"/>
            </a:solidFill>
            <a:ln w="2857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" name="ValueText">
              <a:extLst>
                <a:ext uri="{FF2B5EF4-FFF2-40B4-BE49-F238E27FC236}">
                  <a16:creationId xmlns="" xmlns:a16="http://schemas.microsoft.com/office/drawing/2014/main" id="{EDCFAD49-84C3-4742-93CC-6001B0851A6E}"/>
                </a:ext>
              </a:extLst>
            </p:cNvPr>
            <p:cNvSpPr/>
            <p:nvPr/>
          </p:nvSpPr>
          <p:spPr>
            <a:xfrm>
              <a:off x="5457020" y="2330249"/>
              <a:ext cx="616354" cy="616352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114300" dir="5400000" algn="t" rotWithShape="0">
                <a:prstClr val="black">
                  <a:alpha val="6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none" lIns="91440" tIns="45720" rIns="91440" bIns="4572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Impact" panose="020B0806030902050204" pitchFamily="34" charset="0"/>
                </a:rPr>
                <a:t>45%</a:t>
              </a:r>
            </a:p>
          </p:txBody>
        </p:sp>
        <p:sp>
          <p:nvSpPr>
            <p:cNvPr id="15" name="CustomText">
              <a:extLst>
                <a:ext uri="{FF2B5EF4-FFF2-40B4-BE49-F238E27FC236}">
                  <a16:creationId xmlns="" xmlns:a16="http://schemas.microsoft.com/office/drawing/2014/main" id="{24A89E49-EEFE-46AC-97C9-680114DF98EE}"/>
                </a:ext>
              </a:extLst>
            </p:cNvPr>
            <p:cNvSpPr/>
            <p:nvPr/>
          </p:nvSpPr>
          <p:spPr>
            <a:xfrm>
              <a:off x="1031454" y="2371723"/>
              <a:ext cx="1058680" cy="533401"/>
            </a:xfrm>
            <a:prstGeom prst="rect">
              <a:avLst/>
            </a:prstGeom>
          </p:spPr>
          <p:txBody>
            <a:bodyPr wrap="none" anchor="ctr">
              <a:noAutofit/>
            </a:bodyPr>
            <a:lstStyle/>
            <a:p>
              <a:pPr lvl="0">
                <a:defRPr/>
              </a:pPr>
              <a:r>
                <a:rPr lang="en-US" altLang="zh-CN" b="1"/>
                <a:t>TEXT HERE</a:t>
              </a:r>
            </a:p>
          </p:txBody>
        </p:sp>
      </p:grpSp>
      <p:sp>
        <p:nvSpPr>
          <p:cNvPr id="16" name="RelativeShape">
            <a:extLst>
              <a:ext uri="{FF2B5EF4-FFF2-40B4-BE49-F238E27FC236}">
                <a16:creationId xmlns="" xmlns:a16="http://schemas.microsoft.com/office/drawing/2014/main" id="{38B3A28A-4B8A-478D-B747-8F45F433E23D}"/>
              </a:ext>
            </a:extLst>
          </p:cNvPr>
          <p:cNvSpPr/>
          <p:nvPr/>
        </p:nvSpPr>
        <p:spPr>
          <a:xfrm>
            <a:off x="3626780" y="5459902"/>
            <a:ext cx="6310163" cy="49038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7" name="ValueShape">
            <a:extLst>
              <a:ext uri="{FF2B5EF4-FFF2-40B4-BE49-F238E27FC236}">
                <a16:creationId xmlns="" xmlns:a16="http://schemas.microsoft.com/office/drawing/2014/main" id="{A8AEF61B-3C69-4653-9E7F-EBA86D44E588}"/>
              </a:ext>
            </a:extLst>
          </p:cNvPr>
          <p:cNvSpPr/>
          <p:nvPr/>
        </p:nvSpPr>
        <p:spPr>
          <a:xfrm>
            <a:off x="3626780" y="5459902"/>
            <a:ext cx="2839574" cy="490383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8" name="SorbShape">
            <a:extLst>
              <a:ext uri="{FF2B5EF4-FFF2-40B4-BE49-F238E27FC236}">
                <a16:creationId xmlns="" xmlns:a16="http://schemas.microsoft.com/office/drawing/2014/main" id="{20F32C08-DD45-47AE-90AB-7105A1321443}"/>
              </a:ext>
            </a:extLst>
          </p:cNvPr>
          <p:cNvSpPr/>
          <p:nvPr/>
        </p:nvSpPr>
        <p:spPr>
          <a:xfrm>
            <a:off x="6078133" y="5316873"/>
            <a:ext cx="776442" cy="776442"/>
          </a:xfrm>
          <a:prstGeom prst="ellipse">
            <a:avLst/>
          </a:prstGeom>
          <a:solidFill>
            <a:schemeClr val="accent2"/>
          </a:solidFill>
          <a:ln w="28575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9" name="ValueText">
            <a:extLst>
              <a:ext uri="{FF2B5EF4-FFF2-40B4-BE49-F238E27FC236}">
                <a16:creationId xmlns="" xmlns:a16="http://schemas.microsoft.com/office/drawing/2014/main" id="{9D9AEC99-D156-47D4-AA69-B0A614080E30}"/>
              </a:ext>
            </a:extLst>
          </p:cNvPr>
          <p:cNvSpPr/>
          <p:nvPr/>
        </p:nvSpPr>
        <p:spPr>
          <a:xfrm>
            <a:off x="6183031" y="5421772"/>
            <a:ext cx="566646" cy="566644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114300" dir="5400000" algn="t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none" lIns="91440" tIns="45720" rIns="91440" bIns="4572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Impact" panose="020B0806030902050204" pitchFamily="34" charset="0"/>
              </a:rPr>
              <a:t>45%</a:t>
            </a:r>
          </a:p>
        </p:txBody>
      </p:sp>
      <p:sp>
        <p:nvSpPr>
          <p:cNvPr id="20" name="CustomText">
            <a:extLst>
              <a:ext uri="{FF2B5EF4-FFF2-40B4-BE49-F238E27FC236}">
                <a16:creationId xmlns="" xmlns:a16="http://schemas.microsoft.com/office/drawing/2014/main" id="{CC7B909C-9A0E-453E-9958-AC9E68D931DE}"/>
              </a:ext>
            </a:extLst>
          </p:cNvPr>
          <p:cNvSpPr/>
          <p:nvPr/>
        </p:nvSpPr>
        <p:spPr>
          <a:xfrm>
            <a:off x="2114382" y="5459901"/>
            <a:ext cx="973299" cy="490383"/>
          </a:xfrm>
          <a:prstGeom prst="rect">
            <a:avLst/>
          </a:prstGeom>
        </p:spPr>
        <p:txBody>
          <a:bodyPr wrap="none" anchor="ctr">
            <a:noAutofit/>
          </a:bodyPr>
          <a:lstStyle/>
          <a:p>
            <a:pPr lvl="0">
              <a:defRPr/>
            </a:pPr>
            <a:r>
              <a:rPr lang="en-US" altLang="zh-CN" b="1"/>
              <a:t>TEXT HERE</a:t>
            </a:r>
          </a:p>
        </p:txBody>
      </p:sp>
    </p:spTree>
    <p:extLst>
      <p:ext uri="{BB962C8B-B14F-4D97-AF65-F5344CB8AC3E}">
        <p14:creationId xmlns:p14="http://schemas.microsoft.com/office/powerpoint/2010/main" val="1624602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8E5E690A-5A06-4944-9B64-768E8F0511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1979A6D5-772E-45AF-88FB-1FB7CE3F22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2ADA8F43-C4FB-4554-A0B5-1FB274AA2E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14</a:t>
            </a:fld>
            <a:endParaRPr lang="zh-CN" altLang="en-US"/>
          </a:p>
        </p:txBody>
      </p:sp>
      <p:grpSp>
        <p:nvGrpSpPr>
          <p:cNvPr id="5" name="f6de5371-3f91-48f9-b5dc-e8829cad1339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A061AE70-A2D5-43D5-AE2C-22259F688E66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4" y="2060848"/>
            <a:ext cx="10871076" cy="3924594"/>
            <a:chOff x="669924" y="2060848"/>
            <a:chExt cx="10871076" cy="3924594"/>
          </a:xfrm>
        </p:grpSpPr>
        <p:sp>
          <p:nvSpPr>
            <p:cNvPr id="6" name="ïŝḷïḋé">
              <a:extLst>
                <a:ext uri="{FF2B5EF4-FFF2-40B4-BE49-F238E27FC236}">
                  <a16:creationId xmlns="" xmlns:a16="http://schemas.microsoft.com/office/drawing/2014/main" id="{7F92EB57-C649-4EB7-8CE9-052BE2CE02F3}"/>
                </a:ext>
              </a:extLst>
            </p:cNvPr>
            <p:cNvSpPr/>
            <p:nvPr/>
          </p:nvSpPr>
          <p:spPr>
            <a:xfrm>
              <a:off x="669925" y="2060848"/>
              <a:ext cx="2173218" cy="388752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r>
                <a:rPr lang="en-US" sz="1600" dirty="0">
                  <a:solidFill>
                    <a:schemeClr val="tx1"/>
                  </a:solidFill>
                  <a:latin typeface="Impact" panose="020B0806030902050204" pitchFamily="34" charset="0"/>
                </a:rPr>
                <a:t>2015</a:t>
              </a:r>
            </a:p>
          </p:txBody>
        </p:sp>
        <p:sp>
          <p:nvSpPr>
            <p:cNvPr id="7" name="ïṩḻîḓè">
              <a:extLst>
                <a:ext uri="{FF2B5EF4-FFF2-40B4-BE49-F238E27FC236}">
                  <a16:creationId xmlns="" xmlns:a16="http://schemas.microsoft.com/office/drawing/2014/main" id="{E687EE8C-820C-481F-A073-A300D6CFB92B}"/>
                </a:ext>
              </a:extLst>
            </p:cNvPr>
            <p:cNvSpPr/>
            <p:nvPr/>
          </p:nvSpPr>
          <p:spPr>
            <a:xfrm>
              <a:off x="2843142" y="2060848"/>
              <a:ext cx="2173218" cy="38875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r>
                <a:rPr lang="en-US" sz="1600" dirty="0">
                  <a:latin typeface="Impact" panose="020B0806030902050204" pitchFamily="34" charset="0"/>
                </a:rPr>
                <a:t>2016</a:t>
              </a:r>
            </a:p>
          </p:txBody>
        </p:sp>
        <p:sp>
          <p:nvSpPr>
            <p:cNvPr id="8" name="íS1îḍè">
              <a:extLst>
                <a:ext uri="{FF2B5EF4-FFF2-40B4-BE49-F238E27FC236}">
                  <a16:creationId xmlns="" xmlns:a16="http://schemas.microsoft.com/office/drawing/2014/main" id="{695BAC02-381C-44F4-9A44-F3DF1C8FD516}"/>
                </a:ext>
              </a:extLst>
            </p:cNvPr>
            <p:cNvSpPr/>
            <p:nvPr/>
          </p:nvSpPr>
          <p:spPr>
            <a:xfrm>
              <a:off x="5000836" y="2060848"/>
              <a:ext cx="2173218" cy="388752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r>
                <a:rPr lang="en-US" sz="1600" dirty="0">
                  <a:solidFill>
                    <a:schemeClr val="tx1"/>
                  </a:solidFill>
                  <a:latin typeface="Impact" panose="020B0806030902050204" pitchFamily="34" charset="0"/>
                </a:rPr>
                <a:t>2017</a:t>
              </a:r>
            </a:p>
          </p:txBody>
        </p:sp>
        <p:sp>
          <p:nvSpPr>
            <p:cNvPr id="9" name="íṣ1îḑe">
              <a:extLst>
                <a:ext uri="{FF2B5EF4-FFF2-40B4-BE49-F238E27FC236}">
                  <a16:creationId xmlns="" xmlns:a16="http://schemas.microsoft.com/office/drawing/2014/main" id="{4A8188D1-3669-417D-AAAF-D3DC86513134}"/>
                </a:ext>
              </a:extLst>
            </p:cNvPr>
            <p:cNvSpPr/>
            <p:nvPr/>
          </p:nvSpPr>
          <p:spPr>
            <a:xfrm>
              <a:off x="7174054" y="2060848"/>
              <a:ext cx="2173218" cy="38875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r>
                <a:rPr lang="en-US" sz="1600" dirty="0">
                  <a:latin typeface="Impact" panose="020B0806030902050204" pitchFamily="34" charset="0"/>
                </a:rPr>
                <a:t>2018</a:t>
              </a:r>
            </a:p>
          </p:txBody>
        </p:sp>
        <p:sp>
          <p:nvSpPr>
            <p:cNvPr id="10" name="ïśḻîḓè">
              <a:extLst>
                <a:ext uri="{FF2B5EF4-FFF2-40B4-BE49-F238E27FC236}">
                  <a16:creationId xmlns="" xmlns:a16="http://schemas.microsoft.com/office/drawing/2014/main" id="{C53E1289-C9D0-4D37-B569-4F4298F9CE5B}"/>
                </a:ext>
              </a:extLst>
            </p:cNvPr>
            <p:cNvSpPr/>
            <p:nvPr/>
          </p:nvSpPr>
          <p:spPr>
            <a:xfrm>
              <a:off x="9347271" y="2060848"/>
              <a:ext cx="2173218" cy="388752"/>
            </a:xfrm>
            <a:prstGeom prst="homePlate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r>
                <a:rPr lang="en-US" sz="1600" dirty="0">
                  <a:solidFill>
                    <a:schemeClr val="tx1"/>
                  </a:solidFill>
                  <a:latin typeface="Impact" panose="020B0806030902050204" pitchFamily="34" charset="0"/>
                </a:rPr>
                <a:t>2019</a:t>
              </a:r>
            </a:p>
          </p:txBody>
        </p:sp>
        <p:grpSp>
          <p:nvGrpSpPr>
            <p:cNvPr id="11" name="íṡliḍè">
              <a:extLst>
                <a:ext uri="{FF2B5EF4-FFF2-40B4-BE49-F238E27FC236}">
                  <a16:creationId xmlns="" xmlns:a16="http://schemas.microsoft.com/office/drawing/2014/main" id="{E7490DF2-E585-4E6A-9EBF-7DF290EA0288}"/>
                </a:ext>
              </a:extLst>
            </p:cNvPr>
            <p:cNvGrpSpPr/>
            <p:nvPr/>
          </p:nvGrpSpPr>
          <p:grpSpPr>
            <a:xfrm>
              <a:off x="1701294" y="2388518"/>
              <a:ext cx="110480" cy="1040481"/>
              <a:chOff x="6322659" y="3180606"/>
              <a:chExt cx="110480" cy="1040481"/>
            </a:xfrm>
          </p:grpSpPr>
          <p:sp>
            <p:nvSpPr>
              <p:cNvPr id="39" name="îşľîḍé">
                <a:extLst>
                  <a:ext uri="{FF2B5EF4-FFF2-40B4-BE49-F238E27FC236}">
                    <a16:creationId xmlns="" xmlns:a16="http://schemas.microsoft.com/office/drawing/2014/main" id="{2EB809D5-FC8B-411C-8E74-BA16C97A250F}"/>
                  </a:ext>
                </a:extLst>
              </p:cNvPr>
              <p:cNvSpPr/>
              <p:nvPr/>
            </p:nvSpPr>
            <p:spPr bwMode="gray">
              <a:xfrm>
                <a:off x="6322659" y="3180606"/>
                <a:ext cx="110480" cy="107745"/>
              </a:xfrm>
              <a:prstGeom prst="ellipse">
                <a:avLst/>
              </a:prstGeom>
              <a:solidFill>
                <a:schemeClr val="accent1"/>
              </a:solidFill>
              <a:ln w="12700" algn="ctr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0" name="íşlîďè">
                <a:extLst>
                  <a:ext uri="{FF2B5EF4-FFF2-40B4-BE49-F238E27FC236}">
                    <a16:creationId xmlns="" xmlns:a16="http://schemas.microsoft.com/office/drawing/2014/main" id="{268E6E8A-242F-43A6-A9D1-E404EA609AD4}"/>
                  </a:ext>
                </a:extLst>
              </p:cNvPr>
              <p:cNvSpPr/>
              <p:nvPr/>
            </p:nvSpPr>
            <p:spPr bwMode="gray">
              <a:xfrm flipV="1">
                <a:off x="6377899" y="3272470"/>
                <a:ext cx="0" cy="948617"/>
              </a:xfrm>
              <a:prstGeom prst="line">
                <a:avLst/>
              </a:prstGeom>
              <a:noFill/>
              <a:ln w="19050">
                <a:solidFill>
                  <a:schemeClr val="accent1"/>
                </a:solidFill>
                <a:round/>
                <a:headEnd/>
                <a:tailEnd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2" name="îṧlide">
              <a:extLst>
                <a:ext uri="{FF2B5EF4-FFF2-40B4-BE49-F238E27FC236}">
                  <a16:creationId xmlns="" xmlns:a16="http://schemas.microsoft.com/office/drawing/2014/main" id="{2AE350C3-FA97-4139-AA06-253EB478389C}"/>
                </a:ext>
              </a:extLst>
            </p:cNvPr>
            <p:cNvGrpSpPr/>
            <p:nvPr/>
          </p:nvGrpSpPr>
          <p:grpSpPr>
            <a:xfrm>
              <a:off x="3874511" y="2403510"/>
              <a:ext cx="110480" cy="2337511"/>
              <a:chOff x="4362933" y="3180606"/>
              <a:chExt cx="110480" cy="2337511"/>
            </a:xfrm>
          </p:grpSpPr>
          <p:sp>
            <p:nvSpPr>
              <p:cNvPr id="37" name="îśľiďê">
                <a:extLst>
                  <a:ext uri="{FF2B5EF4-FFF2-40B4-BE49-F238E27FC236}">
                    <a16:creationId xmlns="" xmlns:a16="http://schemas.microsoft.com/office/drawing/2014/main" id="{D4202218-0B8D-4DA7-8B7B-EA1CF02C970E}"/>
                  </a:ext>
                </a:extLst>
              </p:cNvPr>
              <p:cNvSpPr/>
              <p:nvPr/>
            </p:nvSpPr>
            <p:spPr bwMode="gray">
              <a:xfrm>
                <a:off x="4362933" y="3180606"/>
                <a:ext cx="110480" cy="107745"/>
              </a:xfrm>
              <a:prstGeom prst="ellipse">
                <a:avLst/>
              </a:prstGeom>
              <a:solidFill>
                <a:schemeClr val="tx2"/>
              </a:solidFill>
              <a:ln w="12700" algn="ctr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8" name="îṥlíḍe">
                <a:extLst>
                  <a:ext uri="{FF2B5EF4-FFF2-40B4-BE49-F238E27FC236}">
                    <a16:creationId xmlns="" xmlns:a16="http://schemas.microsoft.com/office/drawing/2014/main" id="{E8E02C5A-F700-4E57-A1BE-BAF9FB1D9D0C}"/>
                  </a:ext>
                </a:extLst>
              </p:cNvPr>
              <p:cNvSpPr/>
              <p:nvPr/>
            </p:nvSpPr>
            <p:spPr bwMode="gray">
              <a:xfrm flipV="1">
                <a:off x="4418173" y="3248780"/>
                <a:ext cx="0" cy="2269337"/>
              </a:xfrm>
              <a:prstGeom prst="line">
                <a:avLst/>
              </a:prstGeom>
              <a:noFill/>
              <a:ln w="19050">
                <a:solidFill>
                  <a:schemeClr val="tx2"/>
                </a:solidFill>
                <a:round/>
                <a:headEnd/>
                <a:tailEnd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3" name="îSḻíḍe">
              <a:extLst>
                <a:ext uri="{FF2B5EF4-FFF2-40B4-BE49-F238E27FC236}">
                  <a16:creationId xmlns="" xmlns:a16="http://schemas.microsoft.com/office/drawing/2014/main" id="{726E32E8-EC52-441C-A465-9209002D84F8}"/>
                </a:ext>
              </a:extLst>
            </p:cNvPr>
            <p:cNvGrpSpPr/>
            <p:nvPr/>
          </p:nvGrpSpPr>
          <p:grpSpPr>
            <a:xfrm>
              <a:off x="6032205" y="2388518"/>
              <a:ext cx="110480" cy="1040481"/>
              <a:chOff x="6322659" y="3180606"/>
              <a:chExt cx="110480" cy="1040481"/>
            </a:xfrm>
          </p:grpSpPr>
          <p:sp>
            <p:nvSpPr>
              <p:cNvPr id="35" name="îś1îde">
                <a:extLst>
                  <a:ext uri="{FF2B5EF4-FFF2-40B4-BE49-F238E27FC236}">
                    <a16:creationId xmlns="" xmlns:a16="http://schemas.microsoft.com/office/drawing/2014/main" id="{336ED85B-F294-4DB4-9427-832D7A1114C7}"/>
                  </a:ext>
                </a:extLst>
              </p:cNvPr>
              <p:cNvSpPr/>
              <p:nvPr/>
            </p:nvSpPr>
            <p:spPr bwMode="gray">
              <a:xfrm>
                <a:off x="6322659" y="3180606"/>
                <a:ext cx="110480" cy="107745"/>
              </a:xfrm>
              <a:prstGeom prst="ellipse">
                <a:avLst/>
              </a:prstGeom>
              <a:solidFill>
                <a:schemeClr val="accent1"/>
              </a:solidFill>
              <a:ln w="12700" algn="ctr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" name="îṡļîdé">
                <a:extLst>
                  <a:ext uri="{FF2B5EF4-FFF2-40B4-BE49-F238E27FC236}">
                    <a16:creationId xmlns="" xmlns:a16="http://schemas.microsoft.com/office/drawing/2014/main" id="{40C61D2C-FAC9-4507-A5F7-DEDF28FFC491}"/>
                  </a:ext>
                </a:extLst>
              </p:cNvPr>
              <p:cNvSpPr/>
              <p:nvPr/>
            </p:nvSpPr>
            <p:spPr bwMode="gray">
              <a:xfrm flipV="1">
                <a:off x="6377899" y="3272470"/>
                <a:ext cx="0" cy="948617"/>
              </a:xfrm>
              <a:prstGeom prst="line">
                <a:avLst/>
              </a:prstGeom>
              <a:noFill/>
              <a:ln w="19050">
                <a:solidFill>
                  <a:schemeClr val="accent1"/>
                </a:solidFill>
                <a:round/>
                <a:headEnd/>
                <a:tailEnd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4" name="ïṩḷidè">
              <a:extLst>
                <a:ext uri="{FF2B5EF4-FFF2-40B4-BE49-F238E27FC236}">
                  <a16:creationId xmlns="" xmlns:a16="http://schemas.microsoft.com/office/drawing/2014/main" id="{8B613A0E-6435-45CA-A28D-C29D248345E3}"/>
                </a:ext>
              </a:extLst>
            </p:cNvPr>
            <p:cNvGrpSpPr/>
            <p:nvPr/>
          </p:nvGrpSpPr>
          <p:grpSpPr>
            <a:xfrm>
              <a:off x="8205423" y="2403510"/>
              <a:ext cx="110480" cy="2270015"/>
              <a:chOff x="4362933" y="3180606"/>
              <a:chExt cx="110480" cy="2270015"/>
            </a:xfrm>
          </p:grpSpPr>
          <p:sp>
            <p:nvSpPr>
              <p:cNvPr id="33" name="iṣļíḍè">
                <a:extLst>
                  <a:ext uri="{FF2B5EF4-FFF2-40B4-BE49-F238E27FC236}">
                    <a16:creationId xmlns="" xmlns:a16="http://schemas.microsoft.com/office/drawing/2014/main" id="{F8E23273-0C12-494D-B431-2B82FE404645}"/>
                  </a:ext>
                </a:extLst>
              </p:cNvPr>
              <p:cNvSpPr/>
              <p:nvPr/>
            </p:nvSpPr>
            <p:spPr bwMode="gray">
              <a:xfrm>
                <a:off x="4362933" y="3180606"/>
                <a:ext cx="110480" cy="107745"/>
              </a:xfrm>
              <a:prstGeom prst="ellipse">
                <a:avLst/>
              </a:prstGeom>
              <a:solidFill>
                <a:schemeClr val="tx2"/>
              </a:solidFill>
              <a:ln w="12700" algn="ctr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" name="iṧḷîďè">
                <a:extLst>
                  <a:ext uri="{FF2B5EF4-FFF2-40B4-BE49-F238E27FC236}">
                    <a16:creationId xmlns="" xmlns:a16="http://schemas.microsoft.com/office/drawing/2014/main" id="{A18B079E-CEDA-42A7-AF7E-A6A4AB6DC2E0}"/>
                  </a:ext>
                </a:extLst>
              </p:cNvPr>
              <p:cNvSpPr/>
              <p:nvPr/>
            </p:nvSpPr>
            <p:spPr bwMode="gray">
              <a:xfrm flipV="1">
                <a:off x="4418173" y="3248780"/>
                <a:ext cx="0" cy="2201841"/>
              </a:xfrm>
              <a:prstGeom prst="line">
                <a:avLst/>
              </a:prstGeom>
              <a:noFill/>
              <a:ln w="19050">
                <a:solidFill>
                  <a:schemeClr val="tx2"/>
                </a:solidFill>
                <a:round/>
                <a:headEnd/>
                <a:tailEnd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5" name="íṡľîḓe">
              <a:extLst>
                <a:ext uri="{FF2B5EF4-FFF2-40B4-BE49-F238E27FC236}">
                  <a16:creationId xmlns="" xmlns:a16="http://schemas.microsoft.com/office/drawing/2014/main" id="{7318996A-CF0D-4575-B39B-6E906D7C3BB6}"/>
                </a:ext>
              </a:extLst>
            </p:cNvPr>
            <p:cNvGrpSpPr/>
            <p:nvPr/>
          </p:nvGrpSpPr>
          <p:grpSpPr>
            <a:xfrm>
              <a:off x="10378640" y="2388518"/>
              <a:ext cx="110480" cy="1040481"/>
              <a:chOff x="6322659" y="3180606"/>
              <a:chExt cx="110480" cy="1040481"/>
            </a:xfrm>
          </p:grpSpPr>
          <p:sp>
            <p:nvSpPr>
              <p:cNvPr id="31" name="îŝľidè">
                <a:extLst>
                  <a:ext uri="{FF2B5EF4-FFF2-40B4-BE49-F238E27FC236}">
                    <a16:creationId xmlns="" xmlns:a16="http://schemas.microsoft.com/office/drawing/2014/main" id="{8B1EDF43-96F9-40C6-92E8-4E4166900570}"/>
                  </a:ext>
                </a:extLst>
              </p:cNvPr>
              <p:cNvSpPr/>
              <p:nvPr/>
            </p:nvSpPr>
            <p:spPr bwMode="gray">
              <a:xfrm>
                <a:off x="6322659" y="3180606"/>
                <a:ext cx="110480" cy="107745"/>
              </a:xfrm>
              <a:prstGeom prst="ellipse">
                <a:avLst/>
              </a:prstGeom>
              <a:solidFill>
                <a:schemeClr val="accent1"/>
              </a:solidFill>
              <a:ln w="12700" algn="ctr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" name="iSľíďe">
                <a:extLst>
                  <a:ext uri="{FF2B5EF4-FFF2-40B4-BE49-F238E27FC236}">
                    <a16:creationId xmlns="" xmlns:a16="http://schemas.microsoft.com/office/drawing/2014/main" id="{A25FC388-855A-4542-9680-770E87D12010}"/>
                  </a:ext>
                </a:extLst>
              </p:cNvPr>
              <p:cNvSpPr/>
              <p:nvPr/>
            </p:nvSpPr>
            <p:spPr bwMode="gray">
              <a:xfrm flipV="1">
                <a:off x="6377899" y="3272470"/>
                <a:ext cx="0" cy="948617"/>
              </a:xfrm>
              <a:prstGeom prst="line">
                <a:avLst/>
              </a:prstGeom>
              <a:noFill/>
              <a:ln w="19050">
                <a:solidFill>
                  <a:schemeClr val="accent1"/>
                </a:solidFill>
                <a:round/>
                <a:headEnd/>
                <a:tailEnd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6" name="íśľîďé">
              <a:extLst>
                <a:ext uri="{FF2B5EF4-FFF2-40B4-BE49-F238E27FC236}">
                  <a16:creationId xmlns="" xmlns:a16="http://schemas.microsoft.com/office/drawing/2014/main" id="{D72724D3-F58D-41CB-8122-C8FA1CB2E5EC}"/>
                </a:ext>
              </a:extLst>
            </p:cNvPr>
            <p:cNvGrpSpPr/>
            <p:nvPr/>
          </p:nvGrpSpPr>
          <p:grpSpPr>
            <a:xfrm>
              <a:off x="669924" y="3429106"/>
              <a:ext cx="2173219" cy="1311916"/>
              <a:chOff x="669924" y="2957420"/>
              <a:chExt cx="2173219" cy="1311916"/>
            </a:xfrm>
          </p:grpSpPr>
          <p:sp>
            <p:nvSpPr>
              <p:cNvPr id="29" name="îṥḷiďé">
                <a:extLst>
                  <a:ext uri="{FF2B5EF4-FFF2-40B4-BE49-F238E27FC236}">
                    <a16:creationId xmlns="" xmlns:a16="http://schemas.microsoft.com/office/drawing/2014/main" id="{9A4BCC6B-3EB5-458A-A7B3-61D29CEF7F9E}"/>
                  </a:ext>
                </a:extLst>
              </p:cNvPr>
              <p:cNvSpPr txBox="1"/>
              <p:nvPr/>
            </p:nvSpPr>
            <p:spPr>
              <a:xfrm>
                <a:off x="669924" y="2957420"/>
                <a:ext cx="2173217" cy="471579"/>
              </a:xfrm>
              <a:prstGeom prst="rect">
                <a:avLst/>
              </a:prstGeom>
              <a:noFill/>
            </p:spPr>
            <p:txBody>
              <a:bodyPr wrap="none" lIns="90000" tIns="46800" rIns="90000" bIns="46800" rtlCol="0" anchor="ctr" anchorCtr="0">
                <a:normAutofit/>
              </a:bodyPr>
              <a:lstStyle/>
              <a:p>
                <a:pPr algn="ctr"/>
                <a:r>
                  <a:rPr lang="en-US" altLang="zh-CN" sz="1600" b="1" dirty="0"/>
                  <a:t>Text here</a:t>
                </a:r>
              </a:p>
            </p:txBody>
          </p:sp>
          <p:sp>
            <p:nvSpPr>
              <p:cNvPr id="30" name="îš1îde">
                <a:extLst>
                  <a:ext uri="{FF2B5EF4-FFF2-40B4-BE49-F238E27FC236}">
                    <a16:creationId xmlns="" xmlns:a16="http://schemas.microsoft.com/office/drawing/2014/main" id="{03099606-11DE-47F0-8F77-A7E1001E0D74}"/>
                  </a:ext>
                </a:extLst>
              </p:cNvPr>
              <p:cNvSpPr txBox="1"/>
              <p:nvPr/>
            </p:nvSpPr>
            <p:spPr>
              <a:xfrm>
                <a:off x="669925" y="3429000"/>
                <a:ext cx="2173218" cy="840336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rtlCol="0">
                <a:normAutofit/>
              </a:bodyPr>
              <a:lstStyle/>
              <a:p>
                <a:pPr marL="172800" lvl="0" indent="-172800">
                  <a:lnSpc>
                    <a:spcPct val="120000"/>
                  </a:lnSpc>
                  <a:buFont typeface="Arial" pitchFamily="34" charset="0"/>
                  <a:buChar char="•"/>
                  <a:defRPr/>
                </a:pPr>
                <a:r>
                  <a:rPr lang="en-US" altLang="zh-CN" sz="900" dirty="0"/>
                  <a:t>Supporting text here</a:t>
                </a:r>
              </a:p>
              <a:p>
                <a:pPr marL="172800" lvl="0" indent="-172800">
                  <a:lnSpc>
                    <a:spcPct val="120000"/>
                  </a:lnSpc>
                  <a:buFont typeface="Arial" pitchFamily="34" charset="0"/>
                  <a:buChar char="•"/>
                  <a:defRPr/>
                </a:pPr>
                <a:r>
                  <a:rPr lang="en-US" altLang="zh-CN" sz="900" dirty="0"/>
                  <a:t>Supporting text here</a:t>
                </a:r>
              </a:p>
              <a:p>
                <a:pPr marL="172800" lvl="0" indent="-172800">
                  <a:lnSpc>
                    <a:spcPct val="120000"/>
                  </a:lnSpc>
                  <a:buFont typeface="Arial" pitchFamily="34" charset="0"/>
                  <a:buChar char="•"/>
                  <a:defRPr/>
                </a:pPr>
                <a:r>
                  <a:rPr lang="en-US" altLang="zh-CN" sz="900" dirty="0"/>
                  <a:t>……</a:t>
                </a:r>
              </a:p>
            </p:txBody>
          </p:sp>
        </p:grpSp>
        <p:grpSp>
          <p:nvGrpSpPr>
            <p:cNvPr id="17" name="î$ľiḑe">
              <a:extLst>
                <a:ext uri="{FF2B5EF4-FFF2-40B4-BE49-F238E27FC236}">
                  <a16:creationId xmlns="" xmlns:a16="http://schemas.microsoft.com/office/drawing/2014/main" id="{ACA5F0C2-2EB2-4769-A73A-640150212F4C}"/>
                </a:ext>
              </a:extLst>
            </p:cNvPr>
            <p:cNvGrpSpPr/>
            <p:nvPr/>
          </p:nvGrpSpPr>
          <p:grpSpPr>
            <a:xfrm>
              <a:off x="2854283" y="4673526"/>
              <a:ext cx="2173219" cy="1311916"/>
              <a:chOff x="669924" y="2957420"/>
              <a:chExt cx="2173219" cy="1311916"/>
            </a:xfrm>
          </p:grpSpPr>
          <p:sp>
            <p:nvSpPr>
              <p:cNvPr id="27" name="iS1ïḋé">
                <a:extLst>
                  <a:ext uri="{FF2B5EF4-FFF2-40B4-BE49-F238E27FC236}">
                    <a16:creationId xmlns="" xmlns:a16="http://schemas.microsoft.com/office/drawing/2014/main" id="{EA6E97C9-0AD4-48C6-892E-12D613FD8183}"/>
                  </a:ext>
                </a:extLst>
              </p:cNvPr>
              <p:cNvSpPr txBox="1"/>
              <p:nvPr/>
            </p:nvSpPr>
            <p:spPr>
              <a:xfrm>
                <a:off x="669924" y="2957420"/>
                <a:ext cx="2173217" cy="471579"/>
              </a:xfrm>
              <a:prstGeom prst="rect">
                <a:avLst/>
              </a:prstGeom>
              <a:noFill/>
            </p:spPr>
            <p:txBody>
              <a:bodyPr wrap="none" lIns="90000" tIns="46800" rIns="90000" bIns="46800" rtlCol="0" anchor="ctr" anchorCtr="0">
                <a:normAutofit/>
              </a:bodyPr>
              <a:lstStyle/>
              <a:p>
                <a:pPr algn="ctr"/>
                <a:r>
                  <a:rPr lang="en-US" altLang="zh-CN" sz="1600" b="1" dirty="0"/>
                  <a:t>Text here</a:t>
                </a:r>
              </a:p>
            </p:txBody>
          </p:sp>
          <p:sp>
            <p:nvSpPr>
              <p:cNvPr id="28" name="işľîdè">
                <a:extLst>
                  <a:ext uri="{FF2B5EF4-FFF2-40B4-BE49-F238E27FC236}">
                    <a16:creationId xmlns="" xmlns:a16="http://schemas.microsoft.com/office/drawing/2014/main" id="{2FCC8347-8A70-4F2C-B3C9-A105507B18F0}"/>
                  </a:ext>
                </a:extLst>
              </p:cNvPr>
              <p:cNvSpPr txBox="1"/>
              <p:nvPr/>
            </p:nvSpPr>
            <p:spPr>
              <a:xfrm>
                <a:off x="669925" y="3429000"/>
                <a:ext cx="2173218" cy="840336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rtlCol="0">
                <a:normAutofit/>
              </a:bodyPr>
              <a:lstStyle/>
              <a:p>
                <a:pPr marL="172800" lvl="0" indent="-172800">
                  <a:lnSpc>
                    <a:spcPct val="120000"/>
                  </a:lnSpc>
                  <a:buFont typeface="Arial" pitchFamily="34" charset="0"/>
                  <a:buChar char="•"/>
                  <a:defRPr/>
                </a:pPr>
                <a:r>
                  <a:rPr lang="en-US" altLang="zh-CN" sz="900" dirty="0"/>
                  <a:t>Supporting text here</a:t>
                </a:r>
              </a:p>
              <a:p>
                <a:pPr marL="172800" lvl="0" indent="-172800">
                  <a:lnSpc>
                    <a:spcPct val="120000"/>
                  </a:lnSpc>
                  <a:buFont typeface="Arial" pitchFamily="34" charset="0"/>
                  <a:buChar char="•"/>
                  <a:defRPr/>
                </a:pPr>
                <a:r>
                  <a:rPr lang="en-US" altLang="zh-CN" sz="900" dirty="0"/>
                  <a:t>Supporting text here</a:t>
                </a:r>
              </a:p>
              <a:p>
                <a:pPr marL="172800" lvl="0" indent="-172800">
                  <a:lnSpc>
                    <a:spcPct val="120000"/>
                  </a:lnSpc>
                  <a:buFont typeface="Arial" pitchFamily="34" charset="0"/>
                  <a:buChar char="•"/>
                  <a:defRPr/>
                </a:pPr>
                <a:r>
                  <a:rPr lang="en-US" altLang="zh-CN" sz="900" dirty="0"/>
                  <a:t>……</a:t>
                </a:r>
              </a:p>
            </p:txBody>
          </p:sp>
        </p:grpSp>
        <p:grpSp>
          <p:nvGrpSpPr>
            <p:cNvPr id="18" name="ïSlîde">
              <a:extLst>
                <a:ext uri="{FF2B5EF4-FFF2-40B4-BE49-F238E27FC236}">
                  <a16:creationId xmlns="" xmlns:a16="http://schemas.microsoft.com/office/drawing/2014/main" id="{B21A7A4D-2300-48F7-9677-7D16380E71DE}"/>
                </a:ext>
              </a:extLst>
            </p:cNvPr>
            <p:cNvGrpSpPr/>
            <p:nvPr/>
          </p:nvGrpSpPr>
          <p:grpSpPr>
            <a:xfrm>
              <a:off x="5008450" y="3429106"/>
              <a:ext cx="2173219" cy="1311916"/>
              <a:chOff x="669924" y="2957420"/>
              <a:chExt cx="2173219" cy="1311916"/>
            </a:xfrm>
          </p:grpSpPr>
          <p:sp>
            <p:nvSpPr>
              <p:cNvPr id="25" name="îṣlíḑe">
                <a:extLst>
                  <a:ext uri="{FF2B5EF4-FFF2-40B4-BE49-F238E27FC236}">
                    <a16:creationId xmlns="" xmlns:a16="http://schemas.microsoft.com/office/drawing/2014/main" id="{1457AB4B-EA8D-4D5B-9A2C-EEE186D38857}"/>
                  </a:ext>
                </a:extLst>
              </p:cNvPr>
              <p:cNvSpPr txBox="1"/>
              <p:nvPr/>
            </p:nvSpPr>
            <p:spPr>
              <a:xfrm>
                <a:off x="669924" y="2957420"/>
                <a:ext cx="2173217" cy="471579"/>
              </a:xfrm>
              <a:prstGeom prst="rect">
                <a:avLst/>
              </a:prstGeom>
              <a:noFill/>
            </p:spPr>
            <p:txBody>
              <a:bodyPr wrap="none" lIns="90000" tIns="46800" rIns="90000" bIns="46800" rtlCol="0" anchor="ctr" anchorCtr="0">
                <a:normAutofit/>
              </a:bodyPr>
              <a:lstStyle/>
              <a:p>
                <a:pPr algn="ctr"/>
                <a:r>
                  <a:rPr lang="en-US" altLang="zh-CN" sz="1600" b="1" dirty="0"/>
                  <a:t>Text here</a:t>
                </a:r>
              </a:p>
            </p:txBody>
          </p:sp>
          <p:sp>
            <p:nvSpPr>
              <p:cNvPr id="26" name="iṣļíďê">
                <a:extLst>
                  <a:ext uri="{FF2B5EF4-FFF2-40B4-BE49-F238E27FC236}">
                    <a16:creationId xmlns="" xmlns:a16="http://schemas.microsoft.com/office/drawing/2014/main" id="{0CD0B91F-4E93-41D5-AB58-9DC31454E35A}"/>
                  </a:ext>
                </a:extLst>
              </p:cNvPr>
              <p:cNvSpPr txBox="1"/>
              <p:nvPr/>
            </p:nvSpPr>
            <p:spPr>
              <a:xfrm>
                <a:off x="669925" y="3429000"/>
                <a:ext cx="2173218" cy="840336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rtlCol="0">
                <a:normAutofit/>
              </a:bodyPr>
              <a:lstStyle/>
              <a:p>
                <a:pPr marL="172800" lvl="0" indent="-172800">
                  <a:lnSpc>
                    <a:spcPct val="120000"/>
                  </a:lnSpc>
                  <a:buFont typeface="Arial" pitchFamily="34" charset="0"/>
                  <a:buChar char="•"/>
                  <a:defRPr/>
                </a:pPr>
                <a:r>
                  <a:rPr lang="en-US" altLang="zh-CN" sz="900" dirty="0"/>
                  <a:t>Supporting text here</a:t>
                </a:r>
              </a:p>
              <a:p>
                <a:pPr marL="172800" lvl="0" indent="-172800">
                  <a:lnSpc>
                    <a:spcPct val="120000"/>
                  </a:lnSpc>
                  <a:buFont typeface="Arial" pitchFamily="34" charset="0"/>
                  <a:buChar char="•"/>
                  <a:defRPr/>
                </a:pPr>
                <a:r>
                  <a:rPr lang="en-US" altLang="zh-CN" sz="900" dirty="0"/>
                  <a:t>Supporting text here</a:t>
                </a:r>
              </a:p>
              <a:p>
                <a:pPr marL="172800" lvl="0" indent="-172800">
                  <a:lnSpc>
                    <a:spcPct val="120000"/>
                  </a:lnSpc>
                  <a:buFont typeface="Arial" pitchFamily="34" charset="0"/>
                  <a:buChar char="•"/>
                  <a:defRPr/>
                </a:pPr>
                <a:r>
                  <a:rPr lang="en-US" altLang="zh-CN" sz="900" dirty="0"/>
                  <a:t>……</a:t>
                </a:r>
              </a:p>
            </p:txBody>
          </p:sp>
        </p:grpSp>
        <p:grpSp>
          <p:nvGrpSpPr>
            <p:cNvPr id="19" name="iṡľiḑe">
              <a:extLst>
                <a:ext uri="{FF2B5EF4-FFF2-40B4-BE49-F238E27FC236}">
                  <a16:creationId xmlns="" xmlns:a16="http://schemas.microsoft.com/office/drawing/2014/main" id="{6142F7CA-D402-4CAB-B0AF-B9B1982A6B95}"/>
                </a:ext>
              </a:extLst>
            </p:cNvPr>
            <p:cNvGrpSpPr/>
            <p:nvPr/>
          </p:nvGrpSpPr>
          <p:grpSpPr>
            <a:xfrm>
              <a:off x="7192809" y="4673526"/>
              <a:ext cx="2173219" cy="1311916"/>
              <a:chOff x="669924" y="2957420"/>
              <a:chExt cx="2173219" cy="1311916"/>
            </a:xfrm>
          </p:grpSpPr>
          <p:sp>
            <p:nvSpPr>
              <p:cNvPr id="23" name="îSḻide">
                <a:extLst>
                  <a:ext uri="{FF2B5EF4-FFF2-40B4-BE49-F238E27FC236}">
                    <a16:creationId xmlns="" xmlns:a16="http://schemas.microsoft.com/office/drawing/2014/main" id="{32231BB8-EDE6-4F92-AB24-7EED4D542228}"/>
                  </a:ext>
                </a:extLst>
              </p:cNvPr>
              <p:cNvSpPr txBox="1"/>
              <p:nvPr/>
            </p:nvSpPr>
            <p:spPr>
              <a:xfrm>
                <a:off x="669924" y="2957420"/>
                <a:ext cx="2173217" cy="471579"/>
              </a:xfrm>
              <a:prstGeom prst="rect">
                <a:avLst/>
              </a:prstGeom>
              <a:noFill/>
            </p:spPr>
            <p:txBody>
              <a:bodyPr wrap="none" lIns="90000" tIns="46800" rIns="90000" bIns="46800" rtlCol="0" anchor="ctr" anchorCtr="0">
                <a:normAutofit/>
              </a:bodyPr>
              <a:lstStyle/>
              <a:p>
                <a:pPr algn="ctr"/>
                <a:r>
                  <a:rPr lang="en-US" altLang="zh-CN" sz="1600" b="1" dirty="0"/>
                  <a:t>Text here</a:t>
                </a:r>
              </a:p>
            </p:txBody>
          </p:sp>
          <p:sp>
            <p:nvSpPr>
              <p:cNvPr id="24" name="išļiḓe">
                <a:extLst>
                  <a:ext uri="{FF2B5EF4-FFF2-40B4-BE49-F238E27FC236}">
                    <a16:creationId xmlns="" xmlns:a16="http://schemas.microsoft.com/office/drawing/2014/main" id="{A8C020C4-B182-4FE6-B881-30975F5F8AD7}"/>
                  </a:ext>
                </a:extLst>
              </p:cNvPr>
              <p:cNvSpPr txBox="1"/>
              <p:nvPr/>
            </p:nvSpPr>
            <p:spPr>
              <a:xfrm>
                <a:off x="669925" y="3429000"/>
                <a:ext cx="2173218" cy="840336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rtlCol="0">
                <a:normAutofit/>
              </a:bodyPr>
              <a:lstStyle/>
              <a:p>
                <a:pPr marL="172800" lvl="0" indent="-172800">
                  <a:lnSpc>
                    <a:spcPct val="120000"/>
                  </a:lnSpc>
                  <a:buFont typeface="Arial" pitchFamily="34" charset="0"/>
                  <a:buChar char="•"/>
                  <a:defRPr/>
                </a:pPr>
                <a:r>
                  <a:rPr lang="en-US" altLang="zh-CN" sz="900" dirty="0"/>
                  <a:t>Supporting text here</a:t>
                </a:r>
              </a:p>
              <a:p>
                <a:pPr marL="172800" lvl="0" indent="-172800">
                  <a:lnSpc>
                    <a:spcPct val="120000"/>
                  </a:lnSpc>
                  <a:buFont typeface="Arial" pitchFamily="34" charset="0"/>
                  <a:buChar char="•"/>
                  <a:defRPr/>
                </a:pPr>
                <a:r>
                  <a:rPr lang="en-US" altLang="zh-CN" sz="900" dirty="0"/>
                  <a:t>Supporting text here</a:t>
                </a:r>
              </a:p>
              <a:p>
                <a:pPr marL="172800" lvl="0" indent="-172800">
                  <a:lnSpc>
                    <a:spcPct val="120000"/>
                  </a:lnSpc>
                  <a:buFont typeface="Arial" pitchFamily="34" charset="0"/>
                  <a:buChar char="•"/>
                  <a:defRPr/>
                </a:pPr>
                <a:r>
                  <a:rPr lang="en-US" altLang="zh-CN" sz="900" dirty="0"/>
                  <a:t>……</a:t>
                </a:r>
              </a:p>
            </p:txBody>
          </p:sp>
        </p:grpSp>
        <p:grpSp>
          <p:nvGrpSpPr>
            <p:cNvPr id="20" name="ísliḓe">
              <a:extLst>
                <a:ext uri="{FF2B5EF4-FFF2-40B4-BE49-F238E27FC236}">
                  <a16:creationId xmlns="" xmlns:a16="http://schemas.microsoft.com/office/drawing/2014/main" id="{B1E1FE93-53DE-4A08-9122-727542132042}"/>
                </a:ext>
              </a:extLst>
            </p:cNvPr>
            <p:cNvGrpSpPr/>
            <p:nvPr/>
          </p:nvGrpSpPr>
          <p:grpSpPr>
            <a:xfrm>
              <a:off x="9367781" y="3429106"/>
              <a:ext cx="2173219" cy="1311916"/>
              <a:chOff x="669924" y="2957420"/>
              <a:chExt cx="2173219" cy="1311916"/>
            </a:xfrm>
          </p:grpSpPr>
          <p:sp>
            <p:nvSpPr>
              <p:cNvPr id="21" name="íśḷïḋe">
                <a:extLst>
                  <a:ext uri="{FF2B5EF4-FFF2-40B4-BE49-F238E27FC236}">
                    <a16:creationId xmlns="" xmlns:a16="http://schemas.microsoft.com/office/drawing/2014/main" id="{B659204C-BE7D-45EC-9AAD-0A2BFB3221D7}"/>
                  </a:ext>
                </a:extLst>
              </p:cNvPr>
              <p:cNvSpPr txBox="1"/>
              <p:nvPr/>
            </p:nvSpPr>
            <p:spPr>
              <a:xfrm>
                <a:off x="669924" y="2957420"/>
                <a:ext cx="2173217" cy="471579"/>
              </a:xfrm>
              <a:prstGeom prst="rect">
                <a:avLst/>
              </a:prstGeom>
              <a:noFill/>
            </p:spPr>
            <p:txBody>
              <a:bodyPr wrap="none" lIns="90000" tIns="46800" rIns="90000" bIns="46800" rtlCol="0" anchor="ctr" anchorCtr="0">
                <a:normAutofit/>
              </a:bodyPr>
              <a:lstStyle/>
              <a:p>
                <a:pPr algn="ctr"/>
                <a:r>
                  <a:rPr lang="en-US" altLang="zh-CN" sz="1600" b="1" dirty="0"/>
                  <a:t>Text here</a:t>
                </a:r>
              </a:p>
            </p:txBody>
          </p:sp>
          <p:sp>
            <p:nvSpPr>
              <p:cNvPr id="22" name="îšľíḑe">
                <a:extLst>
                  <a:ext uri="{FF2B5EF4-FFF2-40B4-BE49-F238E27FC236}">
                    <a16:creationId xmlns="" xmlns:a16="http://schemas.microsoft.com/office/drawing/2014/main" id="{6568FB7C-AAB6-4DFD-970C-26BE3326421E}"/>
                  </a:ext>
                </a:extLst>
              </p:cNvPr>
              <p:cNvSpPr txBox="1"/>
              <p:nvPr/>
            </p:nvSpPr>
            <p:spPr>
              <a:xfrm>
                <a:off x="669925" y="3429000"/>
                <a:ext cx="2173218" cy="840336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rtlCol="0">
                <a:normAutofit/>
              </a:bodyPr>
              <a:lstStyle/>
              <a:p>
                <a:pPr marL="172800" lvl="0" indent="-172800">
                  <a:lnSpc>
                    <a:spcPct val="120000"/>
                  </a:lnSpc>
                  <a:buFont typeface="Arial" pitchFamily="34" charset="0"/>
                  <a:buChar char="•"/>
                  <a:defRPr/>
                </a:pPr>
                <a:r>
                  <a:rPr lang="en-US" altLang="zh-CN" sz="900" dirty="0"/>
                  <a:t>Supporting text here</a:t>
                </a:r>
              </a:p>
              <a:p>
                <a:pPr marL="172800" lvl="0" indent="-172800">
                  <a:lnSpc>
                    <a:spcPct val="120000"/>
                  </a:lnSpc>
                  <a:buFont typeface="Arial" pitchFamily="34" charset="0"/>
                  <a:buChar char="•"/>
                  <a:defRPr/>
                </a:pPr>
                <a:r>
                  <a:rPr lang="en-US" altLang="zh-CN" sz="900" dirty="0"/>
                  <a:t>Supporting text here</a:t>
                </a:r>
              </a:p>
              <a:p>
                <a:pPr marL="172800" lvl="0" indent="-172800">
                  <a:lnSpc>
                    <a:spcPct val="120000"/>
                  </a:lnSpc>
                  <a:buFont typeface="Arial" pitchFamily="34" charset="0"/>
                  <a:buChar char="•"/>
                  <a:defRPr/>
                </a:pPr>
                <a:r>
                  <a:rPr lang="en-US" altLang="zh-CN" sz="900" dirty="0"/>
                  <a:t>……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8869912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8E5E690A-5A06-4944-9B64-768E8F0511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1979A6D5-772E-45AF-88FB-1FB7CE3F22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2ADA8F43-C4FB-4554-A0B5-1FB274AA2E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15</a:t>
            </a:fld>
            <a:endParaRPr lang="zh-CN" altLang="en-US"/>
          </a:p>
        </p:txBody>
      </p:sp>
      <p:grpSp>
        <p:nvGrpSpPr>
          <p:cNvPr id="5" name="9b970f6f-ef33-46dc-a277-b3c3bb9d9ff4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57415E7F-4676-42B6-8147-473673AEB2B6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101" y="1448780"/>
            <a:ext cx="10845796" cy="4698020"/>
            <a:chOff x="673101" y="1448780"/>
            <a:chExt cx="10845796" cy="4698020"/>
          </a:xfrm>
        </p:grpSpPr>
        <p:grpSp>
          <p:nvGrpSpPr>
            <p:cNvPr id="6" name="îšḷîďé">
              <a:extLst>
                <a:ext uri="{FF2B5EF4-FFF2-40B4-BE49-F238E27FC236}">
                  <a16:creationId xmlns="" xmlns:a16="http://schemas.microsoft.com/office/drawing/2014/main" id="{EA6EF436-FD33-42E8-9CE4-6DE458FF56E7}"/>
                </a:ext>
              </a:extLst>
            </p:cNvPr>
            <p:cNvGrpSpPr/>
            <p:nvPr/>
          </p:nvGrpSpPr>
          <p:grpSpPr>
            <a:xfrm>
              <a:off x="880596" y="1448780"/>
              <a:ext cx="10430808" cy="3751813"/>
              <a:chOff x="880596" y="1448780"/>
              <a:chExt cx="10430808" cy="3751813"/>
            </a:xfrm>
          </p:grpSpPr>
          <p:sp>
            <p:nvSpPr>
              <p:cNvPr id="8" name="i$ļíḓé">
                <a:extLst>
                  <a:ext uri="{FF2B5EF4-FFF2-40B4-BE49-F238E27FC236}">
                    <a16:creationId xmlns="" xmlns:a16="http://schemas.microsoft.com/office/drawing/2014/main" id="{10304C08-830C-4C02-81B5-10137B367D86}"/>
                  </a:ext>
                </a:extLst>
              </p:cNvPr>
              <p:cNvSpPr/>
              <p:nvPr/>
            </p:nvSpPr>
            <p:spPr bwMode="auto">
              <a:xfrm>
                <a:off x="880596" y="5058260"/>
                <a:ext cx="8662629" cy="73390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9" name="îšḷîďe">
                <a:extLst>
                  <a:ext uri="{FF2B5EF4-FFF2-40B4-BE49-F238E27FC236}">
                    <a16:creationId xmlns="" xmlns:a16="http://schemas.microsoft.com/office/drawing/2014/main" id="{199596B1-781C-428B-B40E-3A2791EF6E7E}"/>
                  </a:ext>
                </a:extLst>
              </p:cNvPr>
              <p:cNvSpPr/>
              <p:nvPr/>
            </p:nvSpPr>
            <p:spPr bwMode="auto">
              <a:xfrm>
                <a:off x="2262181" y="5058260"/>
                <a:ext cx="1256174" cy="7339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0" name="íṥ1íḓè">
                <a:extLst>
                  <a:ext uri="{FF2B5EF4-FFF2-40B4-BE49-F238E27FC236}">
                    <a16:creationId xmlns="" xmlns:a16="http://schemas.microsoft.com/office/drawing/2014/main" id="{321BEC28-84B0-473F-ACFC-77B6729587C1}"/>
                  </a:ext>
                </a:extLst>
              </p:cNvPr>
              <p:cNvSpPr/>
              <p:nvPr/>
            </p:nvSpPr>
            <p:spPr bwMode="auto">
              <a:xfrm>
                <a:off x="3435439" y="5058260"/>
                <a:ext cx="1133874" cy="73390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1" name="ïṩḻîḓé">
                <a:extLst>
                  <a:ext uri="{FF2B5EF4-FFF2-40B4-BE49-F238E27FC236}">
                    <a16:creationId xmlns="" xmlns:a16="http://schemas.microsoft.com/office/drawing/2014/main" id="{A8B1F395-5883-4F0A-9A19-C0C660CD25CA}"/>
                  </a:ext>
                </a:extLst>
              </p:cNvPr>
              <p:cNvSpPr/>
              <p:nvPr/>
            </p:nvSpPr>
            <p:spPr bwMode="auto">
              <a:xfrm>
                <a:off x="4601443" y="5058260"/>
                <a:ext cx="1503885" cy="7339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2" name="îṧliḋê">
                <a:extLst>
                  <a:ext uri="{FF2B5EF4-FFF2-40B4-BE49-F238E27FC236}">
                    <a16:creationId xmlns="" xmlns:a16="http://schemas.microsoft.com/office/drawing/2014/main" id="{4836655A-EA85-4F8D-9D9F-8C25C821EE45}"/>
                  </a:ext>
                </a:extLst>
              </p:cNvPr>
              <p:cNvSpPr/>
              <p:nvPr/>
            </p:nvSpPr>
            <p:spPr bwMode="auto">
              <a:xfrm>
                <a:off x="6085636" y="5058260"/>
                <a:ext cx="3457589" cy="73390"/>
              </a:xfrm>
              <a:prstGeom prst="rect">
                <a:avLst/>
              </a:prstGeom>
              <a:solidFill>
                <a:srgbClr val="372F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3" name="ïšlîḍê">
                <a:extLst>
                  <a:ext uri="{FF2B5EF4-FFF2-40B4-BE49-F238E27FC236}">
                    <a16:creationId xmlns="" xmlns:a16="http://schemas.microsoft.com/office/drawing/2014/main" id="{A02C7D69-4608-4023-94E1-8EBAE7B8B445}"/>
                  </a:ext>
                </a:extLst>
              </p:cNvPr>
              <p:cNvSpPr/>
              <p:nvPr/>
            </p:nvSpPr>
            <p:spPr bwMode="auto">
              <a:xfrm>
                <a:off x="6066979" y="5058260"/>
                <a:ext cx="5244425" cy="73390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4" name="íŝḻïďé">
                <a:extLst>
                  <a:ext uri="{FF2B5EF4-FFF2-40B4-BE49-F238E27FC236}">
                    <a16:creationId xmlns="" xmlns:a16="http://schemas.microsoft.com/office/drawing/2014/main" id="{D9A5C9BF-9387-49E4-8619-434AE423A9E6}"/>
                  </a:ext>
                </a:extLst>
              </p:cNvPr>
              <p:cNvSpPr/>
              <p:nvPr/>
            </p:nvSpPr>
            <p:spPr bwMode="auto">
              <a:xfrm>
                <a:off x="8494340" y="5058260"/>
                <a:ext cx="1690446" cy="73390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5" name="îsḷîḋe">
                <a:extLst>
                  <a:ext uri="{FF2B5EF4-FFF2-40B4-BE49-F238E27FC236}">
                    <a16:creationId xmlns="" xmlns:a16="http://schemas.microsoft.com/office/drawing/2014/main" id="{7E42BBD0-68A9-485D-B921-01DA5C7A523F}"/>
                  </a:ext>
                </a:extLst>
              </p:cNvPr>
              <p:cNvSpPr/>
              <p:nvPr/>
            </p:nvSpPr>
            <p:spPr bwMode="auto">
              <a:xfrm>
                <a:off x="6990455" y="5058260"/>
                <a:ext cx="1503885" cy="7339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6" name="iSḷïḍe">
                <a:extLst>
                  <a:ext uri="{FF2B5EF4-FFF2-40B4-BE49-F238E27FC236}">
                    <a16:creationId xmlns="" xmlns:a16="http://schemas.microsoft.com/office/drawing/2014/main" id="{0BA012ED-C24F-4E46-B185-A5D9C40F850F}"/>
                  </a:ext>
                </a:extLst>
              </p:cNvPr>
              <p:cNvSpPr/>
              <p:nvPr/>
            </p:nvSpPr>
            <p:spPr bwMode="auto">
              <a:xfrm>
                <a:off x="6042105" y="5058260"/>
                <a:ext cx="1379512" cy="73390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7" name="iṩļïḑe">
                <a:extLst>
                  <a:ext uri="{FF2B5EF4-FFF2-40B4-BE49-F238E27FC236}">
                    <a16:creationId xmlns="" xmlns:a16="http://schemas.microsoft.com/office/drawing/2014/main" id="{76F5AAFA-FB48-472A-8027-E5EEE7124DB7}"/>
                  </a:ext>
                </a:extLst>
              </p:cNvPr>
              <p:cNvSpPr/>
              <p:nvPr/>
            </p:nvSpPr>
            <p:spPr bwMode="auto">
              <a:xfrm>
                <a:off x="2188593" y="4961518"/>
                <a:ext cx="222836" cy="239075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fontScale="32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8" name="íṥļïḓe">
                <a:extLst>
                  <a:ext uri="{FF2B5EF4-FFF2-40B4-BE49-F238E27FC236}">
                    <a16:creationId xmlns="" xmlns:a16="http://schemas.microsoft.com/office/drawing/2014/main" id="{61B238A1-5415-4340-BDBE-C8E994A47B58}"/>
                  </a:ext>
                </a:extLst>
              </p:cNvPr>
              <p:cNvSpPr/>
              <p:nvPr/>
            </p:nvSpPr>
            <p:spPr bwMode="auto">
              <a:xfrm>
                <a:off x="3369107" y="4961518"/>
                <a:ext cx="225945" cy="239075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fontScale="32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9" name="îṧliďe">
                <a:extLst>
                  <a:ext uri="{FF2B5EF4-FFF2-40B4-BE49-F238E27FC236}">
                    <a16:creationId xmlns="" xmlns:a16="http://schemas.microsoft.com/office/drawing/2014/main" id="{533CCAA3-69D3-471D-B6FC-DAB29BF2F41A}"/>
                  </a:ext>
                </a:extLst>
              </p:cNvPr>
              <p:cNvSpPr/>
              <p:nvPr/>
            </p:nvSpPr>
            <p:spPr bwMode="auto">
              <a:xfrm>
                <a:off x="4407627" y="4961518"/>
                <a:ext cx="222836" cy="239075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fontScale="32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0" name="îşľíďé">
                <a:extLst>
                  <a:ext uri="{FF2B5EF4-FFF2-40B4-BE49-F238E27FC236}">
                    <a16:creationId xmlns="" xmlns:a16="http://schemas.microsoft.com/office/drawing/2014/main" id="{92698BB2-82E7-465B-A6B9-405619C5D09B}"/>
                  </a:ext>
                </a:extLst>
              </p:cNvPr>
              <p:cNvSpPr/>
              <p:nvPr/>
            </p:nvSpPr>
            <p:spPr bwMode="auto">
              <a:xfrm>
                <a:off x="10039683" y="4961518"/>
                <a:ext cx="222836" cy="239075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fontScale="32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1" name="ïSļiďe">
                <a:extLst>
                  <a:ext uri="{FF2B5EF4-FFF2-40B4-BE49-F238E27FC236}">
                    <a16:creationId xmlns="" xmlns:a16="http://schemas.microsoft.com/office/drawing/2014/main" id="{B992E885-5EF8-479E-A4B6-C1FEC8C62FAA}"/>
                  </a:ext>
                </a:extLst>
              </p:cNvPr>
              <p:cNvSpPr/>
              <p:nvPr/>
            </p:nvSpPr>
            <p:spPr bwMode="auto">
              <a:xfrm>
                <a:off x="8349237" y="4961518"/>
                <a:ext cx="223872" cy="239075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fontScale="32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2" name="i$ļiḑê">
                <a:extLst>
                  <a:ext uri="{FF2B5EF4-FFF2-40B4-BE49-F238E27FC236}">
                    <a16:creationId xmlns="" xmlns:a16="http://schemas.microsoft.com/office/drawing/2014/main" id="{A0F9A3E8-367D-449C-A1F8-579E74218CE8}"/>
                  </a:ext>
                </a:extLst>
              </p:cNvPr>
              <p:cNvSpPr/>
              <p:nvPr/>
            </p:nvSpPr>
            <p:spPr bwMode="auto">
              <a:xfrm>
                <a:off x="7278794" y="4961518"/>
                <a:ext cx="223458" cy="239075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fontScale="32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3" name="íṩ1ïḑè">
                <a:extLst>
                  <a:ext uri="{FF2B5EF4-FFF2-40B4-BE49-F238E27FC236}">
                    <a16:creationId xmlns="" xmlns:a16="http://schemas.microsoft.com/office/drawing/2014/main" id="{00C4E3DB-5836-4B00-AB73-17ECF0DACBC4}"/>
                  </a:ext>
                </a:extLst>
              </p:cNvPr>
              <p:cNvSpPr/>
              <p:nvPr/>
            </p:nvSpPr>
            <p:spPr bwMode="auto">
              <a:xfrm>
                <a:off x="5946752" y="4961518"/>
                <a:ext cx="224909" cy="239075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fontScale="32500" lnSpcReduction="20000"/>
              </a:bodyPr>
              <a:lstStyle/>
              <a:p>
                <a:pPr algn="ctr"/>
                <a:endParaRPr/>
              </a:p>
            </p:txBody>
          </p:sp>
          <p:grpSp>
            <p:nvGrpSpPr>
              <p:cNvPr id="24" name="íS1îḋê">
                <a:extLst>
                  <a:ext uri="{FF2B5EF4-FFF2-40B4-BE49-F238E27FC236}">
                    <a16:creationId xmlns="" xmlns:a16="http://schemas.microsoft.com/office/drawing/2014/main" id="{2C19EE8F-0710-4966-92B2-8002E39A2ADF}"/>
                  </a:ext>
                </a:extLst>
              </p:cNvPr>
              <p:cNvGrpSpPr/>
              <p:nvPr/>
            </p:nvGrpSpPr>
            <p:grpSpPr>
              <a:xfrm>
                <a:off x="3449949" y="3303526"/>
                <a:ext cx="39385" cy="1594559"/>
                <a:chOff x="3003176" y="3652555"/>
                <a:chExt cx="46035" cy="1863813"/>
              </a:xfrm>
            </p:grpSpPr>
            <p:sp>
              <p:nvSpPr>
                <p:cNvPr id="103" name="ïŝľîďè">
                  <a:extLst>
                    <a:ext uri="{FF2B5EF4-FFF2-40B4-BE49-F238E27FC236}">
                      <a16:creationId xmlns="" xmlns:a16="http://schemas.microsoft.com/office/drawing/2014/main" id="{6362F19E-EC68-4031-939C-6722222EC2C8}"/>
                    </a:ext>
                  </a:extLst>
                </p:cNvPr>
                <p:cNvSpPr/>
                <p:nvPr/>
              </p:nvSpPr>
              <p:spPr bwMode="auto">
                <a:xfrm>
                  <a:off x="3003176" y="3652555"/>
                  <a:ext cx="46035" cy="49390"/>
                </a:xfrm>
                <a:prstGeom prst="ellipse">
                  <a:avLst/>
                </a:prstGeom>
                <a:solidFill>
                  <a:schemeClr val="accent2"/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04" name="ïs1îḋè">
                  <a:extLst>
                    <a:ext uri="{FF2B5EF4-FFF2-40B4-BE49-F238E27FC236}">
                      <a16:creationId xmlns="" xmlns:a16="http://schemas.microsoft.com/office/drawing/2014/main" id="{6C1940D0-0C05-4C66-9A0F-2AAAD1259EAA}"/>
                    </a:ext>
                  </a:extLst>
                </p:cNvPr>
                <p:cNvSpPr/>
                <p:nvPr/>
              </p:nvSpPr>
              <p:spPr bwMode="auto">
                <a:xfrm>
                  <a:off x="3003176" y="3791626"/>
                  <a:ext cx="46035" cy="48090"/>
                </a:xfrm>
                <a:prstGeom prst="ellipse">
                  <a:avLst/>
                </a:prstGeom>
                <a:solidFill>
                  <a:schemeClr val="accent2"/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05" name="îṧļiďé">
                  <a:extLst>
                    <a:ext uri="{FF2B5EF4-FFF2-40B4-BE49-F238E27FC236}">
                      <a16:creationId xmlns="" xmlns:a16="http://schemas.microsoft.com/office/drawing/2014/main" id="{428A8F96-8BCB-4B61-9A7D-8D708A774C24}"/>
                    </a:ext>
                  </a:extLst>
                </p:cNvPr>
                <p:cNvSpPr/>
                <p:nvPr/>
              </p:nvSpPr>
              <p:spPr bwMode="auto">
                <a:xfrm>
                  <a:off x="3003176" y="3931997"/>
                  <a:ext cx="46035" cy="46790"/>
                </a:xfrm>
                <a:prstGeom prst="ellipse">
                  <a:avLst/>
                </a:prstGeom>
                <a:solidFill>
                  <a:schemeClr val="accent2"/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06" name="ísļíďé">
                  <a:extLst>
                    <a:ext uri="{FF2B5EF4-FFF2-40B4-BE49-F238E27FC236}">
                      <a16:creationId xmlns="" xmlns:a16="http://schemas.microsoft.com/office/drawing/2014/main" id="{DF340443-713E-439B-A3B9-3B68D4B55B6E}"/>
                    </a:ext>
                  </a:extLst>
                </p:cNvPr>
                <p:cNvSpPr/>
                <p:nvPr/>
              </p:nvSpPr>
              <p:spPr bwMode="auto">
                <a:xfrm>
                  <a:off x="3003176" y="4071068"/>
                  <a:ext cx="46035" cy="49390"/>
                </a:xfrm>
                <a:prstGeom prst="ellipse">
                  <a:avLst/>
                </a:prstGeom>
                <a:solidFill>
                  <a:schemeClr val="accent2"/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07" name="îṥlíḓè">
                  <a:extLst>
                    <a:ext uri="{FF2B5EF4-FFF2-40B4-BE49-F238E27FC236}">
                      <a16:creationId xmlns="" xmlns:a16="http://schemas.microsoft.com/office/drawing/2014/main" id="{E6E8A04B-10B8-49DB-A47F-4A3481678EA4}"/>
                    </a:ext>
                  </a:extLst>
                </p:cNvPr>
                <p:cNvSpPr/>
                <p:nvPr/>
              </p:nvSpPr>
              <p:spPr bwMode="auto">
                <a:xfrm>
                  <a:off x="3003176" y="4212738"/>
                  <a:ext cx="46035" cy="45491"/>
                </a:xfrm>
                <a:prstGeom prst="ellipse">
                  <a:avLst/>
                </a:prstGeom>
                <a:solidFill>
                  <a:schemeClr val="accent2"/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08" name="ïŝliḍe">
                  <a:extLst>
                    <a:ext uri="{FF2B5EF4-FFF2-40B4-BE49-F238E27FC236}">
                      <a16:creationId xmlns="" xmlns:a16="http://schemas.microsoft.com/office/drawing/2014/main" id="{5D4E2609-2ADD-4723-BCE7-9610D0309242}"/>
                    </a:ext>
                  </a:extLst>
                </p:cNvPr>
                <p:cNvSpPr/>
                <p:nvPr/>
              </p:nvSpPr>
              <p:spPr bwMode="auto">
                <a:xfrm>
                  <a:off x="3003176" y="4350510"/>
                  <a:ext cx="46035" cy="49390"/>
                </a:xfrm>
                <a:prstGeom prst="ellipse">
                  <a:avLst/>
                </a:prstGeom>
                <a:solidFill>
                  <a:schemeClr val="accent2"/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09" name="iś1iḍê">
                  <a:extLst>
                    <a:ext uri="{FF2B5EF4-FFF2-40B4-BE49-F238E27FC236}">
                      <a16:creationId xmlns="" xmlns:a16="http://schemas.microsoft.com/office/drawing/2014/main" id="{89C3A904-7D48-4D86-B9A8-8A0A1B1E1A9D}"/>
                    </a:ext>
                  </a:extLst>
                </p:cNvPr>
                <p:cNvSpPr/>
                <p:nvPr/>
              </p:nvSpPr>
              <p:spPr bwMode="auto">
                <a:xfrm>
                  <a:off x="3003176" y="4489581"/>
                  <a:ext cx="46035" cy="48090"/>
                </a:xfrm>
                <a:prstGeom prst="ellipse">
                  <a:avLst/>
                </a:prstGeom>
                <a:solidFill>
                  <a:schemeClr val="accent2"/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10" name="iśḻiḑê">
                  <a:extLst>
                    <a:ext uri="{FF2B5EF4-FFF2-40B4-BE49-F238E27FC236}">
                      <a16:creationId xmlns="" xmlns:a16="http://schemas.microsoft.com/office/drawing/2014/main" id="{4636D019-27C4-4045-89DF-182C395E303D}"/>
                    </a:ext>
                  </a:extLst>
                </p:cNvPr>
                <p:cNvSpPr/>
                <p:nvPr/>
              </p:nvSpPr>
              <p:spPr bwMode="auto">
                <a:xfrm>
                  <a:off x="3003176" y="4629952"/>
                  <a:ext cx="46035" cy="49390"/>
                </a:xfrm>
                <a:prstGeom prst="ellipse">
                  <a:avLst/>
                </a:prstGeom>
                <a:solidFill>
                  <a:schemeClr val="accent2"/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11" name="íṡľîḍé">
                  <a:extLst>
                    <a:ext uri="{FF2B5EF4-FFF2-40B4-BE49-F238E27FC236}">
                      <a16:creationId xmlns="" xmlns:a16="http://schemas.microsoft.com/office/drawing/2014/main" id="{43C149C2-F773-4E63-BCD2-06826CEA9450}"/>
                    </a:ext>
                  </a:extLst>
                </p:cNvPr>
                <p:cNvSpPr/>
                <p:nvPr/>
              </p:nvSpPr>
              <p:spPr bwMode="auto">
                <a:xfrm>
                  <a:off x="3003176" y="4769023"/>
                  <a:ext cx="46035" cy="49390"/>
                </a:xfrm>
                <a:prstGeom prst="ellipse">
                  <a:avLst/>
                </a:prstGeom>
                <a:solidFill>
                  <a:schemeClr val="accent2"/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12" name="ïṩḷïḋè">
                  <a:extLst>
                    <a:ext uri="{FF2B5EF4-FFF2-40B4-BE49-F238E27FC236}">
                      <a16:creationId xmlns="" xmlns:a16="http://schemas.microsoft.com/office/drawing/2014/main" id="{795F25BC-3883-44A7-9ED1-63D4D2F05A14}"/>
                    </a:ext>
                  </a:extLst>
                </p:cNvPr>
                <p:cNvSpPr/>
                <p:nvPr/>
              </p:nvSpPr>
              <p:spPr bwMode="auto">
                <a:xfrm>
                  <a:off x="3003176" y="4910693"/>
                  <a:ext cx="46035" cy="45491"/>
                </a:xfrm>
                <a:prstGeom prst="ellipse">
                  <a:avLst/>
                </a:prstGeom>
                <a:solidFill>
                  <a:schemeClr val="accent2"/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13" name="iṣľïḓè">
                  <a:extLst>
                    <a:ext uri="{FF2B5EF4-FFF2-40B4-BE49-F238E27FC236}">
                      <a16:creationId xmlns="" xmlns:a16="http://schemas.microsoft.com/office/drawing/2014/main" id="{F98B0A08-7141-4978-94D4-CF9FD95E6A41}"/>
                    </a:ext>
                  </a:extLst>
                </p:cNvPr>
                <p:cNvSpPr/>
                <p:nvPr/>
              </p:nvSpPr>
              <p:spPr bwMode="auto">
                <a:xfrm>
                  <a:off x="3003176" y="5048465"/>
                  <a:ext cx="46035" cy="49390"/>
                </a:xfrm>
                <a:prstGeom prst="ellipse">
                  <a:avLst/>
                </a:prstGeom>
                <a:solidFill>
                  <a:schemeClr val="accent2"/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14" name="iṣlíďé">
                  <a:extLst>
                    <a:ext uri="{FF2B5EF4-FFF2-40B4-BE49-F238E27FC236}">
                      <a16:creationId xmlns="" xmlns:a16="http://schemas.microsoft.com/office/drawing/2014/main" id="{18D3FB8C-41A9-4611-A82D-4BC899D9764C}"/>
                    </a:ext>
                  </a:extLst>
                </p:cNvPr>
                <p:cNvSpPr/>
                <p:nvPr/>
              </p:nvSpPr>
              <p:spPr bwMode="auto">
                <a:xfrm>
                  <a:off x="3003176" y="5187536"/>
                  <a:ext cx="46035" cy="49390"/>
                </a:xfrm>
                <a:prstGeom prst="ellipse">
                  <a:avLst/>
                </a:prstGeom>
                <a:solidFill>
                  <a:schemeClr val="accent2"/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15" name="í$ḷïḍé">
                  <a:extLst>
                    <a:ext uri="{FF2B5EF4-FFF2-40B4-BE49-F238E27FC236}">
                      <a16:creationId xmlns="" xmlns:a16="http://schemas.microsoft.com/office/drawing/2014/main" id="{592DE581-B93E-4C8D-B796-957DFD246AF5}"/>
                    </a:ext>
                  </a:extLst>
                </p:cNvPr>
                <p:cNvSpPr/>
                <p:nvPr/>
              </p:nvSpPr>
              <p:spPr bwMode="auto">
                <a:xfrm>
                  <a:off x="3003176" y="5327907"/>
                  <a:ext cx="46035" cy="49390"/>
                </a:xfrm>
                <a:prstGeom prst="ellipse">
                  <a:avLst/>
                </a:prstGeom>
                <a:solidFill>
                  <a:schemeClr val="accent2"/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16" name="îṩ1îďè">
                  <a:extLst>
                    <a:ext uri="{FF2B5EF4-FFF2-40B4-BE49-F238E27FC236}">
                      <a16:creationId xmlns="" xmlns:a16="http://schemas.microsoft.com/office/drawing/2014/main" id="{0D83DC81-1DD0-437C-B984-9D5E0389C03E}"/>
                    </a:ext>
                  </a:extLst>
                </p:cNvPr>
                <p:cNvSpPr/>
                <p:nvPr/>
              </p:nvSpPr>
              <p:spPr bwMode="auto">
                <a:xfrm>
                  <a:off x="3003176" y="5466978"/>
                  <a:ext cx="46035" cy="49390"/>
                </a:xfrm>
                <a:prstGeom prst="ellipse">
                  <a:avLst/>
                </a:prstGeom>
                <a:solidFill>
                  <a:schemeClr val="accent2"/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25" name="isḷîdé">
                <a:extLst>
                  <a:ext uri="{FF2B5EF4-FFF2-40B4-BE49-F238E27FC236}">
                    <a16:creationId xmlns="" xmlns:a16="http://schemas.microsoft.com/office/drawing/2014/main" id="{A46D4773-CF0F-428B-BF78-DC92930C661F}"/>
                  </a:ext>
                </a:extLst>
              </p:cNvPr>
              <p:cNvGrpSpPr/>
              <p:nvPr/>
            </p:nvGrpSpPr>
            <p:grpSpPr>
              <a:xfrm>
                <a:off x="6049360" y="4287621"/>
                <a:ext cx="36276" cy="639381"/>
                <a:chOff x="6041485" y="4802816"/>
                <a:chExt cx="42401" cy="747345"/>
              </a:xfrm>
            </p:grpSpPr>
            <p:sp>
              <p:nvSpPr>
                <p:cNvPr id="97" name="ïṩlïḋê">
                  <a:extLst>
                    <a:ext uri="{FF2B5EF4-FFF2-40B4-BE49-F238E27FC236}">
                      <a16:creationId xmlns="" xmlns:a16="http://schemas.microsoft.com/office/drawing/2014/main" id="{E099D9F3-8027-4D4B-8C41-6E8A2F56853E}"/>
                    </a:ext>
                  </a:extLst>
                </p:cNvPr>
                <p:cNvSpPr/>
                <p:nvPr/>
              </p:nvSpPr>
              <p:spPr bwMode="auto">
                <a:xfrm>
                  <a:off x="6041485" y="4802816"/>
                  <a:ext cx="42401" cy="49390"/>
                </a:xfrm>
                <a:prstGeom prst="ellipse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98" name="í$1îdé">
                  <a:extLst>
                    <a:ext uri="{FF2B5EF4-FFF2-40B4-BE49-F238E27FC236}">
                      <a16:creationId xmlns="" xmlns:a16="http://schemas.microsoft.com/office/drawing/2014/main" id="{7E4B9AC3-923C-448B-A8C6-51C6BAFB6012}"/>
                    </a:ext>
                  </a:extLst>
                </p:cNvPr>
                <p:cNvSpPr/>
                <p:nvPr/>
              </p:nvSpPr>
              <p:spPr bwMode="auto">
                <a:xfrm>
                  <a:off x="6041485" y="4940587"/>
                  <a:ext cx="42401" cy="49390"/>
                </a:xfrm>
                <a:prstGeom prst="ellipse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99" name="íśļîďê">
                  <a:extLst>
                    <a:ext uri="{FF2B5EF4-FFF2-40B4-BE49-F238E27FC236}">
                      <a16:creationId xmlns="" xmlns:a16="http://schemas.microsoft.com/office/drawing/2014/main" id="{C3FA3F7D-B0E4-4F1B-91DF-A80E8660AB8B}"/>
                    </a:ext>
                  </a:extLst>
                </p:cNvPr>
                <p:cNvSpPr/>
                <p:nvPr/>
              </p:nvSpPr>
              <p:spPr bwMode="auto">
                <a:xfrm>
                  <a:off x="6041485" y="5082258"/>
                  <a:ext cx="42401" cy="46790"/>
                </a:xfrm>
                <a:prstGeom prst="ellipse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00" name="íşľîde">
                  <a:extLst>
                    <a:ext uri="{FF2B5EF4-FFF2-40B4-BE49-F238E27FC236}">
                      <a16:creationId xmlns="" xmlns:a16="http://schemas.microsoft.com/office/drawing/2014/main" id="{297FA439-E9CA-426B-BB36-C7FE20BAAFE4}"/>
                    </a:ext>
                  </a:extLst>
                </p:cNvPr>
                <p:cNvSpPr/>
                <p:nvPr/>
              </p:nvSpPr>
              <p:spPr bwMode="auto">
                <a:xfrm>
                  <a:off x="6041485" y="5221329"/>
                  <a:ext cx="42401" cy="49390"/>
                </a:xfrm>
                <a:prstGeom prst="ellipse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01" name="ïş1iḍê">
                  <a:extLst>
                    <a:ext uri="{FF2B5EF4-FFF2-40B4-BE49-F238E27FC236}">
                      <a16:creationId xmlns="" xmlns:a16="http://schemas.microsoft.com/office/drawing/2014/main" id="{F82CAA9C-6956-47EE-8A58-A4392EDE76C8}"/>
                    </a:ext>
                  </a:extLst>
                </p:cNvPr>
                <p:cNvSpPr/>
                <p:nvPr/>
              </p:nvSpPr>
              <p:spPr bwMode="auto">
                <a:xfrm>
                  <a:off x="6041485" y="5359100"/>
                  <a:ext cx="42401" cy="49390"/>
                </a:xfrm>
                <a:prstGeom prst="ellipse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02" name="íṥḷiḓè">
                  <a:extLst>
                    <a:ext uri="{FF2B5EF4-FFF2-40B4-BE49-F238E27FC236}">
                      <a16:creationId xmlns="" xmlns:a16="http://schemas.microsoft.com/office/drawing/2014/main" id="{6B9DDF55-F244-4398-B6BE-51935D7B3C1D}"/>
                    </a:ext>
                  </a:extLst>
                </p:cNvPr>
                <p:cNvSpPr/>
                <p:nvPr/>
              </p:nvSpPr>
              <p:spPr bwMode="auto">
                <a:xfrm>
                  <a:off x="6041485" y="5500771"/>
                  <a:ext cx="42401" cy="49390"/>
                </a:xfrm>
                <a:prstGeom prst="ellipse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26" name="íṡļîdé">
                <a:extLst>
                  <a:ext uri="{FF2B5EF4-FFF2-40B4-BE49-F238E27FC236}">
                    <a16:creationId xmlns="" xmlns:a16="http://schemas.microsoft.com/office/drawing/2014/main" id="{734C5129-FF6D-4063-A5A3-A998BF1FB8D3}"/>
                  </a:ext>
                </a:extLst>
              </p:cNvPr>
              <p:cNvGrpSpPr/>
              <p:nvPr/>
            </p:nvGrpSpPr>
            <p:grpSpPr>
              <a:xfrm>
                <a:off x="10118453" y="4384362"/>
                <a:ext cx="39385" cy="521513"/>
                <a:chOff x="10797625" y="4915892"/>
                <a:chExt cx="46035" cy="609574"/>
              </a:xfrm>
            </p:grpSpPr>
            <p:sp>
              <p:nvSpPr>
                <p:cNvPr id="92" name="iṡľídé">
                  <a:extLst>
                    <a:ext uri="{FF2B5EF4-FFF2-40B4-BE49-F238E27FC236}">
                      <a16:creationId xmlns="" xmlns:a16="http://schemas.microsoft.com/office/drawing/2014/main" id="{ADD31CEF-7F05-4E29-932B-92A15B060DFC}"/>
                    </a:ext>
                  </a:extLst>
                </p:cNvPr>
                <p:cNvSpPr/>
                <p:nvPr/>
              </p:nvSpPr>
              <p:spPr bwMode="auto">
                <a:xfrm>
                  <a:off x="10797625" y="4915892"/>
                  <a:ext cx="46035" cy="49390"/>
                </a:xfrm>
                <a:prstGeom prst="ellipse">
                  <a:avLst/>
                </a:prstGeom>
                <a:solidFill>
                  <a:schemeClr val="accent2"/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93" name="îŝ1iḍe">
                  <a:extLst>
                    <a:ext uri="{FF2B5EF4-FFF2-40B4-BE49-F238E27FC236}">
                      <a16:creationId xmlns="" xmlns:a16="http://schemas.microsoft.com/office/drawing/2014/main" id="{88D9035F-D6FC-4E02-B9B7-8BDD822A5889}"/>
                    </a:ext>
                  </a:extLst>
                </p:cNvPr>
                <p:cNvSpPr/>
                <p:nvPr/>
              </p:nvSpPr>
              <p:spPr bwMode="auto">
                <a:xfrm>
                  <a:off x="10797625" y="5057563"/>
                  <a:ext cx="46035" cy="46790"/>
                </a:xfrm>
                <a:prstGeom prst="ellipse">
                  <a:avLst/>
                </a:prstGeom>
                <a:solidFill>
                  <a:schemeClr val="accent2"/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94" name="iSľide">
                  <a:extLst>
                    <a:ext uri="{FF2B5EF4-FFF2-40B4-BE49-F238E27FC236}">
                      <a16:creationId xmlns="" xmlns:a16="http://schemas.microsoft.com/office/drawing/2014/main" id="{227FF844-441C-4494-A39F-F1C4E540A235}"/>
                    </a:ext>
                  </a:extLst>
                </p:cNvPr>
                <p:cNvSpPr/>
                <p:nvPr/>
              </p:nvSpPr>
              <p:spPr bwMode="auto">
                <a:xfrm>
                  <a:off x="10797625" y="5196634"/>
                  <a:ext cx="46035" cy="49390"/>
                </a:xfrm>
                <a:prstGeom prst="ellipse">
                  <a:avLst/>
                </a:prstGeom>
                <a:solidFill>
                  <a:schemeClr val="accent2"/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95" name="ï$ľiďè">
                  <a:extLst>
                    <a:ext uri="{FF2B5EF4-FFF2-40B4-BE49-F238E27FC236}">
                      <a16:creationId xmlns="" xmlns:a16="http://schemas.microsoft.com/office/drawing/2014/main" id="{C3AF47AA-3355-48C6-9764-B1789B2A6546}"/>
                    </a:ext>
                  </a:extLst>
                </p:cNvPr>
                <p:cNvSpPr/>
                <p:nvPr/>
              </p:nvSpPr>
              <p:spPr bwMode="auto">
                <a:xfrm>
                  <a:off x="10797625" y="5334405"/>
                  <a:ext cx="46035" cy="49390"/>
                </a:xfrm>
                <a:prstGeom prst="ellipse">
                  <a:avLst/>
                </a:prstGeom>
                <a:solidFill>
                  <a:schemeClr val="accent2"/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96" name="ïśḻíḍè">
                  <a:extLst>
                    <a:ext uri="{FF2B5EF4-FFF2-40B4-BE49-F238E27FC236}">
                      <a16:creationId xmlns="" xmlns:a16="http://schemas.microsoft.com/office/drawing/2014/main" id="{43787E55-71E6-40B3-B616-BA0C427BCA08}"/>
                    </a:ext>
                  </a:extLst>
                </p:cNvPr>
                <p:cNvSpPr/>
                <p:nvPr/>
              </p:nvSpPr>
              <p:spPr bwMode="auto">
                <a:xfrm>
                  <a:off x="10797625" y="5476076"/>
                  <a:ext cx="46035" cy="49390"/>
                </a:xfrm>
                <a:prstGeom prst="ellipse">
                  <a:avLst/>
                </a:prstGeom>
                <a:solidFill>
                  <a:schemeClr val="accent2"/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27" name="ísḻïḑè">
                <a:extLst>
                  <a:ext uri="{FF2B5EF4-FFF2-40B4-BE49-F238E27FC236}">
                    <a16:creationId xmlns="" xmlns:a16="http://schemas.microsoft.com/office/drawing/2014/main" id="{411A8E6D-AEF4-4D04-AFE1-A06C63A0CA41}"/>
                  </a:ext>
                </a:extLst>
              </p:cNvPr>
              <p:cNvGrpSpPr/>
              <p:nvPr/>
            </p:nvGrpSpPr>
            <p:grpSpPr>
              <a:xfrm>
                <a:off x="7367721" y="3303526"/>
                <a:ext cx="38349" cy="1594559"/>
                <a:chOff x="7582445" y="3652555"/>
                <a:chExt cx="44824" cy="1863813"/>
              </a:xfrm>
            </p:grpSpPr>
            <p:sp>
              <p:nvSpPr>
                <p:cNvPr id="78" name="i$ľíḍé">
                  <a:extLst>
                    <a:ext uri="{FF2B5EF4-FFF2-40B4-BE49-F238E27FC236}">
                      <a16:creationId xmlns="" xmlns:a16="http://schemas.microsoft.com/office/drawing/2014/main" id="{1AC41004-C6B8-46A5-84F8-7E31D6FBF0E8}"/>
                    </a:ext>
                  </a:extLst>
                </p:cNvPr>
                <p:cNvSpPr/>
                <p:nvPr/>
              </p:nvSpPr>
              <p:spPr bwMode="auto">
                <a:xfrm>
                  <a:off x="7582445" y="3652555"/>
                  <a:ext cx="44824" cy="49390"/>
                </a:xfrm>
                <a:prstGeom prst="ellipse">
                  <a:avLst/>
                </a:prstGeom>
                <a:solidFill>
                  <a:schemeClr val="accent5"/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79" name="íSḻïdè">
                  <a:extLst>
                    <a:ext uri="{FF2B5EF4-FFF2-40B4-BE49-F238E27FC236}">
                      <a16:creationId xmlns="" xmlns:a16="http://schemas.microsoft.com/office/drawing/2014/main" id="{77BD46C4-540A-464E-A449-459465DDF170}"/>
                    </a:ext>
                  </a:extLst>
                </p:cNvPr>
                <p:cNvSpPr/>
                <p:nvPr/>
              </p:nvSpPr>
              <p:spPr bwMode="auto">
                <a:xfrm>
                  <a:off x="7582445" y="3791626"/>
                  <a:ext cx="44824" cy="48090"/>
                </a:xfrm>
                <a:prstGeom prst="ellipse">
                  <a:avLst/>
                </a:prstGeom>
                <a:solidFill>
                  <a:schemeClr val="accent5"/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80" name="iṧľiďè">
                  <a:extLst>
                    <a:ext uri="{FF2B5EF4-FFF2-40B4-BE49-F238E27FC236}">
                      <a16:creationId xmlns="" xmlns:a16="http://schemas.microsoft.com/office/drawing/2014/main" id="{8AAC694A-A296-4189-A1AA-C9AF5EE94947}"/>
                    </a:ext>
                  </a:extLst>
                </p:cNvPr>
                <p:cNvSpPr/>
                <p:nvPr/>
              </p:nvSpPr>
              <p:spPr bwMode="auto">
                <a:xfrm>
                  <a:off x="7582445" y="3931997"/>
                  <a:ext cx="44824" cy="46790"/>
                </a:xfrm>
                <a:prstGeom prst="ellipse">
                  <a:avLst/>
                </a:prstGeom>
                <a:solidFill>
                  <a:schemeClr val="accent5"/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81" name="ísļîḋé">
                  <a:extLst>
                    <a:ext uri="{FF2B5EF4-FFF2-40B4-BE49-F238E27FC236}">
                      <a16:creationId xmlns="" xmlns:a16="http://schemas.microsoft.com/office/drawing/2014/main" id="{84B37148-2E2F-48FD-A58D-907BF246940B}"/>
                    </a:ext>
                  </a:extLst>
                </p:cNvPr>
                <p:cNvSpPr/>
                <p:nvPr/>
              </p:nvSpPr>
              <p:spPr bwMode="auto">
                <a:xfrm>
                  <a:off x="7582445" y="4071068"/>
                  <a:ext cx="44824" cy="49390"/>
                </a:xfrm>
                <a:prstGeom prst="ellipse">
                  <a:avLst/>
                </a:prstGeom>
                <a:solidFill>
                  <a:schemeClr val="accent5"/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82" name="ïSľiḑé">
                  <a:extLst>
                    <a:ext uri="{FF2B5EF4-FFF2-40B4-BE49-F238E27FC236}">
                      <a16:creationId xmlns="" xmlns:a16="http://schemas.microsoft.com/office/drawing/2014/main" id="{1E62374E-52B2-43AC-AB7C-7367F2436A3D}"/>
                    </a:ext>
                  </a:extLst>
                </p:cNvPr>
                <p:cNvSpPr/>
                <p:nvPr/>
              </p:nvSpPr>
              <p:spPr bwMode="auto">
                <a:xfrm>
                  <a:off x="7582445" y="4212738"/>
                  <a:ext cx="44824" cy="45491"/>
                </a:xfrm>
                <a:prstGeom prst="ellipse">
                  <a:avLst/>
                </a:prstGeom>
                <a:solidFill>
                  <a:schemeClr val="accent5"/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83" name="ïślîďè">
                  <a:extLst>
                    <a:ext uri="{FF2B5EF4-FFF2-40B4-BE49-F238E27FC236}">
                      <a16:creationId xmlns="" xmlns:a16="http://schemas.microsoft.com/office/drawing/2014/main" id="{D023CECB-29E4-4B66-8C75-67825E312182}"/>
                    </a:ext>
                  </a:extLst>
                </p:cNvPr>
                <p:cNvSpPr/>
                <p:nvPr/>
              </p:nvSpPr>
              <p:spPr bwMode="auto">
                <a:xfrm>
                  <a:off x="7582445" y="4350510"/>
                  <a:ext cx="44824" cy="49390"/>
                </a:xfrm>
                <a:prstGeom prst="ellipse">
                  <a:avLst/>
                </a:prstGeom>
                <a:solidFill>
                  <a:schemeClr val="accent5"/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84" name="îšļïḓê">
                  <a:extLst>
                    <a:ext uri="{FF2B5EF4-FFF2-40B4-BE49-F238E27FC236}">
                      <a16:creationId xmlns="" xmlns:a16="http://schemas.microsoft.com/office/drawing/2014/main" id="{84B24A54-F045-4FA6-AEA8-6B62C62B97DB}"/>
                    </a:ext>
                  </a:extLst>
                </p:cNvPr>
                <p:cNvSpPr/>
                <p:nvPr/>
              </p:nvSpPr>
              <p:spPr bwMode="auto">
                <a:xfrm>
                  <a:off x="7582445" y="4489581"/>
                  <a:ext cx="44824" cy="48090"/>
                </a:xfrm>
                <a:prstGeom prst="ellipse">
                  <a:avLst/>
                </a:prstGeom>
                <a:solidFill>
                  <a:schemeClr val="accent5"/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85" name="iS1ïde">
                  <a:extLst>
                    <a:ext uri="{FF2B5EF4-FFF2-40B4-BE49-F238E27FC236}">
                      <a16:creationId xmlns="" xmlns:a16="http://schemas.microsoft.com/office/drawing/2014/main" id="{3428B9ED-AE17-4B42-AF5C-034D8A0E67D2}"/>
                    </a:ext>
                  </a:extLst>
                </p:cNvPr>
                <p:cNvSpPr/>
                <p:nvPr/>
              </p:nvSpPr>
              <p:spPr bwMode="auto">
                <a:xfrm>
                  <a:off x="7582445" y="4629952"/>
                  <a:ext cx="44824" cy="49390"/>
                </a:xfrm>
                <a:prstGeom prst="ellipse">
                  <a:avLst/>
                </a:prstGeom>
                <a:solidFill>
                  <a:schemeClr val="accent5"/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86" name="ïŝľídè">
                  <a:extLst>
                    <a:ext uri="{FF2B5EF4-FFF2-40B4-BE49-F238E27FC236}">
                      <a16:creationId xmlns="" xmlns:a16="http://schemas.microsoft.com/office/drawing/2014/main" id="{2AD839C3-8F5E-427D-9ACA-4F66B1D81422}"/>
                    </a:ext>
                  </a:extLst>
                </p:cNvPr>
                <p:cNvSpPr/>
                <p:nvPr/>
              </p:nvSpPr>
              <p:spPr bwMode="auto">
                <a:xfrm>
                  <a:off x="7582445" y="4769023"/>
                  <a:ext cx="44824" cy="49390"/>
                </a:xfrm>
                <a:prstGeom prst="ellipse">
                  <a:avLst/>
                </a:prstGeom>
                <a:solidFill>
                  <a:schemeClr val="accent5"/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87" name="ïṡḻïḋè">
                  <a:extLst>
                    <a:ext uri="{FF2B5EF4-FFF2-40B4-BE49-F238E27FC236}">
                      <a16:creationId xmlns="" xmlns:a16="http://schemas.microsoft.com/office/drawing/2014/main" id="{543F5283-E410-4BEE-9C86-01D327704489}"/>
                    </a:ext>
                  </a:extLst>
                </p:cNvPr>
                <p:cNvSpPr/>
                <p:nvPr/>
              </p:nvSpPr>
              <p:spPr bwMode="auto">
                <a:xfrm>
                  <a:off x="7582445" y="4910693"/>
                  <a:ext cx="44824" cy="45491"/>
                </a:xfrm>
                <a:prstGeom prst="ellipse">
                  <a:avLst/>
                </a:prstGeom>
                <a:solidFill>
                  <a:schemeClr val="accent5"/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88" name="iṡľiďê">
                  <a:extLst>
                    <a:ext uri="{FF2B5EF4-FFF2-40B4-BE49-F238E27FC236}">
                      <a16:creationId xmlns="" xmlns:a16="http://schemas.microsoft.com/office/drawing/2014/main" id="{859A55C9-CAE2-4619-9C91-1BC48EB24BC9}"/>
                    </a:ext>
                  </a:extLst>
                </p:cNvPr>
                <p:cNvSpPr/>
                <p:nvPr/>
              </p:nvSpPr>
              <p:spPr bwMode="auto">
                <a:xfrm>
                  <a:off x="7582445" y="5048465"/>
                  <a:ext cx="44824" cy="49390"/>
                </a:xfrm>
                <a:prstGeom prst="ellipse">
                  <a:avLst/>
                </a:prstGeom>
                <a:solidFill>
                  <a:schemeClr val="accent5"/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89" name="iṡḷiḑe">
                  <a:extLst>
                    <a:ext uri="{FF2B5EF4-FFF2-40B4-BE49-F238E27FC236}">
                      <a16:creationId xmlns="" xmlns:a16="http://schemas.microsoft.com/office/drawing/2014/main" id="{2CF8ABF0-1A2C-42AF-9751-2169802ABAC9}"/>
                    </a:ext>
                  </a:extLst>
                </p:cNvPr>
                <p:cNvSpPr/>
                <p:nvPr/>
              </p:nvSpPr>
              <p:spPr bwMode="auto">
                <a:xfrm>
                  <a:off x="7582445" y="5187536"/>
                  <a:ext cx="44824" cy="49390"/>
                </a:xfrm>
                <a:prstGeom prst="ellipse">
                  <a:avLst/>
                </a:prstGeom>
                <a:solidFill>
                  <a:schemeClr val="accent5"/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90" name="ïṩľîḑe">
                  <a:extLst>
                    <a:ext uri="{FF2B5EF4-FFF2-40B4-BE49-F238E27FC236}">
                      <a16:creationId xmlns="" xmlns:a16="http://schemas.microsoft.com/office/drawing/2014/main" id="{0D5C1CAA-A6FE-460E-BAA8-A288135ABE0C}"/>
                    </a:ext>
                  </a:extLst>
                </p:cNvPr>
                <p:cNvSpPr/>
                <p:nvPr/>
              </p:nvSpPr>
              <p:spPr bwMode="auto">
                <a:xfrm>
                  <a:off x="7582445" y="5327907"/>
                  <a:ext cx="44824" cy="49390"/>
                </a:xfrm>
                <a:prstGeom prst="ellipse">
                  <a:avLst/>
                </a:prstGeom>
                <a:solidFill>
                  <a:schemeClr val="accent5"/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91" name="îşḻiḍê">
                  <a:extLst>
                    <a:ext uri="{FF2B5EF4-FFF2-40B4-BE49-F238E27FC236}">
                      <a16:creationId xmlns="" xmlns:a16="http://schemas.microsoft.com/office/drawing/2014/main" id="{7C18314E-66B5-4AA3-8D88-E0E88A71E1AE}"/>
                    </a:ext>
                  </a:extLst>
                </p:cNvPr>
                <p:cNvSpPr/>
                <p:nvPr/>
              </p:nvSpPr>
              <p:spPr bwMode="auto">
                <a:xfrm>
                  <a:off x="7582445" y="5466978"/>
                  <a:ext cx="44824" cy="49390"/>
                </a:xfrm>
                <a:prstGeom prst="ellipse">
                  <a:avLst/>
                </a:prstGeom>
                <a:solidFill>
                  <a:schemeClr val="accent5"/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28" name="isľiḋé">
                <a:extLst>
                  <a:ext uri="{FF2B5EF4-FFF2-40B4-BE49-F238E27FC236}">
                    <a16:creationId xmlns="" xmlns:a16="http://schemas.microsoft.com/office/drawing/2014/main" id="{499B3F3B-0953-4CE7-8BAD-A804D8C4C05D}"/>
                  </a:ext>
                </a:extLst>
              </p:cNvPr>
              <p:cNvGrpSpPr/>
              <p:nvPr/>
            </p:nvGrpSpPr>
            <p:grpSpPr>
              <a:xfrm>
                <a:off x="9466528" y="2567429"/>
                <a:ext cx="1340127" cy="1770269"/>
                <a:chOff x="9466528" y="2567429"/>
                <a:chExt cx="1340127" cy="1770269"/>
              </a:xfrm>
            </p:grpSpPr>
            <p:sp>
              <p:nvSpPr>
                <p:cNvPr id="74" name="íṡlïḓé">
                  <a:extLst>
                    <a:ext uri="{FF2B5EF4-FFF2-40B4-BE49-F238E27FC236}">
                      <a16:creationId xmlns="" xmlns:a16="http://schemas.microsoft.com/office/drawing/2014/main" id="{FABD737F-9AE4-4BB3-992E-CB55FE19F4C6}"/>
                    </a:ext>
                  </a:extLst>
                </p:cNvPr>
                <p:cNvSpPr/>
                <p:nvPr/>
              </p:nvSpPr>
              <p:spPr bwMode="auto">
                <a:xfrm>
                  <a:off x="9466528" y="2567429"/>
                  <a:ext cx="1340127" cy="1770269"/>
                </a:xfrm>
                <a:custGeom>
                  <a:avLst/>
                  <a:gdLst>
                    <a:gd name="T0" fmla="*/ 332 w 547"/>
                    <a:gd name="T1" fmla="*/ 0 h 673"/>
                    <a:gd name="T2" fmla="*/ 216 w 547"/>
                    <a:gd name="T3" fmla="*/ 0 h 673"/>
                    <a:gd name="T4" fmla="*/ 0 w 547"/>
                    <a:gd name="T5" fmla="*/ 216 h 673"/>
                    <a:gd name="T6" fmla="*/ 0 w 547"/>
                    <a:gd name="T7" fmla="*/ 302 h 673"/>
                    <a:gd name="T8" fmla="*/ 216 w 547"/>
                    <a:gd name="T9" fmla="*/ 517 h 673"/>
                    <a:gd name="T10" fmla="*/ 253 w 547"/>
                    <a:gd name="T11" fmla="*/ 517 h 673"/>
                    <a:gd name="T12" fmla="*/ 275 w 547"/>
                    <a:gd name="T13" fmla="*/ 673 h 673"/>
                    <a:gd name="T14" fmla="*/ 295 w 547"/>
                    <a:gd name="T15" fmla="*/ 517 h 673"/>
                    <a:gd name="T16" fmla="*/ 332 w 547"/>
                    <a:gd name="T17" fmla="*/ 517 h 673"/>
                    <a:gd name="T18" fmla="*/ 547 w 547"/>
                    <a:gd name="T19" fmla="*/ 302 h 673"/>
                    <a:gd name="T20" fmla="*/ 547 w 547"/>
                    <a:gd name="T21" fmla="*/ 216 h 673"/>
                    <a:gd name="T22" fmla="*/ 332 w 547"/>
                    <a:gd name="T23" fmla="*/ 0 h 6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547" h="673">
                      <a:moveTo>
                        <a:pt x="332" y="0"/>
                      </a:moveTo>
                      <a:cubicBezTo>
                        <a:pt x="216" y="0"/>
                        <a:pt x="216" y="0"/>
                        <a:pt x="216" y="0"/>
                      </a:cubicBezTo>
                      <a:cubicBezTo>
                        <a:pt x="97" y="0"/>
                        <a:pt x="0" y="97"/>
                        <a:pt x="0" y="216"/>
                      </a:cubicBezTo>
                      <a:cubicBezTo>
                        <a:pt x="0" y="302"/>
                        <a:pt x="0" y="302"/>
                        <a:pt x="0" y="302"/>
                      </a:cubicBezTo>
                      <a:cubicBezTo>
                        <a:pt x="0" y="421"/>
                        <a:pt x="97" y="517"/>
                        <a:pt x="216" y="517"/>
                      </a:cubicBezTo>
                      <a:cubicBezTo>
                        <a:pt x="253" y="517"/>
                        <a:pt x="253" y="517"/>
                        <a:pt x="253" y="517"/>
                      </a:cubicBezTo>
                      <a:cubicBezTo>
                        <a:pt x="275" y="673"/>
                        <a:pt x="275" y="673"/>
                        <a:pt x="275" y="673"/>
                      </a:cubicBezTo>
                      <a:cubicBezTo>
                        <a:pt x="295" y="517"/>
                        <a:pt x="295" y="517"/>
                        <a:pt x="295" y="517"/>
                      </a:cubicBezTo>
                      <a:cubicBezTo>
                        <a:pt x="332" y="517"/>
                        <a:pt x="332" y="517"/>
                        <a:pt x="332" y="517"/>
                      </a:cubicBezTo>
                      <a:cubicBezTo>
                        <a:pt x="451" y="517"/>
                        <a:pt x="547" y="421"/>
                        <a:pt x="547" y="302"/>
                      </a:cubicBezTo>
                      <a:cubicBezTo>
                        <a:pt x="547" y="216"/>
                        <a:pt x="547" y="216"/>
                        <a:pt x="547" y="216"/>
                      </a:cubicBezTo>
                      <a:cubicBezTo>
                        <a:pt x="547" y="97"/>
                        <a:pt x="451" y="0"/>
                        <a:pt x="332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grpSp>
              <p:nvGrpSpPr>
                <p:cNvPr id="75" name="îSliḑè">
                  <a:extLst>
                    <a:ext uri="{FF2B5EF4-FFF2-40B4-BE49-F238E27FC236}">
                      <a16:creationId xmlns="" xmlns:a16="http://schemas.microsoft.com/office/drawing/2014/main" id="{2A7FEB11-4B15-43A7-A65B-679CE84800CD}"/>
                    </a:ext>
                  </a:extLst>
                </p:cNvPr>
                <p:cNvGrpSpPr/>
                <p:nvPr/>
              </p:nvGrpSpPr>
              <p:grpSpPr>
                <a:xfrm>
                  <a:off x="9918076" y="3122170"/>
                  <a:ext cx="436993" cy="355570"/>
                  <a:chOff x="10074275" y="4479132"/>
                  <a:chExt cx="464344" cy="377825"/>
                </a:xfrm>
                <a:solidFill>
                  <a:schemeClr val="bg1"/>
                </a:solidFill>
              </p:grpSpPr>
              <p:sp>
                <p:nvSpPr>
                  <p:cNvPr id="76" name="íŝļiḑè">
                    <a:extLst>
                      <a:ext uri="{FF2B5EF4-FFF2-40B4-BE49-F238E27FC236}">
                        <a16:creationId xmlns="" xmlns:a16="http://schemas.microsoft.com/office/drawing/2014/main" id="{6C4F153C-5CCF-4720-8347-3A5127B5CCF6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10393363" y="4595019"/>
                    <a:ext cx="87313" cy="116681"/>
                  </a:xfrm>
                  <a:custGeom>
                    <a:avLst/>
                    <a:gdLst>
                      <a:gd name="T0" fmla="*/ 10800 w 21600"/>
                      <a:gd name="T1" fmla="*/ 10800 h 21600"/>
                      <a:gd name="T2" fmla="*/ 10800 w 21600"/>
                      <a:gd name="T3" fmla="*/ 10800 h 21600"/>
                      <a:gd name="T4" fmla="*/ 10800 w 21600"/>
                      <a:gd name="T5" fmla="*/ 10800 h 21600"/>
                      <a:gd name="T6" fmla="*/ 10800 w 21600"/>
                      <a:gd name="T7" fmla="*/ 10800 h 216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1600" h="21600">
                        <a:moveTo>
                          <a:pt x="17999" y="18900"/>
                        </a:moveTo>
                        <a:lnTo>
                          <a:pt x="3600" y="18900"/>
                        </a:lnTo>
                        <a:lnTo>
                          <a:pt x="3600" y="2700"/>
                        </a:lnTo>
                        <a:lnTo>
                          <a:pt x="7200" y="2700"/>
                        </a:lnTo>
                        <a:lnTo>
                          <a:pt x="17999" y="14850"/>
                        </a:lnTo>
                        <a:cubicBezTo>
                          <a:pt x="17999" y="14850"/>
                          <a:pt x="17999" y="18900"/>
                          <a:pt x="17999" y="18900"/>
                        </a:cubicBezTo>
                        <a:close/>
                        <a:moveTo>
                          <a:pt x="10195" y="1202"/>
                        </a:moveTo>
                        <a:cubicBezTo>
                          <a:pt x="9527" y="450"/>
                          <a:pt x="8402" y="0"/>
                          <a:pt x="7200" y="0"/>
                        </a:cubicBezTo>
                        <a:lnTo>
                          <a:pt x="3600" y="0"/>
                        </a:lnTo>
                        <a:cubicBezTo>
                          <a:pt x="1610" y="0"/>
                          <a:pt x="0" y="1207"/>
                          <a:pt x="0" y="2700"/>
                        </a:cubicBezTo>
                        <a:lnTo>
                          <a:pt x="0" y="18900"/>
                        </a:lnTo>
                        <a:cubicBezTo>
                          <a:pt x="0" y="20392"/>
                          <a:pt x="1610" y="21599"/>
                          <a:pt x="3600" y="21599"/>
                        </a:cubicBezTo>
                        <a:lnTo>
                          <a:pt x="17999" y="21599"/>
                        </a:lnTo>
                        <a:cubicBezTo>
                          <a:pt x="19989" y="21599"/>
                          <a:pt x="21600" y="20392"/>
                          <a:pt x="21600" y="18900"/>
                        </a:cubicBezTo>
                        <a:lnTo>
                          <a:pt x="21600" y="14850"/>
                        </a:lnTo>
                        <a:cubicBezTo>
                          <a:pt x="21600" y="14317"/>
                          <a:pt x="21389" y="13795"/>
                          <a:pt x="20995" y="13352"/>
                        </a:cubicBezTo>
                        <a:cubicBezTo>
                          <a:pt x="20995" y="13352"/>
                          <a:pt x="10195" y="1202"/>
                          <a:pt x="10195" y="120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 w="12700" cap="flat" cmpd="sng">
                        <a:solidFill>
                          <a:srgbClr val="000000"/>
                        </a:solidFill>
                        <a:prstDash val="solid"/>
                        <a:miter lim="0"/>
                        <a:headEnd/>
                        <a:tailEnd/>
                      </a14:hiddenLine>
                    </a:ext>
                    <a:ext uri="{AF507438-7753-43e0-B8FC-AC1667EBCBE1}">
                      <a14:hiddenEffects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square" lIns="91440" tIns="45720" rIns="91440" bIns="45720" anchor="ctr">
                    <a:normAutofit fontScale="25000" lnSpcReduction="20000"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77" name="îš1iďê">
                    <a:extLst>
                      <a:ext uri="{FF2B5EF4-FFF2-40B4-BE49-F238E27FC236}">
                        <a16:creationId xmlns="" xmlns:a16="http://schemas.microsoft.com/office/drawing/2014/main" id="{025A73D9-9901-46E8-82C7-188E0C942F00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10074275" y="4479132"/>
                    <a:ext cx="464344" cy="377825"/>
                  </a:xfrm>
                  <a:custGeom>
                    <a:avLst/>
                    <a:gdLst>
                      <a:gd name="T0" fmla="*/ 10800 w 21600"/>
                      <a:gd name="T1" fmla="*/ 10800 h 21600"/>
                      <a:gd name="T2" fmla="*/ 10800 w 21600"/>
                      <a:gd name="T3" fmla="*/ 10800 h 21600"/>
                      <a:gd name="T4" fmla="*/ 10800 w 21600"/>
                      <a:gd name="T5" fmla="*/ 10800 h 21600"/>
                      <a:gd name="T6" fmla="*/ 10800 w 21600"/>
                      <a:gd name="T7" fmla="*/ 10800 h 216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1600" h="21600">
                        <a:moveTo>
                          <a:pt x="20250" y="16615"/>
                        </a:moveTo>
                        <a:cubicBezTo>
                          <a:pt x="20250" y="17074"/>
                          <a:pt x="19948" y="17446"/>
                          <a:pt x="19575" y="17446"/>
                        </a:cubicBezTo>
                        <a:lnTo>
                          <a:pt x="18803" y="17446"/>
                        </a:lnTo>
                        <a:cubicBezTo>
                          <a:pt x="18501" y="16016"/>
                          <a:pt x="17453" y="14953"/>
                          <a:pt x="16200" y="14953"/>
                        </a:cubicBezTo>
                        <a:cubicBezTo>
                          <a:pt x="14945" y="14953"/>
                          <a:pt x="13897" y="16016"/>
                          <a:pt x="13595" y="17446"/>
                        </a:cubicBezTo>
                        <a:lnTo>
                          <a:pt x="10029" y="17446"/>
                        </a:lnTo>
                        <a:cubicBezTo>
                          <a:pt x="9727" y="16016"/>
                          <a:pt x="8679" y="14953"/>
                          <a:pt x="7425" y="14953"/>
                        </a:cubicBezTo>
                        <a:cubicBezTo>
                          <a:pt x="6170" y="14953"/>
                          <a:pt x="5122" y="16016"/>
                          <a:pt x="4820" y="17446"/>
                        </a:cubicBezTo>
                        <a:lnTo>
                          <a:pt x="4050" y="17446"/>
                        </a:lnTo>
                        <a:cubicBezTo>
                          <a:pt x="3677" y="17446"/>
                          <a:pt x="3375" y="17074"/>
                          <a:pt x="3375" y="16615"/>
                        </a:cubicBezTo>
                        <a:lnTo>
                          <a:pt x="3375" y="14123"/>
                        </a:lnTo>
                        <a:lnTo>
                          <a:pt x="12150" y="14123"/>
                        </a:lnTo>
                        <a:cubicBezTo>
                          <a:pt x="13266" y="14123"/>
                          <a:pt x="14175" y="13005"/>
                          <a:pt x="14175" y="11630"/>
                        </a:cubicBezTo>
                        <a:lnTo>
                          <a:pt x="14175" y="5815"/>
                        </a:lnTo>
                        <a:lnTo>
                          <a:pt x="16875" y="5815"/>
                        </a:lnTo>
                        <a:cubicBezTo>
                          <a:pt x="17100" y="5815"/>
                          <a:pt x="17311" y="5954"/>
                          <a:pt x="17436" y="6185"/>
                        </a:cubicBezTo>
                        <a:lnTo>
                          <a:pt x="20136" y="11169"/>
                        </a:lnTo>
                        <a:cubicBezTo>
                          <a:pt x="20210" y="11306"/>
                          <a:pt x="20250" y="11466"/>
                          <a:pt x="20250" y="11630"/>
                        </a:cubicBezTo>
                        <a:cubicBezTo>
                          <a:pt x="20250" y="11630"/>
                          <a:pt x="20250" y="16615"/>
                          <a:pt x="20250" y="16615"/>
                        </a:cubicBezTo>
                        <a:close/>
                        <a:moveTo>
                          <a:pt x="16200" y="19938"/>
                        </a:moveTo>
                        <a:cubicBezTo>
                          <a:pt x="15454" y="19938"/>
                          <a:pt x="14850" y="19193"/>
                          <a:pt x="14850" y="18276"/>
                        </a:cubicBezTo>
                        <a:cubicBezTo>
                          <a:pt x="14850" y="17360"/>
                          <a:pt x="15454" y="16615"/>
                          <a:pt x="16200" y="16615"/>
                        </a:cubicBezTo>
                        <a:cubicBezTo>
                          <a:pt x="16945" y="16615"/>
                          <a:pt x="17550" y="17360"/>
                          <a:pt x="17550" y="18276"/>
                        </a:cubicBezTo>
                        <a:cubicBezTo>
                          <a:pt x="17550" y="19193"/>
                          <a:pt x="16945" y="19938"/>
                          <a:pt x="16200" y="19938"/>
                        </a:cubicBezTo>
                        <a:moveTo>
                          <a:pt x="7425" y="19938"/>
                        </a:moveTo>
                        <a:cubicBezTo>
                          <a:pt x="6679" y="19938"/>
                          <a:pt x="6075" y="19193"/>
                          <a:pt x="6075" y="18276"/>
                        </a:cubicBezTo>
                        <a:cubicBezTo>
                          <a:pt x="6075" y="17360"/>
                          <a:pt x="6679" y="16615"/>
                          <a:pt x="7425" y="16615"/>
                        </a:cubicBezTo>
                        <a:cubicBezTo>
                          <a:pt x="8170" y="16615"/>
                          <a:pt x="8775" y="17360"/>
                          <a:pt x="8775" y="18276"/>
                        </a:cubicBezTo>
                        <a:cubicBezTo>
                          <a:pt x="8775" y="19193"/>
                          <a:pt x="8170" y="19938"/>
                          <a:pt x="7425" y="19938"/>
                        </a:cubicBezTo>
                        <a:moveTo>
                          <a:pt x="2024" y="12461"/>
                        </a:moveTo>
                        <a:cubicBezTo>
                          <a:pt x="1652" y="12461"/>
                          <a:pt x="1349" y="12089"/>
                          <a:pt x="1349" y="11630"/>
                        </a:cubicBezTo>
                        <a:lnTo>
                          <a:pt x="1349" y="2492"/>
                        </a:lnTo>
                        <a:cubicBezTo>
                          <a:pt x="1349" y="2033"/>
                          <a:pt x="1652" y="1661"/>
                          <a:pt x="2024" y="1661"/>
                        </a:cubicBezTo>
                        <a:lnTo>
                          <a:pt x="12150" y="1661"/>
                        </a:lnTo>
                        <a:cubicBezTo>
                          <a:pt x="12523" y="1661"/>
                          <a:pt x="12825" y="2033"/>
                          <a:pt x="12825" y="2492"/>
                        </a:cubicBezTo>
                        <a:lnTo>
                          <a:pt x="12825" y="4153"/>
                        </a:lnTo>
                        <a:lnTo>
                          <a:pt x="12825" y="5815"/>
                        </a:lnTo>
                        <a:lnTo>
                          <a:pt x="12825" y="11630"/>
                        </a:lnTo>
                        <a:cubicBezTo>
                          <a:pt x="12825" y="12089"/>
                          <a:pt x="12523" y="12461"/>
                          <a:pt x="12150" y="12461"/>
                        </a:cubicBezTo>
                        <a:cubicBezTo>
                          <a:pt x="12150" y="12461"/>
                          <a:pt x="2024" y="12461"/>
                          <a:pt x="2024" y="12461"/>
                        </a:cubicBezTo>
                        <a:close/>
                        <a:moveTo>
                          <a:pt x="21259" y="10248"/>
                        </a:moveTo>
                        <a:lnTo>
                          <a:pt x="18559" y="5263"/>
                        </a:lnTo>
                        <a:cubicBezTo>
                          <a:pt x="18182" y="4568"/>
                          <a:pt x="17552" y="4153"/>
                          <a:pt x="16875" y="4153"/>
                        </a:cubicBezTo>
                        <a:lnTo>
                          <a:pt x="14175" y="4153"/>
                        </a:lnTo>
                        <a:lnTo>
                          <a:pt x="14175" y="2492"/>
                        </a:lnTo>
                        <a:cubicBezTo>
                          <a:pt x="14175" y="1117"/>
                          <a:pt x="13266" y="0"/>
                          <a:pt x="12150" y="0"/>
                        </a:cubicBezTo>
                        <a:lnTo>
                          <a:pt x="2024" y="0"/>
                        </a:lnTo>
                        <a:cubicBezTo>
                          <a:pt x="908" y="0"/>
                          <a:pt x="0" y="1117"/>
                          <a:pt x="0" y="2492"/>
                        </a:cubicBezTo>
                        <a:lnTo>
                          <a:pt x="0" y="11630"/>
                        </a:lnTo>
                        <a:cubicBezTo>
                          <a:pt x="0" y="13005"/>
                          <a:pt x="908" y="14123"/>
                          <a:pt x="2024" y="14123"/>
                        </a:cubicBezTo>
                        <a:lnTo>
                          <a:pt x="2025" y="14123"/>
                        </a:lnTo>
                        <a:lnTo>
                          <a:pt x="2025" y="16615"/>
                        </a:lnTo>
                        <a:cubicBezTo>
                          <a:pt x="2025" y="17989"/>
                          <a:pt x="2933" y="19107"/>
                          <a:pt x="4050" y="19107"/>
                        </a:cubicBezTo>
                        <a:lnTo>
                          <a:pt x="4820" y="19107"/>
                        </a:lnTo>
                        <a:cubicBezTo>
                          <a:pt x="5122" y="20537"/>
                          <a:pt x="6170" y="21600"/>
                          <a:pt x="7425" y="21600"/>
                        </a:cubicBezTo>
                        <a:cubicBezTo>
                          <a:pt x="8679" y="21600"/>
                          <a:pt x="9727" y="20537"/>
                          <a:pt x="10029" y="19107"/>
                        </a:cubicBezTo>
                        <a:lnTo>
                          <a:pt x="13595" y="19107"/>
                        </a:lnTo>
                        <a:cubicBezTo>
                          <a:pt x="13897" y="20537"/>
                          <a:pt x="14945" y="21600"/>
                          <a:pt x="16200" y="21600"/>
                        </a:cubicBezTo>
                        <a:cubicBezTo>
                          <a:pt x="17453" y="21600"/>
                          <a:pt x="18501" y="20537"/>
                          <a:pt x="18803" y="19107"/>
                        </a:cubicBezTo>
                        <a:lnTo>
                          <a:pt x="19575" y="19107"/>
                        </a:lnTo>
                        <a:cubicBezTo>
                          <a:pt x="20691" y="19107"/>
                          <a:pt x="21599" y="17989"/>
                          <a:pt x="21599" y="16615"/>
                        </a:cubicBezTo>
                        <a:lnTo>
                          <a:pt x="21599" y="11630"/>
                        </a:lnTo>
                        <a:cubicBezTo>
                          <a:pt x="21599" y="11137"/>
                          <a:pt x="21482" y="10658"/>
                          <a:pt x="21259" y="10248"/>
                        </a:cubicBez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 w="12700" cap="flat" cmpd="sng">
                        <a:solidFill>
                          <a:srgbClr val="000000"/>
                        </a:solidFill>
                        <a:prstDash val="solid"/>
                        <a:miter lim="0"/>
                        <a:headEnd/>
                        <a:tailEnd/>
                      </a14:hiddenLine>
                    </a:ext>
                    <a:ext uri="{AF507438-7753-43e0-B8FC-AC1667EBCBE1}">
                      <a14:hiddenEffects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square" lIns="91440" tIns="45720" rIns="91440" bIns="45720" anchor="ctr">
                    <a:normAutofit lnSpcReduction="10000"/>
                  </a:bodyPr>
                  <a:lstStyle/>
                  <a:p>
                    <a:pPr algn="ctr"/>
                    <a:endParaRPr/>
                  </a:p>
                </p:txBody>
              </p:sp>
            </p:grpSp>
          </p:grpSp>
          <p:grpSp>
            <p:nvGrpSpPr>
              <p:cNvPr id="29" name="îśḷiḋé">
                <a:extLst>
                  <a:ext uri="{FF2B5EF4-FFF2-40B4-BE49-F238E27FC236}">
                    <a16:creationId xmlns="" xmlns:a16="http://schemas.microsoft.com/office/drawing/2014/main" id="{2CC743BA-2186-42DD-9809-A8F1EC34FDEC}"/>
                  </a:ext>
                </a:extLst>
              </p:cNvPr>
              <p:cNvGrpSpPr/>
              <p:nvPr/>
            </p:nvGrpSpPr>
            <p:grpSpPr>
              <a:xfrm>
                <a:off x="7793701" y="3022229"/>
                <a:ext cx="1340127" cy="1770269"/>
                <a:chOff x="7793701" y="3022229"/>
                <a:chExt cx="1340127" cy="1770269"/>
              </a:xfrm>
            </p:grpSpPr>
            <p:sp>
              <p:nvSpPr>
                <p:cNvPr id="63" name="íṥ1iḓé">
                  <a:extLst>
                    <a:ext uri="{FF2B5EF4-FFF2-40B4-BE49-F238E27FC236}">
                      <a16:creationId xmlns="" xmlns:a16="http://schemas.microsoft.com/office/drawing/2014/main" id="{28CE6E96-F385-4E30-B45A-9B21AC8379EE}"/>
                    </a:ext>
                  </a:extLst>
                </p:cNvPr>
                <p:cNvSpPr/>
                <p:nvPr/>
              </p:nvSpPr>
              <p:spPr bwMode="auto">
                <a:xfrm>
                  <a:off x="7793701" y="3022229"/>
                  <a:ext cx="1340127" cy="1770269"/>
                </a:xfrm>
                <a:custGeom>
                  <a:avLst/>
                  <a:gdLst>
                    <a:gd name="T0" fmla="*/ 332 w 547"/>
                    <a:gd name="T1" fmla="*/ 0 h 673"/>
                    <a:gd name="T2" fmla="*/ 215 w 547"/>
                    <a:gd name="T3" fmla="*/ 0 h 673"/>
                    <a:gd name="T4" fmla="*/ 0 w 547"/>
                    <a:gd name="T5" fmla="*/ 215 h 673"/>
                    <a:gd name="T6" fmla="*/ 0 w 547"/>
                    <a:gd name="T7" fmla="*/ 301 h 673"/>
                    <a:gd name="T8" fmla="*/ 215 w 547"/>
                    <a:gd name="T9" fmla="*/ 516 h 673"/>
                    <a:gd name="T10" fmla="*/ 253 w 547"/>
                    <a:gd name="T11" fmla="*/ 516 h 673"/>
                    <a:gd name="T12" fmla="*/ 274 w 547"/>
                    <a:gd name="T13" fmla="*/ 673 h 673"/>
                    <a:gd name="T14" fmla="*/ 295 w 547"/>
                    <a:gd name="T15" fmla="*/ 516 h 673"/>
                    <a:gd name="T16" fmla="*/ 332 w 547"/>
                    <a:gd name="T17" fmla="*/ 516 h 673"/>
                    <a:gd name="T18" fmla="*/ 547 w 547"/>
                    <a:gd name="T19" fmla="*/ 301 h 673"/>
                    <a:gd name="T20" fmla="*/ 547 w 547"/>
                    <a:gd name="T21" fmla="*/ 215 h 673"/>
                    <a:gd name="T22" fmla="*/ 332 w 547"/>
                    <a:gd name="T23" fmla="*/ 0 h 6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547" h="673">
                      <a:moveTo>
                        <a:pt x="332" y="0"/>
                      </a:moveTo>
                      <a:cubicBezTo>
                        <a:pt x="215" y="0"/>
                        <a:pt x="215" y="0"/>
                        <a:pt x="215" y="0"/>
                      </a:cubicBezTo>
                      <a:cubicBezTo>
                        <a:pt x="96" y="0"/>
                        <a:pt x="0" y="96"/>
                        <a:pt x="0" y="215"/>
                      </a:cubicBezTo>
                      <a:cubicBezTo>
                        <a:pt x="0" y="301"/>
                        <a:pt x="0" y="301"/>
                        <a:pt x="0" y="301"/>
                      </a:cubicBezTo>
                      <a:cubicBezTo>
                        <a:pt x="0" y="420"/>
                        <a:pt x="96" y="516"/>
                        <a:pt x="215" y="516"/>
                      </a:cubicBezTo>
                      <a:cubicBezTo>
                        <a:pt x="253" y="516"/>
                        <a:pt x="253" y="516"/>
                        <a:pt x="253" y="516"/>
                      </a:cubicBezTo>
                      <a:cubicBezTo>
                        <a:pt x="274" y="673"/>
                        <a:pt x="274" y="673"/>
                        <a:pt x="274" y="673"/>
                      </a:cubicBezTo>
                      <a:cubicBezTo>
                        <a:pt x="295" y="516"/>
                        <a:pt x="295" y="516"/>
                        <a:pt x="295" y="516"/>
                      </a:cubicBezTo>
                      <a:cubicBezTo>
                        <a:pt x="332" y="516"/>
                        <a:pt x="332" y="516"/>
                        <a:pt x="332" y="516"/>
                      </a:cubicBezTo>
                      <a:cubicBezTo>
                        <a:pt x="451" y="516"/>
                        <a:pt x="547" y="420"/>
                        <a:pt x="547" y="301"/>
                      </a:cubicBezTo>
                      <a:cubicBezTo>
                        <a:pt x="547" y="215"/>
                        <a:pt x="547" y="215"/>
                        <a:pt x="547" y="215"/>
                      </a:cubicBezTo>
                      <a:cubicBezTo>
                        <a:pt x="547" y="96"/>
                        <a:pt x="451" y="0"/>
                        <a:pt x="332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grpSp>
              <p:nvGrpSpPr>
                <p:cNvPr id="64" name="îŝlídè">
                  <a:extLst>
                    <a:ext uri="{FF2B5EF4-FFF2-40B4-BE49-F238E27FC236}">
                      <a16:creationId xmlns="" xmlns:a16="http://schemas.microsoft.com/office/drawing/2014/main" id="{C31E78BD-61AC-40FD-B188-C962E109242C}"/>
                    </a:ext>
                  </a:extLst>
                </p:cNvPr>
                <p:cNvGrpSpPr/>
                <p:nvPr/>
              </p:nvGrpSpPr>
              <p:grpSpPr>
                <a:xfrm>
                  <a:off x="8240162" y="3525684"/>
                  <a:ext cx="436994" cy="437741"/>
                  <a:chOff x="9145588" y="4435475"/>
                  <a:chExt cx="464344" cy="465138"/>
                </a:xfrm>
                <a:solidFill>
                  <a:schemeClr val="bg1"/>
                </a:solidFill>
              </p:grpSpPr>
              <p:sp>
                <p:nvSpPr>
                  <p:cNvPr id="65" name="ïṩḷïḋè">
                    <a:extLst>
                      <a:ext uri="{FF2B5EF4-FFF2-40B4-BE49-F238E27FC236}">
                        <a16:creationId xmlns="" xmlns:a16="http://schemas.microsoft.com/office/drawing/2014/main" id="{555CB857-B9CB-4F86-BF4D-FEA61C912B51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9145588" y="4435475"/>
                    <a:ext cx="464344" cy="465138"/>
                  </a:xfrm>
                  <a:custGeom>
                    <a:avLst/>
                    <a:gdLst>
                      <a:gd name="T0" fmla="+- 0 10800 1271"/>
                      <a:gd name="T1" fmla="*/ T0 w 19058"/>
                      <a:gd name="T2" fmla="+- 0 10799 1270"/>
                      <a:gd name="T3" fmla="*/ 10799 h 19059"/>
                      <a:gd name="T4" fmla="+- 0 10800 1271"/>
                      <a:gd name="T5" fmla="*/ T4 w 19058"/>
                      <a:gd name="T6" fmla="+- 0 10799 1270"/>
                      <a:gd name="T7" fmla="*/ 10799 h 19059"/>
                      <a:gd name="T8" fmla="+- 0 10800 1271"/>
                      <a:gd name="T9" fmla="*/ T8 w 19058"/>
                      <a:gd name="T10" fmla="+- 0 10799 1270"/>
                      <a:gd name="T11" fmla="*/ 10799 h 19059"/>
                      <a:gd name="T12" fmla="+- 0 10800 1271"/>
                      <a:gd name="T13" fmla="*/ T12 w 19058"/>
                      <a:gd name="T14" fmla="+- 0 10799 1270"/>
                      <a:gd name="T15" fmla="*/ 10799 h 19059"/>
                    </a:gdLst>
                    <a:ahLst/>
                    <a:cxnLst>
                      <a:cxn ang="0">
                        <a:pos x="T1" y="T3"/>
                      </a:cxn>
                      <a:cxn ang="0">
                        <a:pos x="T5" y="T7"/>
                      </a:cxn>
                      <a:cxn ang="0">
                        <a:pos x="T9" y="T11"/>
                      </a:cxn>
                      <a:cxn ang="0">
                        <a:pos x="T13" y="T15"/>
                      </a:cxn>
                    </a:cxnLst>
                    <a:rect l="0" t="0" r="r" b="b"/>
                    <a:pathLst>
                      <a:path w="19058" h="19059">
                        <a:moveTo>
                          <a:pt x="6430" y="17268"/>
                        </a:moveTo>
                        <a:cubicBezTo>
                          <a:pt x="2162" y="15559"/>
                          <a:pt x="82" y="10698"/>
                          <a:pt x="1790" y="6431"/>
                        </a:cubicBezTo>
                        <a:cubicBezTo>
                          <a:pt x="3499" y="2164"/>
                          <a:pt x="8360" y="81"/>
                          <a:pt x="12627" y="1791"/>
                        </a:cubicBezTo>
                        <a:cubicBezTo>
                          <a:pt x="16894" y="3499"/>
                          <a:pt x="18975" y="8361"/>
                          <a:pt x="17267" y="12628"/>
                        </a:cubicBezTo>
                        <a:cubicBezTo>
                          <a:pt x="15558" y="16895"/>
                          <a:pt x="10696" y="18976"/>
                          <a:pt x="6430" y="17268"/>
                        </a:cubicBezTo>
                        <a:moveTo>
                          <a:pt x="13070" y="685"/>
                        </a:moveTo>
                        <a:cubicBezTo>
                          <a:pt x="8186" y="-1270"/>
                          <a:pt x="2641" y="1103"/>
                          <a:pt x="685" y="5987"/>
                        </a:cubicBezTo>
                        <a:cubicBezTo>
                          <a:pt x="-1271" y="10872"/>
                          <a:pt x="1103" y="16418"/>
                          <a:pt x="5987" y="18373"/>
                        </a:cubicBezTo>
                        <a:cubicBezTo>
                          <a:pt x="10871" y="20330"/>
                          <a:pt x="16416" y="17955"/>
                          <a:pt x="18373" y="13071"/>
                        </a:cubicBezTo>
                        <a:cubicBezTo>
                          <a:pt x="20329" y="8186"/>
                          <a:pt x="17954" y="2641"/>
                          <a:pt x="13070" y="685"/>
                        </a:cubicBez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 w="12700" cap="flat" cmpd="sng">
                        <a:solidFill>
                          <a:srgbClr val="000000"/>
                        </a:solidFill>
                        <a:prstDash val="solid"/>
                        <a:miter lim="0"/>
                        <a:headEnd/>
                        <a:tailEnd/>
                      </a14:hiddenLine>
                    </a:ext>
                    <a:ext uri="{AF507438-7753-43e0-B8FC-AC1667EBCBE1}">
                      <a14:hiddenEffects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square" lIns="91440" tIns="45720" rIns="91440" bIns="45720" anchor="ctr">
                    <a:normAutofit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66" name="íS1îḓé">
                    <a:extLst>
                      <a:ext uri="{FF2B5EF4-FFF2-40B4-BE49-F238E27FC236}">
                        <a16:creationId xmlns="" xmlns:a16="http://schemas.microsoft.com/office/drawing/2014/main" id="{2DA9EFBB-7AA2-4F8F-96F4-142449445D6F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9348788" y="4638675"/>
                    <a:ext cx="57944" cy="57944"/>
                  </a:xfrm>
                  <a:custGeom>
                    <a:avLst/>
                    <a:gdLst>
                      <a:gd name="T0" fmla="+- 0 10801 1272"/>
                      <a:gd name="T1" fmla="*/ T0 w 19059"/>
                      <a:gd name="T2" fmla="+- 0 10800 1272"/>
                      <a:gd name="T3" fmla="*/ 10800 h 19056"/>
                      <a:gd name="T4" fmla="+- 0 10801 1272"/>
                      <a:gd name="T5" fmla="*/ T4 w 19059"/>
                      <a:gd name="T6" fmla="+- 0 10800 1272"/>
                      <a:gd name="T7" fmla="*/ 10800 h 19056"/>
                      <a:gd name="T8" fmla="+- 0 10801 1272"/>
                      <a:gd name="T9" fmla="*/ T8 w 19059"/>
                      <a:gd name="T10" fmla="+- 0 10800 1272"/>
                      <a:gd name="T11" fmla="*/ 10800 h 19056"/>
                      <a:gd name="T12" fmla="+- 0 10801 1272"/>
                      <a:gd name="T13" fmla="*/ T12 w 19059"/>
                      <a:gd name="T14" fmla="+- 0 10800 1272"/>
                      <a:gd name="T15" fmla="*/ 10800 h 19056"/>
                    </a:gdLst>
                    <a:ahLst/>
                    <a:cxnLst>
                      <a:cxn ang="0">
                        <a:pos x="T1" y="T3"/>
                      </a:cxn>
                      <a:cxn ang="0">
                        <a:pos x="T5" y="T7"/>
                      </a:cxn>
                      <a:cxn ang="0">
                        <a:pos x="T9" y="T11"/>
                      </a:cxn>
                      <a:cxn ang="0">
                        <a:pos x="T13" y="T15"/>
                      </a:cxn>
                    </a:cxnLst>
                    <a:rect l="0" t="0" r="r" b="b"/>
                    <a:pathLst>
                      <a:path w="19059" h="19056">
                        <a:moveTo>
                          <a:pt x="7753" y="13951"/>
                        </a:moveTo>
                        <a:cubicBezTo>
                          <a:pt x="5315" y="12969"/>
                          <a:pt x="4129" y="10197"/>
                          <a:pt x="5101" y="7755"/>
                        </a:cubicBezTo>
                        <a:cubicBezTo>
                          <a:pt x="6083" y="5323"/>
                          <a:pt x="8860" y="4132"/>
                          <a:pt x="11298" y="5104"/>
                        </a:cubicBezTo>
                        <a:cubicBezTo>
                          <a:pt x="13735" y="6081"/>
                          <a:pt x="14926" y="8858"/>
                          <a:pt x="13949" y="11300"/>
                        </a:cubicBezTo>
                        <a:cubicBezTo>
                          <a:pt x="12972" y="13737"/>
                          <a:pt x="10195" y="14923"/>
                          <a:pt x="7753" y="13951"/>
                        </a:cubicBezTo>
                        <a:moveTo>
                          <a:pt x="13070" y="686"/>
                        </a:moveTo>
                        <a:cubicBezTo>
                          <a:pt x="8190" y="-1272"/>
                          <a:pt x="2640" y="1104"/>
                          <a:pt x="686" y="5988"/>
                        </a:cubicBezTo>
                        <a:cubicBezTo>
                          <a:pt x="-1272" y="10872"/>
                          <a:pt x="1105" y="16416"/>
                          <a:pt x="5985" y="18369"/>
                        </a:cubicBezTo>
                        <a:cubicBezTo>
                          <a:pt x="10870" y="20328"/>
                          <a:pt x="16415" y="17951"/>
                          <a:pt x="18374" y="13072"/>
                        </a:cubicBezTo>
                        <a:cubicBezTo>
                          <a:pt x="20328" y="8188"/>
                          <a:pt x="17960" y="2644"/>
                          <a:pt x="13070" y="686"/>
                        </a:cubicBez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 w="12700" cap="flat" cmpd="sng">
                        <a:solidFill>
                          <a:srgbClr val="000000"/>
                        </a:solidFill>
                        <a:prstDash val="solid"/>
                        <a:miter lim="0"/>
                        <a:headEnd/>
                        <a:tailEnd/>
                      </a14:hiddenLine>
                    </a:ext>
                    <a:ext uri="{AF507438-7753-43e0-B8FC-AC1667EBCBE1}">
                      <a14:hiddenEffects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square" lIns="91440" tIns="45720" rIns="91440" bIns="45720" anchor="ctr">
                    <a:normAutofit fontScale="25000" lnSpcReduction="20000"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67" name="îsļíďê">
                    <a:extLst>
                      <a:ext uri="{FF2B5EF4-FFF2-40B4-BE49-F238E27FC236}">
                        <a16:creationId xmlns="" xmlns:a16="http://schemas.microsoft.com/office/drawing/2014/main" id="{AD760859-D788-41A9-BB14-FFB949BFFF79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9290050" y="4580732"/>
                    <a:ext cx="174625" cy="174625"/>
                  </a:xfrm>
                  <a:custGeom>
                    <a:avLst/>
                    <a:gdLst>
                      <a:gd name="T0" fmla="+- 0 10800 1271"/>
                      <a:gd name="T1" fmla="*/ T0 w 19059"/>
                      <a:gd name="T2" fmla="+- 0 10800 1271"/>
                      <a:gd name="T3" fmla="*/ 10800 h 19058"/>
                      <a:gd name="T4" fmla="+- 0 10800 1271"/>
                      <a:gd name="T5" fmla="*/ T4 w 19059"/>
                      <a:gd name="T6" fmla="+- 0 10800 1271"/>
                      <a:gd name="T7" fmla="*/ 10800 h 19058"/>
                      <a:gd name="T8" fmla="+- 0 10800 1271"/>
                      <a:gd name="T9" fmla="*/ T8 w 19059"/>
                      <a:gd name="T10" fmla="+- 0 10800 1271"/>
                      <a:gd name="T11" fmla="*/ 10800 h 19058"/>
                      <a:gd name="T12" fmla="+- 0 10800 1271"/>
                      <a:gd name="T13" fmla="*/ T12 w 19059"/>
                      <a:gd name="T14" fmla="+- 0 10800 1271"/>
                      <a:gd name="T15" fmla="*/ 10800 h 19058"/>
                    </a:gdLst>
                    <a:ahLst/>
                    <a:cxnLst>
                      <a:cxn ang="0">
                        <a:pos x="T1" y="T3"/>
                      </a:cxn>
                      <a:cxn ang="0">
                        <a:pos x="T5" y="T7"/>
                      </a:cxn>
                      <a:cxn ang="0">
                        <a:pos x="T9" y="T11"/>
                      </a:cxn>
                      <a:cxn ang="0">
                        <a:pos x="T13" y="T15"/>
                      </a:cxn>
                    </a:cxnLst>
                    <a:rect l="0" t="0" r="r" b="b"/>
                    <a:pathLst>
                      <a:path w="19059" h="19058">
                        <a:moveTo>
                          <a:pt x="7169" y="15424"/>
                        </a:moveTo>
                        <a:cubicBezTo>
                          <a:pt x="3916" y="14123"/>
                          <a:pt x="2331" y="10417"/>
                          <a:pt x="3632" y="7167"/>
                        </a:cubicBezTo>
                        <a:cubicBezTo>
                          <a:pt x="4934" y="3917"/>
                          <a:pt x="8638" y="2331"/>
                          <a:pt x="11889" y="3632"/>
                        </a:cubicBezTo>
                        <a:cubicBezTo>
                          <a:pt x="15141" y="4934"/>
                          <a:pt x="16728" y="8640"/>
                          <a:pt x="15425" y="11890"/>
                        </a:cubicBezTo>
                        <a:cubicBezTo>
                          <a:pt x="14124" y="15140"/>
                          <a:pt x="10419" y="16728"/>
                          <a:pt x="7169" y="15424"/>
                        </a:cubicBezTo>
                        <a:moveTo>
                          <a:pt x="13071" y="685"/>
                        </a:moveTo>
                        <a:cubicBezTo>
                          <a:pt x="8186" y="-1271"/>
                          <a:pt x="2639" y="1104"/>
                          <a:pt x="686" y="5987"/>
                        </a:cubicBezTo>
                        <a:cubicBezTo>
                          <a:pt x="-1271" y="10871"/>
                          <a:pt x="1104" y="16416"/>
                          <a:pt x="5987" y="18372"/>
                        </a:cubicBezTo>
                        <a:cubicBezTo>
                          <a:pt x="10874" y="20329"/>
                          <a:pt x="16418" y="17955"/>
                          <a:pt x="18375" y="13070"/>
                        </a:cubicBezTo>
                        <a:cubicBezTo>
                          <a:pt x="20328" y="8186"/>
                          <a:pt x="17956" y="2641"/>
                          <a:pt x="13071" y="685"/>
                        </a:cubicBez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 w="12700" cap="flat" cmpd="sng">
                        <a:solidFill>
                          <a:srgbClr val="000000"/>
                        </a:solidFill>
                        <a:prstDash val="solid"/>
                        <a:miter lim="0"/>
                        <a:headEnd/>
                        <a:tailEnd/>
                      </a14:hiddenLine>
                    </a:ext>
                    <a:ext uri="{AF507438-7753-43e0-B8FC-AC1667EBCBE1}">
                      <a14:hiddenEffects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square" lIns="91440" tIns="45720" rIns="91440" bIns="45720" anchor="ctr">
                    <a:normAutofit fontScale="25000" lnSpcReduction="20000"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68" name="îṥḻiďé">
                    <a:extLst>
                      <a:ext uri="{FF2B5EF4-FFF2-40B4-BE49-F238E27FC236}">
                        <a16:creationId xmlns="" xmlns:a16="http://schemas.microsoft.com/office/drawing/2014/main" id="{8CD78988-1699-4720-B485-1A772A1C93D7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9406732" y="4696619"/>
                    <a:ext cx="72231" cy="74613"/>
                  </a:xfrm>
                  <a:custGeom>
                    <a:avLst/>
                    <a:gdLst>
                      <a:gd name="T0" fmla="+- 0 10804 288"/>
                      <a:gd name="T1" fmla="*/ T0 w 21033"/>
                      <a:gd name="T2" fmla="+- 0 10798 277"/>
                      <a:gd name="T3" fmla="*/ 10798 h 21043"/>
                      <a:gd name="T4" fmla="+- 0 10804 288"/>
                      <a:gd name="T5" fmla="*/ T4 w 21033"/>
                      <a:gd name="T6" fmla="+- 0 10798 277"/>
                      <a:gd name="T7" fmla="*/ 10798 h 21043"/>
                      <a:gd name="T8" fmla="+- 0 10804 288"/>
                      <a:gd name="T9" fmla="*/ T8 w 21033"/>
                      <a:gd name="T10" fmla="+- 0 10798 277"/>
                      <a:gd name="T11" fmla="*/ 10798 h 21043"/>
                      <a:gd name="T12" fmla="+- 0 10804 288"/>
                      <a:gd name="T13" fmla="*/ T12 w 21033"/>
                      <a:gd name="T14" fmla="+- 0 10798 277"/>
                      <a:gd name="T15" fmla="*/ 10798 h 21043"/>
                    </a:gdLst>
                    <a:ahLst/>
                    <a:cxnLst>
                      <a:cxn ang="0">
                        <a:pos x="T1" y="T3"/>
                      </a:cxn>
                      <a:cxn ang="0">
                        <a:pos x="T5" y="T7"/>
                      </a:cxn>
                      <a:cxn ang="0">
                        <a:pos x="T9" y="T11"/>
                      </a:cxn>
                      <a:cxn ang="0">
                        <a:pos x="T13" y="T15"/>
                      </a:cxn>
                    </a:cxnLst>
                    <a:rect l="0" t="0" r="r" b="b"/>
                    <a:pathLst>
                      <a:path w="21033" h="21043">
                        <a:moveTo>
                          <a:pt x="20881" y="2825"/>
                        </a:moveTo>
                        <a:cubicBezTo>
                          <a:pt x="21312" y="1771"/>
                          <a:pt x="20787" y="572"/>
                          <a:pt x="19713" y="149"/>
                        </a:cubicBezTo>
                        <a:cubicBezTo>
                          <a:pt x="18636" y="-277"/>
                          <a:pt x="17414" y="238"/>
                          <a:pt x="16984" y="1296"/>
                        </a:cubicBezTo>
                        <a:lnTo>
                          <a:pt x="16980" y="1292"/>
                        </a:lnTo>
                        <a:cubicBezTo>
                          <a:pt x="13964" y="8692"/>
                          <a:pt x="8182" y="14184"/>
                          <a:pt x="1269" y="17089"/>
                        </a:cubicBezTo>
                        <a:cubicBezTo>
                          <a:pt x="207" y="17536"/>
                          <a:pt x="-288" y="18747"/>
                          <a:pt x="170" y="19789"/>
                        </a:cubicBezTo>
                        <a:cubicBezTo>
                          <a:pt x="629" y="20840"/>
                          <a:pt x="1863" y="21323"/>
                          <a:pt x="2924" y="20876"/>
                        </a:cubicBezTo>
                        <a:cubicBezTo>
                          <a:pt x="2961" y="20860"/>
                          <a:pt x="2982" y="20828"/>
                          <a:pt x="3014" y="20815"/>
                        </a:cubicBezTo>
                        <a:cubicBezTo>
                          <a:pt x="10874" y="17480"/>
                          <a:pt x="17451" y="11227"/>
                          <a:pt x="20877" y="2825"/>
                        </a:cubicBezTo>
                        <a:cubicBezTo>
                          <a:pt x="20877" y="2825"/>
                          <a:pt x="20881" y="2825"/>
                          <a:pt x="20881" y="282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 w="12700" cap="flat" cmpd="sng">
                        <a:solidFill>
                          <a:srgbClr val="000000"/>
                        </a:solidFill>
                        <a:prstDash val="solid"/>
                        <a:miter lim="0"/>
                        <a:headEnd/>
                        <a:tailEnd/>
                      </a14:hiddenLine>
                    </a:ext>
                    <a:ext uri="{AF507438-7753-43e0-B8FC-AC1667EBCBE1}">
                      <a14:hiddenEffects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square" lIns="91440" tIns="45720" rIns="91440" bIns="45720" anchor="ctr">
                    <a:normAutofit fontScale="25000" lnSpcReduction="20000"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69" name="iś1iḓê">
                    <a:extLst>
                      <a:ext uri="{FF2B5EF4-FFF2-40B4-BE49-F238E27FC236}">
                        <a16:creationId xmlns="" xmlns:a16="http://schemas.microsoft.com/office/drawing/2014/main" id="{E881CD5C-C58B-421D-AE56-E6352A173A95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9435307" y="4725988"/>
                    <a:ext cx="103981" cy="106363"/>
                  </a:xfrm>
                  <a:custGeom>
                    <a:avLst/>
                    <a:gdLst>
                      <a:gd name="T0" fmla="+- 0 10803 203"/>
                      <a:gd name="T1" fmla="*/ T0 w 21201"/>
                      <a:gd name="T2" fmla="+- 0 10798 194"/>
                      <a:gd name="T3" fmla="*/ 10798 h 21209"/>
                      <a:gd name="T4" fmla="+- 0 10803 203"/>
                      <a:gd name="T5" fmla="*/ T4 w 21201"/>
                      <a:gd name="T6" fmla="+- 0 10798 194"/>
                      <a:gd name="T7" fmla="*/ 10798 h 21209"/>
                      <a:gd name="T8" fmla="+- 0 10803 203"/>
                      <a:gd name="T9" fmla="*/ T8 w 21201"/>
                      <a:gd name="T10" fmla="+- 0 10798 194"/>
                      <a:gd name="T11" fmla="*/ 10798 h 21209"/>
                      <a:gd name="T12" fmla="+- 0 10803 203"/>
                      <a:gd name="T13" fmla="*/ T12 w 21201"/>
                      <a:gd name="T14" fmla="+- 0 10798 194"/>
                      <a:gd name="T15" fmla="*/ 10798 h 21209"/>
                    </a:gdLst>
                    <a:ahLst/>
                    <a:cxnLst>
                      <a:cxn ang="0">
                        <a:pos x="T1" y="T3"/>
                      </a:cxn>
                      <a:cxn ang="0">
                        <a:pos x="T5" y="T7"/>
                      </a:cxn>
                      <a:cxn ang="0">
                        <a:pos x="T9" y="T11"/>
                      </a:cxn>
                      <a:cxn ang="0">
                        <a:pos x="T13" y="T15"/>
                      </a:cxn>
                    </a:cxnLst>
                    <a:rect l="0" t="0" r="r" b="b"/>
                    <a:pathLst>
                      <a:path w="21201" h="21209">
                        <a:moveTo>
                          <a:pt x="20267" y="104"/>
                        </a:moveTo>
                        <a:cubicBezTo>
                          <a:pt x="19508" y="-194"/>
                          <a:pt x="18645" y="169"/>
                          <a:pt x="18339" y="912"/>
                        </a:cubicBezTo>
                        <a:cubicBezTo>
                          <a:pt x="14991" y="9110"/>
                          <a:pt x="8568" y="15198"/>
                          <a:pt x="894" y="18420"/>
                        </a:cubicBezTo>
                        <a:cubicBezTo>
                          <a:pt x="144" y="18735"/>
                          <a:pt x="-203" y="19589"/>
                          <a:pt x="121" y="20327"/>
                        </a:cubicBezTo>
                        <a:cubicBezTo>
                          <a:pt x="442" y="21068"/>
                          <a:pt x="1314" y="21406"/>
                          <a:pt x="2067" y="21090"/>
                        </a:cubicBezTo>
                        <a:cubicBezTo>
                          <a:pt x="2102" y="21073"/>
                          <a:pt x="2125" y="21042"/>
                          <a:pt x="2159" y="21025"/>
                        </a:cubicBezTo>
                        <a:cubicBezTo>
                          <a:pt x="10491" y="17500"/>
                          <a:pt x="17461" y="10881"/>
                          <a:pt x="21095" y="1994"/>
                        </a:cubicBezTo>
                        <a:cubicBezTo>
                          <a:pt x="21397" y="1250"/>
                          <a:pt x="21026" y="404"/>
                          <a:pt x="20267" y="104"/>
                        </a:cubicBez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 w="12700" cap="flat" cmpd="sng">
                        <a:solidFill>
                          <a:srgbClr val="000000"/>
                        </a:solidFill>
                        <a:prstDash val="solid"/>
                        <a:miter lim="0"/>
                        <a:headEnd/>
                        <a:tailEnd/>
                      </a14:hiddenLine>
                    </a:ext>
                    <a:ext uri="{AF507438-7753-43e0-B8FC-AC1667EBCBE1}">
                      <a14:hiddenEffects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square" lIns="91440" tIns="45720" rIns="91440" bIns="45720" anchor="ctr">
                    <a:normAutofit fontScale="25000" lnSpcReduction="20000"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70" name="ïsḷîḋe">
                    <a:extLst>
                      <a:ext uri="{FF2B5EF4-FFF2-40B4-BE49-F238E27FC236}">
                        <a16:creationId xmlns="" xmlns:a16="http://schemas.microsoft.com/office/drawing/2014/main" id="{55FA1A80-9262-448A-8EBE-D1D318F1C96D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9421019" y="4711700"/>
                    <a:ext cx="88106" cy="89694"/>
                  </a:xfrm>
                  <a:custGeom>
                    <a:avLst/>
                    <a:gdLst>
                      <a:gd name="T0" fmla="+- 0 10802 238"/>
                      <a:gd name="T1" fmla="*/ T0 w 21128"/>
                      <a:gd name="T2" fmla="+- 0 10797 227"/>
                      <a:gd name="T3" fmla="*/ 10797 h 21141"/>
                      <a:gd name="T4" fmla="+- 0 10802 238"/>
                      <a:gd name="T5" fmla="*/ T4 w 21128"/>
                      <a:gd name="T6" fmla="+- 0 10797 227"/>
                      <a:gd name="T7" fmla="*/ 10797 h 21141"/>
                      <a:gd name="T8" fmla="+- 0 10802 238"/>
                      <a:gd name="T9" fmla="*/ T8 w 21128"/>
                      <a:gd name="T10" fmla="+- 0 10797 227"/>
                      <a:gd name="T11" fmla="*/ 10797 h 21141"/>
                      <a:gd name="T12" fmla="+- 0 10802 238"/>
                      <a:gd name="T13" fmla="*/ T12 w 21128"/>
                      <a:gd name="T14" fmla="+- 0 10797 227"/>
                      <a:gd name="T15" fmla="*/ 10797 h 21141"/>
                    </a:gdLst>
                    <a:ahLst/>
                    <a:cxnLst>
                      <a:cxn ang="0">
                        <a:pos x="T1" y="T3"/>
                      </a:cxn>
                      <a:cxn ang="0">
                        <a:pos x="T5" y="T7"/>
                      </a:cxn>
                      <a:cxn ang="0">
                        <a:pos x="T9" y="T11"/>
                      </a:cxn>
                      <a:cxn ang="0">
                        <a:pos x="T13" y="T15"/>
                      </a:cxn>
                    </a:cxnLst>
                    <a:rect l="0" t="0" r="r" b="b"/>
                    <a:pathLst>
                      <a:path w="21128" h="21141">
                        <a:moveTo>
                          <a:pt x="20035" y="122"/>
                        </a:moveTo>
                        <a:cubicBezTo>
                          <a:pt x="19142" y="-227"/>
                          <a:pt x="18134" y="195"/>
                          <a:pt x="17778" y="1071"/>
                        </a:cubicBezTo>
                        <a:cubicBezTo>
                          <a:pt x="14571" y="8936"/>
                          <a:pt x="8412" y="14778"/>
                          <a:pt x="1051" y="17867"/>
                        </a:cubicBezTo>
                        <a:lnTo>
                          <a:pt x="1054" y="17867"/>
                        </a:lnTo>
                        <a:cubicBezTo>
                          <a:pt x="172" y="18240"/>
                          <a:pt x="-238" y="19242"/>
                          <a:pt x="142" y="20108"/>
                        </a:cubicBezTo>
                        <a:cubicBezTo>
                          <a:pt x="522" y="20973"/>
                          <a:pt x="1543" y="21372"/>
                          <a:pt x="2425" y="21003"/>
                        </a:cubicBezTo>
                        <a:cubicBezTo>
                          <a:pt x="2459" y="20986"/>
                          <a:pt x="2476" y="20956"/>
                          <a:pt x="2514" y="20936"/>
                        </a:cubicBezTo>
                        <a:cubicBezTo>
                          <a:pt x="10651" y="17491"/>
                          <a:pt x="17459" y="11027"/>
                          <a:pt x="21002" y="2339"/>
                        </a:cubicBezTo>
                        <a:cubicBezTo>
                          <a:pt x="21361" y="1463"/>
                          <a:pt x="20927" y="472"/>
                          <a:pt x="20035" y="122"/>
                        </a:cubicBez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 w="12700" cap="flat" cmpd="sng">
                        <a:solidFill>
                          <a:srgbClr val="000000"/>
                        </a:solidFill>
                        <a:prstDash val="solid"/>
                        <a:miter lim="0"/>
                        <a:headEnd/>
                        <a:tailEnd/>
                      </a14:hiddenLine>
                    </a:ext>
                    <a:ext uri="{AF507438-7753-43e0-B8FC-AC1667EBCBE1}">
                      <a14:hiddenEffects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square" lIns="91440" tIns="45720" rIns="91440" bIns="45720" anchor="ctr">
                    <a:normAutofit fontScale="25000" lnSpcReduction="20000"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71" name="ïṥľíḓé">
                    <a:extLst>
                      <a:ext uri="{FF2B5EF4-FFF2-40B4-BE49-F238E27FC236}">
                        <a16:creationId xmlns="" xmlns:a16="http://schemas.microsoft.com/office/drawing/2014/main" id="{41912DE8-0BF3-422D-B4F4-6E7F0FD0E4A8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9275763" y="4566444"/>
                    <a:ext cx="73025" cy="73819"/>
                  </a:xfrm>
                  <a:custGeom>
                    <a:avLst/>
                    <a:gdLst>
                      <a:gd name="T0" fmla="+- 0 10797 278"/>
                      <a:gd name="T1" fmla="*/ T0 w 21039"/>
                      <a:gd name="T2" fmla="+- 0 10803 281"/>
                      <a:gd name="T3" fmla="*/ 10803 h 21044"/>
                      <a:gd name="T4" fmla="+- 0 10797 278"/>
                      <a:gd name="T5" fmla="*/ T4 w 21039"/>
                      <a:gd name="T6" fmla="+- 0 10803 281"/>
                      <a:gd name="T7" fmla="*/ 10803 h 21044"/>
                      <a:gd name="T8" fmla="+- 0 10797 278"/>
                      <a:gd name="T9" fmla="*/ T8 w 21039"/>
                      <a:gd name="T10" fmla="+- 0 10803 281"/>
                      <a:gd name="T11" fmla="*/ 10803 h 21044"/>
                      <a:gd name="T12" fmla="+- 0 10797 278"/>
                      <a:gd name="T13" fmla="*/ T12 w 21039"/>
                      <a:gd name="T14" fmla="+- 0 10803 281"/>
                      <a:gd name="T15" fmla="*/ 10803 h 21044"/>
                    </a:gdLst>
                    <a:ahLst/>
                    <a:cxnLst>
                      <a:cxn ang="0">
                        <a:pos x="T1" y="T3"/>
                      </a:cxn>
                      <a:cxn ang="0">
                        <a:pos x="T5" y="T7"/>
                      </a:cxn>
                      <a:cxn ang="0">
                        <a:pos x="T9" y="T11"/>
                      </a:cxn>
                      <a:cxn ang="0">
                        <a:pos x="T13" y="T15"/>
                      </a:cxn>
                    </a:cxnLst>
                    <a:rect l="0" t="0" r="r" b="b"/>
                    <a:pathLst>
                      <a:path w="21039" h="21044">
                        <a:moveTo>
                          <a:pt x="20871" y="1248"/>
                        </a:moveTo>
                        <a:cubicBezTo>
                          <a:pt x="20411" y="197"/>
                          <a:pt x="19177" y="-281"/>
                          <a:pt x="18112" y="169"/>
                        </a:cubicBezTo>
                        <a:cubicBezTo>
                          <a:pt x="18075" y="181"/>
                          <a:pt x="18050" y="214"/>
                          <a:pt x="18021" y="226"/>
                        </a:cubicBezTo>
                        <a:cubicBezTo>
                          <a:pt x="10159" y="3562"/>
                          <a:pt x="3583" y="9820"/>
                          <a:pt x="152" y="18220"/>
                        </a:cubicBezTo>
                        <a:lnTo>
                          <a:pt x="148" y="18220"/>
                        </a:lnTo>
                        <a:cubicBezTo>
                          <a:pt x="-278" y="19278"/>
                          <a:pt x="242" y="20473"/>
                          <a:pt x="1320" y="20896"/>
                        </a:cubicBezTo>
                        <a:cubicBezTo>
                          <a:pt x="2398" y="21318"/>
                          <a:pt x="3620" y="20803"/>
                          <a:pt x="4046" y="19749"/>
                        </a:cubicBezTo>
                        <a:lnTo>
                          <a:pt x="4051" y="19749"/>
                        </a:lnTo>
                        <a:cubicBezTo>
                          <a:pt x="7068" y="12356"/>
                          <a:pt x="12856" y="6858"/>
                          <a:pt x="19764" y="3956"/>
                        </a:cubicBezTo>
                        <a:cubicBezTo>
                          <a:pt x="20830" y="3506"/>
                          <a:pt x="21322" y="2298"/>
                          <a:pt x="20871" y="1248"/>
                        </a:cubicBez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 w="12700" cap="flat" cmpd="sng">
                        <a:solidFill>
                          <a:srgbClr val="000000"/>
                        </a:solidFill>
                        <a:prstDash val="solid"/>
                        <a:miter lim="0"/>
                        <a:headEnd/>
                        <a:tailEnd/>
                      </a14:hiddenLine>
                    </a:ext>
                    <a:ext uri="{AF507438-7753-43e0-B8FC-AC1667EBCBE1}">
                      <a14:hiddenEffects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square" lIns="91440" tIns="45720" rIns="91440" bIns="45720" anchor="ctr">
                    <a:normAutofit fontScale="25000" lnSpcReduction="20000"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72" name="íş1îḓé">
                    <a:extLst>
                      <a:ext uri="{FF2B5EF4-FFF2-40B4-BE49-F238E27FC236}">
                        <a16:creationId xmlns="" xmlns:a16="http://schemas.microsoft.com/office/drawing/2014/main" id="{90D3669A-AF6C-4B9F-A8BF-B6283E8818A7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9217819" y="4508500"/>
                    <a:ext cx="103981" cy="105569"/>
                  </a:xfrm>
                  <a:custGeom>
                    <a:avLst/>
                    <a:gdLst>
                      <a:gd name="T0" fmla="+- 0 10797 198"/>
                      <a:gd name="T1" fmla="*/ T0 w 21199"/>
                      <a:gd name="T2" fmla="+- 0 10802 198"/>
                      <a:gd name="T3" fmla="*/ 10802 h 21208"/>
                      <a:gd name="T4" fmla="+- 0 10797 198"/>
                      <a:gd name="T5" fmla="*/ T4 w 21199"/>
                      <a:gd name="T6" fmla="+- 0 10802 198"/>
                      <a:gd name="T7" fmla="*/ 10802 h 21208"/>
                      <a:gd name="T8" fmla="+- 0 10797 198"/>
                      <a:gd name="T9" fmla="*/ T8 w 21199"/>
                      <a:gd name="T10" fmla="+- 0 10802 198"/>
                      <a:gd name="T11" fmla="*/ 10802 h 21208"/>
                      <a:gd name="T12" fmla="+- 0 10797 198"/>
                      <a:gd name="T13" fmla="*/ T12 w 21199"/>
                      <a:gd name="T14" fmla="+- 0 10802 198"/>
                      <a:gd name="T15" fmla="*/ 10802 h 21208"/>
                    </a:gdLst>
                    <a:ahLst/>
                    <a:cxnLst>
                      <a:cxn ang="0">
                        <a:pos x="T1" y="T3"/>
                      </a:cxn>
                      <a:cxn ang="0">
                        <a:pos x="T5" y="T7"/>
                      </a:cxn>
                      <a:cxn ang="0">
                        <a:pos x="T9" y="T11"/>
                      </a:cxn>
                      <a:cxn ang="0">
                        <a:pos x="T13" y="T15"/>
                      </a:cxn>
                    </a:cxnLst>
                    <a:rect l="0" t="0" r="r" b="b"/>
                    <a:pathLst>
                      <a:path w="21199" h="21208">
                        <a:moveTo>
                          <a:pt x="21077" y="880"/>
                        </a:moveTo>
                        <a:cubicBezTo>
                          <a:pt x="20753" y="142"/>
                          <a:pt x="19881" y="-198"/>
                          <a:pt x="19129" y="117"/>
                        </a:cubicBezTo>
                        <a:cubicBezTo>
                          <a:pt x="19097" y="131"/>
                          <a:pt x="19071" y="162"/>
                          <a:pt x="19039" y="179"/>
                        </a:cubicBezTo>
                        <a:cubicBezTo>
                          <a:pt x="10706" y="3707"/>
                          <a:pt x="3739" y="10322"/>
                          <a:pt x="106" y="19208"/>
                        </a:cubicBezTo>
                        <a:cubicBezTo>
                          <a:pt x="-198" y="19957"/>
                          <a:pt x="172" y="20803"/>
                          <a:pt x="934" y="21101"/>
                        </a:cubicBezTo>
                        <a:cubicBezTo>
                          <a:pt x="1689" y="21401"/>
                          <a:pt x="2552" y="21041"/>
                          <a:pt x="2859" y="20292"/>
                        </a:cubicBezTo>
                        <a:cubicBezTo>
                          <a:pt x="6206" y="12096"/>
                          <a:pt x="12625" y="6008"/>
                          <a:pt x="20301" y="2787"/>
                        </a:cubicBezTo>
                        <a:cubicBezTo>
                          <a:pt x="21051" y="2469"/>
                          <a:pt x="21402" y="1618"/>
                          <a:pt x="21077" y="880"/>
                        </a:cubicBez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 w="12700" cap="flat" cmpd="sng">
                        <a:solidFill>
                          <a:srgbClr val="000000"/>
                        </a:solidFill>
                        <a:prstDash val="solid"/>
                        <a:miter lim="0"/>
                        <a:headEnd/>
                        <a:tailEnd/>
                      </a14:hiddenLine>
                    </a:ext>
                    <a:ext uri="{AF507438-7753-43e0-B8FC-AC1667EBCBE1}">
                      <a14:hiddenEffects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square" lIns="91440" tIns="45720" rIns="91440" bIns="45720" anchor="ctr">
                    <a:normAutofit fontScale="25000" lnSpcReduction="20000"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73" name="isḷíḓe">
                    <a:extLst>
                      <a:ext uri="{FF2B5EF4-FFF2-40B4-BE49-F238E27FC236}">
                        <a16:creationId xmlns="" xmlns:a16="http://schemas.microsoft.com/office/drawing/2014/main" id="{E5FFA23D-8B6D-4ACD-BC19-B04DB030BE86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9247188" y="4537075"/>
                    <a:ext cx="88107" cy="90488"/>
                  </a:xfrm>
                  <a:custGeom>
                    <a:avLst/>
                    <a:gdLst>
                      <a:gd name="T0" fmla="+- 0 10796 232"/>
                      <a:gd name="T1" fmla="*/ T0 w 21129"/>
                      <a:gd name="T2" fmla="+- 0 10804 234"/>
                      <a:gd name="T3" fmla="*/ 10804 h 21141"/>
                      <a:gd name="T4" fmla="+- 0 10796 232"/>
                      <a:gd name="T5" fmla="*/ T4 w 21129"/>
                      <a:gd name="T6" fmla="+- 0 10804 234"/>
                      <a:gd name="T7" fmla="*/ 10804 h 21141"/>
                      <a:gd name="T8" fmla="+- 0 10796 232"/>
                      <a:gd name="T9" fmla="*/ T8 w 21129"/>
                      <a:gd name="T10" fmla="+- 0 10804 234"/>
                      <a:gd name="T11" fmla="*/ 10804 h 21141"/>
                      <a:gd name="T12" fmla="+- 0 10796 232"/>
                      <a:gd name="T13" fmla="*/ T12 w 21129"/>
                      <a:gd name="T14" fmla="+- 0 10804 234"/>
                      <a:gd name="T15" fmla="*/ 10804 h 21141"/>
                    </a:gdLst>
                    <a:ahLst/>
                    <a:cxnLst>
                      <a:cxn ang="0">
                        <a:pos x="T1" y="T3"/>
                      </a:cxn>
                      <a:cxn ang="0">
                        <a:pos x="T5" y="T7"/>
                      </a:cxn>
                      <a:cxn ang="0">
                        <a:pos x="T9" y="T11"/>
                      </a:cxn>
                      <a:cxn ang="0">
                        <a:pos x="T13" y="T15"/>
                      </a:cxn>
                    </a:cxnLst>
                    <a:rect l="0" t="0" r="r" b="b"/>
                    <a:pathLst>
                      <a:path w="21129" h="21141">
                        <a:moveTo>
                          <a:pt x="20075" y="3267"/>
                        </a:moveTo>
                        <a:cubicBezTo>
                          <a:pt x="20953" y="2898"/>
                          <a:pt x="21368" y="1899"/>
                          <a:pt x="20987" y="1030"/>
                        </a:cubicBezTo>
                        <a:cubicBezTo>
                          <a:pt x="20611" y="168"/>
                          <a:pt x="19589" y="-234"/>
                          <a:pt x="18707" y="138"/>
                        </a:cubicBezTo>
                        <a:cubicBezTo>
                          <a:pt x="18670" y="152"/>
                          <a:pt x="18649" y="185"/>
                          <a:pt x="18615" y="198"/>
                        </a:cubicBezTo>
                        <a:cubicBezTo>
                          <a:pt x="10481" y="3647"/>
                          <a:pt x="3673" y="10118"/>
                          <a:pt x="124" y="18802"/>
                        </a:cubicBezTo>
                        <a:cubicBezTo>
                          <a:pt x="-232" y="19678"/>
                          <a:pt x="205" y="20666"/>
                          <a:pt x="1094" y="21019"/>
                        </a:cubicBezTo>
                        <a:cubicBezTo>
                          <a:pt x="1983" y="21366"/>
                          <a:pt x="2991" y="20946"/>
                          <a:pt x="3354" y="20071"/>
                        </a:cubicBezTo>
                        <a:cubicBezTo>
                          <a:pt x="6561" y="12205"/>
                          <a:pt x="12717" y="6360"/>
                          <a:pt x="20075" y="3274"/>
                        </a:cubicBezTo>
                        <a:cubicBezTo>
                          <a:pt x="20075" y="3274"/>
                          <a:pt x="20075" y="3267"/>
                          <a:pt x="20075" y="3267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 w="12700" cap="flat" cmpd="sng">
                        <a:solidFill>
                          <a:srgbClr val="000000"/>
                        </a:solidFill>
                        <a:prstDash val="solid"/>
                        <a:miter lim="0"/>
                        <a:headEnd/>
                        <a:tailEnd/>
                      </a14:hiddenLine>
                    </a:ext>
                    <a:ext uri="{AF507438-7753-43e0-B8FC-AC1667EBCBE1}">
                      <a14:hiddenEffects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square" lIns="91440" tIns="45720" rIns="91440" bIns="45720" anchor="ctr">
                    <a:normAutofit fontScale="25000" lnSpcReduction="20000"/>
                  </a:bodyPr>
                  <a:lstStyle/>
                  <a:p>
                    <a:pPr algn="ctr"/>
                    <a:endParaRPr/>
                  </a:p>
                </p:txBody>
              </p:sp>
            </p:grpSp>
          </p:grpSp>
          <p:grpSp>
            <p:nvGrpSpPr>
              <p:cNvPr id="30" name="îsḻiḍê">
                <a:extLst>
                  <a:ext uri="{FF2B5EF4-FFF2-40B4-BE49-F238E27FC236}">
                    <a16:creationId xmlns="" xmlns:a16="http://schemas.microsoft.com/office/drawing/2014/main" id="{38C33CEB-F71A-428D-B4A7-0F637AD1F13B}"/>
                  </a:ext>
                </a:extLst>
              </p:cNvPr>
              <p:cNvGrpSpPr/>
              <p:nvPr/>
            </p:nvGrpSpPr>
            <p:grpSpPr>
              <a:xfrm>
                <a:off x="5393288" y="2488480"/>
                <a:ext cx="1339090" cy="1770269"/>
                <a:chOff x="5393288" y="2488480"/>
                <a:chExt cx="1339090" cy="1770269"/>
              </a:xfrm>
            </p:grpSpPr>
            <p:sp>
              <p:nvSpPr>
                <p:cNvPr id="55" name="îṣľiḓê">
                  <a:extLst>
                    <a:ext uri="{FF2B5EF4-FFF2-40B4-BE49-F238E27FC236}">
                      <a16:creationId xmlns="" xmlns:a16="http://schemas.microsoft.com/office/drawing/2014/main" id="{7E6355DC-0CEE-4B16-96AB-83756D230254}"/>
                    </a:ext>
                  </a:extLst>
                </p:cNvPr>
                <p:cNvSpPr/>
                <p:nvPr/>
              </p:nvSpPr>
              <p:spPr bwMode="auto">
                <a:xfrm>
                  <a:off x="5393288" y="2488480"/>
                  <a:ext cx="1339090" cy="1770269"/>
                </a:xfrm>
                <a:custGeom>
                  <a:avLst/>
                  <a:gdLst>
                    <a:gd name="T0" fmla="*/ 332 w 547"/>
                    <a:gd name="T1" fmla="*/ 0 h 673"/>
                    <a:gd name="T2" fmla="*/ 216 w 547"/>
                    <a:gd name="T3" fmla="*/ 0 h 673"/>
                    <a:gd name="T4" fmla="*/ 0 w 547"/>
                    <a:gd name="T5" fmla="*/ 216 h 673"/>
                    <a:gd name="T6" fmla="*/ 0 w 547"/>
                    <a:gd name="T7" fmla="*/ 302 h 673"/>
                    <a:gd name="T8" fmla="*/ 216 w 547"/>
                    <a:gd name="T9" fmla="*/ 517 h 673"/>
                    <a:gd name="T10" fmla="*/ 254 w 547"/>
                    <a:gd name="T11" fmla="*/ 517 h 673"/>
                    <a:gd name="T12" fmla="*/ 275 w 547"/>
                    <a:gd name="T13" fmla="*/ 673 h 673"/>
                    <a:gd name="T14" fmla="*/ 295 w 547"/>
                    <a:gd name="T15" fmla="*/ 517 h 673"/>
                    <a:gd name="T16" fmla="*/ 332 w 547"/>
                    <a:gd name="T17" fmla="*/ 517 h 673"/>
                    <a:gd name="T18" fmla="*/ 547 w 547"/>
                    <a:gd name="T19" fmla="*/ 302 h 673"/>
                    <a:gd name="T20" fmla="*/ 547 w 547"/>
                    <a:gd name="T21" fmla="*/ 216 h 673"/>
                    <a:gd name="T22" fmla="*/ 332 w 547"/>
                    <a:gd name="T23" fmla="*/ 0 h 6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547" h="673">
                      <a:moveTo>
                        <a:pt x="332" y="0"/>
                      </a:moveTo>
                      <a:cubicBezTo>
                        <a:pt x="216" y="0"/>
                        <a:pt x="216" y="0"/>
                        <a:pt x="216" y="0"/>
                      </a:cubicBezTo>
                      <a:cubicBezTo>
                        <a:pt x="97" y="0"/>
                        <a:pt x="0" y="97"/>
                        <a:pt x="0" y="216"/>
                      </a:cubicBezTo>
                      <a:cubicBezTo>
                        <a:pt x="0" y="302"/>
                        <a:pt x="0" y="302"/>
                        <a:pt x="0" y="302"/>
                      </a:cubicBezTo>
                      <a:cubicBezTo>
                        <a:pt x="0" y="421"/>
                        <a:pt x="97" y="517"/>
                        <a:pt x="216" y="517"/>
                      </a:cubicBezTo>
                      <a:cubicBezTo>
                        <a:pt x="254" y="517"/>
                        <a:pt x="254" y="517"/>
                        <a:pt x="254" y="517"/>
                      </a:cubicBezTo>
                      <a:cubicBezTo>
                        <a:pt x="275" y="673"/>
                        <a:pt x="275" y="673"/>
                        <a:pt x="275" y="673"/>
                      </a:cubicBezTo>
                      <a:cubicBezTo>
                        <a:pt x="295" y="517"/>
                        <a:pt x="295" y="517"/>
                        <a:pt x="295" y="517"/>
                      </a:cubicBezTo>
                      <a:cubicBezTo>
                        <a:pt x="332" y="517"/>
                        <a:pt x="332" y="517"/>
                        <a:pt x="332" y="517"/>
                      </a:cubicBezTo>
                      <a:cubicBezTo>
                        <a:pt x="451" y="517"/>
                        <a:pt x="547" y="421"/>
                        <a:pt x="547" y="302"/>
                      </a:cubicBezTo>
                      <a:cubicBezTo>
                        <a:pt x="547" y="216"/>
                        <a:pt x="547" y="216"/>
                        <a:pt x="547" y="216"/>
                      </a:cubicBezTo>
                      <a:cubicBezTo>
                        <a:pt x="547" y="97"/>
                        <a:pt x="451" y="0"/>
                        <a:pt x="332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grpSp>
              <p:nvGrpSpPr>
                <p:cNvPr id="56" name="ïṩľîḍe">
                  <a:extLst>
                    <a:ext uri="{FF2B5EF4-FFF2-40B4-BE49-F238E27FC236}">
                      <a16:creationId xmlns="" xmlns:a16="http://schemas.microsoft.com/office/drawing/2014/main" id="{D8B4B2FF-885A-43F0-8852-3D41A77C8A5A}"/>
                    </a:ext>
                  </a:extLst>
                </p:cNvPr>
                <p:cNvGrpSpPr/>
                <p:nvPr/>
              </p:nvGrpSpPr>
              <p:grpSpPr>
                <a:xfrm>
                  <a:off x="5867741" y="2963861"/>
                  <a:ext cx="436995" cy="437741"/>
                  <a:chOff x="7287419" y="3505994"/>
                  <a:chExt cx="464344" cy="465138"/>
                </a:xfrm>
                <a:solidFill>
                  <a:schemeClr val="bg1"/>
                </a:solidFill>
              </p:grpSpPr>
              <p:sp>
                <p:nvSpPr>
                  <p:cNvPr id="57" name="iṡliḓé">
                    <a:extLst>
                      <a:ext uri="{FF2B5EF4-FFF2-40B4-BE49-F238E27FC236}">
                        <a16:creationId xmlns="" xmlns:a16="http://schemas.microsoft.com/office/drawing/2014/main" id="{C46FBC13-39AC-4EF5-A4FD-613887689C99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287419" y="3549650"/>
                    <a:ext cx="423069" cy="421482"/>
                  </a:xfrm>
                  <a:custGeom>
                    <a:avLst/>
                    <a:gdLst>
                      <a:gd name="T0" fmla="+- 0 10849 98"/>
                      <a:gd name="T1" fmla="*/ T0 w 21502"/>
                      <a:gd name="T2" fmla="*/ 10800 h 21600"/>
                      <a:gd name="T3" fmla="+- 0 10849 98"/>
                      <a:gd name="T4" fmla="*/ T3 w 21502"/>
                      <a:gd name="T5" fmla="*/ 10800 h 21600"/>
                      <a:gd name="T6" fmla="+- 0 10849 98"/>
                      <a:gd name="T7" fmla="*/ T6 w 21502"/>
                      <a:gd name="T8" fmla="*/ 10800 h 21600"/>
                      <a:gd name="T9" fmla="+- 0 10849 98"/>
                      <a:gd name="T10" fmla="*/ T9 w 21502"/>
                      <a:gd name="T11" fmla="*/ 10800 h 21600"/>
                    </a:gdLst>
                    <a:ahLst/>
                    <a:cxnLst>
                      <a:cxn ang="0">
                        <a:pos x="T1" y="T2"/>
                      </a:cxn>
                      <a:cxn ang="0">
                        <a:pos x="T4" y="T5"/>
                      </a:cxn>
                      <a:cxn ang="0">
                        <a:pos x="T7" y="T8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21502" h="21600">
                        <a:moveTo>
                          <a:pt x="19917" y="7880"/>
                        </a:moveTo>
                        <a:lnTo>
                          <a:pt x="18875" y="8932"/>
                        </a:lnTo>
                        <a:cubicBezTo>
                          <a:pt x="18730" y="9079"/>
                          <a:pt x="18497" y="9079"/>
                          <a:pt x="18353" y="8932"/>
                        </a:cubicBezTo>
                        <a:lnTo>
                          <a:pt x="17048" y="7617"/>
                        </a:lnTo>
                        <a:lnTo>
                          <a:pt x="15991" y="10290"/>
                        </a:lnTo>
                        <a:lnTo>
                          <a:pt x="16080" y="10064"/>
                        </a:lnTo>
                        <a:cubicBezTo>
                          <a:pt x="13859" y="7826"/>
                          <a:pt x="11601" y="7544"/>
                          <a:pt x="9565" y="7291"/>
                        </a:cubicBezTo>
                        <a:cubicBezTo>
                          <a:pt x="8910" y="7210"/>
                          <a:pt x="8276" y="7126"/>
                          <a:pt x="7652" y="6990"/>
                        </a:cubicBezTo>
                        <a:lnTo>
                          <a:pt x="13918" y="4456"/>
                        </a:lnTo>
                        <a:lnTo>
                          <a:pt x="12652" y="3179"/>
                        </a:lnTo>
                        <a:cubicBezTo>
                          <a:pt x="12508" y="3033"/>
                          <a:pt x="12508" y="2798"/>
                          <a:pt x="12652" y="2652"/>
                        </a:cubicBezTo>
                        <a:lnTo>
                          <a:pt x="13695" y="1598"/>
                        </a:lnTo>
                        <a:cubicBezTo>
                          <a:pt x="13840" y="1453"/>
                          <a:pt x="14073" y="1453"/>
                          <a:pt x="14217" y="1598"/>
                        </a:cubicBezTo>
                        <a:lnTo>
                          <a:pt x="19917" y="7353"/>
                        </a:lnTo>
                        <a:cubicBezTo>
                          <a:pt x="20062" y="7499"/>
                          <a:pt x="20062" y="7734"/>
                          <a:pt x="19917" y="7880"/>
                        </a:cubicBezTo>
                        <a:moveTo>
                          <a:pt x="12292" y="19639"/>
                        </a:moveTo>
                        <a:cubicBezTo>
                          <a:pt x="12200" y="19872"/>
                          <a:pt x="11999" y="20044"/>
                          <a:pt x="11756" y="20095"/>
                        </a:cubicBezTo>
                        <a:cubicBezTo>
                          <a:pt x="11700" y="20106"/>
                          <a:pt x="11643" y="20111"/>
                          <a:pt x="11587" y="20110"/>
                        </a:cubicBezTo>
                        <a:cubicBezTo>
                          <a:pt x="11400" y="20105"/>
                          <a:pt x="11219" y="20030"/>
                          <a:pt x="11084" y="19892"/>
                        </a:cubicBezTo>
                        <a:lnTo>
                          <a:pt x="1692" y="10517"/>
                        </a:lnTo>
                        <a:cubicBezTo>
                          <a:pt x="1519" y="10343"/>
                          <a:pt x="1443" y="10094"/>
                          <a:pt x="1488" y="9852"/>
                        </a:cubicBezTo>
                        <a:cubicBezTo>
                          <a:pt x="1533" y="9610"/>
                          <a:pt x="1695" y="9407"/>
                          <a:pt x="1917" y="9308"/>
                        </a:cubicBezTo>
                        <a:lnTo>
                          <a:pt x="6505" y="7453"/>
                        </a:lnTo>
                        <a:cubicBezTo>
                          <a:pt x="9597" y="8490"/>
                          <a:pt x="12689" y="7491"/>
                          <a:pt x="15781" y="10821"/>
                        </a:cubicBezTo>
                        <a:cubicBezTo>
                          <a:pt x="15781" y="10821"/>
                          <a:pt x="12292" y="19639"/>
                          <a:pt x="12292" y="19639"/>
                        </a:cubicBezTo>
                        <a:close/>
                        <a:moveTo>
                          <a:pt x="15260" y="545"/>
                        </a:moveTo>
                        <a:cubicBezTo>
                          <a:pt x="14912" y="193"/>
                          <a:pt x="14449" y="0"/>
                          <a:pt x="13956" y="0"/>
                        </a:cubicBezTo>
                        <a:cubicBezTo>
                          <a:pt x="13463" y="0"/>
                          <a:pt x="13000" y="193"/>
                          <a:pt x="12651" y="546"/>
                        </a:cubicBezTo>
                        <a:lnTo>
                          <a:pt x="11610" y="1598"/>
                        </a:lnTo>
                        <a:cubicBezTo>
                          <a:pt x="11261" y="1949"/>
                          <a:pt x="11068" y="2417"/>
                          <a:pt x="11068" y="2915"/>
                        </a:cubicBezTo>
                        <a:cubicBezTo>
                          <a:pt x="11068" y="3265"/>
                          <a:pt x="11164" y="3601"/>
                          <a:pt x="11342" y="3893"/>
                        </a:cubicBezTo>
                        <a:lnTo>
                          <a:pt x="1324" y="7944"/>
                        </a:lnTo>
                        <a:cubicBezTo>
                          <a:pt x="654" y="8241"/>
                          <a:pt x="173" y="8851"/>
                          <a:pt x="38" y="9575"/>
                        </a:cubicBezTo>
                        <a:cubicBezTo>
                          <a:pt x="-98" y="10302"/>
                          <a:pt x="130" y="11048"/>
                          <a:pt x="654" y="11576"/>
                        </a:cubicBezTo>
                        <a:lnTo>
                          <a:pt x="10041" y="20946"/>
                        </a:lnTo>
                        <a:cubicBezTo>
                          <a:pt x="10445" y="21354"/>
                          <a:pt x="10982" y="21586"/>
                          <a:pt x="11549" y="21599"/>
                        </a:cubicBezTo>
                        <a:cubicBezTo>
                          <a:pt x="11562" y="21599"/>
                          <a:pt x="11593" y="21599"/>
                          <a:pt x="11605" y="21599"/>
                        </a:cubicBezTo>
                        <a:cubicBezTo>
                          <a:pt x="11754" y="21599"/>
                          <a:pt x="11906" y="21584"/>
                          <a:pt x="12056" y="21553"/>
                        </a:cubicBezTo>
                        <a:cubicBezTo>
                          <a:pt x="12789" y="21399"/>
                          <a:pt x="13390" y="20888"/>
                          <a:pt x="13662" y="20191"/>
                        </a:cubicBezTo>
                        <a:lnTo>
                          <a:pt x="17604" y="10229"/>
                        </a:lnTo>
                        <a:cubicBezTo>
                          <a:pt x="17902" y="10426"/>
                          <a:pt x="18250" y="10532"/>
                          <a:pt x="18613" y="10532"/>
                        </a:cubicBezTo>
                        <a:cubicBezTo>
                          <a:pt x="19107" y="10532"/>
                          <a:pt x="19570" y="10338"/>
                          <a:pt x="19918" y="9986"/>
                        </a:cubicBezTo>
                        <a:lnTo>
                          <a:pt x="20957" y="8937"/>
                        </a:lnTo>
                        <a:cubicBezTo>
                          <a:pt x="21308" y="8585"/>
                          <a:pt x="21502" y="8116"/>
                          <a:pt x="21502" y="7617"/>
                        </a:cubicBezTo>
                        <a:cubicBezTo>
                          <a:pt x="21502" y="7117"/>
                          <a:pt x="21308" y="6648"/>
                          <a:pt x="20961" y="6300"/>
                        </a:cubicBezTo>
                        <a:cubicBezTo>
                          <a:pt x="20961" y="6300"/>
                          <a:pt x="15260" y="545"/>
                          <a:pt x="15260" y="54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 w="12700" cap="flat" cmpd="sng">
                        <a:solidFill>
                          <a:srgbClr val="000000"/>
                        </a:solidFill>
                        <a:prstDash val="solid"/>
                        <a:miter lim="0"/>
                        <a:headEnd/>
                        <a:tailEnd/>
                      </a14:hiddenLine>
                    </a:ext>
                    <a:ext uri="{AF507438-7753-43e0-B8FC-AC1667EBCBE1}">
                      <a14:hiddenEffects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square" lIns="91440" tIns="45720" rIns="91440" bIns="45720" anchor="ctr">
                    <a:normAutofit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58" name="ïṧḻíḍè">
                    <a:extLst>
                      <a:ext uri="{FF2B5EF4-FFF2-40B4-BE49-F238E27FC236}">
                        <a16:creationId xmlns="" xmlns:a16="http://schemas.microsoft.com/office/drawing/2014/main" id="{C5927657-1244-45F5-918E-00A93FC2D0AF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490619" y="3738563"/>
                    <a:ext cx="72231" cy="73025"/>
                  </a:xfrm>
                  <a:custGeom>
                    <a:avLst/>
                    <a:gdLst>
                      <a:gd name="T0" fmla="*/ 10800 w 21600"/>
                      <a:gd name="T1" fmla="*/ 10800 h 21600"/>
                      <a:gd name="T2" fmla="*/ 10800 w 21600"/>
                      <a:gd name="T3" fmla="*/ 10800 h 21600"/>
                      <a:gd name="T4" fmla="*/ 10800 w 21600"/>
                      <a:gd name="T5" fmla="*/ 10800 h 21600"/>
                      <a:gd name="T6" fmla="*/ 10800 w 21600"/>
                      <a:gd name="T7" fmla="*/ 10800 h 216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1600" h="21600">
                        <a:moveTo>
                          <a:pt x="10800" y="4320"/>
                        </a:moveTo>
                        <a:cubicBezTo>
                          <a:pt x="14381" y="4320"/>
                          <a:pt x="17279" y="7222"/>
                          <a:pt x="17279" y="10800"/>
                        </a:cubicBezTo>
                        <a:cubicBezTo>
                          <a:pt x="17279" y="14377"/>
                          <a:pt x="14381" y="17279"/>
                          <a:pt x="10800" y="17279"/>
                        </a:cubicBezTo>
                        <a:cubicBezTo>
                          <a:pt x="7218" y="17279"/>
                          <a:pt x="4319" y="14377"/>
                          <a:pt x="4319" y="10800"/>
                        </a:cubicBezTo>
                        <a:cubicBezTo>
                          <a:pt x="4319" y="7222"/>
                          <a:pt x="7218" y="4320"/>
                          <a:pt x="10800" y="4320"/>
                        </a:cubicBezTo>
                        <a:moveTo>
                          <a:pt x="10800" y="21599"/>
                        </a:moveTo>
                        <a:cubicBezTo>
                          <a:pt x="16752" y="21599"/>
                          <a:pt x="21600" y="16756"/>
                          <a:pt x="21600" y="10800"/>
                        </a:cubicBezTo>
                        <a:cubicBezTo>
                          <a:pt x="21600" y="4843"/>
                          <a:pt x="16752" y="0"/>
                          <a:pt x="10800" y="0"/>
                        </a:cubicBezTo>
                        <a:cubicBezTo>
                          <a:pt x="4847" y="0"/>
                          <a:pt x="0" y="4843"/>
                          <a:pt x="0" y="10800"/>
                        </a:cubicBezTo>
                        <a:cubicBezTo>
                          <a:pt x="0" y="16756"/>
                          <a:pt x="4847" y="21599"/>
                          <a:pt x="10800" y="21599"/>
                        </a:cubicBez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 w="12700" cap="flat" cmpd="sng">
                        <a:solidFill>
                          <a:srgbClr val="000000"/>
                        </a:solidFill>
                        <a:prstDash val="solid"/>
                        <a:miter lim="0"/>
                        <a:headEnd/>
                        <a:tailEnd/>
                      </a14:hiddenLine>
                    </a:ext>
                    <a:ext uri="{AF507438-7753-43e0-B8FC-AC1667EBCBE1}">
                      <a14:hiddenEffects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square" lIns="91440" tIns="45720" rIns="91440" bIns="45720" anchor="ctr">
                    <a:normAutofit fontScale="25000" lnSpcReduction="20000"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59" name="íśḷíďe">
                    <a:extLst>
                      <a:ext uri="{FF2B5EF4-FFF2-40B4-BE49-F238E27FC236}">
                        <a16:creationId xmlns="" xmlns:a16="http://schemas.microsoft.com/office/drawing/2014/main" id="{F13AC9EC-4FB7-46A7-AA00-4FE247A9DEC4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679532" y="3505994"/>
                    <a:ext cx="72231" cy="73025"/>
                  </a:xfrm>
                  <a:custGeom>
                    <a:avLst/>
                    <a:gdLst>
                      <a:gd name="T0" fmla="*/ 10800 w 21600"/>
                      <a:gd name="T1" fmla="*/ 10800 h 21600"/>
                      <a:gd name="T2" fmla="*/ 10800 w 21600"/>
                      <a:gd name="T3" fmla="*/ 10800 h 21600"/>
                      <a:gd name="T4" fmla="*/ 10800 w 21600"/>
                      <a:gd name="T5" fmla="*/ 10800 h 21600"/>
                      <a:gd name="T6" fmla="*/ 10800 w 21600"/>
                      <a:gd name="T7" fmla="*/ 10800 h 216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1600" h="21600">
                        <a:moveTo>
                          <a:pt x="10800" y="17279"/>
                        </a:moveTo>
                        <a:cubicBezTo>
                          <a:pt x="7218" y="17279"/>
                          <a:pt x="4320" y="14377"/>
                          <a:pt x="4320" y="10800"/>
                        </a:cubicBezTo>
                        <a:cubicBezTo>
                          <a:pt x="4320" y="7222"/>
                          <a:pt x="7218" y="4320"/>
                          <a:pt x="10800" y="4320"/>
                        </a:cubicBezTo>
                        <a:cubicBezTo>
                          <a:pt x="14381" y="4320"/>
                          <a:pt x="17280" y="7222"/>
                          <a:pt x="17280" y="10800"/>
                        </a:cubicBezTo>
                        <a:cubicBezTo>
                          <a:pt x="17280" y="14377"/>
                          <a:pt x="14381" y="17279"/>
                          <a:pt x="10800" y="17279"/>
                        </a:cubicBezTo>
                        <a:moveTo>
                          <a:pt x="10800" y="0"/>
                        </a:moveTo>
                        <a:cubicBezTo>
                          <a:pt x="4847" y="0"/>
                          <a:pt x="0" y="4843"/>
                          <a:pt x="0" y="10800"/>
                        </a:cubicBezTo>
                        <a:cubicBezTo>
                          <a:pt x="0" y="16756"/>
                          <a:pt x="4847" y="21599"/>
                          <a:pt x="10800" y="21599"/>
                        </a:cubicBezTo>
                        <a:cubicBezTo>
                          <a:pt x="16752" y="21599"/>
                          <a:pt x="21600" y="16756"/>
                          <a:pt x="21600" y="10800"/>
                        </a:cubicBezTo>
                        <a:cubicBezTo>
                          <a:pt x="21600" y="4843"/>
                          <a:pt x="16752" y="0"/>
                          <a:pt x="10800" y="0"/>
                        </a:cubicBez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 w="12700" cap="flat" cmpd="sng">
                        <a:solidFill>
                          <a:srgbClr val="000000"/>
                        </a:solidFill>
                        <a:prstDash val="solid"/>
                        <a:miter lim="0"/>
                        <a:headEnd/>
                        <a:tailEnd/>
                      </a14:hiddenLine>
                    </a:ext>
                    <a:ext uri="{AF507438-7753-43e0-B8FC-AC1667EBCBE1}">
                      <a14:hiddenEffects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square" lIns="91440" tIns="45720" rIns="91440" bIns="45720" anchor="ctr">
                    <a:normAutofit fontScale="25000" lnSpcReduction="20000"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60" name="îṩļídé">
                    <a:extLst>
                      <a:ext uri="{FF2B5EF4-FFF2-40B4-BE49-F238E27FC236}">
                        <a16:creationId xmlns="" xmlns:a16="http://schemas.microsoft.com/office/drawing/2014/main" id="{F529FBC5-D363-414D-BC62-3877BD6386C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403307" y="3724275"/>
                    <a:ext cx="57944" cy="57944"/>
                  </a:xfrm>
                  <a:custGeom>
                    <a:avLst/>
                    <a:gdLst>
                      <a:gd name="T0" fmla="*/ 10800 w 21600"/>
                      <a:gd name="T1" fmla="*/ 10800 h 21600"/>
                      <a:gd name="T2" fmla="*/ 10800 w 21600"/>
                      <a:gd name="T3" fmla="*/ 10800 h 21600"/>
                      <a:gd name="T4" fmla="*/ 10800 w 21600"/>
                      <a:gd name="T5" fmla="*/ 10800 h 21600"/>
                      <a:gd name="T6" fmla="*/ 10800 w 21600"/>
                      <a:gd name="T7" fmla="*/ 10800 h 216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1600" h="21600">
                        <a:moveTo>
                          <a:pt x="10800" y="5400"/>
                        </a:moveTo>
                        <a:cubicBezTo>
                          <a:pt x="13779" y="5400"/>
                          <a:pt x="16199" y="7815"/>
                          <a:pt x="16199" y="10800"/>
                        </a:cubicBezTo>
                        <a:cubicBezTo>
                          <a:pt x="16199" y="13784"/>
                          <a:pt x="13779" y="16200"/>
                          <a:pt x="10800" y="16200"/>
                        </a:cubicBezTo>
                        <a:cubicBezTo>
                          <a:pt x="7820" y="16200"/>
                          <a:pt x="5399" y="13784"/>
                          <a:pt x="5399" y="10800"/>
                        </a:cubicBezTo>
                        <a:cubicBezTo>
                          <a:pt x="5399" y="7815"/>
                          <a:pt x="7820" y="5400"/>
                          <a:pt x="10800" y="5400"/>
                        </a:cubicBezTo>
                        <a:moveTo>
                          <a:pt x="0" y="10800"/>
                        </a:moveTo>
                        <a:cubicBezTo>
                          <a:pt x="0" y="16753"/>
                          <a:pt x="4843" y="21599"/>
                          <a:pt x="10800" y="21599"/>
                        </a:cubicBezTo>
                        <a:cubicBezTo>
                          <a:pt x="16756" y="21599"/>
                          <a:pt x="21600" y="16753"/>
                          <a:pt x="21600" y="10800"/>
                        </a:cubicBezTo>
                        <a:cubicBezTo>
                          <a:pt x="21600" y="4846"/>
                          <a:pt x="16756" y="0"/>
                          <a:pt x="10800" y="0"/>
                        </a:cubicBezTo>
                        <a:cubicBezTo>
                          <a:pt x="4843" y="0"/>
                          <a:pt x="0" y="4846"/>
                          <a:pt x="0" y="10800"/>
                        </a:cubicBez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 w="12700" cap="flat" cmpd="sng">
                        <a:solidFill>
                          <a:srgbClr val="000000"/>
                        </a:solidFill>
                        <a:prstDash val="solid"/>
                        <a:miter lim="0"/>
                        <a:headEnd/>
                        <a:tailEnd/>
                      </a14:hiddenLine>
                    </a:ext>
                    <a:ext uri="{AF507438-7753-43e0-B8FC-AC1667EBCBE1}">
                      <a14:hiddenEffects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square" lIns="91440" tIns="45720" rIns="91440" bIns="45720" anchor="ctr">
                    <a:normAutofit fontScale="25000" lnSpcReduction="20000"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61" name="iṥľîdé">
                    <a:extLst>
                      <a:ext uri="{FF2B5EF4-FFF2-40B4-BE49-F238E27FC236}">
                        <a16:creationId xmlns="" xmlns:a16="http://schemas.microsoft.com/office/drawing/2014/main" id="{BF022A49-575C-4774-B4BF-E8D402B70C9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461250" y="3825875"/>
                    <a:ext cx="29369" cy="28575"/>
                  </a:xfrm>
                  <a:custGeom>
                    <a:avLst/>
                    <a:gdLst>
                      <a:gd name="T0" fmla="*/ 10800 w 21600"/>
                      <a:gd name="T1" fmla="*/ 10800 h 21600"/>
                      <a:gd name="T2" fmla="*/ 10800 w 21600"/>
                      <a:gd name="T3" fmla="*/ 10800 h 21600"/>
                      <a:gd name="T4" fmla="*/ 10800 w 21600"/>
                      <a:gd name="T5" fmla="*/ 10800 h 21600"/>
                      <a:gd name="T6" fmla="*/ 10800 w 21600"/>
                      <a:gd name="T7" fmla="*/ 10800 h 216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1600" h="21600">
                        <a:moveTo>
                          <a:pt x="10800" y="21599"/>
                        </a:moveTo>
                        <a:cubicBezTo>
                          <a:pt x="16758" y="21599"/>
                          <a:pt x="21600" y="16769"/>
                          <a:pt x="21600" y="10800"/>
                        </a:cubicBezTo>
                        <a:cubicBezTo>
                          <a:pt x="21600" y="4830"/>
                          <a:pt x="16758" y="0"/>
                          <a:pt x="10800" y="0"/>
                        </a:cubicBezTo>
                        <a:cubicBezTo>
                          <a:pt x="4841" y="0"/>
                          <a:pt x="0" y="4830"/>
                          <a:pt x="0" y="10800"/>
                        </a:cubicBezTo>
                        <a:cubicBezTo>
                          <a:pt x="0" y="16769"/>
                          <a:pt x="4841" y="21599"/>
                          <a:pt x="10800" y="21599"/>
                        </a:cubicBez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 w="12700" cap="flat" cmpd="sng">
                        <a:solidFill>
                          <a:srgbClr val="000000"/>
                        </a:solidFill>
                        <a:prstDash val="solid"/>
                        <a:miter lim="0"/>
                        <a:headEnd/>
                        <a:tailEnd/>
                      </a14:hiddenLine>
                    </a:ext>
                    <a:ext uri="{AF507438-7753-43e0-B8FC-AC1667EBCBE1}">
                      <a14:hiddenEffects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square" lIns="91440" tIns="45720" rIns="91440" bIns="45720" anchor="ctr">
                    <a:normAutofit fontScale="25000" lnSpcReduction="20000"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62" name="îṣḷîdè">
                    <a:extLst>
                      <a:ext uri="{FF2B5EF4-FFF2-40B4-BE49-F238E27FC236}">
                        <a16:creationId xmlns="" xmlns:a16="http://schemas.microsoft.com/office/drawing/2014/main" id="{8D7E8E95-3B44-4B00-9AA9-E9B1EE3497E0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693819" y="3607594"/>
                    <a:ext cx="28575" cy="29369"/>
                  </a:xfrm>
                  <a:custGeom>
                    <a:avLst/>
                    <a:gdLst>
                      <a:gd name="T0" fmla="*/ 10800 w 21600"/>
                      <a:gd name="T1" fmla="*/ 10800 h 21600"/>
                      <a:gd name="T2" fmla="*/ 10800 w 21600"/>
                      <a:gd name="T3" fmla="*/ 10800 h 21600"/>
                      <a:gd name="T4" fmla="*/ 10800 w 21600"/>
                      <a:gd name="T5" fmla="*/ 10800 h 21600"/>
                      <a:gd name="T6" fmla="*/ 10800 w 21600"/>
                      <a:gd name="T7" fmla="*/ 10800 h 216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1600" h="21600">
                        <a:moveTo>
                          <a:pt x="10800" y="0"/>
                        </a:moveTo>
                        <a:cubicBezTo>
                          <a:pt x="4841" y="0"/>
                          <a:pt x="0" y="4830"/>
                          <a:pt x="0" y="10800"/>
                        </a:cubicBezTo>
                        <a:cubicBezTo>
                          <a:pt x="0" y="16769"/>
                          <a:pt x="4841" y="21599"/>
                          <a:pt x="10800" y="21599"/>
                        </a:cubicBezTo>
                        <a:cubicBezTo>
                          <a:pt x="16758" y="21599"/>
                          <a:pt x="21600" y="16769"/>
                          <a:pt x="21600" y="10800"/>
                        </a:cubicBezTo>
                        <a:cubicBezTo>
                          <a:pt x="21600" y="4830"/>
                          <a:pt x="16758" y="0"/>
                          <a:pt x="10800" y="0"/>
                        </a:cubicBez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 w="12700" cap="flat" cmpd="sng">
                        <a:solidFill>
                          <a:srgbClr val="000000"/>
                        </a:solidFill>
                        <a:prstDash val="solid"/>
                        <a:miter lim="0"/>
                        <a:headEnd/>
                        <a:tailEnd/>
                      </a14:hiddenLine>
                    </a:ext>
                    <a:ext uri="{AF507438-7753-43e0-B8FC-AC1667EBCBE1}">
                      <a14:hiddenEffects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square" lIns="91440" tIns="45720" rIns="91440" bIns="45720" anchor="ctr">
                    <a:normAutofit fontScale="25000" lnSpcReduction="20000"/>
                  </a:bodyPr>
                  <a:lstStyle/>
                  <a:p>
                    <a:pPr algn="ctr"/>
                    <a:endParaRPr/>
                  </a:p>
                </p:txBody>
              </p:sp>
            </p:grpSp>
          </p:grpSp>
          <p:grpSp>
            <p:nvGrpSpPr>
              <p:cNvPr id="31" name="îsḻiďê">
                <a:extLst>
                  <a:ext uri="{FF2B5EF4-FFF2-40B4-BE49-F238E27FC236}">
                    <a16:creationId xmlns="" xmlns:a16="http://schemas.microsoft.com/office/drawing/2014/main" id="{043DEF35-70E3-4A2C-9A20-E5F4183A71C3}"/>
                  </a:ext>
                </a:extLst>
              </p:cNvPr>
              <p:cNvGrpSpPr/>
              <p:nvPr/>
            </p:nvGrpSpPr>
            <p:grpSpPr>
              <a:xfrm>
                <a:off x="6710613" y="1448780"/>
                <a:ext cx="1340127" cy="1770269"/>
                <a:chOff x="6710613" y="1448780"/>
                <a:chExt cx="1340127" cy="1770269"/>
              </a:xfrm>
            </p:grpSpPr>
            <p:sp>
              <p:nvSpPr>
                <p:cNvPr id="49" name="iSlíḓê">
                  <a:extLst>
                    <a:ext uri="{FF2B5EF4-FFF2-40B4-BE49-F238E27FC236}">
                      <a16:creationId xmlns="" xmlns:a16="http://schemas.microsoft.com/office/drawing/2014/main" id="{AE244D44-01A2-41DD-A964-814701D0BFA6}"/>
                    </a:ext>
                  </a:extLst>
                </p:cNvPr>
                <p:cNvSpPr/>
                <p:nvPr/>
              </p:nvSpPr>
              <p:spPr bwMode="auto">
                <a:xfrm>
                  <a:off x="6710613" y="1448780"/>
                  <a:ext cx="1340127" cy="1770269"/>
                </a:xfrm>
                <a:custGeom>
                  <a:avLst/>
                  <a:gdLst>
                    <a:gd name="T0" fmla="*/ 332 w 547"/>
                    <a:gd name="T1" fmla="*/ 0 h 673"/>
                    <a:gd name="T2" fmla="*/ 216 w 547"/>
                    <a:gd name="T3" fmla="*/ 0 h 673"/>
                    <a:gd name="T4" fmla="*/ 0 w 547"/>
                    <a:gd name="T5" fmla="*/ 216 h 673"/>
                    <a:gd name="T6" fmla="*/ 0 w 547"/>
                    <a:gd name="T7" fmla="*/ 302 h 673"/>
                    <a:gd name="T8" fmla="*/ 216 w 547"/>
                    <a:gd name="T9" fmla="*/ 517 h 673"/>
                    <a:gd name="T10" fmla="*/ 253 w 547"/>
                    <a:gd name="T11" fmla="*/ 517 h 673"/>
                    <a:gd name="T12" fmla="*/ 275 w 547"/>
                    <a:gd name="T13" fmla="*/ 673 h 673"/>
                    <a:gd name="T14" fmla="*/ 295 w 547"/>
                    <a:gd name="T15" fmla="*/ 517 h 673"/>
                    <a:gd name="T16" fmla="*/ 332 w 547"/>
                    <a:gd name="T17" fmla="*/ 517 h 673"/>
                    <a:gd name="T18" fmla="*/ 547 w 547"/>
                    <a:gd name="T19" fmla="*/ 302 h 673"/>
                    <a:gd name="T20" fmla="*/ 547 w 547"/>
                    <a:gd name="T21" fmla="*/ 216 h 673"/>
                    <a:gd name="T22" fmla="*/ 332 w 547"/>
                    <a:gd name="T23" fmla="*/ 0 h 6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547" h="673">
                      <a:moveTo>
                        <a:pt x="332" y="0"/>
                      </a:moveTo>
                      <a:cubicBezTo>
                        <a:pt x="216" y="0"/>
                        <a:pt x="216" y="0"/>
                        <a:pt x="216" y="0"/>
                      </a:cubicBezTo>
                      <a:cubicBezTo>
                        <a:pt x="97" y="0"/>
                        <a:pt x="0" y="97"/>
                        <a:pt x="0" y="216"/>
                      </a:cubicBezTo>
                      <a:cubicBezTo>
                        <a:pt x="0" y="302"/>
                        <a:pt x="0" y="302"/>
                        <a:pt x="0" y="302"/>
                      </a:cubicBezTo>
                      <a:cubicBezTo>
                        <a:pt x="0" y="421"/>
                        <a:pt x="97" y="517"/>
                        <a:pt x="216" y="517"/>
                      </a:cubicBezTo>
                      <a:cubicBezTo>
                        <a:pt x="253" y="517"/>
                        <a:pt x="253" y="517"/>
                        <a:pt x="253" y="517"/>
                      </a:cubicBezTo>
                      <a:cubicBezTo>
                        <a:pt x="275" y="673"/>
                        <a:pt x="275" y="673"/>
                        <a:pt x="275" y="673"/>
                      </a:cubicBezTo>
                      <a:cubicBezTo>
                        <a:pt x="295" y="517"/>
                        <a:pt x="295" y="517"/>
                        <a:pt x="295" y="517"/>
                      </a:cubicBezTo>
                      <a:cubicBezTo>
                        <a:pt x="332" y="517"/>
                        <a:pt x="332" y="517"/>
                        <a:pt x="332" y="517"/>
                      </a:cubicBezTo>
                      <a:cubicBezTo>
                        <a:pt x="451" y="517"/>
                        <a:pt x="547" y="421"/>
                        <a:pt x="547" y="302"/>
                      </a:cubicBezTo>
                      <a:cubicBezTo>
                        <a:pt x="547" y="216"/>
                        <a:pt x="547" y="216"/>
                        <a:pt x="547" y="216"/>
                      </a:cubicBezTo>
                      <a:cubicBezTo>
                        <a:pt x="547" y="97"/>
                        <a:pt x="451" y="0"/>
                        <a:pt x="332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grpSp>
              <p:nvGrpSpPr>
                <p:cNvPr id="50" name="íṡḷiďé">
                  <a:extLst>
                    <a:ext uri="{FF2B5EF4-FFF2-40B4-BE49-F238E27FC236}">
                      <a16:creationId xmlns="" xmlns:a16="http://schemas.microsoft.com/office/drawing/2014/main" id="{E385C3BA-CA5A-465D-A52C-C1B7D69F726D}"/>
                    </a:ext>
                  </a:extLst>
                </p:cNvPr>
                <p:cNvGrpSpPr/>
                <p:nvPr/>
              </p:nvGrpSpPr>
              <p:grpSpPr>
                <a:xfrm>
                  <a:off x="7189445" y="1898798"/>
                  <a:ext cx="382463" cy="436994"/>
                  <a:chOff x="9174163" y="2577307"/>
                  <a:chExt cx="406400" cy="464344"/>
                </a:xfrm>
                <a:solidFill>
                  <a:schemeClr val="bg1"/>
                </a:solidFill>
              </p:grpSpPr>
              <p:sp>
                <p:nvSpPr>
                  <p:cNvPr id="51" name="ïŝļíďè">
                    <a:extLst>
                      <a:ext uri="{FF2B5EF4-FFF2-40B4-BE49-F238E27FC236}">
                        <a16:creationId xmlns="" xmlns:a16="http://schemas.microsoft.com/office/drawing/2014/main" id="{D67CF76D-A0EA-4D19-8939-B887C1607125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9174163" y="2577307"/>
                    <a:ext cx="406400" cy="464344"/>
                  </a:xfrm>
                  <a:custGeom>
                    <a:avLst/>
                    <a:gdLst>
                      <a:gd name="T0" fmla="*/ 10800 w 21600"/>
                      <a:gd name="T1" fmla="*/ 10800 h 21600"/>
                      <a:gd name="T2" fmla="*/ 10800 w 21600"/>
                      <a:gd name="T3" fmla="*/ 10800 h 21600"/>
                      <a:gd name="T4" fmla="*/ 10800 w 21600"/>
                      <a:gd name="T5" fmla="*/ 10800 h 21600"/>
                      <a:gd name="T6" fmla="*/ 10800 w 21600"/>
                      <a:gd name="T7" fmla="*/ 10800 h 216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1600" h="21600">
                        <a:moveTo>
                          <a:pt x="10800" y="7425"/>
                        </a:moveTo>
                        <a:cubicBezTo>
                          <a:pt x="5687" y="7425"/>
                          <a:pt x="1542" y="6064"/>
                          <a:pt x="1542" y="4387"/>
                        </a:cubicBezTo>
                        <a:cubicBezTo>
                          <a:pt x="1542" y="2709"/>
                          <a:pt x="5687" y="1350"/>
                          <a:pt x="10800" y="1350"/>
                        </a:cubicBezTo>
                        <a:cubicBezTo>
                          <a:pt x="15912" y="1350"/>
                          <a:pt x="20057" y="2709"/>
                          <a:pt x="20057" y="4387"/>
                        </a:cubicBezTo>
                        <a:cubicBezTo>
                          <a:pt x="20057" y="6064"/>
                          <a:pt x="15912" y="7425"/>
                          <a:pt x="10800" y="7425"/>
                        </a:cubicBezTo>
                        <a:moveTo>
                          <a:pt x="20057" y="9112"/>
                        </a:moveTo>
                        <a:lnTo>
                          <a:pt x="20054" y="9112"/>
                        </a:lnTo>
                        <a:cubicBezTo>
                          <a:pt x="20054" y="9119"/>
                          <a:pt x="20057" y="9127"/>
                          <a:pt x="20057" y="9133"/>
                        </a:cubicBezTo>
                        <a:cubicBezTo>
                          <a:pt x="20057" y="10800"/>
                          <a:pt x="15912" y="12150"/>
                          <a:pt x="10800" y="12150"/>
                        </a:cubicBezTo>
                        <a:cubicBezTo>
                          <a:pt x="5687" y="12150"/>
                          <a:pt x="1542" y="10800"/>
                          <a:pt x="1542" y="9133"/>
                        </a:cubicBezTo>
                        <a:cubicBezTo>
                          <a:pt x="1542" y="9127"/>
                          <a:pt x="1545" y="9119"/>
                          <a:pt x="1545" y="9112"/>
                        </a:cubicBezTo>
                        <a:lnTo>
                          <a:pt x="1542" y="9112"/>
                        </a:lnTo>
                        <a:lnTo>
                          <a:pt x="1542" y="6793"/>
                        </a:lnTo>
                        <a:cubicBezTo>
                          <a:pt x="3564" y="8140"/>
                          <a:pt x="7271" y="8774"/>
                          <a:pt x="10800" y="8774"/>
                        </a:cubicBezTo>
                        <a:cubicBezTo>
                          <a:pt x="14328" y="8774"/>
                          <a:pt x="18035" y="8140"/>
                          <a:pt x="20057" y="6793"/>
                        </a:cubicBezTo>
                        <a:cubicBezTo>
                          <a:pt x="20057" y="6793"/>
                          <a:pt x="20057" y="9112"/>
                          <a:pt x="20057" y="9112"/>
                        </a:cubicBezTo>
                        <a:close/>
                        <a:moveTo>
                          <a:pt x="20057" y="13162"/>
                        </a:moveTo>
                        <a:lnTo>
                          <a:pt x="20054" y="13162"/>
                        </a:lnTo>
                        <a:cubicBezTo>
                          <a:pt x="20054" y="13169"/>
                          <a:pt x="20057" y="13177"/>
                          <a:pt x="20057" y="13183"/>
                        </a:cubicBezTo>
                        <a:cubicBezTo>
                          <a:pt x="20057" y="14850"/>
                          <a:pt x="15912" y="16200"/>
                          <a:pt x="10800" y="16200"/>
                        </a:cubicBezTo>
                        <a:cubicBezTo>
                          <a:pt x="5687" y="16200"/>
                          <a:pt x="1542" y="14850"/>
                          <a:pt x="1542" y="13183"/>
                        </a:cubicBezTo>
                        <a:cubicBezTo>
                          <a:pt x="1542" y="13177"/>
                          <a:pt x="1545" y="13169"/>
                          <a:pt x="1545" y="13162"/>
                        </a:cubicBezTo>
                        <a:lnTo>
                          <a:pt x="1542" y="13162"/>
                        </a:lnTo>
                        <a:lnTo>
                          <a:pt x="1542" y="10640"/>
                        </a:lnTo>
                        <a:cubicBezTo>
                          <a:pt x="3136" y="12077"/>
                          <a:pt x="6982" y="12825"/>
                          <a:pt x="10800" y="12825"/>
                        </a:cubicBezTo>
                        <a:cubicBezTo>
                          <a:pt x="14617" y="12825"/>
                          <a:pt x="18463" y="12077"/>
                          <a:pt x="20057" y="10640"/>
                        </a:cubicBezTo>
                        <a:cubicBezTo>
                          <a:pt x="20057" y="10640"/>
                          <a:pt x="20057" y="13162"/>
                          <a:pt x="20057" y="13162"/>
                        </a:cubicBezTo>
                        <a:close/>
                        <a:moveTo>
                          <a:pt x="20057" y="17212"/>
                        </a:moveTo>
                        <a:cubicBezTo>
                          <a:pt x="20057" y="18889"/>
                          <a:pt x="15912" y="20249"/>
                          <a:pt x="10800" y="20249"/>
                        </a:cubicBezTo>
                        <a:cubicBezTo>
                          <a:pt x="5687" y="20249"/>
                          <a:pt x="1542" y="18889"/>
                          <a:pt x="1542" y="17212"/>
                        </a:cubicBezTo>
                        <a:lnTo>
                          <a:pt x="1542" y="14690"/>
                        </a:lnTo>
                        <a:cubicBezTo>
                          <a:pt x="3136" y="16127"/>
                          <a:pt x="6982" y="16875"/>
                          <a:pt x="10800" y="16875"/>
                        </a:cubicBezTo>
                        <a:cubicBezTo>
                          <a:pt x="14617" y="16875"/>
                          <a:pt x="18463" y="16127"/>
                          <a:pt x="20057" y="14690"/>
                        </a:cubicBezTo>
                        <a:cubicBezTo>
                          <a:pt x="20057" y="14690"/>
                          <a:pt x="20057" y="17212"/>
                          <a:pt x="20057" y="17212"/>
                        </a:cubicBezTo>
                        <a:close/>
                        <a:moveTo>
                          <a:pt x="10800" y="0"/>
                        </a:moveTo>
                        <a:cubicBezTo>
                          <a:pt x="5598" y="0"/>
                          <a:pt x="0" y="1372"/>
                          <a:pt x="0" y="4387"/>
                        </a:cubicBezTo>
                        <a:lnTo>
                          <a:pt x="0" y="17212"/>
                        </a:lnTo>
                        <a:cubicBezTo>
                          <a:pt x="0" y="20226"/>
                          <a:pt x="5598" y="21599"/>
                          <a:pt x="10800" y="21599"/>
                        </a:cubicBezTo>
                        <a:cubicBezTo>
                          <a:pt x="16001" y="21599"/>
                          <a:pt x="21599" y="20226"/>
                          <a:pt x="21599" y="17212"/>
                        </a:cubicBezTo>
                        <a:lnTo>
                          <a:pt x="21599" y="4387"/>
                        </a:lnTo>
                        <a:cubicBezTo>
                          <a:pt x="21599" y="1372"/>
                          <a:pt x="16001" y="0"/>
                          <a:pt x="10800" y="0"/>
                        </a:cubicBez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 w="12700" cap="flat" cmpd="sng">
                        <a:solidFill>
                          <a:srgbClr val="000000"/>
                        </a:solidFill>
                        <a:prstDash val="solid"/>
                        <a:miter lim="0"/>
                        <a:headEnd/>
                        <a:tailEnd/>
                      </a14:hiddenLine>
                    </a:ext>
                    <a:ext uri="{AF507438-7753-43e0-B8FC-AC1667EBCBE1}">
                      <a14:hiddenEffects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square" lIns="91440" tIns="45720" rIns="91440" bIns="45720" anchor="ctr">
                    <a:normAutofit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52" name="íśḷíḑè">
                    <a:extLst>
                      <a:ext uri="{FF2B5EF4-FFF2-40B4-BE49-F238E27FC236}">
                        <a16:creationId xmlns="" xmlns:a16="http://schemas.microsoft.com/office/drawing/2014/main" id="{108DF4B3-A71E-42AC-885D-3FF970E16534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9493250" y="2940050"/>
                    <a:ext cx="29369" cy="28575"/>
                  </a:xfrm>
                  <a:custGeom>
                    <a:avLst/>
                    <a:gdLst>
                      <a:gd name="T0" fmla="*/ 10800 w 21600"/>
                      <a:gd name="T1" fmla="*/ 10800 h 21600"/>
                      <a:gd name="T2" fmla="*/ 10800 w 21600"/>
                      <a:gd name="T3" fmla="*/ 10800 h 21600"/>
                      <a:gd name="T4" fmla="*/ 10800 w 21600"/>
                      <a:gd name="T5" fmla="*/ 10800 h 21600"/>
                      <a:gd name="T6" fmla="*/ 10800 w 21600"/>
                      <a:gd name="T7" fmla="*/ 10800 h 216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1600" h="21600">
                        <a:moveTo>
                          <a:pt x="10800" y="21599"/>
                        </a:moveTo>
                        <a:cubicBezTo>
                          <a:pt x="16769" y="21599"/>
                          <a:pt x="21600" y="16769"/>
                          <a:pt x="21600" y="10800"/>
                        </a:cubicBezTo>
                        <a:cubicBezTo>
                          <a:pt x="21600" y="4830"/>
                          <a:pt x="16769" y="0"/>
                          <a:pt x="10800" y="0"/>
                        </a:cubicBezTo>
                        <a:cubicBezTo>
                          <a:pt x="4830" y="0"/>
                          <a:pt x="0" y="4830"/>
                          <a:pt x="0" y="10800"/>
                        </a:cubicBezTo>
                        <a:cubicBezTo>
                          <a:pt x="0" y="16769"/>
                          <a:pt x="4830" y="21599"/>
                          <a:pt x="10800" y="21599"/>
                        </a:cubicBez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 w="12700" cap="flat" cmpd="sng">
                        <a:solidFill>
                          <a:srgbClr val="000000"/>
                        </a:solidFill>
                        <a:prstDash val="solid"/>
                        <a:miter lim="0"/>
                        <a:headEnd/>
                        <a:tailEnd/>
                      </a14:hiddenLine>
                    </a:ext>
                    <a:ext uri="{AF507438-7753-43e0-B8FC-AC1667EBCBE1}">
                      <a14:hiddenEffects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square" lIns="91440" tIns="45720" rIns="91440" bIns="45720" anchor="ctr">
                    <a:normAutofit fontScale="25000" lnSpcReduction="20000"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53" name="íŝlîdè">
                    <a:extLst>
                      <a:ext uri="{FF2B5EF4-FFF2-40B4-BE49-F238E27FC236}">
                        <a16:creationId xmlns="" xmlns:a16="http://schemas.microsoft.com/office/drawing/2014/main" id="{09ED924F-C4B1-4A32-9338-F73592788E45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9493250" y="2852738"/>
                    <a:ext cx="29369" cy="29369"/>
                  </a:xfrm>
                  <a:custGeom>
                    <a:avLst/>
                    <a:gdLst>
                      <a:gd name="T0" fmla="*/ 10800 w 21600"/>
                      <a:gd name="T1" fmla="*/ 10800 h 21600"/>
                      <a:gd name="T2" fmla="*/ 10800 w 21600"/>
                      <a:gd name="T3" fmla="*/ 10800 h 21600"/>
                      <a:gd name="T4" fmla="*/ 10800 w 21600"/>
                      <a:gd name="T5" fmla="*/ 10800 h 21600"/>
                      <a:gd name="T6" fmla="*/ 10800 w 21600"/>
                      <a:gd name="T7" fmla="*/ 10800 h 216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1600" h="21600">
                        <a:moveTo>
                          <a:pt x="10800" y="21599"/>
                        </a:moveTo>
                        <a:cubicBezTo>
                          <a:pt x="16769" y="21599"/>
                          <a:pt x="21600" y="16769"/>
                          <a:pt x="21600" y="10800"/>
                        </a:cubicBezTo>
                        <a:cubicBezTo>
                          <a:pt x="21600" y="4830"/>
                          <a:pt x="16769" y="0"/>
                          <a:pt x="10800" y="0"/>
                        </a:cubicBezTo>
                        <a:cubicBezTo>
                          <a:pt x="4830" y="0"/>
                          <a:pt x="0" y="4830"/>
                          <a:pt x="0" y="10800"/>
                        </a:cubicBezTo>
                        <a:cubicBezTo>
                          <a:pt x="0" y="16769"/>
                          <a:pt x="4830" y="21599"/>
                          <a:pt x="10800" y="21599"/>
                        </a:cubicBez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 w="12700" cap="flat" cmpd="sng">
                        <a:solidFill>
                          <a:srgbClr val="000000"/>
                        </a:solidFill>
                        <a:prstDash val="solid"/>
                        <a:miter lim="0"/>
                        <a:headEnd/>
                        <a:tailEnd/>
                      </a14:hiddenLine>
                    </a:ext>
                    <a:ext uri="{AF507438-7753-43e0-B8FC-AC1667EBCBE1}">
                      <a14:hiddenEffects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square" lIns="91440" tIns="45720" rIns="91440" bIns="45720" anchor="ctr">
                    <a:normAutofit fontScale="25000" lnSpcReduction="20000"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54" name="iṡḷíḓê">
                    <a:extLst>
                      <a:ext uri="{FF2B5EF4-FFF2-40B4-BE49-F238E27FC236}">
                        <a16:creationId xmlns="" xmlns:a16="http://schemas.microsoft.com/office/drawing/2014/main" id="{519222DB-79E1-4BAA-9A2E-9F27E65CBBE9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9493250" y="2765425"/>
                    <a:ext cx="29369" cy="29369"/>
                  </a:xfrm>
                  <a:custGeom>
                    <a:avLst/>
                    <a:gdLst>
                      <a:gd name="T0" fmla="*/ 10800 w 21600"/>
                      <a:gd name="T1" fmla="*/ 10800 h 21600"/>
                      <a:gd name="T2" fmla="*/ 10800 w 21600"/>
                      <a:gd name="T3" fmla="*/ 10800 h 21600"/>
                      <a:gd name="T4" fmla="*/ 10800 w 21600"/>
                      <a:gd name="T5" fmla="*/ 10800 h 21600"/>
                      <a:gd name="T6" fmla="*/ 10800 w 21600"/>
                      <a:gd name="T7" fmla="*/ 10800 h 216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1600" h="21600">
                        <a:moveTo>
                          <a:pt x="10800" y="21599"/>
                        </a:moveTo>
                        <a:cubicBezTo>
                          <a:pt x="16769" y="21599"/>
                          <a:pt x="21600" y="16769"/>
                          <a:pt x="21600" y="10800"/>
                        </a:cubicBezTo>
                        <a:cubicBezTo>
                          <a:pt x="21600" y="4830"/>
                          <a:pt x="16769" y="0"/>
                          <a:pt x="10800" y="0"/>
                        </a:cubicBezTo>
                        <a:cubicBezTo>
                          <a:pt x="4830" y="0"/>
                          <a:pt x="0" y="4830"/>
                          <a:pt x="0" y="10800"/>
                        </a:cubicBezTo>
                        <a:cubicBezTo>
                          <a:pt x="0" y="16769"/>
                          <a:pt x="4830" y="21599"/>
                          <a:pt x="10800" y="21599"/>
                        </a:cubicBez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 w="12700" cap="flat" cmpd="sng">
                        <a:solidFill>
                          <a:srgbClr val="000000"/>
                        </a:solidFill>
                        <a:prstDash val="solid"/>
                        <a:miter lim="0"/>
                        <a:headEnd/>
                        <a:tailEnd/>
                      </a14:hiddenLine>
                    </a:ext>
                    <a:ext uri="{AF507438-7753-43e0-B8FC-AC1667EBCBE1}">
                      <a14:hiddenEffects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square" lIns="91440" tIns="45720" rIns="91440" bIns="45720" anchor="ctr">
                    <a:normAutofit fontScale="25000" lnSpcReduction="20000"/>
                  </a:bodyPr>
                  <a:lstStyle/>
                  <a:p>
                    <a:pPr algn="ctr"/>
                    <a:endParaRPr/>
                  </a:p>
                </p:txBody>
              </p:sp>
            </p:grpSp>
          </p:grpSp>
          <p:grpSp>
            <p:nvGrpSpPr>
              <p:cNvPr id="32" name="ïśḷíḋê">
                <a:extLst>
                  <a:ext uri="{FF2B5EF4-FFF2-40B4-BE49-F238E27FC236}">
                    <a16:creationId xmlns="" xmlns:a16="http://schemas.microsoft.com/office/drawing/2014/main" id="{6E20378D-2BE0-4D4A-9558-241AF44AACD1}"/>
                  </a:ext>
                </a:extLst>
              </p:cNvPr>
              <p:cNvGrpSpPr/>
              <p:nvPr/>
            </p:nvGrpSpPr>
            <p:grpSpPr>
              <a:xfrm>
                <a:off x="1649640" y="3024452"/>
                <a:ext cx="1340127" cy="1771381"/>
                <a:chOff x="1649640" y="3024452"/>
                <a:chExt cx="1340127" cy="1771381"/>
              </a:xfrm>
            </p:grpSpPr>
            <p:sp>
              <p:nvSpPr>
                <p:cNvPr id="44" name="îšlídê">
                  <a:extLst>
                    <a:ext uri="{FF2B5EF4-FFF2-40B4-BE49-F238E27FC236}">
                      <a16:creationId xmlns="" xmlns:a16="http://schemas.microsoft.com/office/drawing/2014/main" id="{D2431614-E72A-4A00-A209-B1362F5526C8}"/>
                    </a:ext>
                  </a:extLst>
                </p:cNvPr>
                <p:cNvSpPr/>
                <p:nvPr/>
              </p:nvSpPr>
              <p:spPr bwMode="auto">
                <a:xfrm>
                  <a:off x="1649640" y="3024452"/>
                  <a:ext cx="1340127" cy="1771381"/>
                </a:xfrm>
                <a:custGeom>
                  <a:avLst/>
                  <a:gdLst>
                    <a:gd name="T0" fmla="*/ 332 w 547"/>
                    <a:gd name="T1" fmla="*/ 0 h 673"/>
                    <a:gd name="T2" fmla="*/ 215 w 547"/>
                    <a:gd name="T3" fmla="*/ 0 h 673"/>
                    <a:gd name="T4" fmla="*/ 0 w 547"/>
                    <a:gd name="T5" fmla="*/ 216 h 673"/>
                    <a:gd name="T6" fmla="*/ 0 w 547"/>
                    <a:gd name="T7" fmla="*/ 302 h 673"/>
                    <a:gd name="T8" fmla="*/ 215 w 547"/>
                    <a:gd name="T9" fmla="*/ 517 h 673"/>
                    <a:gd name="T10" fmla="*/ 253 w 547"/>
                    <a:gd name="T11" fmla="*/ 517 h 673"/>
                    <a:gd name="T12" fmla="*/ 274 w 547"/>
                    <a:gd name="T13" fmla="*/ 673 h 673"/>
                    <a:gd name="T14" fmla="*/ 294 w 547"/>
                    <a:gd name="T15" fmla="*/ 517 h 673"/>
                    <a:gd name="T16" fmla="*/ 332 w 547"/>
                    <a:gd name="T17" fmla="*/ 517 h 673"/>
                    <a:gd name="T18" fmla="*/ 547 w 547"/>
                    <a:gd name="T19" fmla="*/ 302 h 673"/>
                    <a:gd name="T20" fmla="*/ 547 w 547"/>
                    <a:gd name="T21" fmla="*/ 216 h 673"/>
                    <a:gd name="T22" fmla="*/ 332 w 547"/>
                    <a:gd name="T23" fmla="*/ 0 h 6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547" h="673">
                      <a:moveTo>
                        <a:pt x="332" y="0"/>
                      </a:moveTo>
                      <a:cubicBezTo>
                        <a:pt x="215" y="0"/>
                        <a:pt x="215" y="0"/>
                        <a:pt x="215" y="0"/>
                      </a:cubicBezTo>
                      <a:cubicBezTo>
                        <a:pt x="96" y="0"/>
                        <a:pt x="0" y="97"/>
                        <a:pt x="0" y="216"/>
                      </a:cubicBezTo>
                      <a:cubicBezTo>
                        <a:pt x="0" y="302"/>
                        <a:pt x="0" y="302"/>
                        <a:pt x="0" y="302"/>
                      </a:cubicBezTo>
                      <a:cubicBezTo>
                        <a:pt x="0" y="421"/>
                        <a:pt x="96" y="517"/>
                        <a:pt x="215" y="517"/>
                      </a:cubicBezTo>
                      <a:cubicBezTo>
                        <a:pt x="253" y="517"/>
                        <a:pt x="253" y="517"/>
                        <a:pt x="253" y="517"/>
                      </a:cubicBezTo>
                      <a:cubicBezTo>
                        <a:pt x="274" y="673"/>
                        <a:pt x="274" y="673"/>
                        <a:pt x="274" y="673"/>
                      </a:cubicBezTo>
                      <a:cubicBezTo>
                        <a:pt x="294" y="517"/>
                        <a:pt x="294" y="517"/>
                        <a:pt x="294" y="517"/>
                      </a:cubicBezTo>
                      <a:cubicBezTo>
                        <a:pt x="332" y="517"/>
                        <a:pt x="332" y="517"/>
                        <a:pt x="332" y="517"/>
                      </a:cubicBezTo>
                      <a:cubicBezTo>
                        <a:pt x="450" y="517"/>
                        <a:pt x="547" y="421"/>
                        <a:pt x="547" y="302"/>
                      </a:cubicBezTo>
                      <a:cubicBezTo>
                        <a:pt x="547" y="216"/>
                        <a:pt x="547" y="216"/>
                        <a:pt x="547" y="216"/>
                      </a:cubicBezTo>
                      <a:cubicBezTo>
                        <a:pt x="547" y="97"/>
                        <a:pt x="450" y="0"/>
                        <a:pt x="332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grpSp>
              <p:nvGrpSpPr>
                <p:cNvPr id="45" name="iŝḻïḋe">
                  <a:extLst>
                    <a:ext uri="{FF2B5EF4-FFF2-40B4-BE49-F238E27FC236}">
                      <a16:creationId xmlns="" xmlns:a16="http://schemas.microsoft.com/office/drawing/2014/main" id="{31C2CFC1-E4BC-4835-ADC3-70773BE964E9}"/>
                    </a:ext>
                  </a:extLst>
                </p:cNvPr>
                <p:cNvGrpSpPr/>
                <p:nvPr/>
              </p:nvGrpSpPr>
              <p:grpSpPr>
                <a:xfrm>
                  <a:off x="2115025" y="3525831"/>
                  <a:ext cx="409355" cy="436994"/>
                  <a:chOff x="9159875" y="1647825"/>
                  <a:chExt cx="434975" cy="464344"/>
                </a:xfrm>
                <a:solidFill>
                  <a:schemeClr val="bg1"/>
                </a:solidFill>
              </p:grpSpPr>
              <p:sp>
                <p:nvSpPr>
                  <p:cNvPr id="46" name="ï$ḷïḑè">
                    <a:extLst>
                      <a:ext uri="{FF2B5EF4-FFF2-40B4-BE49-F238E27FC236}">
                        <a16:creationId xmlns="" xmlns:a16="http://schemas.microsoft.com/office/drawing/2014/main" id="{4997D33E-3EB8-4A47-A348-40CA86C026EA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9159875" y="1647825"/>
                    <a:ext cx="434975" cy="464344"/>
                  </a:xfrm>
                  <a:custGeom>
                    <a:avLst/>
                    <a:gdLst>
                      <a:gd name="T0" fmla="*/ 10800 w 21600"/>
                      <a:gd name="T1" fmla="*/ 10800 h 21600"/>
                      <a:gd name="T2" fmla="*/ 10800 w 21600"/>
                      <a:gd name="T3" fmla="*/ 10800 h 21600"/>
                      <a:gd name="T4" fmla="*/ 10800 w 21600"/>
                      <a:gd name="T5" fmla="*/ 10800 h 21600"/>
                      <a:gd name="T6" fmla="*/ 10800 w 21600"/>
                      <a:gd name="T7" fmla="*/ 10800 h 216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1600" h="21600">
                        <a:moveTo>
                          <a:pt x="20160" y="18900"/>
                        </a:moveTo>
                        <a:cubicBezTo>
                          <a:pt x="20160" y="19643"/>
                          <a:pt x="19513" y="20249"/>
                          <a:pt x="18720" y="20249"/>
                        </a:cubicBezTo>
                        <a:lnTo>
                          <a:pt x="2880" y="20249"/>
                        </a:lnTo>
                        <a:cubicBezTo>
                          <a:pt x="2086" y="20249"/>
                          <a:pt x="1440" y="19643"/>
                          <a:pt x="1440" y="18900"/>
                        </a:cubicBezTo>
                        <a:lnTo>
                          <a:pt x="1440" y="2700"/>
                        </a:lnTo>
                        <a:cubicBezTo>
                          <a:pt x="1440" y="1955"/>
                          <a:pt x="2086" y="1350"/>
                          <a:pt x="2880" y="1350"/>
                        </a:cubicBezTo>
                        <a:lnTo>
                          <a:pt x="18720" y="1350"/>
                        </a:lnTo>
                        <a:cubicBezTo>
                          <a:pt x="19513" y="1350"/>
                          <a:pt x="20160" y="1955"/>
                          <a:pt x="20160" y="2700"/>
                        </a:cubicBezTo>
                        <a:cubicBezTo>
                          <a:pt x="20160" y="2700"/>
                          <a:pt x="20160" y="18900"/>
                          <a:pt x="20160" y="18900"/>
                        </a:cubicBezTo>
                        <a:close/>
                        <a:moveTo>
                          <a:pt x="18720" y="0"/>
                        </a:moveTo>
                        <a:lnTo>
                          <a:pt x="2880" y="0"/>
                        </a:lnTo>
                        <a:cubicBezTo>
                          <a:pt x="1289" y="0"/>
                          <a:pt x="0" y="1208"/>
                          <a:pt x="0" y="2700"/>
                        </a:cubicBezTo>
                        <a:lnTo>
                          <a:pt x="0" y="18900"/>
                        </a:lnTo>
                        <a:cubicBezTo>
                          <a:pt x="0" y="20391"/>
                          <a:pt x="1289" y="21599"/>
                          <a:pt x="2880" y="21599"/>
                        </a:cubicBezTo>
                        <a:lnTo>
                          <a:pt x="18720" y="21599"/>
                        </a:lnTo>
                        <a:cubicBezTo>
                          <a:pt x="20310" y="21599"/>
                          <a:pt x="21599" y="20391"/>
                          <a:pt x="21599" y="18900"/>
                        </a:cubicBezTo>
                        <a:lnTo>
                          <a:pt x="21599" y="2700"/>
                        </a:lnTo>
                        <a:cubicBezTo>
                          <a:pt x="21599" y="1208"/>
                          <a:pt x="20310" y="0"/>
                          <a:pt x="18720" y="0"/>
                        </a:cubicBez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 w="12700" cap="flat" cmpd="sng">
                        <a:solidFill>
                          <a:srgbClr val="000000"/>
                        </a:solidFill>
                        <a:prstDash val="solid"/>
                        <a:miter lim="0"/>
                        <a:headEnd/>
                        <a:tailEnd/>
                      </a14:hiddenLine>
                    </a:ext>
                    <a:ext uri="{AF507438-7753-43e0-B8FC-AC1667EBCBE1}">
                      <a14:hiddenEffects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square" lIns="91440" tIns="45720" rIns="91440" bIns="45720" anchor="ctr">
                    <a:normAutofit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47" name="iṧļidê">
                    <a:extLst>
                      <a:ext uri="{FF2B5EF4-FFF2-40B4-BE49-F238E27FC236}">
                        <a16:creationId xmlns="" xmlns:a16="http://schemas.microsoft.com/office/drawing/2014/main" id="{FBA241D2-3D13-4809-BBD9-2DACAE543A60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9217819" y="1705769"/>
                    <a:ext cx="319088" cy="290513"/>
                  </a:xfrm>
                  <a:custGeom>
                    <a:avLst/>
                    <a:gdLst>
                      <a:gd name="T0" fmla="*/ 10800 w 21600"/>
                      <a:gd name="T1" fmla="*/ 10800 h 21600"/>
                      <a:gd name="T2" fmla="*/ 10800 w 21600"/>
                      <a:gd name="T3" fmla="*/ 10800 h 21600"/>
                      <a:gd name="T4" fmla="*/ 10800 w 21600"/>
                      <a:gd name="T5" fmla="*/ 10800 h 21600"/>
                      <a:gd name="T6" fmla="*/ 10800 w 21600"/>
                      <a:gd name="T7" fmla="*/ 10800 h 216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1600" h="21600">
                        <a:moveTo>
                          <a:pt x="17418" y="20519"/>
                        </a:moveTo>
                        <a:lnTo>
                          <a:pt x="14053" y="16248"/>
                        </a:lnTo>
                        <a:lnTo>
                          <a:pt x="16690" y="12959"/>
                        </a:lnTo>
                        <a:lnTo>
                          <a:pt x="20618" y="17689"/>
                        </a:lnTo>
                        <a:lnTo>
                          <a:pt x="20618" y="20519"/>
                        </a:lnTo>
                        <a:cubicBezTo>
                          <a:pt x="20618" y="20519"/>
                          <a:pt x="17418" y="20519"/>
                          <a:pt x="17418" y="20519"/>
                        </a:cubicBezTo>
                        <a:close/>
                        <a:moveTo>
                          <a:pt x="981" y="11446"/>
                        </a:moveTo>
                        <a:lnTo>
                          <a:pt x="4909" y="6479"/>
                        </a:lnTo>
                        <a:lnTo>
                          <a:pt x="12828" y="16353"/>
                        </a:lnTo>
                        <a:lnTo>
                          <a:pt x="13398" y="17064"/>
                        </a:lnTo>
                        <a:lnTo>
                          <a:pt x="16109" y="20519"/>
                        </a:lnTo>
                        <a:lnTo>
                          <a:pt x="981" y="20519"/>
                        </a:lnTo>
                        <a:cubicBezTo>
                          <a:pt x="981" y="20519"/>
                          <a:pt x="981" y="11446"/>
                          <a:pt x="981" y="11446"/>
                        </a:cubicBezTo>
                        <a:close/>
                        <a:moveTo>
                          <a:pt x="20618" y="1080"/>
                        </a:moveTo>
                        <a:lnTo>
                          <a:pt x="20618" y="16058"/>
                        </a:lnTo>
                        <a:lnTo>
                          <a:pt x="17427" y="12244"/>
                        </a:lnTo>
                        <a:cubicBezTo>
                          <a:pt x="17240" y="12012"/>
                          <a:pt x="16972" y="11879"/>
                          <a:pt x="16690" y="11879"/>
                        </a:cubicBezTo>
                        <a:cubicBezTo>
                          <a:pt x="16409" y="11879"/>
                          <a:pt x="16141" y="12012"/>
                          <a:pt x="15954" y="12244"/>
                        </a:cubicBezTo>
                        <a:lnTo>
                          <a:pt x="13399" y="15432"/>
                        </a:lnTo>
                        <a:lnTo>
                          <a:pt x="5645" y="5764"/>
                        </a:lnTo>
                        <a:cubicBezTo>
                          <a:pt x="5458" y="5532"/>
                          <a:pt x="5190" y="5400"/>
                          <a:pt x="4909" y="5400"/>
                        </a:cubicBezTo>
                        <a:cubicBezTo>
                          <a:pt x="4627" y="5400"/>
                          <a:pt x="4359" y="5532"/>
                          <a:pt x="4172" y="5764"/>
                        </a:cubicBezTo>
                        <a:lnTo>
                          <a:pt x="981" y="9812"/>
                        </a:lnTo>
                        <a:lnTo>
                          <a:pt x="981" y="1080"/>
                        </a:lnTo>
                        <a:cubicBezTo>
                          <a:pt x="981" y="1080"/>
                          <a:pt x="20618" y="1080"/>
                          <a:pt x="20618" y="1080"/>
                        </a:cubicBezTo>
                        <a:close/>
                        <a:moveTo>
                          <a:pt x="20618" y="0"/>
                        </a:moveTo>
                        <a:lnTo>
                          <a:pt x="981" y="0"/>
                        </a:lnTo>
                        <a:cubicBezTo>
                          <a:pt x="439" y="0"/>
                          <a:pt x="0" y="483"/>
                          <a:pt x="0" y="1080"/>
                        </a:cubicBezTo>
                        <a:lnTo>
                          <a:pt x="0" y="20519"/>
                        </a:lnTo>
                        <a:cubicBezTo>
                          <a:pt x="0" y="21116"/>
                          <a:pt x="439" y="21599"/>
                          <a:pt x="981" y="21599"/>
                        </a:cubicBezTo>
                        <a:lnTo>
                          <a:pt x="20618" y="21599"/>
                        </a:lnTo>
                        <a:cubicBezTo>
                          <a:pt x="21160" y="21599"/>
                          <a:pt x="21600" y="21116"/>
                          <a:pt x="21600" y="20519"/>
                        </a:cubicBezTo>
                        <a:lnTo>
                          <a:pt x="21600" y="1080"/>
                        </a:lnTo>
                        <a:cubicBezTo>
                          <a:pt x="21600" y="483"/>
                          <a:pt x="21160" y="0"/>
                          <a:pt x="20618" y="0"/>
                        </a:cubicBez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 w="12700" cap="flat" cmpd="sng">
                        <a:solidFill>
                          <a:srgbClr val="000000"/>
                        </a:solidFill>
                        <a:prstDash val="solid"/>
                        <a:miter lim="0"/>
                        <a:headEnd/>
                        <a:tailEnd/>
                      </a14:hiddenLine>
                    </a:ext>
                    <a:ext uri="{AF507438-7753-43e0-B8FC-AC1667EBCBE1}">
                      <a14:hiddenEffects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square" lIns="91440" tIns="45720" rIns="91440" bIns="45720" anchor="ctr">
                    <a:normAutofit fontScale="77500" lnSpcReduction="20000"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48" name="ïś1íḋè">
                    <a:extLst>
                      <a:ext uri="{FF2B5EF4-FFF2-40B4-BE49-F238E27FC236}">
                        <a16:creationId xmlns="" xmlns:a16="http://schemas.microsoft.com/office/drawing/2014/main" id="{3B4F1718-AB61-473F-AF23-982B21B8C55F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9391650" y="1749425"/>
                    <a:ext cx="87313" cy="87313"/>
                  </a:xfrm>
                  <a:custGeom>
                    <a:avLst/>
                    <a:gdLst>
                      <a:gd name="T0" fmla="*/ 10800 w 21600"/>
                      <a:gd name="T1" fmla="*/ 10800 h 21600"/>
                      <a:gd name="T2" fmla="*/ 10800 w 21600"/>
                      <a:gd name="T3" fmla="*/ 10800 h 21600"/>
                      <a:gd name="T4" fmla="*/ 10800 w 21600"/>
                      <a:gd name="T5" fmla="*/ 10800 h 21600"/>
                      <a:gd name="T6" fmla="*/ 10800 w 21600"/>
                      <a:gd name="T7" fmla="*/ 10800 h 216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1600" h="21600">
                        <a:moveTo>
                          <a:pt x="10800" y="3600"/>
                        </a:moveTo>
                        <a:cubicBezTo>
                          <a:pt x="14769" y="3600"/>
                          <a:pt x="17999" y="6827"/>
                          <a:pt x="17999" y="10800"/>
                        </a:cubicBezTo>
                        <a:cubicBezTo>
                          <a:pt x="17999" y="14769"/>
                          <a:pt x="14769" y="18000"/>
                          <a:pt x="10800" y="18000"/>
                        </a:cubicBezTo>
                        <a:cubicBezTo>
                          <a:pt x="6830" y="18000"/>
                          <a:pt x="3600" y="14769"/>
                          <a:pt x="3600" y="10800"/>
                        </a:cubicBezTo>
                        <a:cubicBezTo>
                          <a:pt x="3600" y="6827"/>
                          <a:pt x="6830" y="3600"/>
                          <a:pt x="10800" y="3600"/>
                        </a:cubicBezTo>
                        <a:moveTo>
                          <a:pt x="10800" y="21599"/>
                        </a:moveTo>
                        <a:cubicBezTo>
                          <a:pt x="16766" y="21599"/>
                          <a:pt x="21600" y="16762"/>
                          <a:pt x="21600" y="10800"/>
                        </a:cubicBezTo>
                        <a:cubicBezTo>
                          <a:pt x="21600" y="4833"/>
                          <a:pt x="16766" y="0"/>
                          <a:pt x="10800" y="0"/>
                        </a:cubicBezTo>
                        <a:cubicBezTo>
                          <a:pt x="4833" y="0"/>
                          <a:pt x="0" y="4833"/>
                          <a:pt x="0" y="10800"/>
                        </a:cubicBezTo>
                        <a:cubicBezTo>
                          <a:pt x="0" y="16762"/>
                          <a:pt x="4833" y="21599"/>
                          <a:pt x="10800" y="21599"/>
                        </a:cubicBez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 w="12700" cap="flat" cmpd="sng">
                        <a:solidFill>
                          <a:srgbClr val="000000"/>
                        </a:solidFill>
                        <a:prstDash val="solid"/>
                        <a:miter lim="0"/>
                        <a:headEnd/>
                        <a:tailEnd/>
                      </a14:hiddenLine>
                    </a:ext>
                    <a:ext uri="{AF507438-7753-43e0-B8FC-AC1667EBCBE1}">
                      <a14:hiddenEffects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square" lIns="91440" tIns="45720" rIns="91440" bIns="45720" anchor="ctr">
                    <a:normAutofit fontScale="25000" lnSpcReduction="20000"/>
                  </a:bodyPr>
                  <a:lstStyle/>
                  <a:p>
                    <a:pPr algn="ctr"/>
                    <a:endParaRPr/>
                  </a:p>
                </p:txBody>
              </p:sp>
            </p:grpSp>
          </p:grpSp>
          <p:grpSp>
            <p:nvGrpSpPr>
              <p:cNvPr id="33" name="ïṥļíḋe">
                <a:extLst>
                  <a:ext uri="{FF2B5EF4-FFF2-40B4-BE49-F238E27FC236}">
                    <a16:creationId xmlns="" xmlns:a16="http://schemas.microsoft.com/office/drawing/2014/main" id="{C44C80AE-A2A6-4570-BADD-123174BC4EB0}"/>
                  </a:ext>
                </a:extLst>
              </p:cNvPr>
              <p:cNvGrpSpPr/>
              <p:nvPr/>
            </p:nvGrpSpPr>
            <p:grpSpPr>
              <a:xfrm>
                <a:off x="3861419" y="3024452"/>
                <a:ext cx="1340127" cy="1771381"/>
                <a:chOff x="3861419" y="3024452"/>
                <a:chExt cx="1340127" cy="1771381"/>
              </a:xfrm>
            </p:grpSpPr>
            <p:sp>
              <p:nvSpPr>
                <p:cNvPr id="40" name="iṣḻïdè">
                  <a:extLst>
                    <a:ext uri="{FF2B5EF4-FFF2-40B4-BE49-F238E27FC236}">
                      <a16:creationId xmlns="" xmlns:a16="http://schemas.microsoft.com/office/drawing/2014/main" id="{371371E1-5AD2-4478-9A32-AED53AD19F00}"/>
                    </a:ext>
                  </a:extLst>
                </p:cNvPr>
                <p:cNvSpPr/>
                <p:nvPr/>
              </p:nvSpPr>
              <p:spPr bwMode="auto">
                <a:xfrm>
                  <a:off x="3861419" y="3024452"/>
                  <a:ext cx="1340127" cy="1771381"/>
                </a:xfrm>
                <a:custGeom>
                  <a:avLst/>
                  <a:gdLst>
                    <a:gd name="T0" fmla="*/ 332 w 547"/>
                    <a:gd name="T1" fmla="*/ 0 h 673"/>
                    <a:gd name="T2" fmla="*/ 216 w 547"/>
                    <a:gd name="T3" fmla="*/ 0 h 673"/>
                    <a:gd name="T4" fmla="*/ 0 w 547"/>
                    <a:gd name="T5" fmla="*/ 216 h 673"/>
                    <a:gd name="T6" fmla="*/ 0 w 547"/>
                    <a:gd name="T7" fmla="*/ 302 h 673"/>
                    <a:gd name="T8" fmla="*/ 216 w 547"/>
                    <a:gd name="T9" fmla="*/ 517 h 673"/>
                    <a:gd name="T10" fmla="*/ 254 w 547"/>
                    <a:gd name="T11" fmla="*/ 517 h 673"/>
                    <a:gd name="T12" fmla="*/ 275 w 547"/>
                    <a:gd name="T13" fmla="*/ 673 h 673"/>
                    <a:gd name="T14" fmla="*/ 295 w 547"/>
                    <a:gd name="T15" fmla="*/ 517 h 673"/>
                    <a:gd name="T16" fmla="*/ 332 w 547"/>
                    <a:gd name="T17" fmla="*/ 517 h 673"/>
                    <a:gd name="T18" fmla="*/ 547 w 547"/>
                    <a:gd name="T19" fmla="*/ 302 h 673"/>
                    <a:gd name="T20" fmla="*/ 547 w 547"/>
                    <a:gd name="T21" fmla="*/ 216 h 673"/>
                    <a:gd name="T22" fmla="*/ 332 w 547"/>
                    <a:gd name="T23" fmla="*/ 0 h 6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547" h="673">
                      <a:moveTo>
                        <a:pt x="332" y="0"/>
                      </a:moveTo>
                      <a:cubicBezTo>
                        <a:pt x="216" y="0"/>
                        <a:pt x="216" y="0"/>
                        <a:pt x="216" y="0"/>
                      </a:cubicBezTo>
                      <a:cubicBezTo>
                        <a:pt x="97" y="0"/>
                        <a:pt x="0" y="97"/>
                        <a:pt x="0" y="216"/>
                      </a:cubicBezTo>
                      <a:cubicBezTo>
                        <a:pt x="0" y="302"/>
                        <a:pt x="0" y="302"/>
                        <a:pt x="0" y="302"/>
                      </a:cubicBezTo>
                      <a:cubicBezTo>
                        <a:pt x="0" y="421"/>
                        <a:pt x="97" y="517"/>
                        <a:pt x="216" y="517"/>
                      </a:cubicBezTo>
                      <a:cubicBezTo>
                        <a:pt x="254" y="517"/>
                        <a:pt x="254" y="517"/>
                        <a:pt x="254" y="517"/>
                      </a:cubicBezTo>
                      <a:cubicBezTo>
                        <a:pt x="275" y="673"/>
                        <a:pt x="275" y="673"/>
                        <a:pt x="275" y="673"/>
                      </a:cubicBezTo>
                      <a:cubicBezTo>
                        <a:pt x="295" y="517"/>
                        <a:pt x="295" y="517"/>
                        <a:pt x="295" y="517"/>
                      </a:cubicBezTo>
                      <a:cubicBezTo>
                        <a:pt x="332" y="517"/>
                        <a:pt x="332" y="517"/>
                        <a:pt x="332" y="517"/>
                      </a:cubicBezTo>
                      <a:cubicBezTo>
                        <a:pt x="451" y="517"/>
                        <a:pt x="547" y="421"/>
                        <a:pt x="547" y="302"/>
                      </a:cubicBezTo>
                      <a:cubicBezTo>
                        <a:pt x="547" y="216"/>
                        <a:pt x="547" y="216"/>
                        <a:pt x="547" y="216"/>
                      </a:cubicBezTo>
                      <a:cubicBezTo>
                        <a:pt x="547" y="97"/>
                        <a:pt x="451" y="0"/>
                        <a:pt x="332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grpSp>
              <p:nvGrpSpPr>
                <p:cNvPr id="41" name="ïšḻîḍe">
                  <a:extLst>
                    <a:ext uri="{FF2B5EF4-FFF2-40B4-BE49-F238E27FC236}">
                      <a16:creationId xmlns="" xmlns:a16="http://schemas.microsoft.com/office/drawing/2014/main" id="{20ED32CF-E6EA-4F74-88BF-9C63CDC2EBE5}"/>
                    </a:ext>
                  </a:extLst>
                </p:cNvPr>
                <p:cNvGrpSpPr/>
                <p:nvPr/>
              </p:nvGrpSpPr>
              <p:grpSpPr>
                <a:xfrm>
                  <a:off x="4331966" y="3525684"/>
                  <a:ext cx="436994" cy="436994"/>
                  <a:chOff x="8216107" y="1647825"/>
                  <a:chExt cx="464344" cy="464344"/>
                </a:xfrm>
                <a:solidFill>
                  <a:schemeClr val="bg1"/>
                </a:solidFill>
              </p:grpSpPr>
              <p:sp>
                <p:nvSpPr>
                  <p:cNvPr id="42" name="iṡḻïḓe">
                    <a:extLst>
                      <a:ext uri="{FF2B5EF4-FFF2-40B4-BE49-F238E27FC236}">
                        <a16:creationId xmlns="" xmlns:a16="http://schemas.microsoft.com/office/drawing/2014/main" id="{01C01BFD-F0A9-491E-8EDB-180F407E5C23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216107" y="1647825"/>
                    <a:ext cx="464344" cy="464344"/>
                  </a:xfrm>
                  <a:custGeom>
                    <a:avLst/>
                    <a:gdLst>
                      <a:gd name="T0" fmla="*/ 10800 w 21600"/>
                      <a:gd name="T1" fmla="*/ 10800 h 21600"/>
                      <a:gd name="T2" fmla="*/ 10800 w 21600"/>
                      <a:gd name="T3" fmla="*/ 10800 h 21600"/>
                      <a:gd name="T4" fmla="*/ 10800 w 21600"/>
                      <a:gd name="T5" fmla="*/ 10800 h 21600"/>
                      <a:gd name="T6" fmla="*/ 10800 w 21600"/>
                      <a:gd name="T7" fmla="*/ 10800 h 216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1600" h="21600">
                        <a:moveTo>
                          <a:pt x="20235" y="9811"/>
                        </a:moveTo>
                        <a:cubicBezTo>
                          <a:pt x="20220" y="10144"/>
                          <a:pt x="20081" y="10800"/>
                          <a:pt x="18899" y="10800"/>
                        </a:cubicBezTo>
                        <a:lnTo>
                          <a:pt x="17549" y="10800"/>
                        </a:lnTo>
                        <a:cubicBezTo>
                          <a:pt x="17363" y="10800"/>
                          <a:pt x="17212" y="10950"/>
                          <a:pt x="17212" y="11137"/>
                        </a:cubicBezTo>
                        <a:cubicBezTo>
                          <a:pt x="17212" y="11324"/>
                          <a:pt x="17363" y="11475"/>
                          <a:pt x="17549" y="11475"/>
                        </a:cubicBezTo>
                        <a:lnTo>
                          <a:pt x="18858" y="11475"/>
                        </a:lnTo>
                        <a:cubicBezTo>
                          <a:pt x="19870" y="11475"/>
                          <a:pt x="20003" y="12314"/>
                          <a:pt x="19938" y="12719"/>
                        </a:cubicBezTo>
                        <a:cubicBezTo>
                          <a:pt x="19855" y="13223"/>
                          <a:pt x="19618" y="14175"/>
                          <a:pt x="18478" y="14175"/>
                        </a:cubicBezTo>
                        <a:lnTo>
                          <a:pt x="16874" y="14175"/>
                        </a:lnTo>
                        <a:cubicBezTo>
                          <a:pt x="16688" y="14175"/>
                          <a:pt x="16537" y="14325"/>
                          <a:pt x="16537" y="14512"/>
                        </a:cubicBezTo>
                        <a:cubicBezTo>
                          <a:pt x="16537" y="14699"/>
                          <a:pt x="16688" y="14850"/>
                          <a:pt x="16874" y="14850"/>
                        </a:cubicBezTo>
                        <a:lnTo>
                          <a:pt x="18203" y="14850"/>
                        </a:lnTo>
                        <a:cubicBezTo>
                          <a:pt x="19343" y="14850"/>
                          <a:pt x="19243" y="15718"/>
                          <a:pt x="19079" y="16237"/>
                        </a:cubicBezTo>
                        <a:cubicBezTo>
                          <a:pt x="18864" y="16918"/>
                          <a:pt x="18732" y="17549"/>
                          <a:pt x="17297" y="17549"/>
                        </a:cubicBezTo>
                        <a:lnTo>
                          <a:pt x="16196" y="17549"/>
                        </a:lnTo>
                        <a:cubicBezTo>
                          <a:pt x="16009" y="17549"/>
                          <a:pt x="15859" y="17700"/>
                          <a:pt x="15859" y="17887"/>
                        </a:cubicBezTo>
                        <a:cubicBezTo>
                          <a:pt x="15859" y="18073"/>
                          <a:pt x="16009" y="18225"/>
                          <a:pt x="16196" y="18225"/>
                        </a:cubicBezTo>
                        <a:lnTo>
                          <a:pt x="17255" y="18225"/>
                        </a:lnTo>
                        <a:cubicBezTo>
                          <a:pt x="17993" y="18225"/>
                          <a:pt x="18027" y="18923"/>
                          <a:pt x="17950" y="19174"/>
                        </a:cubicBezTo>
                        <a:cubicBezTo>
                          <a:pt x="17866" y="19448"/>
                          <a:pt x="17767" y="19651"/>
                          <a:pt x="17762" y="19660"/>
                        </a:cubicBezTo>
                        <a:cubicBezTo>
                          <a:pt x="17558" y="20028"/>
                          <a:pt x="17229" y="20249"/>
                          <a:pt x="16534" y="20249"/>
                        </a:cubicBezTo>
                        <a:lnTo>
                          <a:pt x="12844" y="20249"/>
                        </a:lnTo>
                        <a:cubicBezTo>
                          <a:pt x="10990" y="20249"/>
                          <a:pt x="9151" y="19829"/>
                          <a:pt x="9104" y="19818"/>
                        </a:cubicBezTo>
                        <a:cubicBezTo>
                          <a:pt x="6299" y="19172"/>
                          <a:pt x="6152" y="19122"/>
                          <a:pt x="5976" y="19072"/>
                        </a:cubicBezTo>
                        <a:cubicBezTo>
                          <a:pt x="5976" y="19072"/>
                          <a:pt x="5405" y="18976"/>
                          <a:pt x="5405" y="18478"/>
                        </a:cubicBezTo>
                        <a:lnTo>
                          <a:pt x="5399" y="9155"/>
                        </a:lnTo>
                        <a:cubicBezTo>
                          <a:pt x="5399" y="8839"/>
                          <a:pt x="5601" y="8552"/>
                          <a:pt x="5935" y="8452"/>
                        </a:cubicBezTo>
                        <a:cubicBezTo>
                          <a:pt x="5977" y="8435"/>
                          <a:pt x="6034" y="8419"/>
                          <a:pt x="6074" y="8401"/>
                        </a:cubicBezTo>
                        <a:cubicBezTo>
                          <a:pt x="9158" y="7125"/>
                          <a:pt x="10097" y="4324"/>
                          <a:pt x="10124" y="2025"/>
                        </a:cubicBezTo>
                        <a:cubicBezTo>
                          <a:pt x="10128" y="1702"/>
                          <a:pt x="10378" y="1350"/>
                          <a:pt x="10800" y="1350"/>
                        </a:cubicBezTo>
                        <a:cubicBezTo>
                          <a:pt x="11514" y="1350"/>
                          <a:pt x="12774" y="2782"/>
                          <a:pt x="12774" y="4554"/>
                        </a:cubicBezTo>
                        <a:cubicBezTo>
                          <a:pt x="12774" y="6155"/>
                          <a:pt x="12711" y="6432"/>
                          <a:pt x="12149" y="8100"/>
                        </a:cubicBezTo>
                        <a:cubicBezTo>
                          <a:pt x="18899" y="8100"/>
                          <a:pt x="18852" y="8196"/>
                          <a:pt x="19448" y="8353"/>
                        </a:cubicBezTo>
                        <a:cubicBezTo>
                          <a:pt x="20187" y="8564"/>
                          <a:pt x="20249" y="9175"/>
                          <a:pt x="20249" y="9386"/>
                        </a:cubicBezTo>
                        <a:cubicBezTo>
                          <a:pt x="20249" y="9618"/>
                          <a:pt x="20243" y="9584"/>
                          <a:pt x="20235" y="9811"/>
                        </a:cubicBezTo>
                        <a:moveTo>
                          <a:pt x="4724" y="19575"/>
                        </a:moveTo>
                        <a:cubicBezTo>
                          <a:pt x="4724" y="19948"/>
                          <a:pt x="4423" y="20249"/>
                          <a:pt x="4049" y="20249"/>
                        </a:cubicBezTo>
                        <a:lnTo>
                          <a:pt x="2024" y="20249"/>
                        </a:lnTo>
                        <a:cubicBezTo>
                          <a:pt x="1652" y="20249"/>
                          <a:pt x="1349" y="19948"/>
                          <a:pt x="1349" y="19575"/>
                        </a:cubicBezTo>
                        <a:lnTo>
                          <a:pt x="1349" y="8774"/>
                        </a:lnTo>
                        <a:cubicBezTo>
                          <a:pt x="1349" y="8401"/>
                          <a:pt x="1652" y="8100"/>
                          <a:pt x="2024" y="8100"/>
                        </a:cubicBezTo>
                        <a:lnTo>
                          <a:pt x="4049" y="8100"/>
                        </a:lnTo>
                        <a:cubicBezTo>
                          <a:pt x="4423" y="8100"/>
                          <a:pt x="4724" y="8401"/>
                          <a:pt x="4724" y="8774"/>
                        </a:cubicBezTo>
                        <a:cubicBezTo>
                          <a:pt x="4724" y="8774"/>
                          <a:pt x="4724" y="19575"/>
                          <a:pt x="4724" y="19575"/>
                        </a:cubicBezTo>
                        <a:close/>
                        <a:moveTo>
                          <a:pt x="19686" y="7069"/>
                        </a:moveTo>
                        <a:cubicBezTo>
                          <a:pt x="18842" y="6846"/>
                          <a:pt x="16858" y="6849"/>
                          <a:pt x="13956" y="6773"/>
                        </a:cubicBezTo>
                        <a:cubicBezTo>
                          <a:pt x="14093" y="6139"/>
                          <a:pt x="14124" y="5568"/>
                          <a:pt x="14124" y="4554"/>
                        </a:cubicBezTo>
                        <a:cubicBezTo>
                          <a:pt x="14124" y="2133"/>
                          <a:pt x="12361" y="0"/>
                          <a:pt x="10800" y="0"/>
                        </a:cubicBezTo>
                        <a:cubicBezTo>
                          <a:pt x="9698" y="0"/>
                          <a:pt x="8789" y="901"/>
                          <a:pt x="8774" y="2009"/>
                        </a:cubicBezTo>
                        <a:cubicBezTo>
                          <a:pt x="8760" y="3368"/>
                          <a:pt x="8340" y="5716"/>
                          <a:pt x="6074" y="6906"/>
                        </a:cubicBezTo>
                        <a:cubicBezTo>
                          <a:pt x="5908" y="6994"/>
                          <a:pt x="5433" y="7228"/>
                          <a:pt x="5364" y="7259"/>
                        </a:cubicBezTo>
                        <a:lnTo>
                          <a:pt x="5399" y="7289"/>
                        </a:lnTo>
                        <a:cubicBezTo>
                          <a:pt x="5045" y="6984"/>
                          <a:pt x="4554" y="6750"/>
                          <a:pt x="4049" y="6750"/>
                        </a:cubicBezTo>
                        <a:lnTo>
                          <a:pt x="2024" y="6750"/>
                        </a:lnTo>
                        <a:cubicBezTo>
                          <a:pt x="908" y="6750"/>
                          <a:pt x="0" y="7658"/>
                          <a:pt x="0" y="8774"/>
                        </a:cubicBezTo>
                        <a:lnTo>
                          <a:pt x="0" y="19575"/>
                        </a:lnTo>
                        <a:cubicBezTo>
                          <a:pt x="0" y="20691"/>
                          <a:pt x="908" y="21599"/>
                          <a:pt x="2024" y="21599"/>
                        </a:cubicBezTo>
                        <a:lnTo>
                          <a:pt x="4049" y="21599"/>
                        </a:lnTo>
                        <a:cubicBezTo>
                          <a:pt x="4853" y="21599"/>
                          <a:pt x="5525" y="21114"/>
                          <a:pt x="5850" y="20434"/>
                        </a:cubicBezTo>
                        <a:cubicBezTo>
                          <a:pt x="5859" y="20437"/>
                          <a:pt x="5873" y="20441"/>
                          <a:pt x="5882" y="20442"/>
                        </a:cubicBezTo>
                        <a:cubicBezTo>
                          <a:pt x="5927" y="20454"/>
                          <a:pt x="5979" y="20467"/>
                          <a:pt x="6044" y="20485"/>
                        </a:cubicBezTo>
                        <a:cubicBezTo>
                          <a:pt x="6056" y="20487"/>
                          <a:pt x="6062" y="20488"/>
                          <a:pt x="6074" y="20492"/>
                        </a:cubicBezTo>
                        <a:cubicBezTo>
                          <a:pt x="6464" y="20588"/>
                          <a:pt x="7212" y="20768"/>
                          <a:pt x="8812" y="21135"/>
                        </a:cubicBezTo>
                        <a:cubicBezTo>
                          <a:pt x="9155" y="21213"/>
                          <a:pt x="10966" y="21599"/>
                          <a:pt x="12844" y="21599"/>
                        </a:cubicBezTo>
                        <a:lnTo>
                          <a:pt x="16534" y="21599"/>
                        </a:lnTo>
                        <a:cubicBezTo>
                          <a:pt x="17659" y="21599"/>
                          <a:pt x="18469" y="21167"/>
                          <a:pt x="18952" y="20298"/>
                        </a:cubicBezTo>
                        <a:cubicBezTo>
                          <a:pt x="18958" y="20285"/>
                          <a:pt x="19114" y="19982"/>
                          <a:pt x="19240" y="19572"/>
                        </a:cubicBezTo>
                        <a:cubicBezTo>
                          <a:pt x="19336" y="19263"/>
                          <a:pt x="19371" y="18827"/>
                          <a:pt x="19256" y="18384"/>
                        </a:cubicBezTo>
                        <a:cubicBezTo>
                          <a:pt x="19981" y="17886"/>
                          <a:pt x="20214" y="17133"/>
                          <a:pt x="20366" y="16643"/>
                        </a:cubicBezTo>
                        <a:cubicBezTo>
                          <a:pt x="20620" y="15838"/>
                          <a:pt x="20544" y="15235"/>
                          <a:pt x="20367" y="14803"/>
                        </a:cubicBezTo>
                        <a:cubicBezTo>
                          <a:pt x="20775" y="14418"/>
                          <a:pt x="21122" y="13831"/>
                          <a:pt x="21269" y="12935"/>
                        </a:cubicBezTo>
                        <a:cubicBezTo>
                          <a:pt x="21361" y="12380"/>
                          <a:pt x="21263" y="11809"/>
                          <a:pt x="21007" y="11334"/>
                        </a:cubicBezTo>
                        <a:cubicBezTo>
                          <a:pt x="21389" y="10905"/>
                          <a:pt x="21564" y="10365"/>
                          <a:pt x="21583" y="9865"/>
                        </a:cubicBezTo>
                        <a:lnTo>
                          <a:pt x="21591" y="9724"/>
                        </a:lnTo>
                        <a:cubicBezTo>
                          <a:pt x="21596" y="9635"/>
                          <a:pt x="21600" y="9581"/>
                          <a:pt x="21600" y="9386"/>
                        </a:cubicBezTo>
                        <a:cubicBezTo>
                          <a:pt x="21600" y="8533"/>
                          <a:pt x="21010" y="7446"/>
                          <a:pt x="19686" y="7069"/>
                        </a:cubicBez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 w="12700" cap="flat" cmpd="sng">
                        <a:solidFill>
                          <a:srgbClr val="000000"/>
                        </a:solidFill>
                        <a:prstDash val="solid"/>
                        <a:miter lim="0"/>
                        <a:headEnd/>
                        <a:tailEnd/>
                      </a14:hiddenLine>
                    </a:ext>
                    <a:ext uri="{AF507438-7753-43e0-B8FC-AC1667EBCBE1}">
                      <a14:hiddenEffects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square" lIns="91440" tIns="45720" rIns="91440" bIns="45720" anchor="ctr">
                    <a:normAutofit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43" name="iş1ïḑè">
                    <a:extLst>
                      <a:ext uri="{FF2B5EF4-FFF2-40B4-BE49-F238E27FC236}">
                        <a16:creationId xmlns="" xmlns:a16="http://schemas.microsoft.com/office/drawing/2014/main" id="{1DF6E0CC-B41F-46BB-BEBC-1F72745069CA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259763" y="2024857"/>
                    <a:ext cx="43657" cy="43656"/>
                  </a:xfrm>
                  <a:custGeom>
                    <a:avLst/>
                    <a:gdLst>
                      <a:gd name="T0" fmla="*/ 10800 w 21600"/>
                      <a:gd name="T1" fmla="*/ 10800 h 21600"/>
                      <a:gd name="T2" fmla="*/ 10800 w 21600"/>
                      <a:gd name="T3" fmla="*/ 10800 h 21600"/>
                      <a:gd name="T4" fmla="*/ 10800 w 21600"/>
                      <a:gd name="T5" fmla="*/ 10800 h 21600"/>
                      <a:gd name="T6" fmla="*/ 10800 w 21600"/>
                      <a:gd name="T7" fmla="*/ 10800 h 216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1600" h="21600">
                        <a:moveTo>
                          <a:pt x="10800" y="14400"/>
                        </a:moveTo>
                        <a:cubicBezTo>
                          <a:pt x="8820" y="14400"/>
                          <a:pt x="7200" y="12782"/>
                          <a:pt x="7200" y="10800"/>
                        </a:cubicBezTo>
                        <a:cubicBezTo>
                          <a:pt x="7200" y="8817"/>
                          <a:pt x="8820" y="7200"/>
                          <a:pt x="10800" y="7200"/>
                        </a:cubicBezTo>
                        <a:cubicBezTo>
                          <a:pt x="12779" y="7200"/>
                          <a:pt x="14400" y="8817"/>
                          <a:pt x="14400" y="10800"/>
                        </a:cubicBezTo>
                        <a:cubicBezTo>
                          <a:pt x="14400" y="12782"/>
                          <a:pt x="12779" y="14400"/>
                          <a:pt x="10800" y="14400"/>
                        </a:cubicBezTo>
                        <a:moveTo>
                          <a:pt x="10800" y="0"/>
                        </a:moveTo>
                        <a:cubicBezTo>
                          <a:pt x="4837" y="0"/>
                          <a:pt x="0" y="4837"/>
                          <a:pt x="0" y="10800"/>
                        </a:cubicBezTo>
                        <a:cubicBezTo>
                          <a:pt x="0" y="16762"/>
                          <a:pt x="4837" y="21599"/>
                          <a:pt x="10800" y="21599"/>
                        </a:cubicBezTo>
                        <a:cubicBezTo>
                          <a:pt x="16762" y="21599"/>
                          <a:pt x="21600" y="16762"/>
                          <a:pt x="21600" y="10800"/>
                        </a:cubicBezTo>
                        <a:cubicBezTo>
                          <a:pt x="21600" y="4837"/>
                          <a:pt x="16762" y="0"/>
                          <a:pt x="10800" y="0"/>
                        </a:cubicBez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 w="12700" cap="flat" cmpd="sng">
                        <a:solidFill>
                          <a:srgbClr val="000000"/>
                        </a:solidFill>
                        <a:prstDash val="solid"/>
                        <a:miter lim="0"/>
                        <a:headEnd/>
                        <a:tailEnd/>
                      </a14:hiddenLine>
                    </a:ext>
                    <a:ext uri="{AF507438-7753-43e0-B8FC-AC1667EBCBE1}">
                      <a14:hiddenEffects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square" lIns="91440" tIns="45720" rIns="91440" bIns="45720" anchor="ctr">
                    <a:normAutofit fontScale="25000" lnSpcReduction="20000"/>
                  </a:bodyPr>
                  <a:lstStyle/>
                  <a:p>
                    <a:pPr algn="ctr"/>
                    <a:endParaRPr/>
                  </a:p>
                </p:txBody>
              </p:sp>
            </p:grpSp>
          </p:grpSp>
          <p:grpSp>
            <p:nvGrpSpPr>
              <p:cNvPr id="34" name="îṩḷidê">
                <a:extLst>
                  <a:ext uri="{FF2B5EF4-FFF2-40B4-BE49-F238E27FC236}">
                    <a16:creationId xmlns="" xmlns:a16="http://schemas.microsoft.com/office/drawing/2014/main" id="{B969792F-D20A-4B40-A67C-99215C795927}"/>
                  </a:ext>
                </a:extLst>
              </p:cNvPr>
              <p:cNvGrpSpPr/>
              <p:nvPr/>
            </p:nvGrpSpPr>
            <p:grpSpPr>
              <a:xfrm>
                <a:off x="2795951" y="1477691"/>
                <a:ext cx="1340127" cy="1768045"/>
                <a:chOff x="2795951" y="1477691"/>
                <a:chExt cx="1340127" cy="1768045"/>
              </a:xfrm>
            </p:grpSpPr>
            <p:sp>
              <p:nvSpPr>
                <p:cNvPr id="35" name="îṥ1iḑè">
                  <a:extLst>
                    <a:ext uri="{FF2B5EF4-FFF2-40B4-BE49-F238E27FC236}">
                      <a16:creationId xmlns="" xmlns:a16="http://schemas.microsoft.com/office/drawing/2014/main" id="{4CA294AE-E07A-4A28-A773-5DEF1388406B}"/>
                    </a:ext>
                  </a:extLst>
                </p:cNvPr>
                <p:cNvSpPr/>
                <p:nvPr/>
              </p:nvSpPr>
              <p:spPr bwMode="auto">
                <a:xfrm>
                  <a:off x="2795951" y="1477691"/>
                  <a:ext cx="1340127" cy="1768045"/>
                </a:xfrm>
                <a:custGeom>
                  <a:avLst/>
                  <a:gdLst>
                    <a:gd name="T0" fmla="*/ 332 w 547"/>
                    <a:gd name="T1" fmla="*/ 0 h 672"/>
                    <a:gd name="T2" fmla="*/ 215 w 547"/>
                    <a:gd name="T3" fmla="*/ 0 h 672"/>
                    <a:gd name="T4" fmla="*/ 0 w 547"/>
                    <a:gd name="T5" fmla="*/ 215 h 672"/>
                    <a:gd name="T6" fmla="*/ 0 w 547"/>
                    <a:gd name="T7" fmla="*/ 301 h 672"/>
                    <a:gd name="T8" fmla="*/ 215 w 547"/>
                    <a:gd name="T9" fmla="*/ 516 h 672"/>
                    <a:gd name="T10" fmla="*/ 253 w 547"/>
                    <a:gd name="T11" fmla="*/ 516 h 672"/>
                    <a:gd name="T12" fmla="*/ 274 w 547"/>
                    <a:gd name="T13" fmla="*/ 672 h 672"/>
                    <a:gd name="T14" fmla="*/ 295 w 547"/>
                    <a:gd name="T15" fmla="*/ 516 h 672"/>
                    <a:gd name="T16" fmla="*/ 332 w 547"/>
                    <a:gd name="T17" fmla="*/ 516 h 672"/>
                    <a:gd name="T18" fmla="*/ 547 w 547"/>
                    <a:gd name="T19" fmla="*/ 301 h 672"/>
                    <a:gd name="T20" fmla="*/ 547 w 547"/>
                    <a:gd name="T21" fmla="*/ 215 h 672"/>
                    <a:gd name="T22" fmla="*/ 332 w 547"/>
                    <a:gd name="T23" fmla="*/ 0 h 6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547" h="672">
                      <a:moveTo>
                        <a:pt x="332" y="0"/>
                      </a:moveTo>
                      <a:cubicBezTo>
                        <a:pt x="215" y="0"/>
                        <a:pt x="215" y="0"/>
                        <a:pt x="215" y="0"/>
                      </a:cubicBezTo>
                      <a:cubicBezTo>
                        <a:pt x="97" y="0"/>
                        <a:pt x="0" y="96"/>
                        <a:pt x="0" y="215"/>
                      </a:cubicBezTo>
                      <a:cubicBezTo>
                        <a:pt x="0" y="301"/>
                        <a:pt x="0" y="301"/>
                        <a:pt x="0" y="301"/>
                      </a:cubicBezTo>
                      <a:cubicBezTo>
                        <a:pt x="0" y="420"/>
                        <a:pt x="97" y="516"/>
                        <a:pt x="215" y="516"/>
                      </a:cubicBezTo>
                      <a:cubicBezTo>
                        <a:pt x="253" y="516"/>
                        <a:pt x="253" y="516"/>
                        <a:pt x="253" y="516"/>
                      </a:cubicBezTo>
                      <a:cubicBezTo>
                        <a:pt x="274" y="672"/>
                        <a:pt x="274" y="672"/>
                        <a:pt x="274" y="672"/>
                      </a:cubicBezTo>
                      <a:cubicBezTo>
                        <a:pt x="295" y="516"/>
                        <a:pt x="295" y="516"/>
                        <a:pt x="295" y="516"/>
                      </a:cubicBezTo>
                      <a:cubicBezTo>
                        <a:pt x="332" y="516"/>
                        <a:pt x="332" y="516"/>
                        <a:pt x="332" y="516"/>
                      </a:cubicBezTo>
                      <a:cubicBezTo>
                        <a:pt x="451" y="516"/>
                        <a:pt x="547" y="420"/>
                        <a:pt x="547" y="301"/>
                      </a:cubicBezTo>
                      <a:cubicBezTo>
                        <a:pt x="547" y="215"/>
                        <a:pt x="547" y="215"/>
                        <a:pt x="547" y="215"/>
                      </a:cubicBezTo>
                      <a:cubicBezTo>
                        <a:pt x="547" y="96"/>
                        <a:pt x="451" y="0"/>
                        <a:pt x="332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 dirty="0"/>
                </a:p>
              </p:txBody>
            </p:sp>
            <p:grpSp>
              <p:nvGrpSpPr>
                <p:cNvPr id="36" name="îṩlide">
                  <a:extLst>
                    <a:ext uri="{FF2B5EF4-FFF2-40B4-BE49-F238E27FC236}">
                      <a16:creationId xmlns="" xmlns:a16="http://schemas.microsoft.com/office/drawing/2014/main" id="{182B8ED4-0BE9-48BE-95EF-3EAC5C03C4E0}"/>
                    </a:ext>
                  </a:extLst>
                </p:cNvPr>
                <p:cNvGrpSpPr/>
                <p:nvPr/>
              </p:nvGrpSpPr>
              <p:grpSpPr>
                <a:xfrm>
                  <a:off x="3247528" y="1931435"/>
                  <a:ext cx="436995" cy="436995"/>
                  <a:chOff x="4439444" y="1652588"/>
                  <a:chExt cx="464344" cy="464344"/>
                </a:xfrm>
                <a:solidFill>
                  <a:schemeClr val="bg1"/>
                </a:solidFill>
              </p:grpSpPr>
              <p:sp>
                <p:nvSpPr>
                  <p:cNvPr id="37" name="î$lïḑè">
                    <a:extLst>
                      <a:ext uri="{FF2B5EF4-FFF2-40B4-BE49-F238E27FC236}">
                        <a16:creationId xmlns="" xmlns:a16="http://schemas.microsoft.com/office/drawing/2014/main" id="{F70A6B33-2885-4C5C-AA8C-2AD28270A159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686300" y="1710532"/>
                    <a:ext cx="152400" cy="152400"/>
                  </a:xfrm>
                  <a:custGeom>
                    <a:avLst/>
                    <a:gdLst>
                      <a:gd name="T0" fmla="*/ 10800 w 21600"/>
                      <a:gd name="T1" fmla="*/ 10800 h 21600"/>
                      <a:gd name="T2" fmla="*/ 10800 w 21600"/>
                      <a:gd name="T3" fmla="*/ 10800 h 21600"/>
                      <a:gd name="T4" fmla="*/ 10800 w 21600"/>
                      <a:gd name="T5" fmla="*/ 10800 h 21600"/>
                      <a:gd name="T6" fmla="*/ 10800 w 21600"/>
                      <a:gd name="T7" fmla="*/ 10800 h 216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1600" h="21600">
                        <a:moveTo>
                          <a:pt x="19538" y="20579"/>
                        </a:moveTo>
                        <a:lnTo>
                          <a:pt x="19542" y="20579"/>
                        </a:lnTo>
                        <a:cubicBezTo>
                          <a:pt x="19546" y="21142"/>
                          <a:pt x="20004" y="21600"/>
                          <a:pt x="20571" y="21600"/>
                        </a:cubicBezTo>
                        <a:cubicBezTo>
                          <a:pt x="21137" y="21600"/>
                          <a:pt x="21599" y="21138"/>
                          <a:pt x="21599" y="20571"/>
                        </a:cubicBezTo>
                        <a:cubicBezTo>
                          <a:pt x="21599" y="20565"/>
                          <a:pt x="21595" y="20561"/>
                          <a:pt x="21595" y="20555"/>
                        </a:cubicBezTo>
                        <a:cubicBezTo>
                          <a:pt x="21583" y="9221"/>
                          <a:pt x="12411" y="41"/>
                          <a:pt x="1080" y="12"/>
                        </a:cubicBezTo>
                        <a:cubicBezTo>
                          <a:pt x="1064" y="10"/>
                          <a:pt x="1048" y="0"/>
                          <a:pt x="1028" y="0"/>
                        </a:cubicBezTo>
                        <a:cubicBezTo>
                          <a:pt x="458" y="0"/>
                          <a:pt x="0" y="461"/>
                          <a:pt x="0" y="1028"/>
                        </a:cubicBezTo>
                        <a:cubicBezTo>
                          <a:pt x="0" y="1594"/>
                          <a:pt x="458" y="2055"/>
                          <a:pt x="1024" y="2057"/>
                        </a:cubicBezTo>
                        <a:lnTo>
                          <a:pt x="1024" y="2065"/>
                        </a:lnTo>
                        <a:cubicBezTo>
                          <a:pt x="11233" y="2065"/>
                          <a:pt x="19538" y="10370"/>
                          <a:pt x="19538" y="20579"/>
                        </a:cubicBez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 w="12700" cap="flat" cmpd="sng">
                        <a:solidFill>
                          <a:srgbClr val="000000"/>
                        </a:solidFill>
                        <a:prstDash val="solid"/>
                        <a:miter lim="0"/>
                        <a:headEnd/>
                        <a:tailEnd/>
                      </a14:hiddenLine>
                    </a:ext>
                    <a:ext uri="{AF507438-7753-43e0-B8FC-AC1667EBCBE1}">
                      <a14:hiddenEffects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square" lIns="91440" tIns="45720" rIns="91440" bIns="45720" anchor="ctr">
                    <a:normAutofit fontScale="25000" lnSpcReduction="20000"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38" name="ïsḷïḍé">
                    <a:extLst>
                      <a:ext uri="{FF2B5EF4-FFF2-40B4-BE49-F238E27FC236}">
                        <a16:creationId xmlns="" xmlns:a16="http://schemas.microsoft.com/office/drawing/2014/main" id="{01C24A44-C17A-46F6-8F6B-5BE61B7E86CA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439444" y="1652588"/>
                    <a:ext cx="464344" cy="464344"/>
                  </a:xfrm>
                  <a:custGeom>
                    <a:avLst/>
                    <a:gdLst>
                      <a:gd name="T0" fmla="+- 0 10819 195"/>
                      <a:gd name="T1" fmla="*/ T0 w 21248"/>
                      <a:gd name="T2" fmla="*/ 10800 h 21600"/>
                      <a:gd name="T3" fmla="+- 0 10819 195"/>
                      <a:gd name="T4" fmla="*/ T3 w 21248"/>
                      <a:gd name="T5" fmla="*/ 10800 h 21600"/>
                      <a:gd name="T6" fmla="+- 0 10819 195"/>
                      <a:gd name="T7" fmla="*/ T6 w 21248"/>
                      <a:gd name="T8" fmla="*/ 10800 h 21600"/>
                      <a:gd name="T9" fmla="+- 0 10819 195"/>
                      <a:gd name="T10" fmla="*/ T9 w 21248"/>
                      <a:gd name="T11" fmla="*/ 10800 h 21600"/>
                    </a:gdLst>
                    <a:ahLst/>
                    <a:cxnLst>
                      <a:cxn ang="0">
                        <a:pos x="T1" y="T2"/>
                      </a:cxn>
                      <a:cxn ang="0">
                        <a:pos x="T4" y="T5"/>
                      </a:cxn>
                      <a:cxn ang="0">
                        <a:pos x="T7" y="T8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21248" h="21600">
                        <a:moveTo>
                          <a:pt x="19868" y="17133"/>
                        </a:moveTo>
                        <a:cubicBezTo>
                          <a:pt x="19766" y="17386"/>
                          <a:pt x="19525" y="17549"/>
                          <a:pt x="19255" y="17549"/>
                        </a:cubicBezTo>
                        <a:lnTo>
                          <a:pt x="19058" y="17549"/>
                        </a:lnTo>
                        <a:lnTo>
                          <a:pt x="3983" y="2226"/>
                        </a:lnTo>
                        <a:lnTo>
                          <a:pt x="3983" y="2025"/>
                        </a:lnTo>
                        <a:cubicBezTo>
                          <a:pt x="3983" y="1750"/>
                          <a:pt x="4144" y="1506"/>
                          <a:pt x="4393" y="1401"/>
                        </a:cubicBezTo>
                        <a:cubicBezTo>
                          <a:pt x="4475" y="1367"/>
                          <a:pt x="4560" y="1350"/>
                          <a:pt x="4647" y="1350"/>
                        </a:cubicBezTo>
                        <a:cubicBezTo>
                          <a:pt x="4824" y="1350"/>
                          <a:pt x="4991" y="1420"/>
                          <a:pt x="5116" y="1547"/>
                        </a:cubicBezTo>
                        <a:lnTo>
                          <a:pt x="19724" y="16397"/>
                        </a:lnTo>
                        <a:cubicBezTo>
                          <a:pt x="19915" y="16591"/>
                          <a:pt x="19972" y="16880"/>
                          <a:pt x="19868" y="17133"/>
                        </a:cubicBezTo>
                        <a:moveTo>
                          <a:pt x="10121" y="17549"/>
                        </a:moveTo>
                        <a:cubicBezTo>
                          <a:pt x="10017" y="17549"/>
                          <a:pt x="9922" y="17586"/>
                          <a:pt x="9824" y="17609"/>
                        </a:cubicBezTo>
                        <a:lnTo>
                          <a:pt x="3923" y="11612"/>
                        </a:lnTo>
                        <a:cubicBezTo>
                          <a:pt x="3946" y="11512"/>
                          <a:pt x="3982" y="11415"/>
                          <a:pt x="3982" y="11311"/>
                        </a:cubicBezTo>
                        <a:lnTo>
                          <a:pt x="3983" y="3180"/>
                        </a:lnTo>
                        <a:lnTo>
                          <a:pt x="18119" y="17549"/>
                        </a:lnTo>
                        <a:cubicBezTo>
                          <a:pt x="18119" y="17549"/>
                          <a:pt x="10121" y="17549"/>
                          <a:pt x="10121" y="17549"/>
                        </a:cubicBezTo>
                        <a:close/>
                        <a:moveTo>
                          <a:pt x="9182" y="17945"/>
                        </a:moveTo>
                        <a:lnTo>
                          <a:pt x="7109" y="20052"/>
                        </a:lnTo>
                        <a:cubicBezTo>
                          <a:pt x="6939" y="20224"/>
                          <a:pt x="6742" y="20249"/>
                          <a:pt x="6640" y="20249"/>
                        </a:cubicBezTo>
                        <a:cubicBezTo>
                          <a:pt x="6537" y="20249"/>
                          <a:pt x="6339" y="20224"/>
                          <a:pt x="6170" y="20052"/>
                        </a:cubicBezTo>
                        <a:lnTo>
                          <a:pt x="1522" y="15327"/>
                        </a:lnTo>
                        <a:cubicBezTo>
                          <a:pt x="1352" y="15154"/>
                          <a:pt x="1327" y="14953"/>
                          <a:pt x="1327" y="14850"/>
                        </a:cubicBezTo>
                        <a:cubicBezTo>
                          <a:pt x="1327" y="14745"/>
                          <a:pt x="1352" y="14544"/>
                          <a:pt x="1522" y="14373"/>
                        </a:cubicBezTo>
                        <a:lnTo>
                          <a:pt x="3593" y="12266"/>
                        </a:lnTo>
                        <a:cubicBezTo>
                          <a:pt x="3599" y="12260"/>
                          <a:pt x="3601" y="12251"/>
                          <a:pt x="3607" y="12245"/>
                        </a:cubicBezTo>
                        <a:lnTo>
                          <a:pt x="9202" y="17932"/>
                        </a:lnTo>
                        <a:cubicBezTo>
                          <a:pt x="9196" y="17937"/>
                          <a:pt x="9187" y="17939"/>
                          <a:pt x="9182" y="17945"/>
                        </a:cubicBezTo>
                        <a:moveTo>
                          <a:pt x="6056" y="593"/>
                        </a:moveTo>
                        <a:cubicBezTo>
                          <a:pt x="5675" y="205"/>
                          <a:pt x="5165" y="0"/>
                          <a:pt x="4647" y="0"/>
                        </a:cubicBezTo>
                        <a:cubicBezTo>
                          <a:pt x="4390" y="0"/>
                          <a:pt x="4132" y="49"/>
                          <a:pt x="3885" y="154"/>
                        </a:cubicBezTo>
                        <a:cubicBezTo>
                          <a:pt x="3141" y="467"/>
                          <a:pt x="2655" y="1205"/>
                          <a:pt x="2655" y="2025"/>
                        </a:cubicBezTo>
                        <a:lnTo>
                          <a:pt x="2654" y="11311"/>
                        </a:lnTo>
                        <a:lnTo>
                          <a:pt x="583" y="13418"/>
                        </a:lnTo>
                        <a:cubicBezTo>
                          <a:pt x="-195" y="14208"/>
                          <a:pt x="-195" y="15491"/>
                          <a:pt x="583" y="16281"/>
                        </a:cubicBezTo>
                        <a:lnTo>
                          <a:pt x="5231" y="21006"/>
                        </a:lnTo>
                        <a:cubicBezTo>
                          <a:pt x="5620" y="21402"/>
                          <a:pt x="6131" y="21599"/>
                          <a:pt x="6640" y="21599"/>
                        </a:cubicBezTo>
                        <a:cubicBezTo>
                          <a:pt x="7150" y="21599"/>
                          <a:pt x="7659" y="21402"/>
                          <a:pt x="8048" y="21006"/>
                        </a:cubicBezTo>
                        <a:lnTo>
                          <a:pt x="10121" y="18900"/>
                        </a:lnTo>
                        <a:lnTo>
                          <a:pt x="19255" y="18900"/>
                        </a:lnTo>
                        <a:cubicBezTo>
                          <a:pt x="20062" y="18900"/>
                          <a:pt x="20788" y="18407"/>
                          <a:pt x="21095" y="17650"/>
                        </a:cubicBezTo>
                        <a:cubicBezTo>
                          <a:pt x="21405" y="16893"/>
                          <a:pt x="21234" y="16022"/>
                          <a:pt x="20663" y="15443"/>
                        </a:cubicBezTo>
                        <a:cubicBezTo>
                          <a:pt x="20663" y="15443"/>
                          <a:pt x="6056" y="593"/>
                          <a:pt x="6056" y="59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 w="12700" cap="flat" cmpd="sng">
                        <a:solidFill>
                          <a:srgbClr val="000000"/>
                        </a:solidFill>
                        <a:prstDash val="solid"/>
                        <a:miter lim="0"/>
                        <a:headEnd/>
                        <a:tailEnd/>
                      </a14:hiddenLine>
                    </a:ext>
                    <a:ext uri="{AF507438-7753-43e0-B8FC-AC1667EBCBE1}">
                      <a14:hiddenEffects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square" lIns="91440" tIns="45720" rIns="91440" bIns="45720" anchor="ctr">
                    <a:normAutofit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39" name="ïş1íḓè">
                    <a:extLst>
                      <a:ext uri="{FF2B5EF4-FFF2-40B4-BE49-F238E27FC236}">
                        <a16:creationId xmlns="" xmlns:a16="http://schemas.microsoft.com/office/drawing/2014/main" id="{BA2E8E4C-C512-4E6F-8AC6-2C930CD2F2A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686300" y="1652588"/>
                    <a:ext cx="217488" cy="217488"/>
                  </a:xfrm>
                  <a:custGeom>
                    <a:avLst/>
                    <a:gdLst>
                      <a:gd name="T0" fmla="*/ 10800 w 21600"/>
                      <a:gd name="T1" fmla="*/ 10800 h 21600"/>
                      <a:gd name="T2" fmla="*/ 10800 w 21600"/>
                      <a:gd name="T3" fmla="*/ 10800 h 21600"/>
                      <a:gd name="T4" fmla="*/ 10800 w 21600"/>
                      <a:gd name="T5" fmla="*/ 10800 h 21600"/>
                      <a:gd name="T6" fmla="*/ 10800 w 21600"/>
                      <a:gd name="T7" fmla="*/ 10800 h 216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1600" h="21600">
                        <a:moveTo>
                          <a:pt x="1437" y="2880"/>
                        </a:moveTo>
                        <a:lnTo>
                          <a:pt x="1437" y="2885"/>
                        </a:lnTo>
                        <a:cubicBezTo>
                          <a:pt x="10965" y="2885"/>
                          <a:pt x="18717" y="10637"/>
                          <a:pt x="18717" y="20165"/>
                        </a:cubicBezTo>
                        <a:lnTo>
                          <a:pt x="18720" y="20165"/>
                        </a:lnTo>
                        <a:cubicBezTo>
                          <a:pt x="18722" y="20959"/>
                          <a:pt x="19366" y="21600"/>
                          <a:pt x="20160" y="21600"/>
                        </a:cubicBezTo>
                        <a:cubicBezTo>
                          <a:pt x="20955" y="21600"/>
                          <a:pt x="21599" y="20956"/>
                          <a:pt x="21599" y="20160"/>
                        </a:cubicBezTo>
                        <a:cubicBezTo>
                          <a:pt x="21599" y="20155"/>
                          <a:pt x="21597" y="20152"/>
                          <a:pt x="21597" y="20148"/>
                        </a:cubicBezTo>
                        <a:cubicBezTo>
                          <a:pt x="21588" y="9034"/>
                          <a:pt x="12588" y="28"/>
                          <a:pt x="1476" y="8"/>
                        </a:cubicBezTo>
                        <a:cubicBezTo>
                          <a:pt x="1465" y="7"/>
                          <a:pt x="1454" y="0"/>
                          <a:pt x="1440" y="0"/>
                        </a:cubicBezTo>
                        <a:cubicBezTo>
                          <a:pt x="644" y="0"/>
                          <a:pt x="0" y="644"/>
                          <a:pt x="0" y="1440"/>
                        </a:cubicBezTo>
                        <a:cubicBezTo>
                          <a:pt x="0" y="2234"/>
                          <a:pt x="644" y="2878"/>
                          <a:pt x="1437" y="2880"/>
                        </a:cubicBez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 w="12700" cap="flat" cmpd="sng">
                        <a:solidFill>
                          <a:srgbClr val="000000"/>
                        </a:solidFill>
                        <a:prstDash val="solid"/>
                        <a:miter lim="0"/>
                        <a:headEnd/>
                        <a:tailEnd/>
                      </a14:hiddenLine>
                    </a:ext>
                    <a:ext uri="{AF507438-7753-43e0-B8FC-AC1667EBCBE1}">
                      <a14:hiddenEffects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square" lIns="91440" tIns="45720" rIns="91440" bIns="45720" anchor="ctr">
                    <a:normAutofit fontScale="47500" lnSpcReduction="20000"/>
                  </a:bodyPr>
                  <a:lstStyle/>
                  <a:p>
                    <a:pPr algn="ctr"/>
                    <a:endParaRPr/>
                  </a:p>
                </p:txBody>
              </p:sp>
            </p:grpSp>
          </p:grpSp>
        </p:grpSp>
        <p:sp>
          <p:nvSpPr>
            <p:cNvPr id="7" name="í$1îḓe">
              <a:extLst>
                <a:ext uri="{FF2B5EF4-FFF2-40B4-BE49-F238E27FC236}">
                  <a16:creationId xmlns="" xmlns:a16="http://schemas.microsoft.com/office/drawing/2014/main" id="{EBADBE78-C7D9-40B8-8EF7-9EEBB2B23F3A}"/>
                </a:ext>
              </a:extLst>
            </p:cNvPr>
            <p:cNvSpPr txBox="1"/>
            <p:nvPr/>
          </p:nvSpPr>
          <p:spPr>
            <a:xfrm>
              <a:off x="673101" y="5552317"/>
              <a:ext cx="10845796" cy="59448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rmAutofit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en-US" sz="11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</a:rPr>
                <a:t>Theme color makes PPT more convenient to change.</a:t>
              </a:r>
            </a:p>
            <a:p>
              <a:pPr marL="0" marR="0" lvl="0" indent="0" algn="ctr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en-US" sz="11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</a:rPr>
                <a:t>Adjust the spacing to adapt to Chinese typesetting, use the reference line in PPT.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9164690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8E5E690A-5A06-4944-9B64-768E8F0511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1979A6D5-772E-45AF-88FB-1FB7CE3F22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2ADA8F43-C4FB-4554-A0B5-1FB274AA2E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16</a:t>
            </a:fld>
            <a:endParaRPr lang="zh-CN" altLang="en-US"/>
          </a:p>
        </p:txBody>
      </p:sp>
      <p:grpSp>
        <p:nvGrpSpPr>
          <p:cNvPr id="5" name="d037b6ba-ed0c-4058-adf2-4dc9775e9ab5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35D3F0A7-2A8C-4185-A4E3-283122BF6087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5" y="1479404"/>
            <a:ext cx="10852150" cy="4329773"/>
            <a:chOff x="669925" y="1479404"/>
            <a:chExt cx="10852150" cy="4329773"/>
          </a:xfrm>
        </p:grpSpPr>
        <p:grpSp>
          <p:nvGrpSpPr>
            <p:cNvPr id="6" name="îśļïḍe">
              <a:extLst>
                <a:ext uri="{FF2B5EF4-FFF2-40B4-BE49-F238E27FC236}">
                  <a16:creationId xmlns="" xmlns:a16="http://schemas.microsoft.com/office/drawing/2014/main" id="{3CB942BE-3F32-42BF-86CB-991E81E85709}"/>
                </a:ext>
              </a:extLst>
            </p:cNvPr>
            <p:cNvGrpSpPr/>
            <p:nvPr/>
          </p:nvGrpSpPr>
          <p:grpSpPr>
            <a:xfrm>
              <a:off x="4427847" y="1549553"/>
              <a:ext cx="3336306" cy="4177994"/>
              <a:chOff x="4094164" y="1776239"/>
              <a:chExt cx="3336306" cy="4177994"/>
            </a:xfrm>
          </p:grpSpPr>
          <p:sp>
            <p:nvSpPr>
              <p:cNvPr id="38" name="iṣ1îďé">
                <a:extLst>
                  <a:ext uri="{FF2B5EF4-FFF2-40B4-BE49-F238E27FC236}">
                    <a16:creationId xmlns="" xmlns:a16="http://schemas.microsoft.com/office/drawing/2014/main" id="{4E3454AA-4985-469A-8437-ABD102CFF240}"/>
                  </a:ext>
                </a:extLst>
              </p:cNvPr>
              <p:cNvSpPr/>
              <p:nvPr/>
            </p:nvSpPr>
            <p:spPr bwMode="auto">
              <a:xfrm>
                <a:off x="5426703" y="4757269"/>
                <a:ext cx="974046" cy="1196964"/>
              </a:xfrm>
              <a:custGeom>
                <a:avLst/>
                <a:gdLst>
                  <a:gd name="T0" fmla="*/ 586 w 586"/>
                  <a:gd name="T1" fmla="*/ 155 h 966"/>
                  <a:gd name="T2" fmla="*/ 0 w 586"/>
                  <a:gd name="T3" fmla="*/ 0 h 966"/>
                  <a:gd name="T4" fmla="*/ 586 w 586"/>
                  <a:gd name="T5" fmla="*/ 966 h 966"/>
                  <a:gd name="T6" fmla="*/ 586 w 586"/>
                  <a:gd name="T7" fmla="*/ 155 h 966"/>
                  <a:gd name="connsiteX0" fmla="*/ 19010 w 19010"/>
                  <a:gd name="connsiteY0" fmla="*/ 3054 h 11449"/>
                  <a:gd name="connsiteX1" fmla="*/ 0 w 19010"/>
                  <a:gd name="connsiteY1" fmla="*/ 0 h 11449"/>
                  <a:gd name="connsiteX2" fmla="*/ 19010 w 19010"/>
                  <a:gd name="connsiteY2" fmla="*/ 11449 h 11449"/>
                  <a:gd name="connsiteX3" fmla="*/ 19010 w 19010"/>
                  <a:gd name="connsiteY3" fmla="*/ 3054 h 11449"/>
                  <a:gd name="connsiteX0" fmla="*/ 11160 w 11160"/>
                  <a:gd name="connsiteY0" fmla="*/ 2433 h 10828"/>
                  <a:gd name="connsiteX1" fmla="*/ 0 w 11160"/>
                  <a:gd name="connsiteY1" fmla="*/ 0 h 10828"/>
                  <a:gd name="connsiteX2" fmla="*/ 11160 w 11160"/>
                  <a:gd name="connsiteY2" fmla="*/ 10828 h 10828"/>
                  <a:gd name="connsiteX3" fmla="*/ 11160 w 11160"/>
                  <a:gd name="connsiteY3" fmla="*/ 2433 h 10828"/>
                  <a:gd name="connsiteX0" fmla="*/ 11160 w 11160"/>
                  <a:gd name="connsiteY0" fmla="*/ 2433 h 7226"/>
                  <a:gd name="connsiteX1" fmla="*/ 0 w 11160"/>
                  <a:gd name="connsiteY1" fmla="*/ 0 h 7226"/>
                  <a:gd name="connsiteX2" fmla="*/ 11160 w 11160"/>
                  <a:gd name="connsiteY2" fmla="*/ 7226 h 7226"/>
                  <a:gd name="connsiteX3" fmla="*/ 11160 w 11160"/>
                  <a:gd name="connsiteY3" fmla="*/ 2433 h 7226"/>
                  <a:gd name="connsiteX0" fmla="*/ 10000 w 10000"/>
                  <a:gd name="connsiteY0" fmla="*/ 3367 h 11513"/>
                  <a:gd name="connsiteX1" fmla="*/ 0 w 10000"/>
                  <a:gd name="connsiteY1" fmla="*/ 0 h 11513"/>
                  <a:gd name="connsiteX2" fmla="*/ 9927 w 10000"/>
                  <a:gd name="connsiteY2" fmla="*/ 11513 h 11513"/>
                  <a:gd name="connsiteX3" fmla="*/ 10000 w 10000"/>
                  <a:gd name="connsiteY3" fmla="*/ 3367 h 115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000" h="11513">
                    <a:moveTo>
                      <a:pt x="10000" y="3367"/>
                    </a:moveTo>
                    <a:lnTo>
                      <a:pt x="0" y="0"/>
                    </a:lnTo>
                    <a:lnTo>
                      <a:pt x="9927" y="11513"/>
                    </a:lnTo>
                    <a:cubicBezTo>
                      <a:pt x="9951" y="8798"/>
                      <a:pt x="9976" y="6082"/>
                      <a:pt x="10000" y="3367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endParaRPr lang="ko-KR" altLang="en-US"/>
              </a:p>
            </p:txBody>
          </p:sp>
          <p:sp>
            <p:nvSpPr>
              <p:cNvPr id="39" name="íṣḷíḍê">
                <a:extLst>
                  <a:ext uri="{FF2B5EF4-FFF2-40B4-BE49-F238E27FC236}">
                    <a16:creationId xmlns="" xmlns:a16="http://schemas.microsoft.com/office/drawing/2014/main" id="{A3F676C6-3AFE-4881-A3EF-789D2EB6F3F2}"/>
                  </a:ext>
                </a:extLst>
              </p:cNvPr>
              <p:cNvSpPr/>
              <p:nvPr/>
            </p:nvSpPr>
            <p:spPr bwMode="auto">
              <a:xfrm>
                <a:off x="5829341" y="1776239"/>
                <a:ext cx="1301754" cy="1715814"/>
              </a:xfrm>
              <a:custGeom>
                <a:avLst/>
                <a:gdLst>
                  <a:gd name="T0" fmla="*/ 0 w 874"/>
                  <a:gd name="T1" fmla="*/ 0 h 1152"/>
                  <a:gd name="T2" fmla="*/ 874 w 874"/>
                  <a:gd name="T3" fmla="*/ 507 h 1152"/>
                  <a:gd name="T4" fmla="*/ 0 w 874"/>
                  <a:gd name="T5" fmla="*/ 1152 h 1152"/>
                  <a:gd name="T6" fmla="*/ 0 w 874"/>
                  <a:gd name="T7" fmla="*/ 0 h 1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74" h="1152">
                    <a:moveTo>
                      <a:pt x="0" y="0"/>
                    </a:moveTo>
                    <a:lnTo>
                      <a:pt x="874" y="507"/>
                    </a:lnTo>
                    <a:lnTo>
                      <a:pt x="0" y="115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endParaRPr lang="ko-KR" altLang="en-US"/>
              </a:p>
            </p:txBody>
          </p:sp>
          <p:sp>
            <p:nvSpPr>
              <p:cNvPr id="40" name="iṩ1iḑè">
                <a:extLst>
                  <a:ext uri="{FF2B5EF4-FFF2-40B4-BE49-F238E27FC236}">
                    <a16:creationId xmlns="" xmlns:a16="http://schemas.microsoft.com/office/drawing/2014/main" id="{679B6205-4BC1-4A0B-B9BE-DE3A7697B469}"/>
                  </a:ext>
                </a:extLst>
              </p:cNvPr>
              <p:cNvSpPr/>
              <p:nvPr/>
            </p:nvSpPr>
            <p:spPr bwMode="auto">
              <a:xfrm>
                <a:off x="4459073" y="2531376"/>
                <a:ext cx="2672023" cy="1477506"/>
              </a:xfrm>
              <a:custGeom>
                <a:avLst/>
                <a:gdLst>
                  <a:gd name="T0" fmla="*/ 1500 w 1794"/>
                  <a:gd name="T1" fmla="*/ 992 h 992"/>
                  <a:gd name="T2" fmla="*/ 1794 w 1794"/>
                  <a:gd name="T3" fmla="*/ 0 h 992"/>
                  <a:gd name="T4" fmla="*/ 0 w 1794"/>
                  <a:gd name="T5" fmla="*/ 493 h 992"/>
                  <a:gd name="T6" fmla="*/ 1500 w 1794"/>
                  <a:gd name="T7" fmla="*/ 992 h 9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794" h="992">
                    <a:moveTo>
                      <a:pt x="1500" y="992"/>
                    </a:moveTo>
                    <a:lnTo>
                      <a:pt x="1794" y="0"/>
                    </a:lnTo>
                    <a:lnTo>
                      <a:pt x="0" y="493"/>
                    </a:lnTo>
                    <a:lnTo>
                      <a:pt x="1500" y="992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endParaRPr lang="ko-KR" altLang="en-US"/>
              </a:p>
            </p:txBody>
          </p:sp>
          <p:sp>
            <p:nvSpPr>
              <p:cNvPr id="41" name="isļiďé">
                <a:extLst>
                  <a:ext uri="{FF2B5EF4-FFF2-40B4-BE49-F238E27FC236}">
                    <a16:creationId xmlns="" xmlns:a16="http://schemas.microsoft.com/office/drawing/2014/main" id="{4735DAB0-A498-475F-8A5B-7C3B9F86608D}"/>
                  </a:ext>
                </a:extLst>
              </p:cNvPr>
              <p:cNvSpPr/>
              <p:nvPr/>
            </p:nvSpPr>
            <p:spPr bwMode="auto">
              <a:xfrm>
                <a:off x="4208850" y="3754191"/>
                <a:ext cx="3221620" cy="1365334"/>
              </a:xfrm>
              <a:custGeom>
                <a:avLst/>
                <a:gdLst>
                  <a:gd name="T0" fmla="*/ 1628 w 2163"/>
                  <a:gd name="T1" fmla="*/ 858 h 858"/>
                  <a:gd name="T2" fmla="*/ 2163 w 2163"/>
                  <a:gd name="T3" fmla="*/ 0 h 858"/>
                  <a:gd name="T4" fmla="*/ 0 w 2163"/>
                  <a:gd name="T5" fmla="*/ 426 h 858"/>
                  <a:gd name="T6" fmla="*/ 1628 w 2163"/>
                  <a:gd name="T7" fmla="*/ 858 h 858"/>
                  <a:gd name="connsiteX0" fmla="*/ 6787 w 10000"/>
                  <a:gd name="connsiteY0" fmla="*/ 10684 h 10684"/>
                  <a:gd name="connsiteX1" fmla="*/ 10000 w 10000"/>
                  <a:gd name="connsiteY1" fmla="*/ 0 h 10684"/>
                  <a:gd name="connsiteX2" fmla="*/ 0 w 10000"/>
                  <a:gd name="connsiteY2" fmla="*/ 4965 h 10684"/>
                  <a:gd name="connsiteX3" fmla="*/ 6787 w 10000"/>
                  <a:gd name="connsiteY3" fmla="*/ 10684 h 106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000" h="10684">
                    <a:moveTo>
                      <a:pt x="6787" y="10684"/>
                    </a:moveTo>
                    <a:lnTo>
                      <a:pt x="10000" y="0"/>
                    </a:lnTo>
                    <a:lnTo>
                      <a:pt x="0" y="4965"/>
                    </a:lnTo>
                    <a:lnTo>
                      <a:pt x="6787" y="10684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endParaRPr lang="ko-KR" altLang="en-US"/>
              </a:p>
            </p:txBody>
          </p:sp>
          <p:sp>
            <p:nvSpPr>
              <p:cNvPr id="42" name="i$ḷïḍè">
                <a:extLst>
                  <a:ext uri="{FF2B5EF4-FFF2-40B4-BE49-F238E27FC236}">
                    <a16:creationId xmlns="" xmlns:a16="http://schemas.microsoft.com/office/drawing/2014/main" id="{E5D14980-3307-4CE5-8E66-18983A59A1A2}"/>
                  </a:ext>
                </a:extLst>
              </p:cNvPr>
              <p:cNvSpPr/>
              <p:nvPr/>
            </p:nvSpPr>
            <p:spPr bwMode="auto">
              <a:xfrm>
                <a:off x="4094164" y="3265661"/>
                <a:ext cx="3336305" cy="1638363"/>
              </a:xfrm>
              <a:custGeom>
                <a:avLst/>
                <a:gdLst>
                  <a:gd name="T0" fmla="*/ 2240 w 2240"/>
                  <a:gd name="T1" fmla="*/ 328 h 1100"/>
                  <a:gd name="T2" fmla="*/ 0 w 2240"/>
                  <a:gd name="T3" fmla="*/ 1100 h 1100"/>
                  <a:gd name="T4" fmla="*/ 245 w 2240"/>
                  <a:gd name="T5" fmla="*/ 0 h 1100"/>
                  <a:gd name="T6" fmla="*/ 2240 w 2240"/>
                  <a:gd name="T7" fmla="*/ 328 h 1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240" h="1100">
                    <a:moveTo>
                      <a:pt x="2240" y="328"/>
                    </a:moveTo>
                    <a:lnTo>
                      <a:pt x="0" y="1100"/>
                    </a:lnTo>
                    <a:lnTo>
                      <a:pt x="245" y="0"/>
                    </a:lnTo>
                    <a:lnTo>
                      <a:pt x="2240" y="328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endParaRPr lang="ko-KR" altLang="en-US" dirty="0"/>
              </a:p>
            </p:txBody>
          </p:sp>
        </p:grpSp>
        <p:sp>
          <p:nvSpPr>
            <p:cNvPr id="7" name="îSļîdè">
              <a:extLst>
                <a:ext uri="{FF2B5EF4-FFF2-40B4-BE49-F238E27FC236}">
                  <a16:creationId xmlns="" xmlns:a16="http://schemas.microsoft.com/office/drawing/2014/main" id="{B0B14AE3-2B77-4DD1-BFAC-7578B21C8277}"/>
                </a:ext>
              </a:extLst>
            </p:cNvPr>
            <p:cNvSpPr/>
            <p:nvPr/>
          </p:nvSpPr>
          <p:spPr bwMode="auto">
            <a:xfrm>
              <a:off x="7800617" y="1788423"/>
              <a:ext cx="513506" cy="493850"/>
            </a:xfrm>
            <a:custGeom>
              <a:avLst/>
              <a:gdLst>
                <a:gd name="connsiteX0" fmla="*/ 61288 w 609549"/>
                <a:gd name="connsiteY0" fmla="*/ 383285 h 586216"/>
                <a:gd name="connsiteX1" fmla="*/ 71162 w 609549"/>
                <a:gd name="connsiteY1" fmla="*/ 387101 h 586216"/>
                <a:gd name="connsiteX2" fmla="*/ 120018 w 609549"/>
                <a:gd name="connsiteY2" fmla="*/ 435892 h 586216"/>
                <a:gd name="connsiteX3" fmla="*/ 120018 w 609549"/>
                <a:gd name="connsiteY3" fmla="*/ 454200 h 586216"/>
                <a:gd name="connsiteX4" fmla="*/ 56639 w 609549"/>
                <a:gd name="connsiteY4" fmla="*/ 517543 h 586216"/>
                <a:gd name="connsiteX5" fmla="*/ 35592 w 609549"/>
                <a:gd name="connsiteY5" fmla="*/ 513644 h 586216"/>
                <a:gd name="connsiteX6" fmla="*/ 51877 w 609549"/>
                <a:gd name="connsiteY6" fmla="*/ 388099 h 586216"/>
                <a:gd name="connsiteX7" fmla="*/ 61288 w 609549"/>
                <a:gd name="connsiteY7" fmla="*/ 383285 h 586216"/>
                <a:gd name="connsiteX8" fmla="*/ 235245 w 609549"/>
                <a:gd name="connsiteY8" fmla="*/ 302810 h 586216"/>
                <a:gd name="connsiteX9" fmla="*/ 306042 w 609549"/>
                <a:gd name="connsiteY9" fmla="*/ 373466 h 586216"/>
                <a:gd name="connsiteX10" fmla="*/ 258717 w 609549"/>
                <a:gd name="connsiteY10" fmla="*/ 420680 h 586216"/>
                <a:gd name="connsiteX11" fmla="*/ 230246 w 609549"/>
                <a:gd name="connsiteY11" fmla="*/ 550152 h 586216"/>
                <a:gd name="connsiteX12" fmla="*/ 92223 w 609549"/>
                <a:gd name="connsiteY12" fmla="*/ 575305 h 586216"/>
                <a:gd name="connsiteX13" fmla="*/ 88748 w 609549"/>
                <a:gd name="connsiteY13" fmla="*/ 556143 h 586216"/>
                <a:gd name="connsiteX14" fmla="*/ 165115 w 609549"/>
                <a:gd name="connsiteY14" fmla="*/ 479877 h 586216"/>
                <a:gd name="connsiteX15" fmla="*/ 165115 w 609549"/>
                <a:gd name="connsiteY15" fmla="*/ 446308 h 586216"/>
                <a:gd name="connsiteX16" fmla="*/ 88700 w 609549"/>
                <a:gd name="connsiteY16" fmla="*/ 369995 h 586216"/>
                <a:gd name="connsiteX17" fmla="*/ 92128 w 609549"/>
                <a:gd name="connsiteY17" fmla="*/ 350976 h 586216"/>
                <a:gd name="connsiteX18" fmla="*/ 189111 w 609549"/>
                <a:gd name="connsiteY18" fmla="*/ 348884 h 586216"/>
                <a:gd name="connsiteX19" fmla="*/ 257958 w 609549"/>
                <a:gd name="connsiteY19" fmla="*/ 161679 h 586216"/>
                <a:gd name="connsiteX20" fmla="*/ 317251 w 609549"/>
                <a:gd name="connsiteY20" fmla="*/ 220879 h 586216"/>
                <a:gd name="connsiteX21" fmla="*/ 388070 w 609549"/>
                <a:gd name="connsiteY21" fmla="*/ 291586 h 586216"/>
                <a:gd name="connsiteX22" fmla="*/ 604906 w 609549"/>
                <a:gd name="connsiteY22" fmla="*/ 508130 h 586216"/>
                <a:gd name="connsiteX23" fmla="*/ 604906 w 609549"/>
                <a:gd name="connsiteY23" fmla="*/ 530526 h 586216"/>
                <a:gd name="connsiteX24" fmla="*/ 556567 w 609549"/>
                <a:gd name="connsiteY24" fmla="*/ 578789 h 586216"/>
                <a:gd name="connsiteX25" fmla="*/ 545327 w 609549"/>
                <a:gd name="connsiteY25" fmla="*/ 583449 h 586216"/>
                <a:gd name="connsiteX26" fmla="*/ 534135 w 609549"/>
                <a:gd name="connsiteY26" fmla="*/ 578789 h 586216"/>
                <a:gd name="connsiteX27" fmla="*/ 317251 w 609549"/>
                <a:gd name="connsiteY27" fmla="*/ 362293 h 586216"/>
                <a:gd name="connsiteX28" fmla="*/ 246481 w 609549"/>
                <a:gd name="connsiteY28" fmla="*/ 291586 h 586216"/>
                <a:gd name="connsiteX29" fmla="*/ 187140 w 609549"/>
                <a:gd name="connsiteY29" fmla="*/ 232339 h 586216"/>
                <a:gd name="connsiteX30" fmla="*/ 58606 w 609549"/>
                <a:gd name="connsiteY30" fmla="*/ 160814 h 586216"/>
                <a:gd name="connsiteX31" fmla="*/ 126401 w 609549"/>
                <a:gd name="connsiteY31" fmla="*/ 228498 h 586216"/>
                <a:gd name="connsiteX32" fmla="*/ 111975 w 609549"/>
                <a:gd name="connsiteY32" fmla="*/ 242899 h 586216"/>
                <a:gd name="connsiteX33" fmla="*/ 119307 w 609549"/>
                <a:gd name="connsiteY33" fmla="*/ 250219 h 586216"/>
                <a:gd name="connsiteX34" fmla="*/ 119307 w 609549"/>
                <a:gd name="connsiteY34" fmla="*/ 277692 h 586216"/>
                <a:gd name="connsiteX35" fmla="*/ 115641 w 609549"/>
                <a:gd name="connsiteY35" fmla="*/ 281352 h 586216"/>
                <a:gd name="connsiteX36" fmla="*/ 88123 w 609549"/>
                <a:gd name="connsiteY36" fmla="*/ 281352 h 586216"/>
                <a:gd name="connsiteX37" fmla="*/ 5712 w 609549"/>
                <a:gd name="connsiteY37" fmla="*/ 199029 h 586216"/>
                <a:gd name="connsiteX38" fmla="*/ 5712 w 609549"/>
                <a:gd name="connsiteY38" fmla="*/ 171604 h 586216"/>
                <a:gd name="connsiteX39" fmla="*/ 9378 w 609549"/>
                <a:gd name="connsiteY39" fmla="*/ 167944 h 586216"/>
                <a:gd name="connsiteX40" fmla="*/ 36849 w 609549"/>
                <a:gd name="connsiteY40" fmla="*/ 167944 h 586216"/>
                <a:gd name="connsiteX41" fmla="*/ 44180 w 609549"/>
                <a:gd name="connsiteY41" fmla="*/ 175264 h 586216"/>
                <a:gd name="connsiteX42" fmla="*/ 585775 w 609549"/>
                <a:gd name="connsiteY42" fmla="*/ 66370 h 586216"/>
                <a:gd name="connsiteX43" fmla="*/ 595263 w 609549"/>
                <a:gd name="connsiteY43" fmla="*/ 73839 h 586216"/>
                <a:gd name="connsiteX44" fmla="*/ 578978 w 609549"/>
                <a:gd name="connsiteY44" fmla="*/ 199341 h 586216"/>
                <a:gd name="connsiteX45" fmla="*/ 559693 w 609549"/>
                <a:gd name="connsiteY45" fmla="*/ 200387 h 586216"/>
                <a:gd name="connsiteX46" fmla="*/ 510789 w 609549"/>
                <a:gd name="connsiteY46" fmla="*/ 151612 h 586216"/>
                <a:gd name="connsiteX47" fmla="*/ 510789 w 609549"/>
                <a:gd name="connsiteY47" fmla="*/ 133262 h 586216"/>
                <a:gd name="connsiteX48" fmla="*/ 574216 w 609549"/>
                <a:gd name="connsiteY48" fmla="*/ 69988 h 586216"/>
                <a:gd name="connsiteX49" fmla="*/ 585775 w 609549"/>
                <a:gd name="connsiteY49" fmla="*/ 66370 h 586216"/>
                <a:gd name="connsiteX50" fmla="*/ 158702 w 609549"/>
                <a:gd name="connsiteY50" fmla="*/ 26758 h 586216"/>
                <a:gd name="connsiteX51" fmla="*/ 172463 w 609549"/>
                <a:gd name="connsiteY51" fmla="*/ 32464 h 586216"/>
                <a:gd name="connsiteX52" fmla="*/ 179701 w 609549"/>
                <a:gd name="connsiteY52" fmla="*/ 39691 h 586216"/>
                <a:gd name="connsiteX53" fmla="*/ 246935 w 609549"/>
                <a:gd name="connsiteY53" fmla="*/ 106831 h 586216"/>
                <a:gd name="connsiteX54" fmla="*/ 254886 w 609549"/>
                <a:gd name="connsiteY54" fmla="*/ 114819 h 586216"/>
                <a:gd name="connsiteX55" fmla="*/ 257600 w 609549"/>
                <a:gd name="connsiteY55" fmla="*/ 138879 h 586216"/>
                <a:gd name="connsiteX56" fmla="*/ 254886 w 609549"/>
                <a:gd name="connsiteY56" fmla="*/ 142255 h 586216"/>
                <a:gd name="connsiteX57" fmla="*/ 252315 w 609549"/>
                <a:gd name="connsiteY57" fmla="*/ 144823 h 586216"/>
                <a:gd name="connsiteX58" fmla="*/ 246696 w 609549"/>
                <a:gd name="connsiteY58" fmla="*/ 150434 h 586216"/>
                <a:gd name="connsiteX59" fmla="*/ 175892 w 609549"/>
                <a:gd name="connsiteY59" fmla="*/ 221140 h 586216"/>
                <a:gd name="connsiteX60" fmla="*/ 172463 w 609549"/>
                <a:gd name="connsiteY60" fmla="*/ 224611 h 586216"/>
                <a:gd name="connsiteX61" fmla="*/ 170130 w 609549"/>
                <a:gd name="connsiteY61" fmla="*/ 226560 h 586216"/>
                <a:gd name="connsiteX62" fmla="*/ 162274 w 609549"/>
                <a:gd name="connsiteY62" fmla="*/ 229936 h 586216"/>
                <a:gd name="connsiteX63" fmla="*/ 158702 w 609549"/>
                <a:gd name="connsiteY63" fmla="*/ 230269 h 586216"/>
                <a:gd name="connsiteX64" fmla="*/ 144942 w 609549"/>
                <a:gd name="connsiteY64" fmla="*/ 224611 h 586216"/>
                <a:gd name="connsiteX65" fmla="*/ 137609 w 609549"/>
                <a:gd name="connsiteY65" fmla="*/ 217288 h 586216"/>
                <a:gd name="connsiteX66" fmla="*/ 69804 w 609549"/>
                <a:gd name="connsiteY66" fmla="*/ 149578 h 586216"/>
                <a:gd name="connsiteX67" fmla="*/ 62519 w 609549"/>
                <a:gd name="connsiteY67" fmla="*/ 142255 h 586216"/>
                <a:gd name="connsiteX68" fmla="*/ 62519 w 609549"/>
                <a:gd name="connsiteY68" fmla="*/ 114819 h 586216"/>
                <a:gd name="connsiteX69" fmla="*/ 144942 w 609549"/>
                <a:gd name="connsiteY69" fmla="*/ 32464 h 586216"/>
                <a:gd name="connsiteX70" fmla="*/ 158702 w 609549"/>
                <a:gd name="connsiteY70" fmla="*/ 26758 h 586216"/>
                <a:gd name="connsiteX71" fmla="*/ 254809 w 609549"/>
                <a:gd name="connsiteY71" fmla="*/ 6542 h 586216"/>
                <a:gd name="connsiteX72" fmla="*/ 321015 w 609549"/>
                <a:gd name="connsiteY72" fmla="*/ 29913 h 586216"/>
                <a:gd name="connsiteX73" fmla="*/ 260017 w 609549"/>
                <a:gd name="connsiteY73" fmla="*/ 97465 h 586216"/>
                <a:gd name="connsiteX74" fmla="*/ 193067 w 609549"/>
                <a:gd name="connsiteY74" fmla="*/ 30626 h 586216"/>
                <a:gd name="connsiteX75" fmla="*/ 254809 w 609549"/>
                <a:gd name="connsiteY75" fmla="*/ 6542 h 586216"/>
                <a:gd name="connsiteX76" fmla="*/ 503105 w 609549"/>
                <a:gd name="connsiteY76" fmla="*/ 953 h 586216"/>
                <a:gd name="connsiteX77" fmla="*/ 538560 w 609549"/>
                <a:gd name="connsiteY77" fmla="*/ 10911 h 586216"/>
                <a:gd name="connsiteX78" fmla="*/ 542083 w 609549"/>
                <a:gd name="connsiteY78" fmla="*/ 30073 h 586216"/>
                <a:gd name="connsiteX79" fmla="*/ 465709 w 609549"/>
                <a:gd name="connsiteY79" fmla="*/ 106341 h 586216"/>
                <a:gd name="connsiteX80" fmla="*/ 465709 w 609549"/>
                <a:gd name="connsiteY80" fmla="*/ 139911 h 586216"/>
                <a:gd name="connsiteX81" fmla="*/ 542131 w 609549"/>
                <a:gd name="connsiteY81" fmla="*/ 216227 h 586216"/>
                <a:gd name="connsiteX82" fmla="*/ 538655 w 609549"/>
                <a:gd name="connsiteY82" fmla="*/ 235246 h 586216"/>
                <a:gd name="connsiteX83" fmla="*/ 442187 w 609549"/>
                <a:gd name="connsiteY83" fmla="*/ 237528 h 586216"/>
                <a:gd name="connsiteX84" fmla="*/ 399238 w 609549"/>
                <a:gd name="connsiteY84" fmla="*/ 280370 h 586216"/>
                <a:gd name="connsiteX85" fmla="*/ 328482 w 609549"/>
                <a:gd name="connsiteY85" fmla="*/ 209712 h 586216"/>
                <a:gd name="connsiteX86" fmla="*/ 372240 w 609549"/>
                <a:gd name="connsiteY86" fmla="*/ 166015 h 586216"/>
                <a:gd name="connsiteX87" fmla="*/ 400571 w 609549"/>
                <a:gd name="connsiteY87" fmla="*/ 36064 h 586216"/>
                <a:gd name="connsiteX88" fmla="*/ 503105 w 609549"/>
                <a:gd name="connsiteY88" fmla="*/ 953 h 586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</a:cxnLst>
              <a:rect l="l" t="t" r="r" b="b"/>
              <a:pathLst>
                <a:path w="609549" h="586216">
                  <a:moveTo>
                    <a:pt x="61288" y="383285"/>
                  </a:moveTo>
                  <a:cubicBezTo>
                    <a:pt x="64829" y="383106"/>
                    <a:pt x="68448" y="384367"/>
                    <a:pt x="71162" y="387101"/>
                  </a:cubicBezTo>
                  <a:lnTo>
                    <a:pt x="120018" y="435892"/>
                  </a:lnTo>
                  <a:cubicBezTo>
                    <a:pt x="125113" y="440933"/>
                    <a:pt x="125113" y="449160"/>
                    <a:pt x="120018" y="454200"/>
                  </a:cubicBezTo>
                  <a:lnTo>
                    <a:pt x="56639" y="517543"/>
                  </a:lnTo>
                  <a:cubicBezTo>
                    <a:pt x="50211" y="523963"/>
                    <a:pt x="39211" y="522013"/>
                    <a:pt x="35592" y="513644"/>
                  </a:cubicBezTo>
                  <a:cubicBezTo>
                    <a:pt x="17783" y="472794"/>
                    <a:pt x="23211" y="424288"/>
                    <a:pt x="51877" y="388099"/>
                  </a:cubicBezTo>
                  <a:cubicBezTo>
                    <a:pt x="54282" y="385079"/>
                    <a:pt x="57746" y="383463"/>
                    <a:pt x="61288" y="383285"/>
                  </a:cubicBezTo>
                  <a:close/>
                  <a:moveTo>
                    <a:pt x="235245" y="302810"/>
                  </a:moveTo>
                  <a:lnTo>
                    <a:pt x="306042" y="373466"/>
                  </a:lnTo>
                  <a:lnTo>
                    <a:pt x="258717" y="420680"/>
                  </a:lnTo>
                  <a:cubicBezTo>
                    <a:pt x="274667" y="464329"/>
                    <a:pt x="265192" y="515300"/>
                    <a:pt x="230246" y="550152"/>
                  </a:cubicBezTo>
                  <a:cubicBezTo>
                    <a:pt x="192919" y="587430"/>
                    <a:pt x="137644" y="595798"/>
                    <a:pt x="92223" y="575305"/>
                  </a:cubicBezTo>
                  <a:cubicBezTo>
                    <a:pt x="84701" y="571882"/>
                    <a:pt x="82892" y="561992"/>
                    <a:pt x="88748" y="556143"/>
                  </a:cubicBezTo>
                  <a:lnTo>
                    <a:pt x="165115" y="479877"/>
                  </a:lnTo>
                  <a:cubicBezTo>
                    <a:pt x="174399" y="470605"/>
                    <a:pt x="174399" y="455580"/>
                    <a:pt x="165115" y="446308"/>
                  </a:cubicBezTo>
                  <a:lnTo>
                    <a:pt x="88700" y="369995"/>
                  </a:lnTo>
                  <a:cubicBezTo>
                    <a:pt x="82844" y="364194"/>
                    <a:pt x="84653" y="354399"/>
                    <a:pt x="92128" y="350976"/>
                  </a:cubicBezTo>
                  <a:cubicBezTo>
                    <a:pt x="122789" y="337092"/>
                    <a:pt x="157973" y="336379"/>
                    <a:pt x="189111" y="348884"/>
                  </a:cubicBezTo>
                  <a:close/>
                  <a:moveTo>
                    <a:pt x="257958" y="161679"/>
                  </a:moveTo>
                  <a:lnTo>
                    <a:pt x="317251" y="220879"/>
                  </a:lnTo>
                  <a:lnTo>
                    <a:pt x="388070" y="291586"/>
                  </a:lnTo>
                  <a:lnTo>
                    <a:pt x="604906" y="508130"/>
                  </a:lnTo>
                  <a:cubicBezTo>
                    <a:pt x="611097" y="514311"/>
                    <a:pt x="611097" y="524344"/>
                    <a:pt x="604906" y="530526"/>
                  </a:cubicBezTo>
                  <a:lnTo>
                    <a:pt x="556567" y="578789"/>
                  </a:lnTo>
                  <a:cubicBezTo>
                    <a:pt x="553471" y="581880"/>
                    <a:pt x="549423" y="583449"/>
                    <a:pt x="545327" y="583449"/>
                  </a:cubicBezTo>
                  <a:cubicBezTo>
                    <a:pt x="541279" y="583449"/>
                    <a:pt x="537231" y="581880"/>
                    <a:pt x="534135" y="578789"/>
                  </a:cubicBezTo>
                  <a:lnTo>
                    <a:pt x="317251" y="362293"/>
                  </a:lnTo>
                  <a:lnTo>
                    <a:pt x="246481" y="291586"/>
                  </a:lnTo>
                  <a:lnTo>
                    <a:pt x="187140" y="232339"/>
                  </a:lnTo>
                  <a:close/>
                  <a:moveTo>
                    <a:pt x="58606" y="160814"/>
                  </a:moveTo>
                  <a:lnTo>
                    <a:pt x="126401" y="228498"/>
                  </a:lnTo>
                  <a:lnTo>
                    <a:pt x="111975" y="242899"/>
                  </a:lnTo>
                  <a:lnTo>
                    <a:pt x="119307" y="250219"/>
                  </a:lnTo>
                  <a:cubicBezTo>
                    <a:pt x="126877" y="257824"/>
                    <a:pt x="126877" y="270087"/>
                    <a:pt x="119307" y="277692"/>
                  </a:cubicBezTo>
                  <a:lnTo>
                    <a:pt x="115641" y="281352"/>
                  </a:lnTo>
                  <a:cubicBezTo>
                    <a:pt x="108024" y="288909"/>
                    <a:pt x="95741" y="288909"/>
                    <a:pt x="88123" y="281352"/>
                  </a:cubicBezTo>
                  <a:lnTo>
                    <a:pt x="5712" y="199029"/>
                  </a:lnTo>
                  <a:cubicBezTo>
                    <a:pt x="-1905" y="191424"/>
                    <a:pt x="-1905" y="179161"/>
                    <a:pt x="5712" y="171604"/>
                  </a:cubicBezTo>
                  <a:lnTo>
                    <a:pt x="9378" y="167944"/>
                  </a:lnTo>
                  <a:cubicBezTo>
                    <a:pt x="16948" y="160339"/>
                    <a:pt x="29231" y="160339"/>
                    <a:pt x="36849" y="167944"/>
                  </a:cubicBezTo>
                  <a:lnTo>
                    <a:pt x="44180" y="175264"/>
                  </a:lnTo>
                  <a:close/>
                  <a:moveTo>
                    <a:pt x="585775" y="66370"/>
                  </a:moveTo>
                  <a:cubicBezTo>
                    <a:pt x="589775" y="67101"/>
                    <a:pt x="593430" y="69680"/>
                    <a:pt x="595263" y="73839"/>
                  </a:cubicBezTo>
                  <a:cubicBezTo>
                    <a:pt x="613072" y="114675"/>
                    <a:pt x="607644" y="163212"/>
                    <a:pt x="578978" y="199341"/>
                  </a:cubicBezTo>
                  <a:cubicBezTo>
                    <a:pt x="574168" y="205379"/>
                    <a:pt x="565121" y="205854"/>
                    <a:pt x="559693" y="200387"/>
                  </a:cubicBezTo>
                  <a:lnTo>
                    <a:pt x="510789" y="151612"/>
                  </a:lnTo>
                  <a:cubicBezTo>
                    <a:pt x="505742" y="146526"/>
                    <a:pt x="505742" y="138349"/>
                    <a:pt x="510789" y="133262"/>
                  </a:cubicBezTo>
                  <a:lnTo>
                    <a:pt x="574216" y="69988"/>
                  </a:lnTo>
                  <a:cubicBezTo>
                    <a:pt x="577430" y="66756"/>
                    <a:pt x="581775" y="65639"/>
                    <a:pt x="585775" y="66370"/>
                  </a:cubicBezTo>
                  <a:close/>
                  <a:moveTo>
                    <a:pt x="158702" y="26758"/>
                  </a:moveTo>
                  <a:cubicBezTo>
                    <a:pt x="163655" y="26758"/>
                    <a:pt x="168654" y="28660"/>
                    <a:pt x="172463" y="32464"/>
                  </a:cubicBezTo>
                  <a:lnTo>
                    <a:pt x="179701" y="39691"/>
                  </a:lnTo>
                  <a:lnTo>
                    <a:pt x="246935" y="106831"/>
                  </a:lnTo>
                  <a:lnTo>
                    <a:pt x="254886" y="114819"/>
                  </a:lnTo>
                  <a:cubicBezTo>
                    <a:pt x="261457" y="121334"/>
                    <a:pt x="262362" y="131414"/>
                    <a:pt x="257600" y="138879"/>
                  </a:cubicBezTo>
                  <a:cubicBezTo>
                    <a:pt x="256839" y="140068"/>
                    <a:pt x="255934" y="141209"/>
                    <a:pt x="254886" y="142255"/>
                  </a:cubicBezTo>
                  <a:lnTo>
                    <a:pt x="252315" y="144823"/>
                  </a:lnTo>
                  <a:lnTo>
                    <a:pt x="246696" y="150434"/>
                  </a:lnTo>
                  <a:lnTo>
                    <a:pt x="175892" y="221140"/>
                  </a:lnTo>
                  <a:lnTo>
                    <a:pt x="172463" y="224611"/>
                  </a:lnTo>
                  <a:cubicBezTo>
                    <a:pt x="171702" y="225324"/>
                    <a:pt x="170940" y="225990"/>
                    <a:pt x="170130" y="226560"/>
                  </a:cubicBezTo>
                  <a:cubicBezTo>
                    <a:pt x="167749" y="228319"/>
                    <a:pt x="165083" y="229413"/>
                    <a:pt x="162274" y="229936"/>
                  </a:cubicBezTo>
                  <a:cubicBezTo>
                    <a:pt x="161083" y="230174"/>
                    <a:pt x="159893" y="230269"/>
                    <a:pt x="158702" y="230269"/>
                  </a:cubicBezTo>
                  <a:cubicBezTo>
                    <a:pt x="153703" y="230269"/>
                    <a:pt x="148751" y="228367"/>
                    <a:pt x="144942" y="224611"/>
                  </a:cubicBezTo>
                  <a:lnTo>
                    <a:pt x="137609" y="217288"/>
                  </a:lnTo>
                  <a:lnTo>
                    <a:pt x="69804" y="149578"/>
                  </a:lnTo>
                  <a:lnTo>
                    <a:pt x="62519" y="142255"/>
                  </a:lnTo>
                  <a:cubicBezTo>
                    <a:pt x="54900" y="134647"/>
                    <a:pt x="54900" y="122380"/>
                    <a:pt x="62519" y="114819"/>
                  </a:cubicBezTo>
                  <a:lnTo>
                    <a:pt x="144942" y="32464"/>
                  </a:lnTo>
                  <a:cubicBezTo>
                    <a:pt x="148751" y="28660"/>
                    <a:pt x="153750" y="26758"/>
                    <a:pt x="158702" y="26758"/>
                  </a:cubicBezTo>
                  <a:close/>
                  <a:moveTo>
                    <a:pt x="254809" y="6542"/>
                  </a:moveTo>
                  <a:cubicBezTo>
                    <a:pt x="277279" y="4029"/>
                    <a:pt x="300492" y="9424"/>
                    <a:pt x="321015" y="29913"/>
                  </a:cubicBezTo>
                  <a:cubicBezTo>
                    <a:pt x="380347" y="89193"/>
                    <a:pt x="337205" y="46124"/>
                    <a:pt x="260017" y="97465"/>
                  </a:cubicBezTo>
                  <a:lnTo>
                    <a:pt x="193067" y="30626"/>
                  </a:lnTo>
                  <a:cubicBezTo>
                    <a:pt x="210614" y="19479"/>
                    <a:pt x="232340" y="9056"/>
                    <a:pt x="254809" y="6542"/>
                  </a:cubicBezTo>
                  <a:close/>
                  <a:moveTo>
                    <a:pt x="503105" y="953"/>
                  </a:moveTo>
                  <a:cubicBezTo>
                    <a:pt x="515252" y="2468"/>
                    <a:pt x="527216" y="5788"/>
                    <a:pt x="538560" y="10911"/>
                  </a:cubicBezTo>
                  <a:cubicBezTo>
                    <a:pt x="546131" y="14334"/>
                    <a:pt x="547940" y="24224"/>
                    <a:pt x="542083" y="30073"/>
                  </a:cubicBezTo>
                  <a:lnTo>
                    <a:pt x="465709" y="106341"/>
                  </a:lnTo>
                  <a:cubicBezTo>
                    <a:pt x="456424" y="115613"/>
                    <a:pt x="456424" y="130639"/>
                    <a:pt x="465709" y="139911"/>
                  </a:cubicBezTo>
                  <a:lnTo>
                    <a:pt x="542131" y="216227"/>
                  </a:lnTo>
                  <a:cubicBezTo>
                    <a:pt x="547940" y="222028"/>
                    <a:pt x="546178" y="231823"/>
                    <a:pt x="538655" y="235246"/>
                  </a:cubicBezTo>
                  <a:cubicBezTo>
                    <a:pt x="508181" y="249035"/>
                    <a:pt x="473184" y="249844"/>
                    <a:pt x="442187" y="237528"/>
                  </a:cubicBezTo>
                  <a:lnTo>
                    <a:pt x="399238" y="280370"/>
                  </a:lnTo>
                  <a:lnTo>
                    <a:pt x="328482" y="209712"/>
                  </a:lnTo>
                  <a:lnTo>
                    <a:pt x="372240" y="166015"/>
                  </a:lnTo>
                  <a:cubicBezTo>
                    <a:pt x="356051" y="122270"/>
                    <a:pt x="365527" y="71060"/>
                    <a:pt x="400571" y="36064"/>
                  </a:cubicBezTo>
                  <a:cubicBezTo>
                    <a:pt x="428569" y="8106"/>
                    <a:pt x="466664" y="-3592"/>
                    <a:pt x="503105" y="95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8" name="î$ḻïḓè">
              <a:extLst>
                <a:ext uri="{FF2B5EF4-FFF2-40B4-BE49-F238E27FC236}">
                  <a16:creationId xmlns="" xmlns:a16="http://schemas.microsoft.com/office/drawing/2014/main" id="{4ED815EB-0DC9-4263-90CC-07C31CAB7447}"/>
                </a:ext>
              </a:extLst>
            </p:cNvPr>
            <p:cNvGrpSpPr/>
            <p:nvPr/>
          </p:nvGrpSpPr>
          <p:grpSpPr>
            <a:xfrm>
              <a:off x="8429020" y="1479404"/>
              <a:ext cx="3093055" cy="1111889"/>
              <a:chOff x="8429020" y="3161137"/>
              <a:chExt cx="3093055" cy="1111889"/>
            </a:xfrm>
          </p:grpSpPr>
          <p:sp>
            <p:nvSpPr>
              <p:cNvPr id="36" name="iSľiḋé">
                <a:extLst>
                  <a:ext uri="{FF2B5EF4-FFF2-40B4-BE49-F238E27FC236}">
                    <a16:creationId xmlns="" xmlns:a16="http://schemas.microsoft.com/office/drawing/2014/main" id="{42AE3113-5DB5-47D1-A2DD-B50887D1C863}"/>
                  </a:ext>
                </a:extLst>
              </p:cNvPr>
              <p:cNvSpPr/>
              <p:nvPr/>
            </p:nvSpPr>
            <p:spPr bwMode="auto">
              <a:xfrm>
                <a:off x="8429020" y="3548735"/>
                <a:ext cx="3093055" cy="724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37" name="íṧḻîḍè">
                <a:extLst>
                  <a:ext uri="{FF2B5EF4-FFF2-40B4-BE49-F238E27FC236}">
                    <a16:creationId xmlns="" xmlns:a16="http://schemas.microsoft.com/office/drawing/2014/main" id="{363535FB-4D92-4038-AE2D-0D24CEAAF7CA}"/>
                  </a:ext>
                </a:extLst>
              </p:cNvPr>
              <p:cNvSpPr txBox="1"/>
              <p:nvPr/>
            </p:nvSpPr>
            <p:spPr bwMode="auto">
              <a:xfrm>
                <a:off x="8429020" y="3161137"/>
                <a:ext cx="3093055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sp>
          <p:nvSpPr>
            <p:cNvPr id="9" name="íṥḻiḓê">
              <a:extLst>
                <a:ext uri="{FF2B5EF4-FFF2-40B4-BE49-F238E27FC236}">
                  <a16:creationId xmlns="" xmlns:a16="http://schemas.microsoft.com/office/drawing/2014/main" id="{F340EFFD-B59F-4651-B24E-64DAFFB9E2B7}"/>
                </a:ext>
              </a:extLst>
            </p:cNvPr>
            <p:cNvSpPr/>
            <p:nvPr/>
          </p:nvSpPr>
          <p:spPr bwMode="auto">
            <a:xfrm>
              <a:off x="7800615" y="5006228"/>
              <a:ext cx="513510" cy="494008"/>
            </a:xfrm>
            <a:custGeom>
              <a:avLst/>
              <a:gdLst>
                <a:gd name="connsiteX0" fmla="*/ 195114 w 608814"/>
                <a:gd name="connsiteY0" fmla="*/ 351627 h 585693"/>
                <a:gd name="connsiteX1" fmla="*/ 258290 w 608814"/>
                <a:gd name="connsiteY1" fmla="*/ 351627 h 585693"/>
                <a:gd name="connsiteX2" fmla="*/ 282731 w 608814"/>
                <a:gd name="connsiteY2" fmla="*/ 376018 h 585693"/>
                <a:gd name="connsiteX3" fmla="*/ 282731 w 608814"/>
                <a:gd name="connsiteY3" fmla="*/ 561210 h 585693"/>
                <a:gd name="connsiteX4" fmla="*/ 258290 w 608814"/>
                <a:gd name="connsiteY4" fmla="*/ 585693 h 585693"/>
                <a:gd name="connsiteX5" fmla="*/ 195114 w 608814"/>
                <a:gd name="connsiteY5" fmla="*/ 585693 h 585693"/>
                <a:gd name="connsiteX6" fmla="*/ 170673 w 608814"/>
                <a:gd name="connsiteY6" fmla="*/ 561210 h 585693"/>
                <a:gd name="connsiteX7" fmla="*/ 170673 w 608814"/>
                <a:gd name="connsiteY7" fmla="*/ 376018 h 585693"/>
                <a:gd name="connsiteX8" fmla="*/ 195114 w 608814"/>
                <a:gd name="connsiteY8" fmla="*/ 351627 h 585693"/>
                <a:gd name="connsiteX9" fmla="*/ 358100 w 608814"/>
                <a:gd name="connsiteY9" fmla="*/ 249872 h 585693"/>
                <a:gd name="connsiteX10" fmla="*/ 421316 w 608814"/>
                <a:gd name="connsiteY10" fmla="*/ 249872 h 585693"/>
                <a:gd name="connsiteX11" fmla="*/ 445737 w 608814"/>
                <a:gd name="connsiteY11" fmla="*/ 274267 h 585693"/>
                <a:gd name="connsiteX12" fmla="*/ 445737 w 608814"/>
                <a:gd name="connsiteY12" fmla="*/ 561206 h 585693"/>
                <a:gd name="connsiteX13" fmla="*/ 421316 w 608814"/>
                <a:gd name="connsiteY13" fmla="*/ 585693 h 585693"/>
                <a:gd name="connsiteX14" fmla="*/ 358100 w 608814"/>
                <a:gd name="connsiteY14" fmla="*/ 585693 h 585693"/>
                <a:gd name="connsiteX15" fmla="*/ 333679 w 608814"/>
                <a:gd name="connsiteY15" fmla="*/ 561206 h 585693"/>
                <a:gd name="connsiteX16" fmla="*/ 333679 w 608814"/>
                <a:gd name="connsiteY16" fmla="*/ 274267 h 585693"/>
                <a:gd name="connsiteX17" fmla="*/ 358100 w 608814"/>
                <a:gd name="connsiteY17" fmla="*/ 249872 h 585693"/>
                <a:gd name="connsiteX18" fmla="*/ 140260 w 608814"/>
                <a:gd name="connsiteY18" fmla="*/ 224680 h 585693"/>
                <a:gd name="connsiteX19" fmla="*/ 191844 w 608814"/>
                <a:gd name="connsiteY19" fmla="*/ 276122 h 585693"/>
                <a:gd name="connsiteX20" fmla="*/ 140260 w 608814"/>
                <a:gd name="connsiteY20" fmla="*/ 327564 h 585693"/>
                <a:gd name="connsiteX21" fmla="*/ 88676 w 608814"/>
                <a:gd name="connsiteY21" fmla="*/ 276122 h 585693"/>
                <a:gd name="connsiteX22" fmla="*/ 140260 w 608814"/>
                <a:gd name="connsiteY22" fmla="*/ 224680 h 585693"/>
                <a:gd name="connsiteX23" fmla="*/ 521177 w 608814"/>
                <a:gd name="connsiteY23" fmla="*/ 148117 h 585693"/>
                <a:gd name="connsiteX24" fmla="*/ 584301 w 608814"/>
                <a:gd name="connsiteY24" fmla="*/ 148117 h 585693"/>
                <a:gd name="connsiteX25" fmla="*/ 608814 w 608814"/>
                <a:gd name="connsiteY25" fmla="*/ 172601 h 585693"/>
                <a:gd name="connsiteX26" fmla="*/ 608814 w 608814"/>
                <a:gd name="connsiteY26" fmla="*/ 561209 h 585693"/>
                <a:gd name="connsiteX27" fmla="*/ 584301 w 608814"/>
                <a:gd name="connsiteY27" fmla="*/ 585693 h 585693"/>
                <a:gd name="connsiteX28" fmla="*/ 521177 w 608814"/>
                <a:gd name="connsiteY28" fmla="*/ 585693 h 585693"/>
                <a:gd name="connsiteX29" fmla="*/ 496756 w 608814"/>
                <a:gd name="connsiteY29" fmla="*/ 561209 h 585693"/>
                <a:gd name="connsiteX30" fmla="*/ 496756 w 608814"/>
                <a:gd name="connsiteY30" fmla="*/ 172601 h 585693"/>
                <a:gd name="connsiteX31" fmla="*/ 521177 w 608814"/>
                <a:gd name="connsiteY31" fmla="*/ 148117 h 585693"/>
                <a:gd name="connsiteX32" fmla="*/ 116229 w 608814"/>
                <a:gd name="connsiteY32" fmla="*/ 131322 h 585693"/>
                <a:gd name="connsiteX33" fmla="*/ 164246 w 608814"/>
                <a:gd name="connsiteY33" fmla="*/ 131322 h 585693"/>
                <a:gd name="connsiteX34" fmla="*/ 184061 w 608814"/>
                <a:gd name="connsiteY34" fmla="*/ 151113 h 585693"/>
                <a:gd name="connsiteX35" fmla="*/ 184061 w 608814"/>
                <a:gd name="connsiteY35" fmla="*/ 171457 h 585693"/>
                <a:gd name="connsiteX36" fmla="*/ 208669 w 608814"/>
                <a:gd name="connsiteY36" fmla="*/ 186094 h 585693"/>
                <a:gd name="connsiteX37" fmla="*/ 226641 w 608814"/>
                <a:gd name="connsiteY37" fmla="*/ 175692 h 585693"/>
                <a:gd name="connsiteX38" fmla="*/ 253737 w 608814"/>
                <a:gd name="connsiteY38" fmla="*/ 182964 h 585693"/>
                <a:gd name="connsiteX39" fmla="*/ 277792 w 608814"/>
                <a:gd name="connsiteY39" fmla="*/ 224572 h 585693"/>
                <a:gd name="connsiteX40" fmla="*/ 279727 w 608814"/>
                <a:gd name="connsiteY40" fmla="*/ 239577 h 585693"/>
                <a:gd name="connsiteX41" fmla="*/ 270511 w 608814"/>
                <a:gd name="connsiteY41" fmla="*/ 251544 h 585693"/>
                <a:gd name="connsiteX42" fmla="*/ 252355 w 608814"/>
                <a:gd name="connsiteY42" fmla="*/ 262038 h 585693"/>
                <a:gd name="connsiteX43" fmla="*/ 253829 w 608814"/>
                <a:gd name="connsiteY43" fmla="*/ 276122 h 585693"/>
                <a:gd name="connsiteX44" fmla="*/ 252355 w 608814"/>
                <a:gd name="connsiteY44" fmla="*/ 290206 h 585693"/>
                <a:gd name="connsiteX45" fmla="*/ 270511 w 608814"/>
                <a:gd name="connsiteY45" fmla="*/ 300700 h 585693"/>
                <a:gd name="connsiteX46" fmla="*/ 278714 w 608814"/>
                <a:gd name="connsiteY46" fmla="*/ 325094 h 585693"/>
                <a:gd name="connsiteX47" fmla="*/ 258253 w 608814"/>
                <a:gd name="connsiteY47" fmla="*/ 321136 h 585693"/>
                <a:gd name="connsiteX48" fmla="*/ 195858 w 608814"/>
                <a:gd name="connsiteY48" fmla="*/ 321136 h 585693"/>
                <a:gd name="connsiteX49" fmla="*/ 212171 w 608814"/>
                <a:gd name="connsiteY49" fmla="*/ 276122 h 585693"/>
                <a:gd name="connsiteX50" fmla="*/ 140191 w 608814"/>
                <a:gd name="connsiteY50" fmla="*/ 204320 h 585693"/>
                <a:gd name="connsiteX51" fmla="*/ 68304 w 608814"/>
                <a:gd name="connsiteY51" fmla="*/ 276122 h 585693"/>
                <a:gd name="connsiteX52" fmla="*/ 140191 w 608814"/>
                <a:gd name="connsiteY52" fmla="*/ 348016 h 585693"/>
                <a:gd name="connsiteX53" fmla="*/ 148486 w 608814"/>
                <a:gd name="connsiteY53" fmla="*/ 347095 h 585693"/>
                <a:gd name="connsiteX54" fmla="*/ 140099 w 608814"/>
                <a:gd name="connsiteY54" fmla="*/ 376000 h 585693"/>
                <a:gd name="connsiteX55" fmla="*/ 140099 w 608814"/>
                <a:gd name="connsiteY55" fmla="*/ 420922 h 585693"/>
                <a:gd name="connsiteX56" fmla="*/ 116229 w 608814"/>
                <a:gd name="connsiteY56" fmla="*/ 420922 h 585693"/>
                <a:gd name="connsiteX57" fmla="*/ 96413 w 608814"/>
                <a:gd name="connsiteY57" fmla="*/ 401131 h 585693"/>
                <a:gd name="connsiteX58" fmla="*/ 96413 w 608814"/>
                <a:gd name="connsiteY58" fmla="*/ 380787 h 585693"/>
                <a:gd name="connsiteX59" fmla="*/ 71806 w 608814"/>
                <a:gd name="connsiteY59" fmla="*/ 366150 h 585693"/>
                <a:gd name="connsiteX60" fmla="*/ 53742 w 608814"/>
                <a:gd name="connsiteY60" fmla="*/ 376552 h 585693"/>
                <a:gd name="connsiteX61" fmla="*/ 38719 w 608814"/>
                <a:gd name="connsiteY61" fmla="*/ 378577 h 585693"/>
                <a:gd name="connsiteX62" fmla="*/ 26738 w 608814"/>
                <a:gd name="connsiteY62" fmla="*/ 369372 h 585693"/>
                <a:gd name="connsiteX63" fmla="*/ 2683 w 608814"/>
                <a:gd name="connsiteY63" fmla="*/ 327764 h 585693"/>
                <a:gd name="connsiteX64" fmla="*/ 9872 w 608814"/>
                <a:gd name="connsiteY64" fmla="*/ 300700 h 585693"/>
                <a:gd name="connsiteX65" fmla="*/ 28120 w 608814"/>
                <a:gd name="connsiteY65" fmla="*/ 290206 h 585693"/>
                <a:gd name="connsiteX66" fmla="*/ 26645 w 608814"/>
                <a:gd name="connsiteY66" fmla="*/ 276122 h 585693"/>
                <a:gd name="connsiteX67" fmla="*/ 28120 w 608814"/>
                <a:gd name="connsiteY67" fmla="*/ 262038 h 585693"/>
                <a:gd name="connsiteX68" fmla="*/ 9872 w 608814"/>
                <a:gd name="connsiteY68" fmla="*/ 251544 h 585693"/>
                <a:gd name="connsiteX69" fmla="*/ 2683 w 608814"/>
                <a:gd name="connsiteY69" fmla="*/ 224572 h 585693"/>
                <a:gd name="connsiteX70" fmla="*/ 26738 w 608814"/>
                <a:gd name="connsiteY70" fmla="*/ 182964 h 585693"/>
                <a:gd name="connsiteX71" fmla="*/ 38719 w 608814"/>
                <a:gd name="connsiteY71" fmla="*/ 173759 h 585693"/>
                <a:gd name="connsiteX72" fmla="*/ 53742 w 608814"/>
                <a:gd name="connsiteY72" fmla="*/ 175692 h 585693"/>
                <a:gd name="connsiteX73" fmla="*/ 71806 w 608814"/>
                <a:gd name="connsiteY73" fmla="*/ 186094 h 585693"/>
                <a:gd name="connsiteX74" fmla="*/ 96413 w 608814"/>
                <a:gd name="connsiteY74" fmla="*/ 171457 h 585693"/>
                <a:gd name="connsiteX75" fmla="*/ 96413 w 608814"/>
                <a:gd name="connsiteY75" fmla="*/ 151113 h 585693"/>
                <a:gd name="connsiteX76" fmla="*/ 116229 w 608814"/>
                <a:gd name="connsiteY76" fmla="*/ 131322 h 585693"/>
                <a:gd name="connsiteX77" fmla="*/ 445756 w 608814"/>
                <a:gd name="connsiteY77" fmla="*/ 83476 h 585693"/>
                <a:gd name="connsiteX78" fmla="*/ 414140 w 608814"/>
                <a:gd name="connsiteY78" fmla="*/ 115044 h 585693"/>
                <a:gd name="connsiteX79" fmla="*/ 445756 w 608814"/>
                <a:gd name="connsiteY79" fmla="*/ 146520 h 585693"/>
                <a:gd name="connsiteX80" fmla="*/ 477371 w 608814"/>
                <a:gd name="connsiteY80" fmla="*/ 115044 h 585693"/>
                <a:gd name="connsiteX81" fmla="*/ 445756 w 608814"/>
                <a:gd name="connsiteY81" fmla="*/ 83476 h 585693"/>
                <a:gd name="connsiteX82" fmla="*/ 426676 w 608814"/>
                <a:gd name="connsiteY82" fmla="*/ 0 h 585693"/>
                <a:gd name="connsiteX83" fmla="*/ 464835 w 608814"/>
                <a:gd name="connsiteY83" fmla="*/ 0 h 585693"/>
                <a:gd name="connsiteX84" fmla="*/ 480597 w 608814"/>
                <a:gd name="connsiteY84" fmla="*/ 15738 h 585693"/>
                <a:gd name="connsiteX85" fmla="*/ 480597 w 608814"/>
                <a:gd name="connsiteY85" fmla="*/ 31936 h 585693"/>
                <a:gd name="connsiteX86" fmla="*/ 500138 w 608814"/>
                <a:gd name="connsiteY86" fmla="*/ 43533 h 585693"/>
                <a:gd name="connsiteX87" fmla="*/ 514425 w 608814"/>
                <a:gd name="connsiteY87" fmla="*/ 35249 h 585693"/>
                <a:gd name="connsiteX88" fmla="*/ 535901 w 608814"/>
                <a:gd name="connsiteY88" fmla="*/ 40956 h 585693"/>
                <a:gd name="connsiteX89" fmla="*/ 554981 w 608814"/>
                <a:gd name="connsiteY89" fmla="*/ 73996 h 585693"/>
                <a:gd name="connsiteX90" fmla="*/ 556640 w 608814"/>
                <a:gd name="connsiteY90" fmla="*/ 85961 h 585693"/>
                <a:gd name="connsiteX91" fmla="*/ 549266 w 608814"/>
                <a:gd name="connsiteY91" fmla="*/ 95440 h 585693"/>
                <a:gd name="connsiteX92" fmla="*/ 534887 w 608814"/>
                <a:gd name="connsiteY92" fmla="*/ 103815 h 585693"/>
                <a:gd name="connsiteX93" fmla="*/ 535993 w 608814"/>
                <a:gd name="connsiteY93" fmla="*/ 115044 h 585693"/>
                <a:gd name="connsiteX94" fmla="*/ 535717 w 608814"/>
                <a:gd name="connsiteY94" fmla="*/ 117621 h 585693"/>
                <a:gd name="connsiteX95" fmla="*/ 521153 w 608814"/>
                <a:gd name="connsiteY95" fmla="*/ 117621 h 585693"/>
                <a:gd name="connsiteX96" fmla="*/ 466126 w 608814"/>
                <a:gd name="connsiteY96" fmla="*/ 172565 h 585693"/>
                <a:gd name="connsiteX97" fmla="*/ 466126 w 608814"/>
                <a:gd name="connsiteY97" fmla="*/ 229719 h 585693"/>
                <a:gd name="connsiteX98" fmla="*/ 466126 w 608814"/>
                <a:gd name="connsiteY98" fmla="*/ 242604 h 585693"/>
                <a:gd name="connsiteX99" fmla="*/ 453590 w 608814"/>
                <a:gd name="connsiteY99" fmla="*/ 229995 h 585693"/>
                <a:gd name="connsiteX100" fmla="*/ 421330 w 608814"/>
                <a:gd name="connsiteY100" fmla="*/ 219319 h 585693"/>
                <a:gd name="connsiteX101" fmla="*/ 411928 w 608814"/>
                <a:gd name="connsiteY101" fmla="*/ 219319 h 585693"/>
                <a:gd name="connsiteX102" fmla="*/ 410914 w 608814"/>
                <a:gd name="connsiteY102" fmla="*/ 214257 h 585693"/>
                <a:gd name="connsiteX103" fmla="*/ 410914 w 608814"/>
                <a:gd name="connsiteY103" fmla="*/ 198059 h 585693"/>
                <a:gd name="connsiteX104" fmla="*/ 391373 w 608814"/>
                <a:gd name="connsiteY104" fmla="*/ 186463 h 585693"/>
                <a:gd name="connsiteX105" fmla="*/ 377086 w 608814"/>
                <a:gd name="connsiteY105" fmla="*/ 194746 h 585693"/>
                <a:gd name="connsiteX106" fmla="*/ 365104 w 608814"/>
                <a:gd name="connsiteY106" fmla="*/ 196310 h 585693"/>
                <a:gd name="connsiteX107" fmla="*/ 355610 w 608814"/>
                <a:gd name="connsiteY107" fmla="*/ 189040 h 585693"/>
                <a:gd name="connsiteX108" fmla="*/ 336530 w 608814"/>
                <a:gd name="connsiteY108" fmla="*/ 155999 h 585693"/>
                <a:gd name="connsiteX109" fmla="*/ 342245 w 608814"/>
                <a:gd name="connsiteY109" fmla="*/ 134463 h 585693"/>
                <a:gd name="connsiteX110" fmla="*/ 356716 w 608814"/>
                <a:gd name="connsiteY110" fmla="*/ 126180 h 585693"/>
                <a:gd name="connsiteX111" fmla="*/ 355518 w 608814"/>
                <a:gd name="connsiteY111" fmla="*/ 115044 h 585693"/>
                <a:gd name="connsiteX112" fmla="*/ 356716 w 608814"/>
                <a:gd name="connsiteY112" fmla="*/ 103815 h 585693"/>
                <a:gd name="connsiteX113" fmla="*/ 342245 w 608814"/>
                <a:gd name="connsiteY113" fmla="*/ 95440 h 585693"/>
                <a:gd name="connsiteX114" fmla="*/ 336530 w 608814"/>
                <a:gd name="connsiteY114" fmla="*/ 73996 h 585693"/>
                <a:gd name="connsiteX115" fmla="*/ 355610 w 608814"/>
                <a:gd name="connsiteY115" fmla="*/ 40956 h 585693"/>
                <a:gd name="connsiteX116" fmla="*/ 365104 w 608814"/>
                <a:gd name="connsiteY116" fmla="*/ 33685 h 585693"/>
                <a:gd name="connsiteX117" fmla="*/ 377086 w 608814"/>
                <a:gd name="connsiteY117" fmla="*/ 35249 h 585693"/>
                <a:gd name="connsiteX118" fmla="*/ 391373 w 608814"/>
                <a:gd name="connsiteY118" fmla="*/ 43533 h 585693"/>
                <a:gd name="connsiteX119" fmla="*/ 410914 w 608814"/>
                <a:gd name="connsiteY119" fmla="*/ 31936 h 585693"/>
                <a:gd name="connsiteX120" fmla="*/ 410914 w 608814"/>
                <a:gd name="connsiteY120" fmla="*/ 15738 h 585693"/>
                <a:gd name="connsiteX121" fmla="*/ 426676 w 608814"/>
                <a:gd name="connsiteY121" fmla="*/ 0 h 5856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</a:cxnLst>
              <a:rect l="l" t="t" r="r" b="b"/>
              <a:pathLst>
                <a:path w="608814" h="585693">
                  <a:moveTo>
                    <a:pt x="195114" y="351627"/>
                  </a:moveTo>
                  <a:lnTo>
                    <a:pt x="258290" y="351627"/>
                  </a:lnTo>
                  <a:cubicBezTo>
                    <a:pt x="271848" y="351627"/>
                    <a:pt x="282731" y="362580"/>
                    <a:pt x="282731" y="376018"/>
                  </a:cubicBezTo>
                  <a:lnTo>
                    <a:pt x="282731" y="561210"/>
                  </a:lnTo>
                  <a:cubicBezTo>
                    <a:pt x="282731" y="574740"/>
                    <a:pt x="271848" y="585693"/>
                    <a:pt x="258290" y="585693"/>
                  </a:cubicBezTo>
                  <a:lnTo>
                    <a:pt x="195114" y="585693"/>
                  </a:lnTo>
                  <a:cubicBezTo>
                    <a:pt x="181556" y="585693"/>
                    <a:pt x="170673" y="574740"/>
                    <a:pt x="170673" y="561210"/>
                  </a:cubicBezTo>
                  <a:lnTo>
                    <a:pt x="170673" y="376018"/>
                  </a:lnTo>
                  <a:cubicBezTo>
                    <a:pt x="170673" y="362580"/>
                    <a:pt x="181556" y="351627"/>
                    <a:pt x="195114" y="351627"/>
                  </a:cubicBezTo>
                  <a:close/>
                  <a:moveTo>
                    <a:pt x="358100" y="249872"/>
                  </a:moveTo>
                  <a:lnTo>
                    <a:pt x="421316" y="249872"/>
                  </a:lnTo>
                  <a:cubicBezTo>
                    <a:pt x="434771" y="249872"/>
                    <a:pt x="445737" y="260735"/>
                    <a:pt x="445737" y="274267"/>
                  </a:cubicBezTo>
                  <a:lnTo>
                    <a:pt x="445737" y="561206"/>
                  </a:lnTo>
                  <a:cubicBezTo>
                    <a:pt x="445737" y="574738"/>
                    <a:pt x="434771" y="585693"/>
                    <a:pt x="421316" y="585693"/>
                  </a:cubicBezTo>
                  <a:lnTo>
                    <a:pt x="358100" y="585693"/>
                  </a:lnTo>
                  <a:cubicBezTo>
                    <a:pt x="344645" y="585693"/>
                    <a:pt x="333679" y="574738"/>
                    <a:pt x="333679" y="561206"/>
                  </a:cubicBezTo>
                  <a:lnTo>
                    <a:pt x="333679" y="274267"/>
                  </a:lnTo>
                  <a:cubicBezTo>
                    <a:pt x="333679" y="260735"/>
                    <a:pt x="344645" y="249872"/>
                    <a:pt x="358100" y="249872"/>
                  </a:cubicBezTo>
                  <a:close/>
                  <a:moveTo>
                    <a:pt x="140260" y="224680"/>
                  </a:moveTo>
                  <a:cubicBezTo>
                    <a:pt x="168749" y="224680"/>
                    <a:pt x="191844" y="247711"/>
                    <a:pt x="191844" y="276122"/>
                  </a:cubicBezTo>
                  <a:cubicBezTo>
                    <a:pt x="191844" y="304533"/>
                    <a:pt x="168749" y="327564"/>
                    <a:pt x="140260" y="327564"/>
                  </a:cubicBezTo>
                  <a:cubicBezTo>
                    <a:pt x="111771" y="327564"/>
                    <a:pt x="88676" y="304533"/>
                    <a:pt x="88676" y="276122"/>
                  </a:cubicBezTo>
                  <a:cubicBezTo>
                    <a:pt x="88676" y="247711"/>
                    <a:pt x="111771" y="224680"/>
                    <a:pt x="140260" y="224680"/>
                  </a:cubicBezTo>
                  <a:close/>
                  <a:moveTo>
                    <a:pt x="521177" y="148117"/>
                  </a:moveTo>
                  <a:lnTo>
                    <a:pt x="584301" y="148117"/>
                  </a:lnTo>
                  <a:cubicBezTo>
                    <a:pt x="597848" y="148117"/>
                    <a:pt x="608814" y="159070"/>
                    <a:pt x="608814" y="172601"/>
                  </a:cubicBezTo>
                  <a:lnTo>
                    <a:pt x="608814" y="561209"/>
                  </a:lnTo>
                  <a:cubicBezTo>
                    <a:pt x="608814" y="574740"/>
                    <a:pt x="597848" y="585693"/>
                    <a:pt x="584301" y="585693"/>
                  </a:cubicBezTo>
                  <a:lnTo>
                    <a:pt x="521177" y="585693"/>
                  </a:lnTo>
                  <a:cubicBezTo>
                    <a:pt x="507722" y="585693"/>
                    <a:pt x="496756" y="574740"/>
                    <a:pt x="496756" y="561209"/>
                  </a:cubicBezTo>
                  <a:lnTo>
                    <a:pt x="496756" y="172601"/>
                  </a:lnTo>
                  <a:cubicBezTo>
                    <a:pt x="496756" y="159070"/>
                    <a:pt x="507722" y="148117"/>
                    <a:pt x="521177" y="148117"/>
                  </a:cubicBezTo>
                  <a:close/>
                  <a:moveTo>
                    <a:pt x="116229" y="131322"/>
                  </a:moveTo>
                  <a:lnTo>
                    <a:pt x="164246" y="131322"/>
                  </a:lnTo>
                  <a:cubicBezTo>
                    <a:pt x="175214" y="131322"/>
                    <a:pt x="184061" y="140159"/>
                    <a:pt x="184061" y="151113"/>
                  </a:cubicBezTo>
                  <a:lnTo>
                    <a:pt x="184061" y="171457"/>
                  </a:lnTo>
                  <a:cubicBezTo>
                    <a:pt x="193001" y="175231"/>
                    <a:pt x="201019" y="180386"/>
                    <a:pt x="208669" y="186094"/>
                  </a:cubicBezTo>
                  <a:lnTo>
                    <a:pt x="226641" y="175692"/>
                  </a:lnTo>
                  <a:cubicBezTo>
                    <a:pt x="236134" y="170261"/>
                    <a:pt x="248300" y="173482"/>
                    <a:pt x="253737" y="182964"/>
                  </a:cubicBezTo>
                  <a:lnTo>
                    <a:pt x="277792" y="224572"/>
                  </a:lnTo>
                  <a:cubicBezTo>
                    <a:pt x="280465" y="229083"/>
                    <a:pt x="281110" y="234514"/>
                    <a:pt x="279727" y="239577"/>
                  </a:cubicBezTo>
                  <a:cubicBezTo>
                    <a:pt x="278437" y="244640"/>
                    <a:pt x="275119" y="248966"/>
                    <a:pt x="270511" y="251544"/>
                  </a:cubicBezTo>
                  <a:lnTo>
                    <a:pt x="252355" y="262038"/>
                  </a:lnTo>
                  <a:cubicBezTo>
                    <a:pt x="253000" y="266733"/>
                    <a:pt x="253829" y="271335"/>
                    <a:pt x="253829" y="276122"/>
                  </a:cubicBezTo>
                  <a:cubicBezTo>
                    <a:pt x="253829" y="281001"/>
                    <a:pt x="253000" y="285604"/>
                    <a:pt x="252355" y="290206"/>
                  </a:cubicBezTo>
                  <a:lnTo>
                    <a:pt x="270511" y="300700"/>
                  </a:lnTo>
                  <a:cubicBezTo>
                    <a:pt x="279174" y="305671"/>
                    <a:pt x="282308" y="316165"/>
                    <a:pt x="278714" y="325094"/>
                  </a:cubicBezTo>
                  <a:cubicBezTo>
                    <a:pt x="272354" y="322609"/>
                    <a:pt x="265442" y="321136"/>
                    <a:pt x="258253" y="321136"/>
                  </a:cubicBezTo>
                  <a:lnTo>
                    <a:pt x="195858" y="321136"/>
                  </a:lnTo>
                  <a:cubicBezTo>
                    <a:pt x="205904" y="308709"/>
                    <a:pt x="212171" y="293244"/>
                    <a:pt x="212171" y="276122"/>
                  </a:cubicBezTo>
                  <a:cubicBezTo>
                    <a:pt x="212171" y="236539"/>
                    <a:pt x="179914" y="204320"/>
                    <a:pt x="140191" y="204320"/>
                  </a:cubicBezTo>
                  <a:cubicBezTo>
                    <a:pt x="100561" y="204320"/>
                    <a:pt x="68304" y="236539"/>
                    <a:pt x="68304" y="276122"/>
                  </a:cubicBezTo>
                  <a:cubicBezTo>
                    <a:pt x="68304" y="315797"/>
                    <a:pt x="100561" y="348016"/>
                    <a:pt x="140191" y="348016"/>
                  </a:cubicBezTo>
                  <a:cubicBezTo>
                    <a:pt x="143048" y="348016"/>
                    <a:pt x="145721" y="347463"/>
                    <a:pt x="148486" y="347095"/>
                  </a:cubicBezTo>
                  <a:cubicBezTo>
                    <a:pt x="143233" y="355564"/>
                    <a:pt x="140099" y="365414"/>
                    <a:pt x="140099" y="376000"/>
                  </a:cubicBezTo>
                  <a:lnTo>
                    <a:pt x="140099" y="420922"/>
                  </a:lnTo>
                  <a:lnTo>
                    <a:pt x="116229" y="420922"/>
                  </a:lnTo>
                  <a:cubicBezTo>
                    <a:pt x="105261" y="420922"/>
                    <a:pt x="96413" y="412085"/>
                    <a:pt x="96413" y="401131"/>
                  </a:cubicBezTo>
                  <a:lnTo>
                    <a:pt x="96413" y="380787"/>
                  </a:lnTo>
                  <a:cubicBezTo>
                    <a:pt x="87474" y="377013"/>
                    <a:pt x="79455" y="371950"/>
                    <a:pt x="71806" y="366150"/>
                  </a:cubicBezTo>
                  <a:lnTo>
                    <a:pt x="53742" y="376552"/>
                  </a:lnTo>
                  <a:cubicBezTo>
                    <a:pt x="49226" y="379222"/>
                    <a:pt x="43788" y="379866"/>
                    <a:pt x="38719" y="378577"/>
                  </a:cubicBezTo>
                  <a:cubicBezTo>
                    <a:pt x="33650" y="377197"/>
                    <a:pt x="29318" y="373883"/>
                    <a:pt x="26738" y="369372"/>
                  </a:cubicBezTo>
                  <a:lnTo>
                    <a:pt x="2683" y="327764"/>
                  </a:lnTo>
                  <a:cubicBezTo>
                    <a:pt x="-2847" y="318282"/>
                    <a:pt x="471" y="306131"/>
                    <a:pt x="9872" y="300700"/>
                  </a:cubicBezTo>
                  <a:lnTo>
                    <a:pt x="28120" y="290206"/>
                  </a:lnTo>
                  <a:cubicBezTo>
                    <a:pt x="27475" y="285604"/>
                    <a:pt x="26645" y="281001"/>
                    <a:pt x="26645" y="276122"/>
                  </a:cubicBezTo>
                  <a:cubicBezTo>
                    <a:pt x="26645" y="271335"/>
                    <a:pt x="27475" y="266733"/>
                    <a:pt x="28120" y="262038"/>
                  </a:cubicBezTo>
                  <a:lnTo>
                    <a:pt x="9872" y="251544"/>
                  </a:lnTo>
                  <a:cubicBezTo>
                    <a:pt x="471" y="246113"/>
                    <a:pt x="-2847" y="233962"/>
                    <a:pt x="2683" y="224572"/>
                  </a:cubicBezTo>
                  <a:lnTo>
                    <a:pt x="26738" y="182964"/>
                  </a:lnTo>
                  <a:cubicBezTo>
                    <a:pt x="29318" y="178361"/>
                    <a:pt x="33650" y="175139"/>
                    <a:pt x="38719" y="173759"/>
                  </a:cubicBezTo>
                  <a:cubicBezTo>
                    <a:pt x="43788" y="172378"/>
                    <a:pt x="49226" y="173114"/>
                    <a:pt x="53742" y="175692"/>
                  </a:cubicBezTo>
                  <a:lnTo>
                    <a:pt x="71806" y="186094"/>
                  </a:lnTo>
                  <a:cubicBezTo>
                    <a:pt x="79455" y="180386"/>
                    <a:pt x="87474" y="175231"/>
                    <a:pt x="96413" y="171457"/>
                  </a:cubicBezTo>
                  <a:lnTo>
                    <a:pt x="96413" y="151113"/>
                  </a:lnTo>
                  <a:cubicBezTo>
                    <a:pt x="96413" y="140159"/>
                    <a:pt x="105261" y="131322"/>
                    <a:pt x="116229" y="131322"/>
                  </a:cubicBezTo>
                  <a:close/>
                  <a:moveTo>
                    <a:pt x="445756" y="83476"/>
                  </a:moveTo>
                  <a:cubicBezTo>
                    <a:pt x="428335" y="83476"/>
                    <a:pt x="414140" y="97557"/>
                    <a:pt x="414140" y="115044"/>
                  </a:cubicBezTo>
                  <a:cubicBezTo>
                    <a:pt x="414140" y="132438"/>
                    <a:pt x="428335" y="146520"/>
                    <a:pt x="445756" y="146520"/>
                  </a:cubicBezTo>
                  <a:cubicBezTo>
                    <a:pt x="463176" y="146520"/>
                    <a:pt x="477371" y="132438"/>
                    <a:pt x="477371" y="115044"/>
                  </a:cubicBezTo>
                  <a:cubicBezTo>
                    <a:pt x="477371" y="97557"/>
                    <a:pt x="463176" y="83476"/>
                    <a:pt x="445756" y="83476"/>
                  </a:cubicBezTo>
                  <a:close/>
                  <a:moveTo>
                    <a:pt x="426676" y="0"/>
                  </a:moveTo>
                  <a:lnTo>
                    <a:pt x="464835" y="0"/>
                  </a:lnTo>
                  <a:cubicBezTo>
                    <a:pt x="473500" y="0"/>
                    <a:pt x="480597" y="7087"/>
                    <a:pt x="480597" y="15738"/>
                  </a:cubicBezTo>
                  <a:lnTo>
                    <a:pt x="480597" y="31936"/>
                  </a:lnTo>
                  <a:cubicBezTo>
                    <a:pt x="487694" y="34881"/>
                    <a:pt x="494054" y="38931"/>
                    <a:pt x="500138" y="43533"/>
                  </a:cubicBezTo>
                  <a:lnTo>
                    <a:pt x="514425" y="35249"/>
                  </a:lnTo>
                  <a:cubicBezTo>
                    <a:pt x="521983" y="30924"/>
                    <a:pt x="531569" y="33501"/>
                    <a:pt x="535901" y="40956"/>
                  </a:cubicBezTo>
                  <a:lnTo>
                    <a:pt x="554981" y="73996"/>
                  </a:lnTo>
                  <a:cubicBezTo>
                    <a:pt x="557101" y="77585"/>
                    <a:pt x="557654" y="81911"/>
                    <a:pt x="556640" y="85961"/>
                  </a:cubicBezTo>
                  <a:cubicBezTo>
                    <a:pt x="555534" y="89918"/>
                    <a:pt x="552861" y="93415"/>
                    <a:pt x="549266" y="95440"/>
                  </a:cubicBezTo>
                  <a:lnTo>
                    <a:pt x="534887" y="103815"/>
                  </a:lnTo>
                  <a:cubicBezTo>
                    <a:pt x="535348" y="107497"/>
                    <a:pt x="535993" y="111178"/>
                    <a:pt x="535993" y="115044"/>
                  </a:cubicBezTo>
                  <a:cubicBezTo>
                    <a:pt x="535993" y="115872"/>
                    <a:pt x="535809" y="116700"/>
                    <a:pt x="535717" y="117621"/>
                  </a:cubicBezTo>
                  <a:lnTo>
                    <a:pt x="521153" y="117621"/>
                  </a:lnTo>
                  <a:cubicBezTo>
                    <a:pt x="490828" y="117621"/>
                    <a:pt x="466126" y="142286"/>
                    <a:pt x="466126" y="172565"/>
                  </a:cubicBezTo>
                  <a:lnTo>
                    <a:pt x="466126" y="229719"/>
                  </a:lnTo>
                  <a:lnTo>
                    <a:pt x="466126" y="242604"/>
                  </a:lnTo>
                  <a:cubicBezTo>
                    <a:pt x="462715" y="237726"/>
                    <a:pt x="458383" y="233493"/>
                    <a:pt x="453590" y="229995"/>
                  </a:cubicBezTo>
                  <a:cubicBezTo>
                    <a:pt x="444465" y="223369"/>
                    <a:pt x="433404" y="219319"/>
                    <a:pt x="421330" y="219319"/>
                  </a:cubicBezTo>
                  <a:lnTo>
                    <a:pt x="411928" y="219319"/>
                  </a:lnTo>
                  <a:cubicBezTo>
                    <a:pt x="411375" y="217755"/>
                    <a:pt x="410914" y="216098"/>
                    <a:pt x="410914" y="214257"/>
                  </a:cubicBezTo>
                  <a:lnTo>
                    <a:pt x="410914" y="198059"/>
                  </a:lnTo>
                  <a:cubicBezTo>
                    <a:pt x="403817" y="195114"/>
                    <a:pt x="397457" y="191064"/>
                    <a:pt x="391373" y="186463"/>
                  </a:cubicBezTo>
                  <a:lnTo>
                    <a:pt x="377086" y="194746"/>
                  </a:lnTo>
                  <a:cubicBezTo>
                    <a:pt x="373492" y="196863"/>
                    <a:pt x="369160" y="197415"/>
                    <a:pt x="365104" y="196310"/>
                  </a:cubicBezTo>
                  <a:cubicBezTo>
                    <a:pt x="361140" y="195206"/>
                    <a:pt x="357638" y="192629"/>
                    <a:pt x="355610" y="189040"/>
                  </a:cubicBezTo>
                  <a:lnTo>
                    <a:pt x="336530" y="155999"/>
                  </a:lnTo>
                  <a:cubicBezTo>
                    <a:pt x="332198" y="148452"/>
                    <a:pt x="334687" y="138881"/>
                    <a:pt x="342245" y="134463"/>
                  </a:cubicBezTo>
                  <a:lnTo>
                    <a:pt x="356716" y="126180"/>
                  </a:lnTo>
                  <a:cubicBezTo>
                    <a:pt x="356163" y="122498"/>
                    <a:pt x="355518" y="118817"/>
                    <a:pt x="355518" y="115044"/>
                  </a:cubicBezTo>
                  <a:cubicBezTo>
                    <a:pt x="355518" y="111178"/>
                    <a:pt x="356163" y="107497"/>
                    <a:pt x="356716" y="103815"/>
                  </a:cubicBezTo>
                  <a:lnTo>
                    <a:pt x="342245" y="95440"/>
                  </a:lnTo>
                  <a:cubicBezTo>
                    <a:pt x="334687" y="91115"/>
                    <a:pt x="332198" y="81543"/>
                    <a:pt x="336530" y="73996"/>
                  </a:cubicBezTo>
                  <a:lnTo>
                    <a:pt x="355610" y="40956"/>
                  </a:lnTo>
                  <a:cubicBezTo>
                    <a:pt x="357638" y="37366"/>
                    <a:pt x="361140" y="34789"/>
                    <a:pt x="365104" y="33685"/>
                  </a:cubicBezTo>
                  <a:cubicBezTo>
                    <a:pt x="369160" y="32580"/>
                    <a:pt x="373492" y="33133"/>
                    <a:pt x="377086" y="35249"/>
                  </a:cubicBezTo>
                  <a:lnTo>
                    <a:pt x="391373" y="43533"/>
                  </a:lnTo>
                  <a:cubicBezTo>
                    <a:pt x="397457" y="38931"/>
                    <a:pt x="403817" y="34881"/>
                    <a:pt x="410914" y="31936"/>
                  </a:cubicBezTo>
                  <a:lnTo>
                    <a:pt x="410914" y="15738"/>
                  </a:lnTo>
                  <a:cubicBezTo>
                    <a:pt x="410914" y="7087"/>
                    <a:pt x="418011" y="0"/>
                    <a:pt x="42667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10" name="îś1îdê">
              <a:extLst>
                <a:ext uri="{FF2B5EF4-FFF2-40B4-BE49-F238E27FC236}">
                  <a16:creationId xmlns="" xmlns:a16="http://schemas.microsoft.com/office/drawing/2014/main" id="{9D443E01-031A-41FA-8782-4F225378EB26}"/>
                </a:ext>
              </a:extLst>
            </p:cNvPr>
            <p:cNvGrpSpPr/>
            <p:nvPr/>
          </p:nvGrpSpPr>
          <p:grpSpPr>
            <a:xfrm>
              <a:off x="8429020" y="4697288"/>
              <a:ext cx="3093055" cy="1111889"/>
              <a:chOff x="8429020" y="3161137"/>
              <a:chExt cx="3093055" cy="1111889"/>
            </a:xfrm>
          </p:grpSpPr>
          <p:sp>
            <p:nvSpPr>
              <p:cNvPr id="34" name="ï$ḷíḍé">
                <a:extLst>
                  <a:ext uri="{FF2B5EF4-FFF2-40B4-BE49-F238E27FC236}">
                    <a16:creationId xmlns="" xmlns:a16="http://schemas.microsoft.com/office/drawing/2014/main" id="{A92BD4B6-7840-4E31-8125-312D2F71907F}"/>
                  </a:ext>
                </a:extLst>
              </p:cNvPr>
              <p:cNvSpPr/>
              <p:nvPr/>
            </p:nvSpPr>
            <p:spPr bwMode="auto">
              <a:xfrm>
                <a:off x="8429020" y="3548735"/>
                <a:ext cx="3093055" cy="724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35" name="ïślíḑè">
                <a:extLst>
                  <a:ext uri="{FF2B5EF4-FFF2-40B4-BE49-F238E27FC236}">
                    <a16:creationId xmlns="" xmlns:a16="http://schemas.microsoft.com/office/drawing/2014/main" id="{02822214-37FE-4159-B96F-9B6A6FA72DA8}"/>
                  </a:ext>
                </a:extLst>
              </p:cNvPr>
              <p:cNvSpPr txBox="1"/>
              <p:nvPr/>
            </p:nvSpPr>
            <p:spPr bwMode="auto">
              <a:xfrm>
                <a:off x="8429020" y="3161137"/>
                <a:ext cx="3093055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sp>
          <p:nvSpPr>
            <p:cNvPr id="11" name="íṡľîḓé">
              <a:extLst>
                <a:ext uri="{FF2B5EF4-FFF2-40B4-BE49-F238E27FC236}">
                  <a16:creationId xmlns="" xmlns:a16="http://schemas.microsoft.com/office/drawing/2014/main" id="{7225C648-0DAA-40AF-B4FE-312E1395270A}"/>
                </a:ext>
              </a:extLst>
            </p:cNvPr>
            <p:cNvSpPr/>
            <p:nvPr/>
          </p:nvSpPr>
          <p:spPr bwMode="auto">
            <a:xfrm>
              <a:off x="7769822" y="3411547"/>
              <a:ext cx="575096" cy="465488"/>
            </a:xfrm>
            <a:custGeom>
              <a:avLst/>
              <a:gdLst>
                <a:gd name="connsiteX0" fmla="*/ 355420 w 607568"/>
                <a:gd name="connsiteY0" fmla="*/ 250307 h 491771"/>
                <a:gd name="connsiteX1" fmla="*/ 352312 w 607568"/>
                <a:gd name="connsiteY1" fmla="*/ 251812 h 491771"/>
                <a:gd name="connsiteX2" fmla="*/ 321042 w 607568"/>
                <a:gd name="connsiteY2" fmla="*/ 289814 h 491771"/>
                <a:gd name="connsiteX3" fmla="*/ 321513 w 607568"/>
                <a:gd name="connsiteY3" fmla="*/ 295364 h 491771"/>
                <a:gd name="connsiteX4" fmla="*/ 369736 w 607568"/>
                <a:gd name="connsiteY4" fmla="*/ 338257 h 491771"/>
                <a:gd name="connsiteX5" fmla="*/ 371997 w 607568"/>
                <a:gd name="connsiteY5" fmla="*/ 339104 h 491771"/>
                <a:gd name="connsiteX6" fmla="*/ 373127 w 607568"/>
                <a:gd name="connsiteY6" fmla="*/ 338916 h 491771"/>
                <a:gd name="connsiteX7" fmla="*/ 375293 w 607568"/>
                <a:gd name="connsiteY7" fmla="*/ 336282 h 491771"/>
                <a:gd name="connsiteX8" fmla="*/ 383676 w 607568"/>
                <a:gd name="connsiteY8" fmla="*/ 279467 h 491771"/>
                <a:gd name="connsiteX9" fmla="*/ 376424 w 607568"/>
                <a:gd name="connsiteY9" fmla="*/ 263287 h 491771"/>
                <a:gd name="connsiteX10" fmla="*/ 357681 w 607568"/>
                <a:gd name="connsiteY10" fmla="*/ 250965 h 491771"/>
                <a:gd name="connsiteX11" fmla="*/ 355420 w 607568"/>
                <a:gd name="connsiteY11" fmla="*/ 250307 h 491771"/>
                <a:gd name="connsiteX12" fmla="*/ 258879 w 607568"/>
                <a:gd name="connsiteY12" fmla="*/ 250307 h 491771"/>
                <a:gd name="connsiteX13" fmla="*/ 256712 w 607568"/>
                <a:gd name="connsiteY13" fmla="*/ 250965 h 491771"/>
                <a:gd name="connsiteX14" fmla="*/ 237969 w 607568"/>
                <a:gd name="connsiteY14" fmla="*/ 263287 h 491771"/>
                <a:gd name="connsiteX15" fmla="*/ 230717 w 607568"/>
                <a:gd name="connsiteY15" fmla="*/ 279467 h 491771"/>
                <a:gd name="connsiteX16" fmla="*/ 239100 w 607568"/>
                <a:gd name="connsiteY16" fmla="*/ 336282 h 491771"/>
                <a:gd name="connsiteX17" fmla="*/ 241266 w 607568"/>
                <a:gd name="connsiteY17" fmla="*/ 338916 h 491771"/>
                <a:gd name="connsiteX18" fmla="*/ 242396 w 607568"/>
                <a:gd name="connsiteY18" fmla="*/ 339104 h 491771"/>
                <a:gd name="connsiteX19" fmla="*/ 244657 w 607568"/>
                <a:gd name="connsiteY19" fmla="*/ 338257 h 491771"/>
                <a:gd name="connsiteX20" fmla="*/ 292880 w 607568"/>
                <a:gd name="connsiteY20" fmla="*/ 295364 h 491771"/>
                <a:gd name="connsiteX21" fmla="*/ 293351 w 607568"/>
                <a:gd name="connsiteY21" fmla="*/ 289814 h 491771"/>
                <a:gd name="connsiteX22" fmla="*/ 261987 w 607568"/>
                <a:gd name="connsiteY22" fmla="*/ 251812 h 491771"/>
                <a:gd name="connsiteX23" fmla="*/ 258879 w 607568"/>
                <a:gd name="connsiteY23" fmla="*/ 250307 h 491771"/>
                <a:gd name="connsiteX24" fmla="*/ 500465 w 607568"/>
                <a:gd name="connsiteY24" fmla="*/ 66049 h 491771"/>
                <a:gd name="connsiteX25" fmla="*/ 565743 w 607568"/>
                <a:gd name="connsiteY25" fmla="*/ 130673 h 491771"/>
                <a:gd name="connsiteX26" fmla="*/ 566120 w 607568"/>
                <a:gd name="connsiteY26" fmla="*/ 130673 h 491771"/>
                <a:gd name="connsiteX27" fmla="*/ 580250 w 607568"/>
                <a:gd name="connsiteY27" fmla="*/ 160962 h 491771"/>
                <a:gd name="connsiteX28" fmla="*/ 560939 w 607568"/>
                <a:gd name="connsiteY28" fmla="*/ 182503 h 491771"/>
                <a:gd name="connsiteX29" fmla="*/ 531927 w 607568"/>
                <a:gd name="connsiteY29" fmla="*/ 223799 h 491771"/>
                <a:gd name="connsiteX30" fmla="*/ 528253 w 607568"/>
                <a:gd name="connsiteY30" fmla="*/ 234240 h 491771"/>
                <a:gd name="connsiteX31" fmla="*/ 530797 w 607568"/>
                <a:gd name="connsiteY31" fmla="*/ 246281 h 491771"/>
                <a:gd name="connsiteX32" fmla="*/ 545868 w 607568"/>
                <a:gd name="connsiteY32" fmla="*/ 261143 h 491771"/>
                <a:gd name="connsiteX33" fmla="*/ 558961 w 607568"/>
                <a:gd name="connsiteY33" fmla="*/ 263777 h 491771"/>
                <a:gd name="connsiteX34" fmla="*/ 597299 w 607568"/>
                <a:gd name="connsiteY34" fmla="*/ 301968 h 491771"/>
                <a:gd name="connsiteX35" fmla="*/ 607002 w 607568"/>
                <a:gd name="connsiteY35" fmla="*/ 350788 h 491771"/>
                <a:gd name="connsiteX36" fmla="*/ 601256 w 607568"/>
                <a:gd name="connsiteY36" fmla="*/ 373835 h 491771"/>
                <a:gd name="connsiteX37" fmla="*/ 579685 w 607568"/>
                <a:gd name="connsiteY37" fmla="*/ 384088 h 491771"/>
                <a:gd name="connsiteX38" fmla="*/ 490386 w 607568"/>
                <a:gd name="connsiteY38" fmla="*/ 384088 h 491771"/>
                <a:gd name="connsiteX39" fmla="*/ 467685 w 607568"/>
                <a:gd name="connsiteY39" fmla="*/ 310058 h 491771"/>
                <a:gd name="connsiteX40" fmla="*/ 431702 w 607568"/>
                <a:gd name="connsiteY40" fmla="*/ 267445 h 491771"/>
                <a:gd name="connsiteX41" fmla="*/ 441969 w 607568"/>
                <a:gd name="connsiteY41" fmla="*/ 263777 h 491771"/>
                <a:gd name="connsiteX42" fmla="*/ 455157 w 607568"/>
                <a:gd name="connsiteY42" fmla="*/ 261237 h 491771"/>
                <a:gd name="connsiteX43" fmla="*/ 470228 w 607568"/>
                <a:gd name="connsiteY43" fmla="*/ 246281 h 491771"/>
                <a:gd name="connsiteX44" fmla="*/ 472677 w 607568"/>
                <a:gd name="connsiteY44" fmla="*/ 234240 h 491771"/>
                <a:gd name="connsiteX45" fmla="*/ 469098 w 607568"/>
                <a:gd name="connsiteY45" fmla="*/ 223893 h 491771"/>
                <a:gd name="connsiteX46" fmla="*/ 439991 w 607568"/>
                <a:gd name="connsiteY46" fmla="*/ 182503 h 491771"/>
                <a:gd name="connsiteX47" fmla="*/ 426144 w 607568"/>
                <a:gd name="connsiteY47" fmla="*/ 172720 h 491771"/>
                <a:gd name="connsiteX48" fmla="*/ 441404 w 607568"/>
                <a:gd name="connsiteY48" fmla="*/ 143278 h 491771"/>
                <a:gd name="connsiteX49" fmla="*/ 439708 w 607568"/>
                <a:gd name="connsiteY49" fmla="*/ 107438 h 491771"/>
                <a:gd name="connsiteX50" fmla="*/ 500465 w 607568"/>
                <a:gd name="connsiteY50" fmla="*/ 66049 h 491771"/>
                <a:gd name="connsiteX51" fmla="*/ 107100 w 607568"/>
                <a:gd name="connsiteY51" fmla="*/ 66049 h 491771"/>
                <a:gd name="connsiteX52" fmla="*/ 171341 w 607568"/>
                <a:gd name="connsiteY52" fmla="*/ 123618 h 491771"/>
                <a:gd name="connsiteX53" fmla="*/ 172849 w 607568"/>
                <a:gd name="connsiteY53" fmla="*/ 143278 h 491771"/>
                <a:gd name="connsiteX54" fmla="*/ 184246 w 607568"/>
                <a:gd name="connsiteY54" fmla="*/ 168205 h 491771"/>
                <a:gd name="connsiteX55" fmla="*/ 167574 w 607568"/>
                <a:gd name="connsiteY55" fmla="*/ 182503 h 491771"/>
                <a:gd name="connsiteX56" fmla="*/ 138468 w 607568"/>
                <a:gd name="connsiteY56" fmla="*/ 223799 h 491771"/>
                <a:gd name="connsiteX57" fmla="*/ 134794 w 607568"/>
                <a:gd name="connsiteY57" fmla="*/ 234240 h 491771"/>
                <a:gd name="connsiteX58" fmla="*/ 137337 w 607568"/>
                <a:gd name="connsiteY58" fmla="*/ 246281 h 491771"/>
                <a:gd name="connsiteX59" fmla="*/ 152408 w 607568"/>
                <a:gd name="connsiteY59" fmla="*/ 261143 h 491771"/>
                <a:gd name="connsiteX60" fmla="*/ 165596 w 607568"/>
                <a:gd name="connsiteY60" fmla="*/ 263777 h 491771"/>
                <a:gd name="connsiteX61" fmla="*/ 179442 w 607568"/>
                <a:gd name="connsiteY61" fmla="*/ 268856 h 491771"/>
                <a:gd name="connsiteX62" fmla="*/ 146662 w 607568"/>
                <a:gd name="connsiteY62" fmla="*/ 310058 h 491771"/>
                <a:gd name="connsiteX63" fmla="*/ 123867 w 607568"/>
                <a:gd name="connsiteY63" fmla="*/ 384088 h 491771"/>
                <a:gd name="connsiteX64" fmla="*/ 27883 w 607568"/>
                <a:gd name="connsiteY64" fmla="*/ 384088 h 491771"/>
                <a:gd name="connsiteX65" fmla="*/ 6312 w 607568"/>
                <a:gd name="connsiteY65" fmla="*/ 373835 h 491771"/>
                <a:gd name="connsiteX66" fmla="*/ 566 w 607568"/>
                <a:gd name="connsiteY66" fmla="*/ 350788 h 491771"/>
                <a:gd name="connsiteX67" fmla="*/ 10268 w 607568"/>
                <a:gd name="connsiteY67" fmla="*/ 301968 h 491771"/>
                <a:gd name="connsiteX68" fmla="*/ 48606 w 607568"/>
                <a:gd name="connsiteY68" fmla="*/ 263777 h 491771"/>
                <a:gd name="connsiteX69" fmla="*/ 61699 w 607568"/>
                <a:gd name="connsiteY69" fmla="*/ 261237 h 491771"/>
                <a:gd name="connsiteX70" fmla="*/ 76770 w 607568"/>
                <a:gd name="connsiteY70" fmla="*/ 246281 h 491771"/>
                <a:gd name="connsiteX71" fmla="*/ 79313 w 607568"/>
                <a:gd name="connsiteY71" fmla="*/ 234240 h 491771"/>
                <a:gd name="connsiteX72" fmla="*/ 75639 w 607568"/>
                <a:gd name="connsiteY72" fmla="*/ 223893 h 491771"/>
                <a:gd name="connsiteX73" fmla="*/ 46628 w 607568"/>
                <a:gd name="connsiteY73" fmla="*/ 182503 h 491771"/>
                <a:gd name="connsiteX74" fmla="*/ 27318 w 607568"/>
                <a:gd name="connsiteY74" fmla="*/ 160962 h 491771"/>
                <a:gd name="connsiteX75" fmla="*/ 41447 w 607568"/>
                <a:gd name="connsiteY75" fmla="*/ 130673 h 491771"/>
                <a:gd name="connsiteX76" fmla="*/ 41824 w 607568"/>
                <a:gd name="connsiteY76" fmla="*/ 130673 h 491771"/>
                <a:gd name="connsiteX77" fmla="*/ 107100 w 607568"/>
                <a:gd name="connsiteY77" fmla="*/ 66049 h 491771"/>
                <a:gd name="connsiteX78" fmla="*/ 298626 w 607568"/>
                <a:gd name="connsiteY78" fmla="*/ 0 h 491771"/>
                <a:gd name="connsiteX79" fmla="*/ 315956 w 607568"/>
                <a:gd name="connsiteY79" fmla="*/ 0 h 491771"/>
                <a:gd name="connsiteX80" fmla="*/ 401854 w 607568"/>
                <a:gd name="connsiteY80" fmla="*/ 85787 h 491771"/>
                <a:gd name="connsiteX81" fmla="*/ 401854 w 607568"/>
                <a:gd name="connsiteY81" fmla="*/ 95476 h 491771"/>
                <a:gd name="connsiteX82" fmla="*/ 421633 w 607568"/>
                <a:gd name="connsiteY82" fmla="*/ 138840 h 491771"/>
                <a:gd name="connsiteX83" fmla="*/ 417960 w 607568"/>
                <a:gd name="connsiteY83" fmla="*/ 149281 h 491771"/>
                <a:gd name="connsiteX84" fmla="*/ 417112 w 607568"/>
                <a:gd name="connsiteY84" fmla="*/ 151068 h 491771"/>
                <a:gd name="connsiteX85" fmla="*/ 411273 w 607568"/>
                <a:gd name="connsiteY85" fmla="*/ 159534 h 491771"/>
                <a:gd name="connsiteX86" fmla="*/ 410896 w 607568"/>
                <a:gd name="connsiteY86" fmla="*/ 159910 h 491771"/>
                <a:gd name="connsiteX87" fmla="*/ 394037 w 607568"/>
                <a:gd name="connsiteY87" fmla="*/ 169787 h 491771"/>
                <a:gd name="connsiteX88" fmla="*/ 384900 w 607568"/>
                <a:gd name="connsiteY88" fmla="*/ 189541 h 491771"/>
                <a:gd name="connsiteX89" fmla="*/ 384712 w 607568"/>
                <a:gd name="connsiteY89" fmla="*/ 189823 h 491771"/>
                <a:gd name="connsiteX90" fmla="*/ 373316 w 607568"/>
                <a:gd name="connsiteY90" fmla="*/ 207131 h 491771"/>
                <a:gd name="connsiteX91" fmla="*/ 372750 w 607568"/>
                <a:gd name="connsiteY91" fmla="*/ 207789 h 491771"/>
                <a:gd name="connsiteX92" fmla="*/ 359847 w 607568"/>
                <a:gd name="connsiteY92" fmla="*/ 222275 h 491771"/>
                <a:gd name="connsiteX93" fmla="*/ 359188 w 607568"/>
                <a:gd name="connsiteY93" fmla="*/ 222934 h 491771"/>
                <a:gd name="connsiteX94" fmla="*/ 345154 w 607568"/>
                <a:gd name="connsiteY94" fmla="*/ 234598 h 491771"/>
                <a:gd name="connsiteX95" fmla="*/ 345625 w 607568"/>
                <a:gd name="connsiteY95" fmla="*/ 236855 h 491771"/>
                <a:gd name="connsiteX96" fmla="*/ 348639 w 607568"/>
                <a:gd name="connsiteY96" fmla="*/ 235538 h 491771"/>
                <a:gd name="connsiteX97" fmla="*/ 355514 w 607568"/>
                <a:gd name="connsiteY97" fmla="*/ 234033 h 491771"/>
                <a:gd name="connsiteX98" fmla="*/ 366628 w 607568"/>
                <a:gd name="connsiteY98" fmla="*/ 237326 h 491771"/>
                <a:gd name="connsiteX99" fmla="*/ 385371 w 607568"/>
                <a:gd name="connsiteY99" fmla="*/ 249648 h 491771"/>
                <a:gd name="connsiteX100" fmla="*/ 399876 w 607568"/>
                <a:gd name="connsiteY100" fmla="*/ 279373 h 491771"/>
                <a:gd name="connsiteX101" fmla="*/ 430016 w 607568"/>
                <a:gd name="connsiteY101" fmla="*/ 289814 h 491771"/>
                <a:gd name="connsiteX102" fmla="*/ 448382 w 607568"/>
                <a:gd name="connsiteY102" fmla="*/ 316058 h 491771"/>
                <a:gd name="connsiteX103" fmla="*/ 481630 w 607568"/>
                <a:gd name="connsiteY103" fmla="*/ 424515 h 491771"/>
                <a:gd name="connsiteX104" fmla="*/ 483891 w 607568"/>
                <a:gd name="connsiteY104" fmla="*/ 436461 h 491771"/>
                <a:gd name="connsiteX105" fmla="*/ 473718 w 607568"/>
                <a:gd name="connsiteY105" fmla="*/ 470700 h 491771"/>
                <a:gd name="connsiteX106" fmla="*/ 443956 w 607568"/>
                <a:gd name="connsiteY106" fmla="*/ 490360 h 491771"/>
                <a:gd name="connsiteX107" fmla="*/ 431805 w 607568"/>
                <a:gd name="connsiteY107" fmla="*/ 491771 h 491771"/>
                <a:gd name="connsiteX108" fmla="*/ 325375 w 607568"/>
                <a:gd name="connsiteY108" fmla="*/ 491771 h 491771"/>
                <a:gd name="connsiteX109" fmla="*/ 337430 w 607568"/>
                <a:gd name="connsiteY109" fmla="*/ 415296 h 491771"/>
                <a:gd name="connsiteX110" fmla="*/ 334605 w 607568"/>
                <a:gd name="connsiteY110" fmla="*/ 389052 h 491771"/>
                <a:gd name="connsiteX111" fmla="*/ 323962 w 607568"/>
                <a:gd name="connsiteY111" fmla="*/ 360927 h 491771"/>
                <a:gd name="connsiteX112" fmla="*/ 337430 w 607568"/>
                <a:gd name="connsiteY112" fmla="*/ 347476 h 491771"/>
                <a:gd name="connsiteX113" fmla="*/ 307196 w 607568"/>
                <a:gd name="connsiteY113" fmla="*/ 317281 h 491771"/>
                <a:gd name="connsiteX114" fmla="*/ 276868 w 607568"/>
                <a:gd name="connsiteY114" fmla="*/ 347476 h 491771"/>
                <a:gd name="connsiteX115" fmla="*/ 290337 w 607568"/>
                <a:gd name="connsiteY115" fmla="*/ 360927 h 491771"/>
                <a:gd name="connsiteX116" fmla="*/ 279694 w 607568"/>
                <a:gd name="connsiteY116" fmla="*/ 389052 h 491771"/>
                <a:gd name="connsiteX117" fmla="*/ 276963 w 607568"/>
                <a:gd name="connsiteY117" fmla="*/ 415296 h 491771"/>
                <a:gd name="connsiteX118" fmla="*/ 288736 w 607568"/>
                <a:gd name="connsiteY118" fmla="*/ 491771 h 491771"/>
                <a:gd name="connsiteX119" fmla="*/ 182493 w 607568"/>
                <a:gd name="connsiteY119" fmla="*/ 491771 h 491771"/>
                <a:gd name="connsiteX120" fmla="*/ 170437 w 607568"/>
                <a:gd name="connsiteY120" fmla="*/ 490360 h 491771"/>
                <a:gd name="connsiteX121" fmla="*/ 140675 w 607568"/>
                <a:gd name="connsiteY121" fmla="*/ 470700 h 491771"/>
                <a:gd name="connsiteX122" fmla="*/ 132669 w 607568"/>
                <a:gd name="connsiteY122" fmla="*/ 424515 h 491771"/>
                <a:gd name="connsiteX123" fmla="*/ 166011 w 607568"/>
                <a:gd name="connsiteY123" fmla="*/ 316058 h 491771"/>
                <a:gd name="connsiteX124" fmla="*/ 184377 w 607568"/>
                <a:gd name="connsiteY124" fmla="*/ 289814 h 491771"/>
                <a:gd name="connsiteX125" fmla="*/ 214517 w 607568"/>
                <a:gd name="connsiteY125" fmla="*/ 279373 h 491771"/>
                <a:gd name="connsiteX126" fmla="*/ 214517 w 607568"/>
                <a:gd name="connsiteY126" fmla="*/ 279279 h 491771"/>
                <a:gd name="connsiteX127" fmla="*/ 229022 w 607568"/>
                <a:gd name="connsiteY127" fmla="*/ 249648 h 491771"/>
                <a:gd name="connsiteX128" fmla="*/ 247765 w 607568"/>
                <a:gd name="connsiteY128" fmla="*/ 237326 h 491771"/>
                <a:gd name="connsiteX129" fmla="*/ 258879 w 607568"/>
                <a:gd name="connsiteY129" fmla="*/ 234033 h 491771"/>
                <a:gd name="connsiteX130" fmla="*/ 265754 w 607568"/>
                <a:gd name="connsiteY130" fmla="*/ 235538 h 491771"/>
                <a:gd name="connsiteX131" fmla="*/ 268768 w 607568"/>
                <a:gd name="connsiteY131" fmla="*/ 236855 h 491771"/>
                <a:gd name="connsiteX132" fmla="*/ 269239 w 607568"/>
                <a:gd name="connsiteY132" fmla="*/ 234598 h 491771"/>
                <a:gd name="connsiteX133" fmla="*/ 255205 w 607568"/>
                <a:gd name="connsiteY133" fmla="*/ 222934 h 491771"/>
                <a:gd name="connsiteX134" fmla="*/ 254546 w 607568"/>
                <a:gd name="connsiteY134" fmla="*/ 222275 h 491771"/>
                <a:gd name="connsiteX135" fmla="*/ 241548 w 607568"/>
                <a:gd name="connsiteY135" fmla="*/ 207789 h 491771"/>
                <a:gd name="connsiteX136" fmla="*/ 241077 w 607568"/>
                <a:gd name="connsiteY136" fmla="*/ 207225 h 491771"/>
                <a:gd name="connsiteX137" fmla="*/ 229681 w 607568"/>
                <a:gd name="connsiteY137" fmla="*/ 189823 h 491771"/>
                <a:gd name="connsiteX138" fmla="*/ 229493 w 607568"/>
                <a:gd name="connsiteY138" fmla="*/ 189635 h 491771"/>
                <a:gd name="connsiteX139" fmla="*/ 220356 w 607568"/>
                <a:gd name="connsiteY139" fmla="*/ 169787 h 491771"/>
                <a:gd name="connsiteX140" fmla="*/ 203497 w 607568"/>
                <a:gd name="connsiteY140" fmla="*/ 159910 h 491771"/>
                <a:gd name="connsiteX141" fmla="*/ 203120 w 607568"/>
                <a:gd name="connsiteY141" fmla="*/ 159534 h 491771"/>
                <a:gd name="connsiteX142" fmla="*/ 197281 w 607568"/>
                <a:gd name="connsiteY142" fmla="*/ 151068 h 491771"/>
                <a:gd name="connsiteX143" fmla="*/ 196433 w 607568"/>
                <a:gd name="connsiteY143" fmla="*/ 149281 h 491771"/>
                <a:gd name="connsiteX144" fmla="*/ 192666 w 607568"/>
                <a:gd name="connsiteY144" fmla="*/ 138840 h 491771"/>
                <a:gd name="connsiteX145" fmla="*/ 212727 w 607568"/>
                <a:gd name="connsiteY145" fmla="*/ 95476 h 491771"/>
                <a:gd name="connsiteX146" fmla="*/ 212727 w 607568"/>
                <a:gd name="connsiteY146" fmla="*/ 85787 h 491771"/>
                <a:gd name="connsiteX147" fmla="*/ 298626 w 607568"/>
                <a:gd name="connsiteY147" fmla="*/ 0 h 491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</a:cxnLst>
              <a:rect l="l" t="t" r="r" b="b"/>
              <a:pathLst>
                <a:path w="607568" h="491771">
                  <a:moveTo>
                    <a:pt x="355420" y="250307"/>
                  </a:moveTo>
                  <a:cubicBezTo>
                    <a:pt x="354290" y="250307"/>
                    <a:pt x="353160" y="250871"/>
                    <a:pt x="352312" y="251812"/>
                  </a:cubicBezTo>
                  <a:lnTo>
                    <a:pt x="321042" y="289814"/>
                  </a:lnTo>
                  <a:cubicBezTo>
                    <a:pt x="319723" y="291507"/>
                    <a:pt x="319912" y="293953"/>
                    <a:pt x="321513" y="295364"/>
                  </a:cubicBezTo>
                  <a:lnTo>
                    <a:pt x="369736" y="338257"/>
                  </a:lnTo>
                  <a:cubicBezTo>
                    <a:pt x="370396" y="338822"/>
                    <a:pt x="371149" y="339104"/>
                    <a:pt x="371997" y="339104"/>
                  </a:cubicBezTo>
                  <a:cubicBezTo>
                    <a:pt x="372374" y="339104"/>
                    <a:pt x="372750" y="339010"/>
                    <a:pt x="373127" y="338916"/>
                  </a:cubicBezTo>
                  <a:cubicBezTo>
                    <a:pt x="374257" y="338539"/>
                    <a:pt x="375105" y="337505"/>
                    <a:pt x="375293" y="336282"/>
                  </a:cubicBezTo>
                  <a:lnTo>
                    <a:pt x="383676" y="279467"/>
                  </a:lnTo>
                  <a:cubicBezTo>
                    <a:pt x="384618" y="273164"/>
                    <a:pt x="381792" y="266768"/>
                    <a:pt x="376424" y="263287"/>
                  </a:cubicBezTo>
                  <a:lnTo>
                    <a:pt x="357681" y="250965"/>
                  </a:lnTo>
                  <a:cubicBezTo>
                    <a:pt x="357021" y="250495"/>
                    <a:pt x="356174" y="250307"/>
                    <a:pt x="355420" y="250307"/>
                  </a:cubicBezTo>
                  <a:close/>
                  <a:moveTo>
                    <a:pt x="258879" y="250307"/>
                  </a:moveTo>
                  <a:cubicBezTo>
                    <a:pt x="258125" y="250307"/>
                    <a:pt x="257372" y="250495"/>
                    <a:pt x="256712" y="250965"/>
                  </a:cubicBezTo>
                  <a:lnTo>
                    <a:pt x="237969" y="263287"/>
                  </a:lnTo>
                  <a:cubicBezTo>
                    <a:pt x="232601" y="266768"/>
                    <a:pt x="229775" y="273164"/>
                    <a:pt x="230717" y="279467"/>
                  </a:cubicBezTo>
                  <a:lnTo>
                    <a:pt x="239100" y="336282"/>
                  </a:lnTo>
                  <a:cubicBezTo>
                    <a:pt x="239288" y="337505"/>
                    <a:pt x="240136" y="338539"/>
                    <a:pt x="241266" y="338916"/>
                  </a:cubicBezTo>
                  <a:cubicBezTo>
                    <a:pt x="241643" y="339010"/>
                    <a:pt x="242019" y="339104"/>
                    <a:pt x="242396" y="339104"/>
                  </a:cubicBezTo>
                  <a:cubicBezTo>
                    <a:pt x="243244" y="339104"/>
                    <a:pt x="243997" y="338822"/>
                    <a:pt x="244657" y="338257"/>
                  </a:cubicBezTo>
                  <a:lnTo>
                    <a:pt x="292880" y="295364"/>
                  </a:lnTo>
                  <a:cubicBezTo>
                    <a:pt x="294481" y="293953"/>
                    <a:pt x="294670" y="291507"/>
                    <a:pt x="293351" y="289814"/>
                  </a:cubicBezTo>
                  <a:lnTo>
                    <a:pt x="261987" y="251812"/>
                  </a:lnTo>
                  <a:cubicBezTo>
                    <a:pt x="261233" y="250871"/>
                    <a:pt x="260103" y="250307"/>
                    <a:pt x="258879" y="250307"/>
                  </a:cubicBezTo>
                  <a:close/>
                  <a:moveTo>
                    <a:pt x="500465" y="66049"/>
                  </a:moveTo>
                  <a:cubicBezTo>
                    <a:pt x="548129" y="66049"/>
                    <a:pt x="562447" y="93516"/>
                    <a:pt x="565743" y="130673"/>
                  </a:cubicBezTo>
                  <a:cubicBezTo>
                    <a:pt x="565932" y="130673"/>
                    <a:pt x="566026" y="130673"/>
                    <a:pt x="566120" y="130673"/>
                  </a:cubicBezTo>
                  <a:cubicBezTo>
                    <a:pt x="577141" y="133118"/>
                    <a:pt x="583358" y="146664"/>
                    <a:pt x="580250" y="160962"/>
                  </a:cubicBezTo>
                  <a:cubicBezTo>
                    <a:pt x="577706" y="172532"/>
                    <a:pt x="569700" y="180904"/>
                    <a:pt x="560939" y="182503"/>
                  </a:cubicBezTo>
                  <a:cubicBezTo>
                    <a:pt x="554628" y="199529"/>
                    <a:pt x="543796" y="214016"/>
                    <a:pt x="531927" y="223799"/>
                  </a:cubicBezTo>
                  <a:cubicBezTo>
                    <a:pt x="528913" y="226338"/>
                    <a:pt x="527500" y="230383"/>
                    <a:pt x="528253" y="234240"/>
                  </a:cubicBezTo>
                  <a:lnTo>
                    <a:pt x="530797" y="246281"/>
                  </a:lnTo>
                  <a:cubicBezTo>
                    <a:pt x="532304" y="253806"/>
                    <a:pt x="538238" y="259732"/>
                    <a:pt x="545868" y="261143"/>
                  </a:cubicBezTo>
                  <a:lnTo>
                    <a:pt x="558961" y="263777"/>
                  </a:lnTo>
                  <a:cubicBezTo>
                    <a:pt x="578366" y="267634"/>
                    <a:pt x="593437" y="282684"/>
                    <a:pt x="597299" y="301968"/>
                  </a:cubicBezTo>
                  <a:lnTo>
                    <a:pt x="607002" y="350788"/>
                  </a:lnTo>
                  <a:cubicBezTo>
                    <a:pt x="608697" y="358972"/>
                    <a:pt x="606531" y="367438"/>
                    <a:pt x="601256" y="373835"/>
                  </a:cubicBezTo>
                  <a:cubicBezTo>
                    <a:pt x="595981" y="380325"/>
                    <a:pt x="588068" y="384088"/>
                    <a:pt x="579685" y="384088"/>
                  </a:cubicBezTo>
                  <a:lnTo>
                    <a:pt x="490386" y="384088"/>
                  </a:lnTo>
                  <a:lnTo>
                    <a:pt x="467685" y="310058"/>
                  </a:lnTo>
                  <a:cubicBezTo>
                    <a:pt x="461845" y="291150"/>
                    <a:pt x="448563" y="276194"/>
                    <a:pt x="431702" y="267445"/>
                  </a:cubicBezTo>
                  <a:cubicBezTo>
                    <a:pt x="434999" y="265940"/>
                    <a:pt x="438295" y="264529"/>
                    <a:pt x="441969" y="263777"/>
                  </a:cubicBezTo>
                  <a:lnTo>
                    <a:pt x="455157" y="261237"/>
                  </a:lnTo>
                  <a:cubicBezTo>
                    <a:pt x="462692" y="259732"/>
                    <a:pt x="468627" y="253806"/>
                    <a:pt x="470228" y="246281"/>
                  </a:cubicBezTo>
                  <a:lnTo>
                    <a:pt x="472677" y="234240"/>
                  </a:lnTo>
                  <a:cubicBezTo>
                    <a:pt x="473525" y="230383"/>
                    <a:pt x="472112" y="226338"/>
                    <a:pt x="469098" y="223893"/>
                  </a:cubicBezTo>
                  <a:cubicBezTo>
                    <a:pt x="457229" y="214016"/>
                    <a:pt x="446302" y="199529"/>
                    <a:pt x="439991" y="182503"/>
                  </a:cubicBezTo>
                  <a:cubicBezTo>
                    <a:pt x="434716" y="181563"/>
                    <a:pt x="429818" y="177894"/>
                    <a:pt x="426144" y="172720"/>
                  </a:cubicBezTo>
                  <a:cubicBezTo>
                    <a:pt x="433303" y="164725"/>
                    <a:pt x="438861" y="154754"/>
                    <a:pt x="441404" y="143278"/>
                  </a:cubicBezTo>
                  <a:cubicBezTo>
                    <a:pt x="444324" y="130485"/>
                    <a:pt x="443476" y="118068"/>
                    <a:pt x="439708" y="107438"/>
                  </a:cubicBezTo>
                  <a:cubicBezTo>
                    <a:pt x="447244" y="82699"/>
                    <a:pt x="464200" y="66049"/>
                    <a:pt x="500465" y="66049"/>
                  </a:cubicBezTo>
                  <a:close/>
                  <a:moveTo>
                    <a:pt x="107100" y="66049"/>
                  </a:moveTo>
                  <a:cubicBezTo>
                    <a:pt x="151561" y="66049"/>
                    <a:pt x="166820" y="90130"/>
                    <a:pt x="171341" y="123618"/>
                  </a:cubicBezTo>
                  <a:cubicBezTo>
                    <a:pt x="170965" y="129920"/>
                    <a:pt x="171436" y="136505"/>
                    <a:pt x="172849" y="143278"/>
                  </a:cubicBezTo>
                  <a:cubicBezTo>
                    <a:pt x="174921" y="152590"/>
                    <a:pt x="178971" y="161056"/>
                    <a:pt x="184246" y="168205"/>
                  </a:cubicBezTo>
                  <a:cubicBezTo>
                    <a:pt x="180573" y="175919"/>
                    <a:pt x="174356" y="181281"/>
                    <a:pt x="167574" y="182503"/>
                  </a:cubicBezTo>
                  <a:cubicBezTo>
                    <a:pt x="161263" y="199529"/>
                    <a:pt x="150336" y="214016"/>
                    <a:pt x="138468" y="223799"/>
                  </a:cubicBezTo>
                  <a:cubicBezTo>
                    <a:pt x="135453" y="226338"/>
                    <a:pt x="134040" y="230383"/>
                    <a:pt x="134794" y="234240"/>
                  </a:cubicBezTo>
                  <a:lnTo>
                    <a:pt x="137337" y="246281"/>
                  </a:lnTo>
                  <a:cubicBezTo>
                    <a:pt x="138939" y="253806"/>
                    <a:pt x="144873" y="259732"/>
                    <a:pt x="152408" y="261143"/>
                  </a:cubicBezTo>
                  <a:lnTo>
                    <a:pt x="165596" y="263777"/>
                  </a:lnTo>
                  <a:cubicBezTo>
                    <a:pt x="170494" y="264812"/>
                    <a:pt x="175203" y="266505"/>
                    <a:pt x="179442" y="268856"/>
                  </a:cubicBezTo>
                  <a:cubicBezTo>
                    <a:pt x="164088" y="277793"/>
                    <a:pt x="152126" y="292279"/>
                    <a:pt x="146662" y="310058"/>
                  </a:cubicBezTo>
                  <a:lnTo>
                    <a:pt x="123867" y="384088"/>
                  </a:lnTo>
                  <a:lnTo>
                    <a:pt x="27883" y="384088"/>
                  </a:lnTo>
                  <a:cubicBezTo>
                    <a:pt x="19499" y="384088"/>
                    <a:pt x="11587" y="380325"/>
                    <a:pt x="6312" y="373835"/>
                  </a:cubicBezTo>
                  <a:cubicBezTo>
                    <a:pt x="1037" y="367438"/>
                    <a:pt x="-1129" y="358972"/>
                    <a:pt x="566" y="350788"/>
                  </a:cubicBezTo>
                  <a:lnTo>
                    <a:pt x="10268" y="301968"/>
                  </a:lnTo>
                  <a:cubicBezTo>
                    <a:pt x="14130" y="282684"/>
                    <a:pt x="29202" y="267634"/>
                    <a:pt x="48606" y="263777"/>
                  </a:cubicBezTo>
                  <a:lnTo>
                    <a:pt x="61699" y="261237"/>
                  </a:lnTo>
                  <a:cubicBezTo>
                    <a:pt x="69328" y="259732"/>
                    <a:pt x="75263" y="253806"/>
                    <a:pt x="76770" y="246281"/>
                  </a:cubicBezTo>
                  <a:lnTo>
                    <a:pt x="79313" y="234240"/>
                  </a:lnTo>
                  <a:cubicBezTo>
                    <a:pt x="80067" y="230383"/>
                    <a:pt x="78654" y="226338"/>
                    <a:pt x="75639" y="223893"/>
                  </a:cubicBezTo>
                  <a:cubicBezTo>
                    <a:pt x="63771" y="214016"/>
                    <a:pt x="52939" y="199623"/>
                    <a:pt x="46628" y="182503"/>
                  </a:cubicBezTo>
                  <a:cubicBezTo>
                    <a:pt x="37867" y="180904"/>
                    <a:pt x="29861" y="172532"/>
                    <a:pt x="27318" y="160962"/>
                  </a:cubicBezTo>
                  <a:cubicBezTo>
                    <a:pt x="24115" y="146664"/>
                    <a:pt x="30426" y="133118"/>
                    <a:pt x="41447" y="130673"/>
                  </a:cubicBezTo>
                  <a:cubicBezTo>
                    <a:pt x="41541" y="130673"/>
                    <a:pt x="41729" y="130673"/>
                    <a:pt x="41824" y="130673"/>
                  </a:cubicBezTo>
                  <a:cubicBezTo>
                    <a:pt x="45403" y="93516"/>
                    <a:pt x="60192" y="66049"/>
                    <a:pt x="107100" y="66049"/>
                  </a:cubicBezTo>
                  <a:close/>
                  <a:moveTo>
                    <a:pt x="298626" y="0"/>
                  </a:moveTo>
                  <a:lnTo>
                    <a:pt x="315956" y="0"/>
                  </a:lnTo>
                  <a:cubicBezTo>
                    <a:pt x="363426" y="0"/>
                    <a:pt x="401854" y="38378"/>
                    <a:pt x="401854" y="85787"/>
                  </a:cubicBezTo>
                  <a:lnTo>
                    <a:pt x="401854" y="95476"/>
                  </a:lnTo>
                  <a:cubicBezTo>
                    <a:pt x="417301" y="99238"/>
                    <a:pt x="426154" y="118522"/>
                    <a:pt x="421633" y="138840"/>
                  </a:cubicBezTo>
                  <a:cubicBezTo>
                    <a:pt x="420880" y="142602"/>
                    <a:pt x="419467" y="146083"/>
                    <a:pt x="417960" y="149281"/>
                  </a:cubicBezTo>
                  <a:cubicBezTo>
                    <a:pt x="417677" y="149939"/>
                    <a:pt x="417395" y="150504"/>
                    <a:pt x="417112" y="151068"/>
                  </a:cubicBezTo>
                  <a:cubicBezTo>
                    <a:pt x="415417" y="154172"/>
                    <a:pt x="413533" y="157088"/>
                    <a:pt x="411273" y="159534"/>
                  </a:cubicBezTo>
                  <a:cubicBezTo>
                    <a:pt x="411179" y="159628"/>
                    <a:pt x="410990" y="159816"/>
                    <a:pt x="410896" y="159910"/>
                  </a:cubicBezTo>
                  <a:cubicBezTo>
                    <a:pt x="406092" y="165084"/>
                    <a:pt x="400159" y="168658"/>
                    <a:pt x="394037" y="169787"/>
                  </a:cubicBezTo>
                  <a:cubicBezTo>
                    <a:pt x="391494" y="176654"/>
                    <a:pt x="388385" y="183332"/>
                    <a:pt x="384900" y="189541"/>
                  </a:cubicBezTo>
                  <a:cubicBezTo>
                    <a:pt x="384806" y="189635"/>
                    <a:pt x="384806" y="189729"/>
                    <a:pt x="384712" y="189823"/>
                  </a:cubicBezTo>
                  <a:cubicBezTo>
                    <a:pt x="381227" y="196031"/>
                    <a:pt x="377460" y="201769"/>
                    <a:pt x="373316" y="207131"/>
                  </a:cubicBezTo>
                  <a:cubicBezTo>
                    <a:pt x="373127" y="207413"/>
                    <a:pt x="372939" y="207601"/>
                    <a:pt x="372750" y="207789"/>
                  </a:cubicBezTo>
                  <a:cubicBezTo>
                    <a:pt x="368700" y="213057"/>
                    <a:pt x="364368" y="217948"/>
                    <a:pt x="359847" y="222275"/>
                  </a:cubicBezTo>
                  <a:cubicBezTo>
                    <a:pt x="359658" y="222463"/>
                    <a:pt x="359376" y="222651"/>
                    <a:pt x="359188" y="222934"/>
                  </a:cubicBezTo>
                  <a:cubicBezTo>
                    <a:pt x="354667" y="227261"/>
                    <a:pt x="349957" y="231211"/>
                    <a:pt x="345154" y="234598"/>
                  </a:cubicBezTo>
                  <a:lnTo>
                    <a:pt x="345625" y="236855"/>
                  </a:lnTo>
                  <a:cubicBezTo>
                    <a:pt x="346567" y="236385"/>
                    <a:pt x="347603" y="235915"/>
                    <a:pt x="348639" y="235538"/>
                  </a:cubicBezTo>
                  <a:cubicBezTo>
                    <a:pt x="350899" y="234786"/>
                    <a:pt x="353065" y="234033"/>
                    <a:pt x="355514" y="234033"/>
                  </a:cubicBezTo>
                  <a:cubicBezTo>
                    <a:pt x="359470" y="234033"/>
                    <a:pt x="363238" y="235162"/>
                    <a:pt x="366628" y="237326"/>
                  </a:cubicBezTo>
                  <a:cubicBezTo>
                    <a:pt x="366628" y="237326"/>
                    <a:pt x="380756" y="246450"/>
                    <a:pt x="385371" y="249648"/>
                  </a:cubicBezTo>
                  <a:cubicBezTo>
                    <a:pt x="401854" y="261030"/>
                    <a:pt x="399876" y="279373"/>
                    <a:pt x="399876" y="279373"/>
                  </a:cubicBezTo>
                  <a:cubicBezTo>
                    <a:pt x="410990" y="279655"/>
                    <a:pt x="421822" y="283041"/>
                    <a:pt x="430016" y="289814"/>
                  </a:cubicBezTo>
                  <a:cubicBezTo>
                    <a:pt x="445180" y="302324"/>
                    <a:pt x="447535" y="313330"/>
                    <a:pt x="448382" y="316058"/>
                  </a:cubicBezTo>
                  <a:lnTo>
                    <a:pt x="481630" y="424515"/>
                  </a:lnTo>
                  <a:cubicBezTo>
                    <a:pt x="482855" y="428371"/>
                    <a:pt x="483608" y="432416"/>
                    <a:pt x="483891" y="436461"/>
                  </a:cubicBezTo>
                  <a:cubicBezTo>
                    <a:pt x="484644" y="448595"/>
                    <a:pt x="481159" y="460730"/>
                    <a:pt x="473718" y="470700"/>
                  </a:cubicBezTo>
                  <a:cubicBezTo>
                    <a:pt x="466372" y="480671"/>
                    <a:pt x="455823" y="487538"/>
                    <a:pt x="443956" y="490360"/>
                  </a:cubicBezTo>
                  <a:cubicBezTo>
                    <a:pt x="440000" y="491301"/>
                    <a:pt x="435950" y="491771"/>
                    <a:pt x="431805" y="491771"/>
                  </a:cubicBezTo>
                  <a:lnTo>
                    <a:pt x="325375" y="491771"/>
                  </a:lnTo>
                  <a:lnTo>
                    <a:pt x="337430" y="415296"/>
                  </a:lnTo>
                  <a:cubicBezTo>
                    <a:pt x="338749" y="406454"/>
                    <a:pt x="337807" y="397424"/>
                    <a:pt x="334605" y="389052"/>
                  </a:cubicBezTo>
                  <a:lnTo>
                    <a:pt x="323962" y="360927"/>
                  </a:lnTo>
                  <a:lnTo>
                    <a:pt x="337430" y="347476"/>
                  </a:lnTo>
                  <a:lnTo>
                    <a:pt x="307196" y="317281"/>
                  </a:lnTo>
                  <a:lnTo>
                    <a:pt x="276868" y="347476"/>
                  </a:lnTo>
                  <a:lnTo>
                    <a:pt x="290337" y="360927"/>
                  </a:lnTo>
                  <a:lnTo>
                    <a:pt x="279694" y="389052"/>
                  </a:lnTo>
                  <a:cubicBezTo>
                    <a:pt x="276586" y="397424"/>
                    <a:pt x="275644" y="406454"/>
                    <a:pt x="276963" y="415296"/>
                  </a:cubicBezTo>
                  <a:lnTo>
                    <a:pt x="288736" y="491771"/>
                  </a:lnTo>
                  <a:lnTo>
                    <a:pt x="182493" y="491771"/>
                  </a:lnTo>
                  <a:cubicBezTo>
                    <a:pt x="178443" y="491771"/>
                    <a:pt x="174299" y="491301"/>
                    <a:pt x="170437" y="490360"/>
                  </a:cubicBezTo>
                  <a:cubicBezTo>
                    <a:pt x="158570" y="487538"/>
                    <a:pt x="148021" y="480671"/>
                    <a:pt x="140675" y="470700"/>
                  </a:cubicBezTo>
                  <a:cubicBezTo>
                    <a:pt x="130785" y="457343"/>
                    <a:pt x="127865" y="440223"/>
                    <a:pt x="132669" y="424515"/>
                  </a:cubicBezTo>
                  <a:lnTo>
                    <a:pt x="166011" y="316058"/>
                  </a:lnTo>
                  <a:cubicBezTo>
                    <a:pt x="166858" y="313330"/>
                    <a:pt x="170908" y="300631"/>
                    <a:pt x="184377" y="289814"/>
                  </a:cubicBezTo>
                  <a:cubicBezTo>
                    <a:pt x="192666" y="283229"/>
                    <a:pt x="203403" y="279655"/>
                    <a:pt x="214517" y="279373"/>
                  </a:cubicBezTo>
                  <a:lnTo>
                    <a:pt x="214517" y="279279"/>
                  </a:lnTo>
                  <a:cubicBezTo>
                    <a:pt x="214140" y="273447"/>
                    <a:pt x="211880" y="260654"/>
                    <a:pt x="229022" y="249648"/>
                  </a:cubicBezTo>
                  <a:cubicBezTo>
                    <a:pt x="233731" y="246638"/>
                    <a:pt x="247765" y="237326"/>
                    <a:pt x="247765" y="237326"/>
                  </a:cubicBezTo>
                  <a:cubicBezTo>
                    <a:pt x="251061" y="235162"/>
                    <a:pt x="254923" y="234033"/>
                    <a:pt x="258879" y="234033"/>
                  </a:cubicBezTo>
                  <a:cubicBezTo>
                    <a:pt x="261328" y="234033"/>
                    <a:pt x="263494" y="234786"/>
                    <a:pt x="265754" y="235538"/>
                  </a:cubicBezTo>
                  <a:cubicBezTo>
                    <a:pt x="266790" y="236009"/>
                    <a:pt x="267826" y="236385"/>
                    <a:pt x="268768" y="236855"/>
                  </a:cubicBezTo>
                  <a:lnTo>
                    <a:pt x="269239" y="234598"/>
                  </a:lnTo>
                  <a:cubicBezTo>
                    <a:pt x="264436" y="231211"/>
                    <a:pt x="259726" y="227261"/>
                    <a:pt x="255205" y="222934"/>
                  </a:cubicBezTo>
                  <a:cubicBezTo>
                    <a:pt x="254923" y="222651"/>
                    <a:pt x="254735" y="222463"/>
                    <a:pt x="254546" y="222275"/>
                  </a:cubicBezTo>
                  <a:cubicBezTo>
                    <a:pt x="250025" y="217948"/>
                    <a:pt x="245693" y="213057"/>
                    <a:pt x="241548" y="207789"/>
                  </a:cubicBezTo>
                  <a:cubicBezTo>
                    <a:pt x="241454" y="207601"/>
                    <a:pt x="241266" y="207413"/>
                    <a:pt x="241077" y="207225"/>
                  </a:cubicBezTo>
                  <a:cubicBezTo>
                    <a:pt x="236933" y="201769"/>
                    <a:pt x="233072" y="196031"/>
                    <a:pt x="229681" y="189823"/>
                  </a:cubicBezTo>
                  <a:cubicBezTo>
                    <a:pt x="229587" y="189729"/>
                    <a:pt x="229587" y="189635"/>
                    <a:pt x="229493" y="189635"/>
                  </a:cubicBezTo>
                  <a:cubicBezTo>
                    <a:pt x="226008" y="183332"/>
                    <a:pt x="222899" y="176654"/>
                    <a:pt x="220356" y="169787"/>
                  </a:cubicBezTo>
                  <a:cubicBezTo>
                    <a:pt x="214140" y="168658"/>
                    <a:pt x="208301" y="165084"/>
                    <a:pt x="203497" y="159910"/>
                  </a:cubicBezTo>
                  <a:cubicBezTo>
                    <a:pt x="203309" y="159722"/>
                    <a:pt x="203214" y="159628"/>
                    <a:pt x="203120" y="159534"/>
                  </a:cubicBezTo>
                  <a:cubicBezTo>
                    <a:pt x="200860" y="157088"/>
                    <a:pt x="198976" y="154172"/>
                    <a:pt x="197281" y="151068"/>
                  </a:cubicBezTo>
                  <a:cubicBezTo>
                    <a:pt x="196998" y="150504"/>
                    <a:pt x="196716" y="149939"/>
                    <a:pt x="196433" y="149281"/>
                  </a:cubicBezTo>
                  <a:cubicBezTo>
                    <a:pt x="194832" y="146083"/>
                    <a:pt x="193513" y="142602"/>
                    <a:pt x="192666" y="138840"/>
                  </a:cubicBezTo>
                  <a:cubicBezTo>
                    <a:pt x="188145" y="118428"/>
                    <a:pt x="197092" y="99050"/>
                    <a:pt x="212727" y="95476"/>
                  </a:cubicBezTo>
                  <a:lnTo>
                    <a:pt x="212727" y="85787"/>
                  </a:lnTo>
                  <a:cubicBezTo>
                    <a:pt x="212727" y="38378"/>
                    <a:pt x="251155" y="0"/>
                    <a:pt x="29862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id-ID"/>
            </a:p>
          </p:txBody>
        </p:sp>
        <p:grpSp>
          <p:nvGrpSpPr>
            <p:cNvPr id="12" name="ïṩḻíḋe">
              <a:extLst>
                <a:ext uri="{FF2B5EF4-FFF2-40B4-BE49-F238E27FC236}">
                  <a16:creationId xmlns="" xmlns:a16="http://schemas.microsoft.com/office/drawing/2014/main" id="{B974117C-4C52-4114-A381-127F16471606}"/>
                </a:ext>
              </a:extLst>
            </p:cNvPr>
            <p:cNvGrpSpPr/>
            <p:nvPr/>
          </p:nvGrpSpPr>
          <p:grpSpPr>
            <a:xfrm>
              <a:off x="8429020" y="3088347"/>
              <a:ext cx="3093055" cy="1111889"/>
              <a:chOff x="8429020" y="3161137"/>
              <a:chExt cx="3093055" cy="1111889"/>
            </a:xfrm>
          </p:grpSpPr>
          <p:sp>
            <p:nvSpPr>
              <p:cNvPr id="32" name="ïsḻiḓe">
                <a:extLst>
                  <a:ext uri="{FF2B5EF4-FFF2-40B4-BE49-F238E27FC236}">
                    <a16:creationId xmlns="" xmlns:a16="http://schemas.microsoft.com/office/drawing/2014/main" id="{D84501C9-6D31-4E03-9B40-1F433ED23EF1}"/>
                  </a:ext>
                </a:extLst>
              </p:cNvPr>
              <p:cNvSpPr/>
              <p:nvPr/>
            </p:nvSpPr>
            <p:spPr bwMode="auto">
              <a:xfrm>
                <a:off x="8429020" y="3548735"/>
                <a:ext cx="3093055" cy="724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33" name="ïṥḷíḑê">
                <a:extLst>
                  <a:ext uri="{FF2B5EF4-FFF2-40B4-BE49-F238E27FC236}">
                    <a16:creationId xmlns="" xmlns:a16="http://schemas.microsoft.com/office/drawing/2014/main" id="{1B667E6B-6189-407B-8F60-1C6E9C4175EA}"/>
                  </a:ext>
                </a:extLst>
              </p:cNvPr>
              <p:cNvSpPr txBox="1"/>
              <p:nvPr/>
            </p:nvSpPr>
            <p:spPr bwMode="auto">
              <a:xfrm>
                <a:off x="8429020" y="3161137"/>
                <a:ext cx="3093055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cxnSp>
          <p:nvCxnSpPr>
            <p:cNvPr id="13" name="直接连接符 12">
              <a:extLst>
                <a:ext uri="{FF2B5EF4-FFF2-40B4-BE49-F238E27FC236}">
                  <a16:creationId xmlns="" xmlns:a16="http://schemas.microsoft.com/office/drawing/2014/main" id="{781F1A8E-0EA4-4FB8-99E8-CDB49C7213EE}"/>
                </a:ext>
              </a:extLst>
            </p:cNvPr>
            <p:cNvCxnSpPr>
              <a:cxnSpLocks/>
            </p:cNvCxnSpPr>
            <p:nvPr/>
          </p:nvCxnSpPr>
          <p:spPr>
            <a:xfrm>
              <a:off x="8500188" y="2839820"/>
              <a:ext cx="3021887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>
              <a:extLst>
                <a:ext uri="{FF2B5EF4-FFF2-40B4-BE49-F238E27FC236}">
                  <a16:creationId xmlns="" xmlns:a16="http://schemas.microsoft.com/office/drawing/2014/main" id="{228BC40F-9218-4788-A180-4A4E62241706}"/>
                </a:ext>
              </a:extLst>
            </p:cNvPr>
            <p:cNvCxnSpPr>
              <a:cxnSpLocks/>
            </p:cNvCxnSpPr>
            <p:nvPr/>
          </p:nvCxnSpPr>
          <p:spPr>
            <a:xfrm>
              <a:off x="8500188" y="4448763"/>
              <a:ext cx="3021887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íṩlîďê">
              <a:extLst>
                <a:ext uri="{FF2B5EF4-FFF2-40B4-BE49-F238E27FC236}">
                  <a16:creationId xmlns="" xmlns:a16="http://schemas.microsoft.com/office/drawing/2014/main" id="{C19A00DD-CCC9-497F-97E6-3E440775C219}"/>
                </a:ext>
              </a:extLst>
            </p:cNvPr>
            <p:cNvSpPr/>
            <p:nvPr/>
          </p:nvSpPr>
          <p:spPr>
            <a:xfrm>
              <a:off x="6456242" y="2692797"/>
              <a:ext cx="526252" cy="507836"/>
            </a:xfrm>
            <a:prstGeom prst="rect">
              <a:avLst/>
            </a:prstGeom>
          </p:spPr>
          <p:txBody>
            <a:bodyPr wrap="square" lIns="91440" tIns="45720" rIns="91440" bIns="45720" anchor="ctr" anchorCtr="0">
              <a:normAutofit fontScale="85000" lnSpcReduction="10000"/>
            </a:bodyPr>
            <a:lstStyle/>
            <a:p>
              <a:pPr algn="ctr"/>
              <a:r>
                <a:rPr lang="en-US" altLang="zh-CN" sz="2800" b="1" dirty="0">
                  <a:solidFill>
                    <a:schemeClr val="bg1"/>
                  </a:solidFill>
                </a:rPr>
                <a:t>01</a:t>
              </a:r>
              <a:endParaRPr lang="zh-CN" altLang="en-US" sz="2800" dirty="0">
                <a:solidFill>
                  <a:schemeClr val="bg1"/>
                </a:solidFill>
              </a:endParaRPr>
            </a:p>
          </p:txBody>
        </p:sp>
        <p:sp>
          <p:nvSpPr>
            <p:cNvPr id="16" name="îšļîdê">
              <a:extLst>
                <a:ext uri="{FF2B5EF4-FFF2-40B4-BE49-F238E27FC236}">
                  <a16:creationId xmlns="" xmlns:a16="http://schemas.microsoft.com/office/drawing/2014/main" id="{20E7DBBD-AF95-499F-95C5-B23CE7E9D30B}"/>
                </a:ext>
              </a:extLst>
            </p:cNvPr>
            <p:cNvSpPr/>
            <p:nvPr/>
          </p:nvSpPr>
          <p:spPr>
            <a:xfrm>
              <a:off x="5671058" y="4128374"/>
              <a:ext cx="526252" cy="507836"/>
            </a:xfrm>
            <a:prstGeom prst="rect">
              <a:avLst/>
            </a:prstGeom>
          </p:spPr>
          <p:txBody>
            <a:bodyPr wrap="square" lIns="91440" tIns="45720" rIns="91440" bIns="45720" anchor="ctr" anchorCtr="0">
              <a:normAutofit fontScale="85000" lnSpcReduction="10000"/>
            </a:bodyPr>
            <a:lstStyle/>
            <a:p>
              <a:pPr algn="ctr"/>
              <a:r>
                <a:rPr lang="en-US" altLang="zh-CN" sz="2800" b="1" dirty="0">
                  <a:solidFill>
                    <a:schemeClr val="bg1"/>
                  </a:solidFill>
                </a:rPr>
                <a:t>03</a:t>
              </a:r>
              <a:endParaRPr lang="zh-CN" altLang="en-US" sz="2800" dirty="0">
                <a:solidFill>
                  <a:schemeClr val="bg1"/>
                </a:solidFill>
              </a:endParaRPr>
            </a:p>
          </p:txBody>
        </p:sp>
        <p:sp>
          <p:nvSpPr>
            <p:cNvPr id="17" name="íşlîḋe">
              <a:extLst>
                <a:ext uri="{FF2B5EF4-FFF2-40B4-BE49-F238E27FC236}">
                  <a16:creationId xmlns="" xmlns:a16="http://schemas.microsoft.com/office/drawing/2014/main" id="{2218D2E5-467B-4389-B3CF-9C7187F6EDBD}"/>
                </a:ext>
              </a:extLst>
            </p:cNvPr>
            <p:cNvSpPr/>
            <p:nvPr/>
          </p:nvSpPr>
          <p:spPr>
            <a:xfrm>
              <a:off x="4935361" y="3475944"/>
              <a:ext cx="526252" cy="507836"/>
            </a:xfrm>
            <a:prstGeom prst="rect">
              <a:avLst/>
            </a:prstGeom>
          </p:spPr>
          <p:txBody>
            <a:bodyPr wrap="square" lIns="91440" tIns="45720" rIns="91440" bIns="45720" anchor="ctr" anchorCtr="0">
              <a:normAutofit fontScale="85000" lnSpcReduction="10000"/>
            </a:bodyPr>
            <a:lstStyle/>
            <a:p>
              <a:pPr algn="ctr"/>
              <a:r>
                <a:rPr lang="en-US" altLang="zh-CN" sz="2800" b="1" dirty="0"/>
                <a:t>02</a:t>
              </a:r>
              <a:endParaRPr lang="zh-CN" altLang="en-US" sz="2800" dirty="0"/>
            </a:p>
          </p:txBody>
        </p:sp>
        <p:sp>
          <p:nvSpPr>
            <p:cNvPr id="18" name="ïṣḷíḍé">
              <a:extLst>
                <a:ext uri="{FF2B5EF4-FFF2-40B4-BE49-F238E27FC236}">
                  <a16:creationId xmlns="" xmlns:a16="http://schemas.microsoft.com/office/drawing/2014/main" id="{FC5B61E6-F5A5-4BC3-AE84-766AA004E940}"/>
                </a:ext>
              </a:extLst>
            </p:cNvPr>
            <p:cNvSpPr/>
            <p:nvPr/>
          </p:nvSpPr>
          <p:spPr bwMode="auto">
            <a:xfrm>
              <a:off x="3874633" y="1788423"/>
              <a:ext cx="513506" cy="493850"/>
            </a:xfrm>
            <a:custGeom>
              <a:avLst/>
              <a:gdLst>
                <a:gd name="connsiteX0" fmla="*/ 61288 w 609549"/>
                <a:gd name="connsiteY0" fmla="*/ 383285 h 586216"/>
                <a:gd name="connsiteX1" fmla="*/ 71162 w 609549"/>
                <a:gd name="connsiteY1" fmla="*/ 387101 h 586216"/>
                <a:gd name="connsiteX2" fmla="*/ 120018 w 609549"/>
                <a:gd name="connsiteY2" fmla="*/ 435892 h 586216"/>
                <a:gd name="connsiteX3" fmla="*/ 120018 w 609549"/>
                <a:gd name="connsiteY3" fmla="*/ 454200 h 586216"/>
                <a:gd name="connsiteX4" fmla="*/ 56639 w 609549"/>
                <a:gd name="connsiteY4" fmla="*/ 517543 h 586216"/>
                <a:gd name="connsiteX5" fmla="*/ 35592 w 609549"/>
                <a:gd name="connsiteY5" fmla="*/ 513644 h 586216"/>
                <a:gd name="connsiteX6" fmla="*/ 51877 w 609549"/>
                <a:gd name="connsiteY6" fmla="*/ 388099 h 586216"/>
                <a:gd name="connsiteX7" fmla="*/ 61288 w 609549"/>
                <a:gd name="connsiteY7" fmla="*/ 383285 h 586216"/>
                <a:gd name="connsiteX8" fmla="*/ 235245 w 609549"/>
                <a:gd name="connsiteY8" fmla="*/ 302810 h 586216"/>
                <a:gd name="connsiteX9" fmla="*/ 306042 w 609549"/>
                <a:gd name="connsiteY9" fmla="*/ 373466 h 586216"/>
                <a:gd name="connsiteX10" fmla="*/ 258717 w 609549"/>
                <a:gd name="connsiteY10" fmla="*/ 420680 h 586216"/>
                <a:gd name="connsiteX11" fmla="*/ 230246 w 609549"/>
                <a:gd name="connsiteY11" fmla="*/ 550152 h 586216"/>
                <a:gd name="connsiteX12" fmla="*/ 92223 w 609549"/>
                <a:gd name="connsiteY12" fmla="*/ 575305 h 586216"/>
                <a:gd name="connsiteX13" fmla="*/ 88748 w 609549"/>
                <a:gd name="connsiteY13" fmla="*/ 556143 h 586216"/>
                <a:gd name="connsiteX14" fmla="*/ 165115 w 609549"/>
                <a:gd name="connsiteY14" fmla="*/ 479877 h 586216"/>
                <a:gd name="connsiteX15" fmla="*/ 165115 w 609549"/>
                <a:gd name="connsiteY15" fmla="*/ 446308 h 586216"/>
                <a:gd name="connsiteX16" fmla="*/ 88700 w 609549"/>
                <a:gd name="connsiteY16" fmla="*/ 369995 h 586216"/>
                <a:gd name="connsiteX17" fmla="*/ 92128 w 609549"/>
                <a:gd name="connsiteY17" fmla="*/ 350976 h 586216"/>
                <a:gd name="connsiteX18" fmla="*/ 189111 w 609549"/>
                <a:gd name="connsiteY18" fmla="*/ 348884 h 586216"/>
                <a:gd name="connsiteX19" fmla="*/ 257958 w 609549"/>
                <a:gd name="connsiteY19" fmla="*/ 161679 h 586216"/>
                <a:gd name="connsiteX20" fmla="*/ 317251 w 609549"/>
                <a:gd name="connsiteY20" fmla="*/ 220879 h 586216"/>
                <a:gd name="connsiteX21" fmla="*/ 388070 w 609549"/>
                <a:gd name="connsiteY21" fmla="*/ 291586 h 586216"/>
                <a:gd name="connsiteX22" fmla="*/ 604906 w 609549"/>
                <a:gd name="connsiteY22" fmla="*/ 508130 h 586216"/>
                <a:gd name="connsiteX23" fmla="*/ 604906 w 609549"/>
                <a:gd name="connsiteY23" fmla="*/ 530526 h 586216"/>
                <a:gd name="connsiteX24" fmla="*/ 556567 w 609549"/>
                <a:gd name="connsiteY24" fmla="*/ 578789 h 586216"/>
                <a:gd name="connsiteX25" fmla="*/ 545327 w 609549"/>
                <a:gd name="connsiteY25" fmla="*/ 583449 h 586216"/>
                <a:gd name="connsiteX26" fmla="*/ 534135 w 609549"/>
                <a:gd name="connsiteY26" fmla="*/ 578789 h 586216"/>
                <a:gd name="connsiteX27" fmla="*/ 317251 w 609549"/>
                <a:gd name="connsiteY27" fmla="*/ 362293 h 586216"/>
                <a:gd name="connsiteX28" fmla="*/ 246481 w 609549"/>
                <a:gd name="connsiteY28" fmla="*/ 291586 h 586216"/>
                <a:gd name="connsiteX29" fmla="*/ 187140 w 609549"/>
                <a:gd name="connsiteY29" fmla="*/ 232339 h 586216"/>
                <a:gd name="connsiteX30" fmla="*/ 58606 w 609549"/>
                <a:gd name="connsiteY30" fmla="*/ 160814 h 586216"/>
                <a:gd name="connsiteX31" fmla="*/ 126401 w 609549"/>
                <a:gd name="connsiteY31" fmla="*/ 228498 h 586216"/>
                <a:gd name="connsiteX32" fmla="*/ 111975 w 609549"/>
                <a:gd name="connsiteY32" fmla="*/ 242899 h 586216"/>
                <a:gd name="connsiteX33" fmla="*/ 119307 w 609549"/>
                <a:gd name="connsiteY33" fmla="*/ 250219 h 586216"/>
                <a:gd name="connsiteX34" fmla="*/ 119307 w 609549"/>
                <a:gd name="connsiteY34" fmla="*/ 277692 h 586216"/>
                <a:gd name="connsiteX35" fmla="*/ 115641 w 609549"/>
                <a:gd name="connsiteY35" fmla="*/ 281352 h 586216"/>
                <a:gd name="connsiteX36" fmla="*/ 88123 w 609549"/>
                <a:gd name="connsiteY36" fmla="*/ 281352 h 586216"/>
                <a:gd name="connsiteX37" fmla="*/ 5712 w 609549"/>
                <a:gd name="connsiteY37" fmla="*/ 199029 h 586216"/>
                <a:gd name="connsiteX38" fmla="*/ 5712 w 609549"/>
                <a:gd name="connsiteY38" fmla="*/ 171604 h 586216"/>
                <a:gd name="connsiteX39" fmla="*/ 9378 w 609549"/>
                <a:gd name="connsiteY39" fmla="*/ 167944 h 586216"/>
                <a:gd name="connsiteX40" fmla="*/ 36849 w 609549"/>
                <a:gd name="connsiteY40" fmla="*/ 167944 h 586216"/>
                <a:gd name="connsiteX41" fmla="*/ 44180 w 609549"/>
                <a:gd name="connsiteY41" fmla="*/ 175264 h 586216"/>
                <a:gd name="connsiteX42" fmla="*/ 585775 w 609549"/>
                <a:gd name="connsiteY42" fmla="*/ 66370 h 586216"/>
                <a:gd name="connsiteX43" fmla="*/ 595263 w 609549"/>
                <a:gd name="connsiteY43" fmla="*/ 73839 h 586216"/>
                <a:gd name="connsiteX44" fmla="*/ 578978 w 609549"/>
                <a:gd name="connsiteY44" fmla="*/ 199341 h 586216"/>
                <a:gd name="connsiteX45" fmla="*/ 559693 w 609549"/>
                <a:gd name="connsiteY45" fmla="*/ 200387 h 586216"/>
                <a:gd name="connsiteX46" fmla="*/ 510789 w 609549"/>
                <a:gd name="connsiteY46" fmla="*/ 151612 h 586216"/>
                <a:gd name="connsiteX47" fmla="*/ 510789 w 609549"/>
                <a:gd name="connsiteY47" fmla="*/ 133262 h 586216"/>
                <a:gd name="connsiteX48" fmla="*/ 574216 w 609549"/>
                <a:gd name="connsiteY48" fmla="*/ 69988 h 586216"/>
                <a:gd name="connsiteX49" fmla="*/ 585775 w 609549"/>
                <a:gd name="connsiteY49" fmla="*/ 66370 h 586216"/>
                <a:gd name="connsiteX50" fmla="*/ 158702 w 609549"/>
                <a:gd name="connsiteY50" fmla="*/ 26758 h 586216"/>
                <a:gd name="connsiteX51" fmla="*/ 172463 w 609549"/>
                <a:gd name="connsiteY51" fmla="*/ 32464 h 586216"/>
                <a:gd name="connsiteX52" fmla="*/ 179701 w 609549"/>
                <a:gd name="connsiteY52" fmla="*/ 39691 h 586216"/>
                <a:gd name="connsiteX53" fmla="*/ 246935 w 609549"/>
                <a:gd name="connsiteY53" fmla="*/ 106831 h 586216"/>
                <a:gd name="connsiteX54" fmla="*/ 254886 w 609549"/>
                <a:gd name="connsiteY54" fmla="*/ 114819 h 586216"/>
                <a:gd name="connsiteX55" fmla="*/ 257600 w 609549"/>
                <a:gd name="connsiteY55" fmla="*/ 138879 h 586216"/>
                <a:gd name="connsiteX56" fmla="*/ 254886 w 609549"/>
                <a:gd name="connsiteY56" fmla="*/ 142255 h 586216"/>
                <a:gd name="connsiteX57" fmla="*/ 252315 w 609549"/>
                <a:gd name="connsiteY57" fmla="*/ 144823 h 586216"/>
                <a:gd name="connsiteX58" fmla="*/ 246696 w 609549"/>
                <a:gd name="connsiteY58" fmla="*/ 150434 h 586216"/>
                <a:gd name="connsiteX59" fmla="*/ 175892 w 609549"/>
                <a:gd name="connsiteY59" fmla="*/ 221140 h 586216"/>
                <a:gd name="connsiteX60" fmla="*/ 172463 w 609549"/>
                <a:gd name="connsiteY60" fmla="*/ 224611 h 586216"/>
                <a:gd name="connsiteX61" fmla="*/ 170130 w 609549"/>
                <a:gd name="connsiteY61" fmla="*/ 226560 h 586216"/>
                <a:gd name="connsiteX62" fmla="*/ 162274 w 609549"/>
                <a:gd name="connsiteY62" fmla="*/ 229936 h 586216"/>
                <a:gd name="connsiteX63" fmla="*/ 158702 w 609549"/>
                <a:gd name="connsiteY63" fmla="*/ 230269 h 586216"/>
                <a:gd name="connsiteX64" fmla="*/ 144942 w 609549"/>
                <a:gd name="connsiteY64" fmla="*/ 224611 h 586216"/>
                <a:gd name="connsiteX65" fmla="*/ 137609 w 609549"/>
                <a:gd name="connsiteY65" fmla="*/ 217288 h 586216"/>
                <a:gd name="connsiteX66" fmla="*/ 69804 w 609549"/>
                <a:gd name="connsiteY66" fmla="*/ 149578 h 586216"/>
                <a:gd name="connsiteX67" fmla="*/ 62519 w 609549"/>
                <a:gd name="connsiteY67" fmla="*/ 142255 h 586216"/>
                <a:gd name="connsiteX68" fmla="*/ 62519 w 609549"/>
                <a:gd name="connsiteY68" fmla="*/ 114819 h 586216"/>
                <a:gd name="connsiteX69" fmla="*/ 144942 w 609549"/>
                <a:gd name="connsiteY69" fmla="*/ 32464 h 586216"/>
                <a:gd name="connsiteX70" fmla="*/ 158702 w 609549"/>
                <a:gd name="connsiteY70" fmla="*/ 26758 h 586216"/>
                <a:gd name="connsiteX71" fmla="*/ 254809 w 609549"/>
                <a:gd name="connsiteY71" fmla="*/ 6542 h 586216"/>
                <a:gd name="connsiteX72" fmla="*/ 321015 w 609549"/>
                <a:gd name="connsiteY72" fmla="*/ 29913 h 586216"/>
                <a:gd name="connsiteX73" fmla="*/ 260017 w 609549"/>
                <a:gd name="connsiteY73" fmla="*/ 97465 h 586216"/>
                <a:gd name="connsiteX74" fmla="*/ 193067 w 609549"/>
                <a:gd name="connsiteY74" fmla="*/ 30626 h 586216"/>
                <a:gd name="connsiteX75" fmla="*/ 254809 w 609549"/>
                <a:gd name="connsiteY75" fmla="*/ 6542 h 586216"/>
                <a:gd name="connsiteX76" fmla="*/ 503105 w 609549"/>
                <a:gd name="connsiteY76" fmla="*/ 953 h 586216"/>
                <a:gd name="connsiteX77" fmla="*/ 538560 w 609549"/>
                <a:gd name="connsiteY77" fmla="*/ 10911 h 586216"/>
                <a:gd name="connsiteX78" fmla="*/ 542083 w 609549"/>
                <a:gd name="connsiteY78" fmla="*/ 30073 h 586216"/>
                <a:gd name="connsiteX79" fmla="*/ 465709 w 609549"/>
                <a:gd name="connsiteY79" fmla="*/ 106341 h 586216"/>
                <a:gd name="connsiteX80" fmla="*/ 465709 w 609549"/>
                <a:gd name="connsiteY80" fmla="*/ 139911 h 586216"/>
                <a:gd name="connsiteX81" fmla="*/ 542131 w 609549"/>
                <a:gd name="connsiteY81" fmla="*/ 216227 h 586216"/>
                <a:gd name="connsiteX82" fmla="*/ 538655 w 609549"/>
                <a:gd name="connsiteY82" fmla="*/ 235246 h 586216"/>
                <a:gd name="connsiteX83" fmla="*/ 442187 w 609549"/>
                <a:gd name="connsiteY83" fmla="*/ 237528 h 586216"/>
                <a:gd name="connsiteX84" fmla="*/ 399238 w 609549"/>
                <a:gd name="connsiteY84" fmla="*/ 280370 h 586216"/>
                <a:gd name="connsiteX85" fmla="*/ 328482 w 609549"/>
                <a:gd name="connsiteY85" fmla="*/ 209712 h 586216"/>
                <a:gd name="connsiteX86" fmla="*/ 372240 w 609549"/>
                <a:gd name="connsiteY86" fmla="*/ 166015 h 586216"/>
                <a:gd name="connsiteX87" fmla="*/ 400571 w 609549"/>
                <a:gd name="connsiteY87" fmla="*/ 36064 h 586216"/>
                <a:gd name="connsiteX88" fmla="*/ 503105 w 609549"/>
                <a:gd name="connsiteY88" fmla="*/ 953 h 586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</a:cxnLst>
              <a:rect l="l" t="t" r="r" b="b"/>
              <a:pathLst>
                <a:path w="609549" h="586216">
                  <a:moveTo>
                    <a:pt x="61288" y="383285"/>
                  </a:moveTo>
                  <a:cubicBezTo>
                    <a:pt x="64829" y="383106"/>
                    <a:pt x="68448" y="384367"/>
                    <a:pt x="71162" y="387101"/>
                  </a:cubicBezTo>
                  <a:lnTo>
                    <a:pt x="120018" y="435892"/>
                  </a:lnTo>
                  <a:cubicBezTo>
                    <a:pt x="125113" y="440933"/>
                    <a:pt x="125113" y="449160"/>
                    <a:pt x="120018" y="454200"/>
                  </a:cubicBezTo>
                  <a:lnTo>
                    <a:pt x="56639" y="517543"/>
                  </a:lnTo>
                  <a:cubicBezTo>
                    <a:pt x="50211" y="523963"/>
                    <a:pt x="39211" y="522013"/>
                    <a:pt x="35592" y="513644"/>
                  </a:cubicBezTo>
                  <a:cubicBezTo>
                    <a:pt x="17783" y="472794"/>
                    <a:pt x="23211" y="424288"/>
                    <a:pt x="51877" y="388099"/>
                  </a:cubicBezTo>
                  <a:cubicBezTo>
                    <a:pt x="54282" y="385079"/>
                    <a:pt x="57746" y="383463"/>
                    <a:pt x="61288" y="383285"/>
                  </a:cubicBezTo>
                  <a:close/>
                  <a:moveTo>
                    <a:pt x="235245" y="302810"/>
                  </a:moveTo>
                  <a:lnTo>
                    <a:pt x="306042" y="373466"/>
                  </a:lnTo>
                  <a:lnTo>
                    <a:pt x="258717" y="420680"/>
                  </a:lnTo>
                  <a:cubicBezTo>
                    <a:pt x="274667" y="464329"/>
                    <a:pt x="265192" y="515300"/>
                    <a:pt x="230246" y="550152"/>
                  </a:cubicBezTo>
                  <a:cubicBezTo>
                    <a:pt x="192919" y="587430"/>
                    <a:pt x="137644" y="595798"/>
                    <a:pt x="92223" y="575305"/>
                  </a:cubicBezTo>
                  <a:cubicBezTo>
                    <a:pt x="84701" y="571882"/>
                    <a:pt x="82892" y="561992"/>
                    <a:pt x="88748" y="556143"/>
                  </a:cubicBezTo>
                  <a:lnTo>
                    <a:pt x="165115" y="479877"/>
                  </a:lnTo>
                  <a:cubicBezTo>
                    <a:pt x="174399" y="470605"/>
                    <a:pt x="174399" y="455580"/>
                    <a:pt x="165115" y="446308"/>
                  </a:cubicBezTo>
                  <a:lnTo>
                    <a:pt x="88700" y="369995"/>
                  </a:lnTo>
                  <a:cubicBezTo>
                    <a:pt x="82844" y="364194"/>
                    <a:pt x="84653" y="354399"/>
                    <a:pt x="92128" y="350976"/>
                  </a:cubicBezTo>
                  <a:cubicBezTo>
                    <a:pt x="122789" y="337092"/>
                    <a:pt x="157973" y="336379"/>
                    <a:pt x="189111" y="348884"/>
                  </a:cubicBezTo>
                  <a:close/>
                  <a:moveTo>
                    <a:pt x="257958" y="161679"/>
                  </a:moveTo>
                  <a:lnTo>
                    <a:pt x="317251" y="220879"/>
                  </a:lnTo>
                  <a:lnTo>
                    <a:pt x="388070" y="291586"/>
                  </a:lnTo>
                  <a:lnTo>
                    <a:pt x="604906" y="508130"/>
                  </a:lnTo>
                  <a:cubicBezTo>
                    <a:pt x="611097" y="514311"/>
                    <a:pt x="611097" y="524344"/>
                    <a:pt x="604906" y="530526"/>
                  </a:cubicBezTo>
                  <a:lnTo>
                    <a:pt x="556567" y="578789"/>
                  </a:lnTo>
                  <a:cubicBezTo>
                    <a:pt x="553471" y="581880"/>
                    <a:pt x="549423" y="583449"/>
                    <a:pt x="545327" y="583449"/>
                  </a:cubicBezTo>
                  <a:cubicBezTo>
                    <a:pt x="541279" y="583449"/>
                    <a:pt x="537231" y="581880"/>
                    <a:pt x="534135" y="578789"/>
                  </a:cubicBezTo>
                  <a:lnTo>
                    <a:pt x="317251" y="362293"/>
                  </a:lnTo>
                  <a:lnTo>
                    <a:pt x="246481" y="291586"/>
                  </a:lnTo>
                  <a:lnTo>
                    <a:pt x="187140" y="232339"/>
                  </a:lnTo>
                  <a:close/>
                  <a:moveTo>
                    <a:pt x="58606" y="160814"/>
                  </a:moveTo>
                  <a:lnTo>
                    <a:pt x="126401" y="228498"/>
                  </a:lnTo>
                  <a:lnTo>
                    <a:pt x="111975" y="242899"/>
                  </a:lnTo>
                  <a:lnTo>
                    <a:pt x="119307" y="250219"/>
                  </a:lnTo>
                  <a:cubicBezTo>
                    <a:pt x="126877" y="257824"/>
                    <a:pt x="126877" y="270087"/>
                    <a:pt x="119307" y="277692"/>
                  </a:cubicBezTo>
                  <a:lnTo>
                    <a:pt x="115641" y="281352"/>
                  </a:lnTo>
                  <a:cubicBezTo>
                    <a:pt x="108024" y="288909"/>
                    <a:pt x="95741" y="288909"/>
                    <a:pt x="88123" y="281352"/>
                  </a:cubicBezTo>
                  <a:lnTo>
                    <a:pt x="5712" y="199029"/>
                  </a:lnTo>
                  <a:cubicBezTo>
                    <a:pt x="-1905" y="191424"/>
                    <a:pt x="-1905" y="179161"/>
                    <a:pt x="5712" y="171604"/>
                  </a:cubicBezTo>
                  <a:lnTo>
                    <a:pt x="9378" y="167944"/>
                  </a:lnTo>
                  <a:cubicBezTo>
                    <a:pt x="16948" y="160339"/>
                    <a:pt x="29231" y="160339"/>
                    <a:pt x="36849" y="167944"/>
                  </a:cubicBezTo>
                  <a:lnTo>
                    <a:pt x="44180" y="175264"/>
                  </a:lnTo>
                  <a:close/>
                  <a:moveTo>
                    <a:pt x="585775" y="66370"/>
                  </a:moveTo>
                  <a:cubicBezTo>
                    <a:pt x="589775" y="67101"/>
                    <a:pt x="593430" y="69680"/>
                    <a:pt x="595263" y="73839"/>
                  </a:cubicBezTo>
                  <a:cubicBezTo>
                    <a:pt x="613072" y="114675"/>
                    <a:pt x="607644" y="163212"/>
                    <a:pt x="578978" y="199341"/>
                  </a:cubicBezTo>
                  <a:cubicBezTo>
                    <a:pt x="574168" y="205379"/>
                    <a:pt x="565121" y="205854"/>
                    <a:pt x="559693" y="200387"/>
                  </a:cubicBezTo>
                  <a:lnTo>
                    <a:pt x="510789" y="151612"/>
                  </a:lnTo>
                  <a:cubicBezTo>
                    <a:pt x="505742" y="146526"/>
                    <a:pt x="505742" y="138349"/>
                    <a:pt x="510789" y="133262"/>
                  </a:cubicBezTo>
                  <a:lnTo>
                    <a:pt x="574216" y="69988"/>
                  </a:lnTo>
                  <a:cubicBezTo>
                    <a:pt x="577430" y="66756"/>
                    <a:pt x="581775" y="65639"/>
                    <a:pt x="585775" y="66370"/>
                  </a:cubicBezTo>
                  <a:close/>
                  <a:moveTo>
                    <a:pt x="158702" y="26758"/>
                  </a:moveTo>
                  <a:cubicBezTo>
                    <a:pt x="163655" y="26758"/>
                    <a:pt x="168654" y="28660"/>
                    <a:pt x="172463" y="32464"/>
                  </a:cubicBezTo>
                  <a:lnTo>
                    <a:pt x="179701" y="39691"/>
                  </a:lnTo>
                  <a:lnTo>
                    <a:pt x="246935" y="106831"/>
                  </a:lnTo>
                  <a:lnTo>
                    <a:pt x="254886" y="114819"/>
                  </a:lnTo>
                  <a:cubicBezTo>
                    <a:pt x="261457" y="121334"/>
                    <a:pt x="262362" y="131414"/>
                    <a:pt x="257600" y="138879"/>
                  </a:cubicBezTo>
                  <a:cubicBezTo>
                    <a:pt x="256839" y="140068"/>
                    <a:pt x="255934" y="141209"/>
                    <a:pt x="254886" y="142255"/>
                  </a:cubicBezTo>
                  <a:lnTo>
                    <a:pt x="252315" y="144823"/>
                  </a:lnTo>
                  <a:lnTo>
                    <a:pt x="246696" y="150434"/>
                  </a:lnTo>
                  <a:lnTo>
                    <a:pt x="175892" y="221140"/>
                  </a:lnTo>
                  <a:lnTo>
                    <a:pt x="172463" y="224611"/>
                  </a:lnTo>
                  <a:cubicBezTo>
                    <a:pt x="171702" y="225324"/>
                    <a:pt x="170940" y="225990"/>
                    <a:pt x="170130" y="226560"/>
                  </a:cubicBezTo>
                  <a:cubicBezTo>
                    <a:pt x="167749" y="228319"/>
                    <a:pt x="165083" y="229413"/>
                    <a:pt x="162274" y="229936"/>
                  </a:cubicBezTo>
                  <a:cubicBezTo>
                    <a:pt x="161083" y="230174"/>
                    <a:pt x="159893" y="230269"/>
                    <a:pt x="158702" y="230269"/>
                  </a:cubicBezTo>
                  <a:cubicBezTo>
                    <a:pt x="153703" y="230269"/>
                    <a:pt x="148751" y="228367"/>
                    <a:pt x="144942" y="224611"/>
                  </a:cubicBezTo>
                  <a:lnTo>
                    <a:pt x="137609" y="217288"/>
                  </a:lnTo>
                  <a:lnTo>
                    <a:pt x="69804" y="149578"/>
                  </a:lnTo>
                  <a:lnTo>
                    <a:pt x="62519" y="142255"/>
                  </a:lnTo>
                  <a:cubicBezTo>
                    <a:pt x="54900" y="134647"/>
                    <a:pt x="54900" y="122380"/>
                    <a:pt x="62519" y="114819"/>
                  </a:cubicBezTo>
                  <a:lnTo>
                    <a:pt x="144942" y="32464"/>
                  </a:lnTo>
                  <a:cubicBezTo>
                    <a:pt x="148751" y="28660"/>
                    <a:pt x="153750" y="26758"/>
                    <a:pt x="158702" y="26758"/>
                  </a:cubicBezTo>
                  <a:close/>
                  <a:moveTo>
                    <a:pt x="254809" y="6542"/>
                  </a:moveTo>
                  <a:cubicBezTo>
                    <a:pt x="277279" y="4029"/>
                    <a:pt x="300492" y="9424"/>
                    <a:pt x="321015" y="29913"/>
                  </a:cubicBezTo>
                  <a:cubicBezTo>
                    <a:pt x="380347" y="89193"/>
                    <a:pt x="337205" y="46124"/>
                    <a:pt x="260017" y="97465"/>
                  </a:cubicBezTo>
                  <a:lnTo>
                    <a:pt x="193067" y="30626"/>
                  </a:lnTo>
                  <a:cubicBezTo>
                    <a:pt x="210614" y="19479"/>
                    <a:pt x="232340" y="9056"/>
                    <a:pt x="254809" y="6542"/>
                  </a:cubicBezTo>
                  <a:close/>
                  <a:moveTo>
                    <a:pt x="503105" y="953"/>
                  </a:moveTo>
                  <a:cubicBezTo>
                    <a:pt x="515252" y="2468"/>
                    <a:pt x="527216" y="5788"/>
                    <a:pt x="538560" y="10911"/>
                  </a:cubicBezTo>
                  <a:cubicBezTo>
                    <a:pt x="546131" y="14334"/>
                    <a:pt x="547940" y="24224"/>
                    <a:pt x="542083" y="30073"/>
                  </a:cubicBezTo>
                  <a:lnTo>
                    <a:pt x="465709" y="106341"/>
                  </a:lnTo>
                  <a:cubicBezTo>
                    <a:pt x="456424" y="115613"/>
                    <a:pt x="456424" y="130639"/>
                    <a:pt x="465709" y="139911"/>
                  </a:cubicBezTo>
                  <a:lnTo>
                    <a:pt x="542131" y="216227"/>
                  </a:lnTo>
                  <a:cubicBezTo>
                    <a:pt x="547940" y="222028"/>
                    <a:pt x="546178" y="231823"/>
                    <a:pt x="538655" y="235246"/>
                  </a:cubicBezTo>
                  <a:cubicBezTo>
                    <a:pt x="508181" y="249035"/>
                    <a:pt x="473184" y="249844"/>
                    <a:pt x="442187" y="237528"/>
                  </a:cubicBezTo>
                  <a:lnTo>
                    <a:pt x="399238" y="280370"/>
                  </a:lnTo>
                  <a:lnTo>
                    <a:pt x="328482" y="209712"/>
                  </a:lnTo>
                  <a:lnTo>
                    <a:pt x="372240" y="166015"/>
                  </a:lnTo>
                  <a:cubicBezTo>
                    <a:pt x="356051" y="122270"/>
                    <a:pt x="365527" y="71060"/>
                    <a:pt x="400571" y="36064"/>
                  </a:cubicBezTo>
                  <a:cubicBezTo>
                    <a:pt x="428569" y="8106"/>
                    <a:pt x="466664" y="-3592"/>
                    <a:pt x="503105" y="95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19" name="îśľíḑê">
              <a:extLst>
                <a:ext uri="{FF2B5EF4-FFF2-40B4-BE49-F238E27FC236}">
                  <a16:creationId xmlns="" xmlns:a16="http://schemas.microsoft.com/office/drawing/2014/main" id="{BBB923BB-FF36-4355-A9E9-C521E7DEEDE3}"/>
                </a:ext>
              </a:extLst>
            </p:cNvPr>
            <p:cNvGrpSpPr/>
            <p:nvPr/>
          </p:nvGrpSpPr>
          <p:grpSpPr>
            <a:xfrm>
              <a:off x="669925" y="1479404"/>
              <a:ext cx="3093055" cy="1111889"/>
              <a:chOff x="8429020" y="3161137"/>
              <a:chExt cx="3093055" cy="1111889"/>
            </a:xfrm>
          </p:grpSpPr>
          <p:sp>
            <p:nvSpPr>
              <p:cNvPr id="30" name="iŝļîḑê">
                <a:extLst>
                  <a:ext uri="{FF2B5EF4-FFF2-40B4-BE49-F238E27FC236}">
                    <a16:creationId xmlns="" xmlns:a16="http://schemas.microsoft.com/office/drawing/2014/main" id="{A0EC0361-3866-4D44-B478-2B2B1ED561A5}"/>
                  </a:ext>
                </a:extLst>
              </p:cNvPr>
              <p:cNvSpPr/>
              <p:nvPr/>
            </p:nvSpPr>
            <p:spPr bwMode="auto">
              <a:xfrm>
                <a:off x="8429020" y="3548735"/>
                <a:ext cx="3093055" cy="724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31" name="ïṥḷíďe">
                <a:extLst>
                  <a:ext uri="{FF2B5EF4-FFF2-40B4-BE49-F238E27FC236}">
                    <a16:creationId xmlns="" xmlns:a16="http://schemas.microsoft.com/office/drawing/2014/main" id="{7411F811-D88B-4464-B5A3-E5583EFA6E53}"/>
                  </a:ext>
                </a:extLst>
              </p:cNvPr>
              <p:cNvSpPr txBox="1"/>
              <p:nvPr/>
            </p:nvSpPr>
            <p:spPr bwMode="auto">
              <a:xfrm>
                <a:off x="8429020" y="3161137"/>
                <a:ext cx="3093055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sp>
          <p:nvSpPr>
            <p:cNvPr id="20" name="iṣļîdê">
              <a:extLst>
                <a:ext uri="{FF2B5EF4-FFF2-40B4-BE49-F238E27FC236}">
                  <a16:creationId xmlns="" xmlns:a16="http://schemas.microsoft.com/office/drawing/2014/main" id="{2391AF7D-396B-496A-A754-1D7E8221F76D}"/>
                </a:ext>
              </a:extLst>
            </p:cNvPr>
            <p:cNvSpPr/>
            <p:nvPr/>
          </p:nvSpPr>
          <p:spPr bwMode="auto">
            <a:xfrm>
              <a:off x="3874631" y="5006228"/>
              <a:ext cx="513510" cy="494008"/>
            </a:xfrm>
            <a:custGeom>
              <a:avLst/>
              <a:gdLst>
                <a:gd name="connsiteX0" fmla="*/ 195114 w 608814"/>
                <a:gd name="connsiteY0" fmla="*/ 351627 h 585693"/>
                <a:gd name="connsiteX1" fmla="*/ 258290 w 608814"/>
                <a:gd name="connsiteY1" fmla="*/ 351627 h 585693"/>
                <a:gd name="connsiteX2" fmla="*/ 282731 w 608814"/>
                <a:gd name="connsiteY2" fmla="*/ 376018 h 585693"/>
                <a:gd name="connsiteX3" fmla="*/ 282731 w 608814"/>
                <a:gd name="connsiteY3" fmla="*/ 561210 h 585693"/>
                <a:gd name="connsiteX4" fmla="*/ 258290 w 608814"/>
                <a:gd name="connsiteY4" fmla="*/ 585693 h 585693"/>
                <a:gd name="connsiteX5" fmla="*/ 195114 w 608814"/>
                <a:gd name="connsiteY5" fmla="*/ 585693 h 585693"/>
                <a:gd name="connsiteX6" fmla="*/ 170673 w 608814"/>
                <a:gd name="connsiteY6" fmla="*/ 561210 h 585693"/>
                <a:gd name="connsiteX7" fmla="*/ 170673 w 608814"/>
                <a:gd name="connsiteY7" fmla="*/ 376018 h 585693"/>
                <a:gd name="connsiteX8" fmla="*/ 195114 w 608814"/>
                <a:gd name="connsiteY8" fmla="*/ 351627 h 585693"/>
                <a:gd name="connsiteX9" fmla="*/ 358100 w 608814"/>
                <a:gd name="connsiteY9" fmla="*/ 249872 h 585693"/>
                <a:gd name="connsiteX10" fmla="*/ 421316 w 608814"/>
                <a:gd name="connsiteY10" fmla="*/ 249872 h 585693"/>
                <a:gd name="connsiteX11" fmla="*/ 445737 w 608814"/>
                <a:gd name="connsiteY11" fmla="*/ 274267 h 585693"/>
                <a:gd name="connsiteX12" fmla="*/ 445737 w 608814"/>
                <a:gd name="connsiteY12" fmla="*/ 561206 h 585693"/>
                <a:gd name="connsiteX13" fmla="*/ 421316 w 608814"/>
                <a:gd name="connsiteY13" fmla="*/ 585693 h 585693"/>
                <a:gd name="connsiteX14" fmla="*/ 358100 w 608814"/>
                <a:gd name="connsiteY14" fmla="*/ 585693 h 585693"/>
                <a:gd name="connsiteX15" fmla="*/ 333679 w 608814"/>
                <a:gd name="connsiteY15" fmla="*/ 561206 h 585693"/>
                <a:gd name="connsiteX16" fmla="*/ 333679 w 608814"/>
                <a:gd name="connsiteY16" fmla="*/ 274267 h 585693"/>
                <a:gd name="connsiteX17" fmla="*/ 358100 w 608814"/>
                <a:gd name="connsiteY17" fmla="*/ 249872 h 585693"/>
                <a:gd name="connsiteX18" fmla="*/ 140260 w 608814"/>
                <a:gd name="connsiteY18" fmla="*/ 224680 h 585693"/>
                <a:gd name="connsiteX19" fmla="*/ 191844 w 608814"/>
                <a:gd name="connsiteY19" fmla="*/ 276122 h 585693"/>
                <a:gd name="connsiteX20" fmla="*/ 140260 w 608814"/>
                <a:gd name="connsiteY20" fmla="*/ 327564 h 585693"/>
                <a:gd name="connsiteX21" fmla="*/ 88676 w 608814"/>
                <a:gd name="connsiteY21" fmla="*/ 276122 h 585693"/>
                <a:gd name="connsiteX22" fmla="*/ 140260 w 608814"/>
                <a:gd name="connsiteY22" fmla="*/ 224680 h 585693"/>
                <a:gd name="connsiteX23" fmla="*/ 521177 w 608814"/>
                <a:gd name="connsiteY23" fmla="*/ 148117 h 585693"/>
                <a:gd name="connsiteX24" fmla="*/ 584301 w 608814"/>
                <a:gd name="connsiteY24" fmla="*/ 148117 h 585693"/>
                <a:gd name="connsiteX25" fmla="*/ 608814 w 608814"/>
                <a:gd name="connsiteY25" fmla="*/ 172601 h 585693"/>
                <a:gd name="connsiteX26" fmla="*/ 608814 w 608814"/>
                <a:gd name="connsiteY26" fmla="*/ 561209 h 585693"/>
                <a:gd name="connsiteX27" fmla="*/ 584301 w 608814"/>
                <a:gd name="connsiteY27" fmla="*/ 585693 h 585693"/>
                <a:gd name="connsiteX28" fmla="*/ 521177 w 608814"/>
                <a:gd name="connsiteY28" fmla="*/ 585693 h 585693"/>
                <a:gd name="connsiteX29" fmla="*/ 496756 w 608814"/>
                <a:gd name="connsiteY29" fmla="*/ 561209 h 585693"/>
                <a:gd name="connsiteX30" fmla="*/ 496756 w 608814"/>
                <a:gd name="connsiteY30" fmla="*/ 172601 h 585693"/>
                <a:gd name="connsiteX31" fmla="*/ 521177 w 608814"/>
                <a:gd name="connsiteY31" fmla="*/ 148117 h 585693"/>
                <a:gd name="connsiteX32" fmla="*/ 116229 w 608814"/>
                <a:gd name="connsiteY32" fmla="*/ 131322 h 585693"/>
                <a:gd name="connsiteX33" fmla="*/ 164246 w 608814"/>
                <a:gd name="connsiteY33" fmla="*/ 131322 h 585693"/>
                <a:gd name="connsiteX34" fmla="*/ 184061 w 608814"/>
                <a:gd name="connsiteY34" fmla="*/ 151113 h 585693"/>
                <a:gd name="connsiteX35" fmla="*/ 184061 w 608814"/>
                <a:gd name="connsiteY35" fmla="*/ 171457 h 585693"/>
                <a:gd name="connsiteX36" fmla="*/ 208669 w 608814"/>
                <a:gd name="connsiteY36" fmla="*/ 186094 h 585693"/>
                <a:gd name="connsiteX37" fmla="*/ 226641 w 608814"/>
                <a:gd name="connsiteY37" fmla="*/ 175692 h 585693"/>
                <a:gd name="connsiteX38" fmla="*/ 253737 w 608814"/>
                <a:gd name="connsiteY38" fmla="*/ 182964 h 585693"/>
                <a:gd name="connsiteX39" fmla="*/ 277792 w 608814"/>
                <a:gd name="connsiteY39" fmla="*/ 224572 h 585693"/>
                <a:gd name="connsiteX40" fmla="*/ 279727 w 608814"/>
                <a:gd name="connsiteY40" fmla="*/ 239577 h 585693"/>
                <a:gd name="connsiteX41" fmla="*/ 270511 w 608814"/>
                <a:gd name="connsiteY41" fmla="*/ 251544 h 585693"/>
                <a:gd name="connsiteX42" fmla="*/ 252355 w 608814"/>
                <a:gd name="connsiteY42" fmla="*/ 262038 h 585693"/>
                <a:gd name="connsiteX43" fmla="*/ 253829 w 608814"/>
                <a:gd name="connsiteY43" fmla="*/ 276122 h 585693"/>
                <a:gd name="connsiteX44" fmla="*/ 252355 w 608814"/>
                <a:gd name="connsiteY44" fmla="*/ 290206 h 585693"/>
                <a:gd name="connsiteX45" fmla="*/ 270511 w 608814"/>
                <a:gd name="connsiteY45" fmla="*/ 300700 h 585693"/>
                <a:gd name="connsiteX46" fmla="*/ 278714 w 608814"/>
                <a:gd name="connsiteY46" fmla="*/ 325094 h 585693"/>
                <a:gd name="connsiteX47" fmla="*/ 258253 w 608814"/>
                <a:gd name="connsiteY47" fmla="*/ 321136 h 585693"/>
                <a:gd name="connsiteX48" fmla="*/ 195858 w 608814"/>
                <a:gd name="connsiteY48" fmla="*/ 321136 h 585693"/>
                <a:gd name="connsiteX49" fmla="*/ 212171 w 608814"/>
                <a:gd name="connsiteY49" fmla="*/ 276122 h 585693"/>
                <a:gd name="connsiteX50" fmla="*/ 140191 w 608814"/>
                <a:gd name="connsiteY50" fmla="*/ 204320 h 585693"/>
                <a:gd name="connsiteX51" fmla="*/ 68304 w 608814"/>
                <a:gd name="connsiteY51" fmla="*/ 276122 h 585693"/>
                <a:gd name="connsiteX52" fmla="*/ 140191 w 608814"/>
                <a:gd name="connsiteY52" fmla="*/ 348016 h 585693"/>
                <a:gd name="connsiteX53" fmla="*/ 148486 w 608814"/>
                <a:gd name="connsiteY53" fmla="*/ 347095 h 585693"/>
                <a:gd name="connsiteX54" fmla="*/ 140099 w 608814"/>
                <a:gd name="connsiteY54" fmla="*/ 376000 h 585693"/>
                <a:gd name="connsiteX55" fmla="*/ 140099 w 608814"/>
                <a:gd name="connsiteY55" fmla="*/ 420922 h 585693"/>
                <a:gd name="connsiteX56" fmla="*/ 116229 w 608814"/>
                <a:gd name="connsiteY56" fmla="*/ 420922 h 585693"/>
                <a:gd name="connsiteX57" fmla="*/ 96413 w 608814"/>
                <a:gd name="connsiteY57" fmla="*/ 401131 h 585693"/>
                <a:gd name="connsiteX58" fmla="*/ 96413 w 608814"/>
                <a:gd name="connsiteY58" fmla="*/ 380787 h 585693"/>
                <a:gd name="connsiteX59" fmla="*/ 71806 w 608814"/>
                <a:gd name="connsiteY59" fmla="*/ 366150 h 585693"/>
                <a:gd name="connsiteX60" fmla="*/ 53742 w 608814"/>
                <a:gd name="connsiteY60" fmla="*/ 376552 h 585693"/>
                <a:gd name="connsiteX61" fmla="*/ 38719 w 608814"/>
                <a:gd name="connsiteY61" fmla="*/ 378577 h 585693"/>
                <a:gd name="connsiteX62" fmla="*/ 26738 w 608814"/>
                <a:gd name="connsiteY62" fmla="*/ 369372 h 585693"/>
                <a:gd name="connsiteX63" fmla="*/ 2683 w 608814"/>
                <a:gd name="connsiteY63" fmla="*/ 327764 h 585693"/>
                <a:gd name="connsiteX64" fmla="*/ 9872 w 608814"/>
                <a:gd name="connsiteY64" fmla="*/ 300700 h 585693"/>
                <a:gd name="connsiteX65" fmla="*/ 28120 w 608814"/>
                <a:gd name="connsiteY65" fmla="*/ 290206 h 585693"/>
                <a:gd name="connsiteX66" fmla="*/ 26645 w 608814"/>
                <a:gd name="connsiteY66" fmla="*/ 276122 h 585693"/>
                <a:gd name="connsiteX67" fmla="*/ 28120 w 608814"/>
                <a:gd name="connsiteY67" fmla="*/ 262038 h 585693"/>
                <a:gd name="connsiteX68" fmla="*/ 9872 w 608814"/>
                <a:gd name="connsiteY68" fmla="*/ 251544 h 585693"/>
                <a:gd name="connsiteX69" fmla="*/ 2683 w 608814"/>
                <a:gd name="connsiteY69" fmla="*/ 224572 h 585693"/>
                <a:gd name="connsiteX70" fmla="*/ 26738 w 608814"/>
                <a:gd name="connsiteY70" fmla="*/ 182964 h 585693"/>
                <a:gd name="connsiteX71" fmla="*/ 38719 w 608814"/>
                <a:gd name="connsiteY71" fmla="*/ 173759 h 585693"/>
                <a:gd name="connsiteX72" fmla="*/ 53742 w 608814"/>
                <a:gd name="connsiteY72" fmla="*/ 175692 h 585693"/>
                <a:gd name="connsiteX73" fmla="*/ 71806 w 608814"/>
                <a:gd name="connsiteY73" fmla="*/ 186094 h 585693"/>
                <a:gd name="connsiteX74" fmla="*/ 96413 w 608814"/>
                <a:gd name="connsiteY74" fmla="*/ 171457 h 585693"/>
                <a:gd name="connsiteX75" fmla="*/ 96413 w 608814"/>
                <a:gd name="connsiteY75" fmla="*/ 151113 h 585693"/>
                <a:gd name="connsiteX76" fmla="*/ 116229 w 608814"/>
                <a:gd name="connsiteY76" fmla="*/ 131322 h 585693"/>
                <a:gd name="connsiteX77" fmla="*/ 445756 w 608814"/>
                <a:gd name="connsiteY77" fmla="*/ 83476 h 585693"/>
                <a:gd name="connsiteX78" fmla="*/ 414140 w 608814"/>
                <a:gd name="connsiteY78" fmla="*/ 115044 h 585693"/>
                <a:gd name="connsiteX79" fmla="*/ 445756 w 608814"/>
                <a:gd name="connsiteY79" fmla="*/ 146520 h 585693"/>
                <a:gd name="connsiteX80" fmla="*/ 477371 w 608814"/>
                <a:gd name="connsiteY80" fmla="*/ 115044 h 585693"/>
                <a:gd name="connsiteX81" fmla="*/ 445756 w 608814"/>
                <a:gd name="connsiteY81" fmla="*/ 83476 h 585693"/>
                <a:gd name="connsiteX82" fmla="*/ 426676 w 608814"/>
                <a:gd name="connsiteY82" fmla="*/ 0 h 585693"/>
                <a:gd name="connsiteX83" fmla="*/ 464835 w 608814"/>
                <a:gd name="connsiteY83" fmla="*/ 0 h 585693"/>
                <a:gd name="connsiteX84" fmla="*/ 480597 w 608814"/>
                <a:gd name="connsiteY84" fmla="*/ 15738 h 585693"/>
                <a:gd name="connsiteX85" fmla="*/ 480597 w 608814"/>
                <a:gd name="connsiteY85" fmla="*/ 31936 h 585693"/>
                <a:gd name="connsiteX86" fmla="*/ 500138 w 608814"/>
                <a:gd name="connsiteY86" fmla="*/ 43533 h 585693"/>
                <a:gd name="connsiteX87" fmla="*/ 514425 w 608814"/>
                <a:gd name="connsiteY87" fmla="*/ 35249 h 585693"/>
                <a:gd name="connsiteX88" fmla="*/ 535901 w 608814"/>
                <a:gd name="connsiteY88" fmla="*/ 40956 h 585693"/>
                <a:gd name="connsiteX89" fmla="*/ 554981 w 608814"/>
                <a:gd name="connsiteY89" fmla="*/ 73996 h 585693"/>
                <a:gd name="connsiteX90" fmla="*/ 556640 w 608814"/>
                <a:gd name="connsiteY90" fmla="*/ 85961 h 585693"/>
                <a:gd name="connsiteX91" fmla="*/ 549266 w 608814"/>
                <a:gd name="connsiteY91" fmla="*/ 95440 h 585693"/>
                <a:gd name="connsiteX92" fmla="*/ 534887 w 608814"/>
                <a:gd name="connsiteY92" fmla="*/ 103815 h 585693"/>
                <a:gd name="connsiteX93" fmla="*/ 535993 w 608814"/>
                <a:gd name="connsiteY93" fmla="*/ 115044 h 585693"/>
                <a:gd name="connsiteX94" fmla="*/ 535717 w 608814"/>
                <a:gd name="connsiteY94" fmla="*/ 117621 h 585693"/>
                <a:gd name="connsiteX95" fmla="*/ 521153 w 608814"/>
                <a:gd name="connsiteY95" fmla="*/ 117621 h 585693"/>
                <a:gd name="connsiteX96" fmla="*/ 466126 w 608814"/>
                <a:gd name="connsiteY96" fmla="*/ 172565 h 585693"/>
                <a:gd name="connsiteX97" fmla="*/ 466126 w 608814"/>
                <a:gd name="connsiteY97" fmla="*/ 229719 h 585693"/>
                <a:gd name="connsiteX98" fmla="*/ 466126 w 608814"/>
                <a:gd name="connsiteY98" fmla="*/ 242604 h 585693"/>
                <a:gd name="connsiteX99" fmla="*/ 453590 w 608814"/>
                <a:gd name="connsiteY99" fmla="*/ 229995 h 585693"/>
                <a:gd name="connsiteX100" fmla="*/ 421330 w 608814"/>
                <a:gd name="connsiteY100" fmla="*/ 219319 h 585693"/>
                <a:gd name="connsiteX101" fmla="*/ 411928 w 608814"/>
                <a:gd name="connsiteY101" fmla="*/ 219319 h 585693"/>
                <a:gd name="connsiteX102" fmla="*/ 410914 w 608814"/>
                <a:gd name="connsiteY102" fmla="*/ 214257 h 585693"/>
                <a:gd name="connsiteX103" fmla="*/ 410914 w 608814"/>
                <a:gd name="connsiteY103" fmla="*/ 198059 h 585693"/>
                <a:gd name="connsiteX104" fmla="*/ 391373 w 608814"/>
                <a:gd name="connsiteY104" fmla="*/ 186463 h 585693"/>
                <a:gd name="connsiteX105" fmla="*/ 377086 w 608814"/>
                <a:gd name="connsiteY105" fmla="*/ 194746 h 585693"/>
                <a:gd name="connsiteX106" fmla="*/ 365104 w 608814"/>
                <a:gd name="connsiteY106" fmla="*/ 196310 h 585693"/>
                <a:gd name="connsiteX107" fmla="*/ 355610 w 608814"/>
                <a:gd name="connsiteY107" fmla="*/ 189040 h 585693"/>
                <a:gd name="connsiteX108" fmla="*/ 336530 w 608814"/>
                <a:gd name="connsiteY108" fmla="*/ 155999 h 585693"/>
                <a:gd name="connsiteX109" fmla="*/ 342245 w 608814"/>
                <a:gd name="connsiteY109" fmla="*/ 134463 h 585693"/>
                <a:gd name="connsiteX110" fmla="*/ 356716 w 608814"/>
                <a:gd name="connsiteY110" fmla="*/ 126180 h 585693"/>
                <a:gd name="connsiteX111" fmla="*/ 355518 w 608814"/>
                <a:gd name="connsiteY111" fmla="*/ 115044 h 585693"/>
                <a:gd name="connsiteX112" fmla="*/ 356716 w 608814"/>
                <a:gd name="connsiteY112" fmla="*/ 103815 h 585693"/>
                <a:gd name="connsiteX113" fmla="*/ 342245 w 608814"/>
                <a:gd name="connsiteY113" fmla="*/ 95440 h 585693"/>
                <a:gd name="connsiteX114" fmla="*/ 336530 w 608814"/>
                <a:gd name="connsiteY114" fmla="*/ 73996 h 585693"/>
                <a:gd name="connsiteX115" fmla="*/ 355610 w 608814"/>
                <a:gd name="connsiteY115" fmla="*/ 40956 h 585693"/>
                <a:gd name="connsiteX116" fmla="*/ 365104 w 608814"/>
                <a:gd name="connsiteY116" fmla="*/ 33685 h 585693"/>
                <a:gd name="connsiteX117" fmla="*/ 377086 w 608814"/>
                <a:gd name="connsiteY117" fmla="*/ 35249 h 585693"/>
                <a:gd name="connsiteX118" fmla="*/ 391373 w 608814"/>
                <a:gd name="connsiteY118" fmla="*/ 43533 h 585693"/>
                <a:gd name="connsiteX119" fmla="*/ 410914 w 608814"/>
                <a:gd name="connsiteY119" fmla="*/ 31936 h 585693"/>
                <a:gd name="connsiteX120" fmla="*/ 410914 w 608814"/>
                <a:gd name="connsiteY120" fmla="*/ 15738 h 585693"/>
                <a:gd name="connsiteX121" fmla="*/ 426676 w 608814"/>
                <a:gd name="connsiteY121" fmla="*/ 0 h 5856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</a:cxnLst>
              <a:rect l="l" t="t" r="r" b="b"/>
              <a:pathLst>
                <a:path w="608814" h="585693">
                  <a:moveTo>
                    <a:pt x="195114" y="351627"/>
                  </a:moveTo>
                  <a:lnTo>
                    <a:pt x="258290" y="351627"/>
                  </a:lnTo>
                  <a:cubicBezTo>
                    <a:pt x="271848" y="351627"/>
                    <a:pt x="282731" y="362580"/>
                    <a:pt x="282731" y="376018"/>
                  </a:cubicBezTo>
                  <a:lnTo>
                    <a:pt x="282731" y="561210"/>
                  </a:lnTo>
                  <a:cubicBezTo>
                    <a:pt x="282731" y="574740"/>
                    <a:pt x="271848" y="585693"/>
                    <a:pt x="258290" y="585693"/>
                  </a:cubicBezTo>
                  <a:lnTo>
                    <a:pt x="195114" y="585693"/>
                  </a:lnTo>
                  <a:cubicBezTo>
                    <a:pt x="181556" y="585693"/>
                    <a:pt x="170673" y="574740"/>
                    <a:pt x="170673" y="561210"/>
                  </a:cubicBezTo>
                  <a:lnTo>
                    <a:pt x="170673" y="376018"/>
                  </a:lnTo>
                  <a:cubicBezTo>
                    <a:pt x="170673" y="362580"/>
                    <a:pt x="181556" y="351627"/>
                    <a:pt x="195114" y="351627"/>
                  </a:cubicBezTo>
                  <a:close/>
                  <a:moveTo>
                    <a:pt x="358100" y="249872"/>
                  </a:moveTo>
                  <a:lnTo>
                    <a:pt x="421316" y="249872"/>
                  </a:lnTo>
                  <a:cubicBezTo>
                    <a:pt x="434771" y="249872"/>
                    <a:pt x="445737" y="260735"/>
                    <a:pt x="445737" y="274267"/>
                  </a:cubicBezTo>
                  <a:lnTo>
                    <a:pt x="445737" y="561206"/>
                  </a:lnTo>
                  <a:cubicBezTo>
                    <a:pt x="445737" y="574738"/>
                    <a:pt x="434771" y="585693"/>
                    <a:pt x="421316" y="585693"/>
                  </a:cubicBezTo>
                  <a:lnTo>
                    <a:pt x="358100" y="585693"/>
                  </a:lnTo>
                  <a:cubicBezTo>
                    <a:pt x="344645" y="585693"/>
                    <a:pt x="333679" y="574738"/>
                    <a:pt x="333679" y="561206"/>
                  </a:cubicBezTo>
                  <a:lnTo>
                    <a:pt x="333679" y="274267"/>
                  </a:lnTo>
                  <a:cubicBezTo>
                    <a:pt x="333679" y="260735"/>
                    <a:pt x="344645" y="249872"/>
                    <a:pt x="358100" y="249872"/>
                  </a:cubicBezTo>
                  <a:close/>
                  <a:moveTo>
                    <a:pt x="140260" y="224680"/>
                  </a:moveTo>
                  <a:cubicBezTo>
                    <a:pt x="168749" y="224680"/>
                    <a:pt x="191844" y="247711"/>
                    <a:pt x="191844" y="276122"/>
                  </a:cubicBezTo>
                  <a:cubicBezTo>
                    <a:pt x="191844" y="304533"/>
                    <a:pt x="168749" y="327564"/>
                    <a:pt x="140260" y="327564"/>
                  </a:cubicBezTo>
                  <a:cubicBezTo>
                    <a:pt x="111771" y="327564"/>
                    <a:pt x="88676" y="304533"/>
                    <a:pt x="88676" y="276122"/>
                  </a:cubicBezTo>
                  <a:cubicBezTo>
                    <a:pt x="88676" y="247711"/>
                    <a:pt x="111771" y="224680"/>
                    <a:pt x="140260" y="224680"/>
                  </a:cubicBezTo>
                  <a:close/>
                  <a:moveTo>
                    <a:pt x="521177" y="148117"/>
                  </a:moveTo>
                  <a:lnTo>
                    <a:pt x="584301" y="148117"/>
                  </a:lnTo>
                  <a:cubicBezTo>
                    <a:pt x="597848" y="148117"/>
                    <a:pt x="608814" y="159070"/>
                    <a:pt x="608814" y="172601"/>
                  </a:cubicBezTo>
                  <a:lnTo>
                    <a:pt x="608814" y="561209"/>
                  </a:lnTo>
                  <a:cubicBezTo>
                    <a:pt x="608814" y="574740"/>
                    <a:pt x="597848" y="585693"/>
                    <a:pt x="584301" y="585693"/>
                  </a:cubicBezTo>
                  <a:lnTo>
                    <a:pt x="521177" y="585693"/>
                  </a:lnTo>
                  <a:cubicBezTo>
                    <a:pt x="507722" y="585693"/>
                    <a:pt x="496756" y="574740"/>
                    <a:pt x="496756" y="561209"/>
                  </a:cubicBezTo>
                  <a:lnTo>
                    <a:pt x="496756" y="172601"/>
                  </a:lnTo>
                  <a:cubicBezTo>
                    <a:pt x="496756" y="159070"/>
                    <a:pt x="507722" y="148117"/>
                    <a:pt x="521177" y="148117"/>
                  </a:cubicBezTo>
                  <a:close/>
                  <a:moveTo>
                    <a:pt x="116229" y="131322"/>
                  </a:moveTo>
                  <a:lnTo>
                    <a:pt x="164246" y="131322"/>
                  </a:lnTo>
                  <a:cubicBezTo>
                    <a:pt x="175214" y="131322"/>
                    <a:pt x="184061" y="140159"/>
                    <a:pt x="184061" y="151113"/>
                  </a:cubicBezTo>
                  <a:lnTo>
                    <a:pt x="184061" y="171457"/>
                  </a:lnTo>
                  <a:cubicBezTo>
                    <a:pt x="193001" y="175231"/>
                    <a:pt x="201019" y="180386"/>
                    <a:pt x="208669" y="186094"/>
                  </a:cubicBezTo>
                  <a:lnTo>
                    <a:pt x="226641" y="175692"/>
                  </a:lnTo>
                  <a:cubicBezTo>
                    <a:pt x="236134" y="170261"/>
                    <a:pt x="248300" y="173482"/>
                    <a:pt x="253737" y="182964"/>
                  </a:cubicBezTo>
                  <a:lnTo>
                    <a:pt x="277792" y="224572"/>
                  </a:lnTo>
                  <a:cubicBezTo>
                    <a:pt x="280465" y="229083"/>
                    <a:pt x="281110" y="234514"/>
                    <a:pt x="279727" y="239577"/>
                  </a:cubicBezTo>
                  <a:cubicBezTo>
                    <a:pt x="278437" y="244640"/>
                    <a:pt x="275119" y="248966"/>
                    <a:pt x="270511" y="251544"/>
                  </a:cubicBezTo>
                  <a:lnTo>
                    <a:pt x="252355" y="262038"/>
                  </a:lnTo>
                  <a:cubicBezTo>
                    <a:pt x="253000" y="266733"/>
                    <a:pt x="253829" y="271335"/>
                    <a:pt x="253829" y="276122"/>
                  </a:cubicBezTo>
                  <a:cubicBezTo>
                    <a:pt x="253829" y="281001"/>
                    <a:pt x="253000" y="285604"/>
                    <a:pt x="252355" y="290206"/>
                  </a:cubicBezTo>
                  <a:lnTo>
                    <a:pt x="270511" y="300700"/>
                  </a:lnTo>
                  <a:cubicBezTo>
                    <a:pt x="279174" y="305671"/>
                    <a:pt x="282308" y="316165"/>
                    <a:pt x="278714" y="325094"/>
                  </a:cubicBezTo>
                  <a:cubicBezTo>
                    <a:pt x="272354" y="322609"/>
                    <a:pt x="265442" y="321136"/>
                    <a:pt x="258253" y="321136"/>
                  </a:cubicBezTo>
                  <a:lnTo>
                    <a:pt x="195858" y="321136"/>
                  </a:lnTo>
                  <a:cubicBezTo>
                    <a:pt x="205904" y="308709"/>
                    <a:pt x="212171" y="293244"/>
                    <a:pt x="212171" y="276122"/>
                  </a:cubicBezTo>
                  <a:cubicBezTo>
                    <a:pt x="212171" y="236539"/>
                    <a:pt x="179914" y="204320"/>
                    <a:pt x="140191" y="204320"/>
                  </a:cubicBezTo>
                  <a:cubicBezTo>
                    <a:pt x="100561" y="204320"/>
                    <a:pt x="68304" y="236539"/>
                    <a:pt x="68304" y="276122"/>
                  </a:cubicBezTo>
                  <a:cubicBezTo>
                    <a:pt x="68304" y="315797"/>
                    <a:pt x="100561" y="348016"/>
                    <a:pt x="140191" y="348016"/>
                  </a:cubicBezTo>
                  <a:cubicBezTo>
                    <a:pt x="143048" y="348016"/>
                    <a:pt x="145721" y="347463"/>
                    <a:pt x="148486" y="347095"/>
                  </a:cubicBezTo>
                  <a:cubicBezTo>
                    <a:pt x="143233" y="355564"/>
                    <a:pt x="140099" y="365414"/>
                    <a:pt x="140099" y="376000"/>
                  </a:cubicBezTo>
                  <a:lnTo>
                    <a:pt x="140099" y="420922"/>
                  </a:lnTo>
                  <a:lnTo>
                    <a:pt x="116229" y="420922"/>
                  </a:lnTo>
                  <a:cubicBezTo>
                    <a:pt x="105261" y="420922"/>
                    <a:pt x="96413" y="412085"/>
                    <a:pt x="96413" y="401131"/>
                  </a:cubicBezTo>
                  <a:lnTo>
                    <a:pt x="96413" y="380787"/>
                  </a:lnTo>
                  <a:cubicBezTo>
                    <a:pt x="87474" y="377013"/>
                    <a:pt x="79455" y="371950"/>
                    <a:pt x="71806" y="366150"/>
                  </a:cubicBezTo>
                  <a:lnTo>
                    <a:pt x="53742" y="376552"/>
                  </a:lnTo>
                  <a:cubicBezTo>
                    <a:pt x="49226" y="379222"/>
                    <a:pt x="43788" y="379866"/>
                    <a:pt x="38719" y="378577"/>
                  </a:cubicBezTo>
                  <a:cubicBezTo>
                    <a:pt x="33650" y="377197"/>
                    <a:pt x="29318" y="373883"/>
                    <a:pt x="26738" y="369372"/>
                  </a:cubicBezTo>
                  <a:lnTo>
                    <a:pt x="2683" y="327764"/>
                  </a:lnTo>
                  <a:cubicBezTo>
                    <a:pt x="-2847" y="318282"/>
                    <a:pt x="471" y="306131"/>
                    <a:pt x="9872" y="300700"/>
                  </a:cubicBezTo>
                  <a:lnTo>
                    <a:pt x="28120" y="290206"/>
                  </a:lnTo>
                  <a:cubicBezTo>
                    <a:pt x="27475" y="285604"/>
                    <a:pt x="26645" y="281001"/>
                    <a:pt x="26645" y="276122"/>
                  </a:cubicBezTo>
                  <a:cubicBezTo>
                    <a:pt x="26645" y="271335"/>
                    <a:pt x="27475" y="266733"/>
                    <a:pt x="28120" y="262038"/>
                  </a:cubicBezTo>
                  <a:lnTo>
                    <a:pt x="9872" y="251544"/>
                  </a:lnTo>
                  <a:cubicBezTo>
                    <a:pt x="471" y="246113"/>
                    <a:pt x="-2847" y="233962"/>
                    <a:pt x="2683" y="224572"/>
                  </a:cubicBezTo>
                  <a:lnTo>
                    <a:pt x="26738" y="182964"/>
                  </a:lnTo>
                  <a:cubicBezTo>
                    <a:pt x="29318" y="178361"/>
                    <a:pt x="33650" y="175139"/>
                    <a:pt x="38719" y="173759"/>
                  </a:cubicBezTo>
                  <a:cubicBezTo>
                    <a:pt x="43788" y="172378"/>
                    <a:pt x="49226" y="173114"/>
                    <a:pt x="53742" y="175692"/>
                  </a:cubicBezTo>
                  <a:lnTo>
                    <a:pt x="71806" y="186094"/>
                  </a:lnTo>
                  <a:cubicBezTo>
                    <a:pt x="79455" y="180386"/>
                    <a:pt x="87474" y="175231"/>
                    <a:pt x="96413" y="171457"/>
                  </a:cubicBezTo>
                  <a:lnTo>
                    <a:pt x="96413" y="151113"/>
                  </a:lnTo>
                  <a:cubicBezTo>
                    <a:pt x="96413" y="140159"/>
                    <a:pt x="105261" y="131322"/>
                    <a:pt x="116229" y="131322"/>
                  </a:cubicBezTo>
                  <a:close/>
                  <a:moveTo>
                    <a:pt x="445756" y="83476"/>
                  </a:moveTo>
                  <a:cubicBezTo>
                    <a:pt x="428335" y="83476"/>
                    <a:pt x="414140" y="97557"/>
                    <a:pt x="414140" y="115044"/>
                  </a:cubicBezTo>
                  <a:cubicBezTo>
                    <a:pt x="414140" y="132438"/>
                    <a:pt x="428335" y="146520"/>
                    <a:pt x="445756" y="146520"/>
                  </a:cubicBezTo>
                  <a:cubicBezTo>
                    <a:pt x="463176" y="146520"/>
                    <a:pt x="477371" y="132438"/>
                    <a:pt x="477371" y="115044"/>
                  </a:cubicBezTo>
                  <a:cubicBezTo>
                    <a:pt x="477371" y="97557"/>
                    <a:pt x="463176" y="83476"/>
                    <a:pt x="445756" y="83476"/>
                  </a:cubicBezTo>
                  <a:close/>
                  <a:moveTo>
                    <a:pt x="426676" y="0"/>
                  </a:moveTo>
                  <a:lnTo>
                    <a:pt x="464835" y="0"/>
                  </a:lnTo>
                  <a:cubicBezTo>
                    <a:pt x="473500" y="0"/>
                    <a:pt x="480597" y="7087"/>
                    <a:pt x="480597" y="15738"/>
                  </a:cubicBezTo>
                  <a:lnTo>
                    <a:pt x="480597" y="31936"/>
                  </a:lnTo>
                  <a:cubicBezTo>
                    <a:pt x="487694" y="34881"/>
                    <a:pt x="494054" y="38931"/>
                    <a:pt x="500138" y="43533"/>
                  </a:cubicBezTo>
                  <a:lnTo>
                    <a:pt x="514425" y="35249"/>
                  </a:lnTo>
                  <a:cubicBezTo>
                    <a:pt x="521983" y="30924"/>
                    <a:pt x="531569" y="33501"/>
                    <a:pt x="535901" y="40956"/>
                  </a:cubicBezTo>
                  <a:lnTo>
                    <a:pt x="554981" y="73996"/>
                  </a:lnTo>
                  <a:cubicBezTo>
                    <a:pt x="557101" y="77585"/>
                    <a:pt x="557654" y="81911"/>
                    <a:pt x="556640" y="85961"/>
                  </a:cubicBezTo>
                  <a:cubicBezTo>
                    <a:pt x="555534" y="89918"/>
                    <a:pt x="552861" y="93415"/>
                    <a:pt x="549266" y="95440"/>
                  </a:cubicBezTo>
                  <a:lnTo>
                    <a:pt x="534887" y="103815"/>
                  </a:lnTo>
                  <a:cubicBezTo>
                    <a:pt x="535348" y="107497"/>
                    <a:pt x="535993" y="111178"/>
                    <a:pt x="535993" y="115044"/>
                  </a:cubicBezTo>
                  <a:cubicBezTo>
                    <a:pt x="535993" y="115872"/>
                    <a:pt x="535809" y="116700"/>
                    <a:pt x="535717" y="117621"/>
                  </a:cubicBezTo>
                  <a:lnTo>
                    <a:pt x="521153" y="117621"/>
                  </a:lnTo>
                  <a:cubicBezTo>
                    <a:pt x="490828" y="117621"/>
                    <a:pt x="466126" y="142286"/>
                    <a:pt x="466126" y="172565"/>
                  </a:cubicBezTo>
                  <a:lnTo>
                    <a:pt x="466126" y="229719"/>
                  </a:lnTo>
                  <a:lnTo>
                    <a:pt x="466126" y="242604"/>
                  </a:lnTo>
                  <a:cubicBezTo>
                    <a:pt x="462715" y="237726"/>
                    <a:pt x="458383" y="233493"/>
                    <a:pt x="453590" y="229995"/>
                  </a:cubicBezTo>
                  <a:cubicBezTo>
                    <a:pt x="444465" y="223369"/>
                    <a:pt x="433404" y="219319"/>
                    <a:pt x="421330" y="219319"/>
                  </a:cubicBezTo>
                  <a:lnTo>
                    <a:pt x="411928" y="219319"/>
                  </a:lnTo>
                  <a:cubicBezTo>
                    <a:pt x="411375" y="217755"/>
                    <a:pt x="410914" y="216098"/>
                    <a:pt x="410914" y="214257"/>
                  </a:cubicBezTo>
                  <a:lnTo>
                    <a:pt x="410914" y="198059"/>
                  </a:lnTo>
                  <a:cubicBezTo>
                    <a:pt x="403817" y="195114"/>
                    <a:pt x="397457" y="191064"/>
                    <a:pt x="391373" y="186463"/>
                  </a:cubicBezTo>
                  <a:lnTo>
                    <a:pt x="377086" y="194746"/>
                  </a:lnTo>
                  <a:cubicBezTo>
                    <a:pt x="373492" y="196863"/>
                    <a:pt x="369160" y="197415"/>
                    <a:pt x="365104" y="196310"/>
                  </a:cubicBezTo>
                  <a:cubicBezTo>
                    <a:pt x="361140" y="195206"/>
                    <a:pt x="357638" y="192629"/>
                    <a:pt x="355610" y="189040"/>
                  </a:cubicBezTo>
                  <a:lnTo>
                    <a:pt x="336530" y="155999"/>
                  </a:lnTo>
                  <a:cubicBezTo>
                    <a:pt x="332198" y="148452"/>
                    <a:pt x="334687" y="138881"/>
                    <a:pt x="342245" y="134463"/>
                  </a:cubicBezTo>
                  <a:lnTo>
                    <a:pt x="356716" y="126180"/>
                  </a:lnTo>
                  <a:cubicBezTo>
                    <a:pt x="356163" y="122498"/>
                    <a:pt x="355518" y="118817"/>
                    <a:pt x="355518" y="115044"/>
                  </a:cubicBezTo>
                  <a:cubicBezTo>
                    <a:pt x="355518" y="111178"/>
                    <a:pt x="356163" y="107497"/>
                    <a:pt x="356716" y="103815"/>
                  </a:cubicBezTo>
                  <a:lnTo>
                    <a:pt x="342245" y="95440"/>
                  </a:lnTo>
                  <a:cubicBezTo>
                    <a:pt x="334687" y="91115"/>
                    <a:pt x="332198" y="81543"/>
                    <a:pt x="336530" y="73996"/>
                  </a:cubicBezTo>
                  <a:lnTo>
                    <a:pt x="355610" y="40956"/>
                  </a:lnTo>
                  <a:cubicBezTo>
                    <a:pt x="357638" y="37366"/>
                    <a:pt x="361140" y="34789"/>
                    <a:pt x="365104" y="33685"/>
                  </a:cubicBezTo>
                  <a:cubicBezTo>
                    <a:pt x="369160" y="32580"/>
                    <a:pt x="373492" y="33133"/>
                    <a:pt x="377086" y="35249"/>
                  </a:cubicBezTo>
                  <a:lnTo>
                    <a:pt x="391373" y="43533"/>
                  </a:lnTo>
                  <a:cubicBezTo>
                    <a:pt x="397457" y="38931"/>
                    <a:pt x="403817" y="34881"/>
                    <a:pt x="410914" y="31936"/>
                  </a:cubicBezTo>
                  <a:lnTo>
                    <a:pt x="410914" y="15738"/>
                  </a:lnTo>
                  <a:cubicBezTo>
                    <a:pt x="410914" y="7087"/>
                    <a:pt x="418011" y="0"/>
                    <a:pt x="42667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21" name="îŝḷîde">
              <a:extLst>
                <a:ext uri="{FF2B5EF4-FFF2-40B4-BE49-F238E27FC236}">
                  <a16:creationId xmlns="" xmlns:a16="http://schemas.microsoft.com/office/drawing/2014/main" id="{E55E6E42-B146-44C1-BD6E-986A17E95F34}"/>
                </a:ext>
              </a:extLst>
            </p:cNvPr>
            <p:cNvGrpSpPr/>
            <p:nvPr/>
          </p:nvGrpSpPr>
          <p:grpSpPr>
            <a:xfrm>
              <a:off x="669925" y="4697288"/>
              <a:ext cx="3093055" cy="1111889"/>
              <a:chOff x="8429020" y="3161137"/>
              <a:chExt cx="3093055" cy="1111889"/>
            </a:xfrm>
          </p:grpSpPr>
          <p:sp>
            <p:nvSpPr>
              <p:cNvPr id="28" name="ïsḻïḓé">
                <a:extLst>
                  <a:ext uri="{FF2B5EF4-FFF2-40B4-BE49-F238E27FC236}">
                    <a16:creationId xmlns="" xmlns:a16="http://schemas.microsoft.com/office/drawing/2014/main" id="{3F04E1BA-4B4E-4175-A295-0B7802F96C9B}"/>
                  </a:ext>
                </a:extLst>
              </p:cNvPr>
              <p:cNvSpPr/>
              <p:nvPr/>
            </p:nvSpPr>
            <p:spPr bwMode="auto">
              <a:xfrm>
                <a:off x="8429020" y="3548735"/>
                <a:ext cx="3093055" cy="724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9" name="ï$lîḍe">
                <a:extLst>
                  <a:ext uri="{FF2B5EF4-FFF2-40B4-BE49-F238E27FC236}">
                    <a16:creationId xmlns="" xmlns:a16="http://schemas.microsoft.com/office/drawing/2014/main" id="{25A8EE74-F31F-4E3F-A4B5-42B3A5001D18}"/>
                  </a:ext>
                </a:extLst>
              </p:cNvPr>
              <p:cNvSpPr txBox="1"/>
              <p:nvPr/>
            </p:nvSpPr>
            <p:spPr bwMode="auto">
              <a:xfrm>
                <a:off x="8429020" y="3161137"/>
                <a:ext cx="3093055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sp>
          <p:nvSpPr>
            <p:cNvPr id="22" name="iS1îḑe">
              <a:extLst>
                <a:ext uri="{FF2B5EF4-FFF2-40B4-BE49-F238E27FC236}">
                  <a16:creationId xmlns="" xmlns:a16="http://schemas.microsoft.com/office/drawing/2014/main" id="{CFF1E685-B1AC-422B-B031-42F1BF3F9AAD}"/>
                </a:ext>
              </a:extLst>
            </p:cNvPr>
            <p:cNvSpPr/>
            <p:nvPr/>
          </p:nvSpPr>
          <p:spPr bwMode="auto">
            <a:xfrm>
              <a:off x="3843838" y="3411547"/>
              <a:ext cx="575096" cy="465488"/>
            </a:xfrm>
            <a:custGeom>
              <a:avLst/>
              <a:gdLst>
                <a:gd name="connsiteX0" fmla="*/ 355420 w 607568"/>
                <a:gd name="connsiteY0" fmla="*/ 250307 h 491771"/>
                <a:gd name="connsiteX1" fmla="*/ 352312 w 607568"/>
                <a:gd name="connsiteY1" fmla="*/ 251812 h 491771"/>
                <a:gd name="connsiteX2" fmla="*/ 321042 w 607568"/>
                <a:gd name="connsiteY2" fmla="*/ 289814 h 491771"/>
                <a:gd name="connsiteX3" fmla="*/ 321513 w 607568"/>
                <a:gd name="connsiteY3" fmla="*/ 295364 h 491771"/>
                <a:gd name="connsiteX4" fmla="*/ 369736 w 607568"/>
                <a:gd name="connsiteY4" fmla="*/ 338257 h 491771"/>
                <a:gd name="connsiteX5" fmla="*/ 371997 w 607568"/>
                <a:gd name="connsiteY5" fmla="*/ 339104 h 491771"/>
                <a:gd name="connsiteX6" fmla="*/ 373127 w 607568"/>
                <a:gd name="connsiteY6" fmla="*/ 338916 h 491771"/>
                <a:gd name="connsiteX7" fmla="*/ 375293 w 607568"/>
                <a:gd name="connsiteY7" fmla="*/ 336282 h 491771"/>
                <a:gd name="connsiteX8" fmla="*/ 383676 w 607568"/>
                <a:gd name="connsiteY8" fmla="*/ 279467 h 491771"/>
                <a:gd name="connsiteX9" fmla="*/ 376424 w 607568"/>
                <a:gd name="connsiteY9" fmla="*/ 263287 h 491771"/>
                <a:gd name="connsiteX10" fmla="*/ 357681 w 607568"/>
                <a:gd name="connsiteY10" fmla="*/ 250965 h 491771"/>
                <a:gd name="connsiteX11" fmla="*/ 355420 w 607568"/>
                <a:gd name="connsiteY11" fmla="*/ 250307 h 491771"/>
                <a:gd name="connsiteX12" fmla="*/ 258879 w 607568"/>
                <a:gd name="connsiteY12" fmla="*/ 250307 h 491771"/>
                <a:gd name="connsiteX13" fmla="*/ 256712 w 607568"/>
                <a:gd name="connsiteY13" fmla="*/ 250965 h 491771"/>
                <a:gd name="connsiteX14" fmla="*/ 237969 w 607568"/>
                <a:gd name="connsiteY14" fmla="*/ 263287 h 491771"/>
                <a:gd name="connsiteX15" fmla="*/ 230717 w 607568"/>
                <a:gd name="connsiteY15" fmla="*/ 279467 h 491771"/>
                <a:gd name="connsiteX16" fmla="*/ 239100 w 607568"/>
                <a:gd name="connsiteY16" fmla="*/ 336282 h 491771"/>
                <a:gd name="connsiteX17" fmla="*/ 241266 w 607568"/>
                <a:gd name="connsiteY17" fmla="*/ 338916 h 491771"/>
                <a:gd name="connsiteX18" fmla="*/ 242396 w 607568"/>
                <a:gd name="connsiteY18" fmla="*/ 339104 h 491771"/>
                <a:gd name="connsiteX19" fmla="*/ 244657 w 607568"/>
                <a:gd name="connsiteY19" fmla="*/ 338257 h 491771"/>
                <a:gd name="connsiteX20" fmla="*/ 292880 w 607568"/>
                <a:gd name="connsiteY20" fmla="*/ 295364 h 491771"/>
                <a:gd name="connsiteX21" fmla="*/ 293351 w 607568"/>
                <a:gd name="connsiteY21" fmla="*/ 289814 h 491771"/>
                <a:gd name="connsiteX22" fmla="*/ 261987 w 607568"/>
                <a:gd name="connsiteY22" fmla="*/ 251812 h 491771"/>
                <a:gd name="connsiteX23" fmla="*/ 258879 w 607568"/>
                <a:gd name="connsiteY23" fmla="*/ 250307 h 491771"/>
                <a:gd name="connsiteX24" fmla="*/ 500465 w 607568"/>
                <a:gd name="connsiteY24" fmla="*/ 66049 h 491771"/>
                <a:gd name="connsiteX25" fmla="*/ 565743 w 607568"/>
                <a:gd name="connsiteY25" fmla="*/ 130673 h 491771"/>
                <a:gd name="connsiteX26" fmla="*/ 566120 w 607568"/>
                <a:gd name="connsiteY26" fmla="*/ 130673 h 491771"/>
                <a:gd name="connsiteX27" fmla="*/ 580250 w 607568"/>
                <a:gd name="connsiteY27" fmla="*/ 160962 h 491771"/>
                <a:gd name="connsiteX28" fmla="*/ 560939 w 607568"/>
                <a:gd name="connsiteY28" fmla="*/ 182503 h 491771"/>
                <a:gd name="connsiteX29" fmla="*/ 531927 w 607568"/>
                <a:gd name="connsiteY29" fmla="*/ 223799 h 491771"/>
                <a:gd name="connsiteX30" fmla="*/ 528253 w 607568"/>
                <a:gd name="connsiteY30" fmla="*/ 234240 h 491771"/>
                <a:gd name="connsiteX31" fmla="*/ 530797 w 607568"/>
                <a:gd name="connsiteY31" fmla="*/ 246281 h 491771"/>
                <a:gd name="connsiteX32" fmla="*/ 545868 w 607568"/>
                <a:gd name="connsiteY32" fmla="*/ 261143 h 491771"/>
                <a:gd name="connsiteX33" fmla="*/ 558961 w 607568"/>
                <a:gd name="connsiteY33" fmla="*/ 263777 h 491771"/>
                <a:gd name="connsiteX34" fmla="*/ 597299 w 607568"/>
                <a:gd name="connsiteY34" fmla="*/ 301968 h 491771"/>
                <a:gd name="connsiteX35" fmla="*/ 607002 w 607568"/>
                <a:gd name="connsiteY35" fmla="*/ 350788 h 491771"/>
                <a:gd name="connsiteX36" fmla="*/ 601256 w 607568"/>
                <a:gd name="connsiteY36" fmla="*/ 373835 h 491771"/>
                <a:gd name="connsiteX37" fmla="*/ 579685 w 607568"/>
                <a:gd name="connsiteY37" fmla="*/ 384088 h 491771"/>
                <a:gd name="connsiteX38" fmla="*/ 490386 w 607568"/>
                <a:gd name="connsiteY38" fmla="*/ 384088 h 491771"/>
                <a:gd name="connsiteX39" fmla="*/ 467685 w 607568"/>
                <a:gd name="connsiteY39" fmla="*/ 310058 h 491771"/>
                <a:gd name="connsiteX40" fmla="*/ 431702 w 607568"/>
                <a:gd name="connsiteY40" fmla="*/ 267445 h 491771"/>
                <a:gd name="connsiteX41" fmla="*/ 441969 w 607568"/>
                <a:gd name="connsiteY41" fmla="*/ 263777 h 491771"/>
                <a:gd name="connsiteX42" fmla="*/ 455157 w 607568"/>
                <a:gd name="connsiteY42" fmla="*/ 261237 h 491771"/>
                <a:gd name="connsiteX43" fmla="*/ 470228 w 607568"/>
                <a:gd name="connsiteY43" fmla="*/ 246281 h 491771"/>
                <a:gd name="connsiteX44" fmla="*/ 472677 w 607568"/>
                <a:gd name="connsiteY44" fmla="*/ 234240 h 491771"/>
                <a:gd name="connsiteX45" fmla="*/ 469098 w 607568"/>
                <a:gd name="connsiteY45" fmla="*/ 223893 h 491771"/>
                <a:gd name="connsiteX46" fmla="*/ 439991 w 607568"/>
                <a:gd name="connsiteY46" fmla="*/ 182503 h 491771"/>
                <a:gd name="connsiteX47" fmla="*/ 426144 w 607568"/>
                <a:gd name="connsiteY47" fmla="*/ 172720 h 491771"/>
                <a:gd name="connsiteX48" fmla="*/ 441404 w 607568"/>
                <a:gd name="connsiteY48" fmla="*/ 143278 h 491771"/>
                <a:gd name="connsiteX49" fmla="*/ 439708 w 607568"/>
                <a:gd name="connsiteY49" fmla="*/ 107438 h 491771"/>
                <a:gd name="connsiteX50" fmla="*/ 500465 w 607568"/>
                <a:gd name="connsiteY50" fmla="*/ 66049 h 491771"/>
                <a:gd name="connsiteX51" fmla="*/ 107100 w 607568"/>
                <a:gd name="connsiteY51" fmla="*/ 66049 h 491771"/>
                <a:gd name="connsiteX52" fmla="*/ 171341 w 607568"/>
                <a:gd name="connsiteY52" fmla="*/ 123618 h 491771"/>
                <a:gd name="connsiteX53" fmla="*/ 172849 w 607568"/>
                <a:gd name="connsiteY53" fmla="*/ 143278 h 491771"/>
                <a:gd name="connsiteX54" fmla="*/ 184246 w 607568"/>
                <a:gd name="connsiteY54" fmla="*/ 168205 h 491771"/>
                <a:gd name="connsiteX55" fmla="*/ 167574 w 607568"/>
                <a:gd name="connsiteY55" fmla="*/ 182503 h 491771"/>
                <a:gd name="connsiteX56" fmla="*/ 138468 w 607568"/>
                <a:gd name="connsiteY56" fmla="*/ 223799 h 491771"/>
                <a:gd name="connsiteX57" fmla="*/ 134794 w 607568"/>
                <a:gd name="connsiteY57" fmla="*/ 234240 h 491771"/>
                <a:gd name="connsiteX58" fmla="*/ 137337 w 607568"/>
                <a:gd name="connsiteY58" fmla="*/ 246281 h 491771"/>
                <a:gd name="connsiteX59" fmla="*/ 152408 w 607568"/>
                <a:gd name="connsiteY59" fmla="*/ 261143 h 491771"/>
                <a:gd name="connsiteX60" fmla="*/ 165596 w 607568"/>
                <a:gd name="connsiteY60" fmla="*/ 263777 h 491771"/>
                <a:gd name="connsiteX61" fmla="*/ 179442 w 607568"/>
                <a:gd name="connsiteY61" fmla="*/ 268856 h 491771"/>
                <a:gd name="connsiteX62" fmla="*/ 146662 w 607568"/>
                <a:gd name="connsiteY62" fmla="*/ 310058 h 491771"/>
                <a:gd name="connsiteX63" fmla="*/ 123867 w 607568"/>
                <a:gd name="connsiteY63" fmla="*/ 384088 h 491771"/>
                <a:gd name="connsiteX64" fmla="*/ 27883 w 607568"/>
                <a:gd name="connsiteY64" fmla="*/ 384088 h 491771"/>
                <a:gd name="connsiteX65" fmla="*/ 6312 w 607568"/>
                <a:gd name="connsiteY65" fmla="*/ 373835 h 491771"/>
                <a:gd name="connsiteX66" fmla="*/ 566 w 607568"/>
                <a:gd name="connsiteY66" fmla="*/ 350788 h 491771"/>
                <a:gd name="connsiteX67" fmla="*/ 10268 w 607568"/>
                <a:gd name="connsiteY67" fmla="*/ 301968 h 491771"/>
                <a:gd name="connsiteX68" fmla="*/ 48606 w 607568"/>
                <a:gd name="connsiteY68" fmla="*/ 263777 h 491771"/>
                <a:gd name="connsiteX69" fmla="*/ 61699 w 607568"/>
                <a:gd name="connsiteY69" fmla="*/ 261237 h 491771"/>
                <a:gd name="connsiteX70" fmla="*/ 76770 w 607568"/>
                <a:gd name="connsiteY70" fmla="*/ 246281 h 491771"/>
                <a:gd name="connsiteX71" fmla="*/ 79313 w 607568"/>
                <a:gd name="connsiteY71" fmla="*/ 234240 h 491771"/>
                <a:gd name="connsiteX72" fmla="*/ 75639 w 607568"/>
                <a:gd name="connsiteY72" fmla="*/ 223893 h 491771"/>
                <a:gd name="connsiteX73" fmla="*/ 46628 w 607568"/>
                <a:gd name="connsiteY73" fmla="*/ 182503 h 491771"/>
                <a:gd name="connsiteX74" fmla="*/ 27318 w 607568"/>
                <a:gd name="connsiteY74" fmla="*/ 160962 h 491771"/>
                <a:gd name="connsiteX75" fmla="*/ 41447 w 607568"/>
                <a:gd name="connsiteY75" fmla="*/ 130673 h 491771"/>
                <a:gd name="connsiteX76" fmla="*/ 41824 w 607568"/>
                <a:gd name="connsiteY76" fmla="*/ 130673 h 491771"/>
                <a:gd name="connsiteX77" fmla="*/ 107100 w 607568"/>
                <a:gd name="connsiteY77" fmla="*/ 66049 h 491771"/>
                <a:gd name="connsiteX78" fmla="*/ 298626 w 607568"/>
                <a:gd name="connsiteY78" fmla="*/ 0 h 491771"/>
                <a:gd name="connsiteX79" fmla="*/ 315956 w 607568"/>
                <a:gd name="connsiteY79" fmla="*/ 0 h 491771"/>
                <a:gd name="connsiteX80" fmla="*/ 401854 w 607568"/>
                <a:gd name="connsiteY80" fmla="*/ 85787 h 491771"/>
                <a:gd name="connsiteX81" fmla="*/ 401854 w 607568"/>
                <a:gd name="connsiteY81" fmla="*/ 95476 h 491771"/>
                <a:gd name="connsiteX82" fmla="*/ 421633 w 607568"/>
                <a:gd name="connsiteY82" fmla="*/ 138840 h 491771"/>
                <a:gd name="connsiteX83" fmla="*/ 417960 w 607568"/>
                <a:gd name="connsiteY83" fmla="*/ 149281 h 491771"/>
                <a:gd name="connsiteX84" fmla="*/ 417112 w 607568"/>
                <a:gd name="connsiteY84" fmla="*/ 151068 h 491771"/>
                <a:gd name="connsiteX85" fmla="*/ 411273 w 607568"/>
                <a:gd name="connsiteY85" fmla="*/ 159534 h 491771"/>
                <a:gd name="connsiteX86" fmla="*/ 410896 w 607568"/>
                <a:gd name="connsiteY86" fmla="*/ 159910 h 491771"/>
                <a:gd name="connsiteX87" fmla="*/ 394037 w 607568"/>
                <a:gd name="connsiteY87" fmla="*/ 169787 h 491771"/>
                <a:gd name="connsiteX88" fmla="*/ 384900 w 607568"/>
                <a:gd name="connsiteY88" fmla="*/ 189541 h 491771"/>
                <a:gd name="connsiteX89" fmla="*/ 384712 w 607568"/>
                <a:gd name="connsiteY89" fmla="*/ 189823 h 491771"/>
                <a:gd name="connsiteX90" fmla="*/ 373316 w 607568"/>
                <a:gd name="connsiteY90" fmla="*/ 207131 h 491771"/>
                <a:gd name="connsiteX91" fmla="*/ 372750 w 607568"/>
                <a:gd name="connsiteY91" fmla="*/ 207789 h 491771"/>
                <a:gd name="connsiteX92" fmla="*/ 359847 w 607568"/>
                <a:gd name="connsiteY92" fmla="*/ 222275 h 491771"/>
                <a:gd name="connsiteX93" fmla="*/ 359188 w 607568"/>
                <a:gd name="connsiteY93" fmla="*/ 222934 h 491771"/>
                <a:gd name="connsiteX94" fmla="*/ 345154 w 607568"/>
                <a:gd name="connsiteY94" fmla="*/ 234598 h 491771"/>
                <a:gd name="connsiteX95" fmla="*/ 345625 w 607568"/>
                <a:gd name="connsiteY95" fmla="*/ 236855 h 491771"/>
                <a:gd name="connsiteX96" fmla="*/ 348639 w 607568"/>
                <a:gd name="connsiteY96" fmla="*/ 235538 h 491771"/>
                <a:gd name="connsiteX97" fmla="*/ 355514 w 607568"/>
                <a:gd name="connsiteY97" fmla="*/ 234033 h 491771"/>
                <a:gd name="connsiteX98" fmla="*/ 366628 w 607568"/>
                <a:gd name="connsiteY98" fmla="*/ 237326 h 491771"/>
                <a:gd name="connsiteX99" fmla="*/ 385371 w 607568"/>
                <a:gd name="connsiteY99" fmla="*/ 249648 h 491771"/>
                <a:gd name="connsiteX100" fmla="*/ 399876 w 607568"/>
                <a:gd name="connsiteY100" fmla="*/ 279373 h 491771"/>
                <a:gd name="connsiteX101" fmla="*/ 430016 w 607568"/>
                <a:gd name="connsiteY101" fmla="*/ 289814 h 491771"/>
                <a:gd name="connsiteX102" fmla="*/ 448382 w 607568"/>
                <a:gd name="connsiteY102" fmla="*/ 316058 h 491771"/>
                <a:gd name="connsiteX103" fmla="*/ 481630 w 607568"/>
                <a:gd name="connsiteY103" fmla="*/ 424515 h 491771"/>
                <a:gd name="connsiteX104" fmla="*/ 483891 w 607568"/>
                <a:gd name="connsiteY104" fmla="*/ 436461 h 491771"/>
                <a:gd name="connsiteX105" fmla="*/ 473718 w 607568"/>
                <a:gd name="connsiteY105" fmla="*/ 470700 h 491771"/>
                <a:gd name="connsiteX106" fmla="*/ 443956 w 607568"/>
                <a:gd name="connsiteY106" fmla="*/ 490360 h 491771"/>
                <a:gd name="connsiteX107" fmla="*/ 431805 w 607568"/>
                <a:gd name="connsiteY107" fmla="*/ 491771 h 491771"/>
                <a:gd name="connsiteX108" fmla="*/ 325375 w 607568"/>
                <a:gd name="connsiteY108" fmla="*/ 491771 h 491771"/>
                <a:gd name="connsiteX109" fmla="*/ 337430 w 607568"/>
                <a:gd name="connsiteY109" fmla="*/ 415296 h 491771"/>
                <a:gd name="connsiteX110" fmla="*/ 334605 w 607568"/>
                <a:gd name="connsiteY110" fmla="*/ 389052 h 491771"/>
                <a:gd name="connsiteX111" fmla="*/ 323962 w 607568"/>
                <a:gd name="connsiteY111" fmla="*/ 360927 h 491771"/>
                <a:gd name="connsiteX112" fmla="*/ 337430 w 607568"/>
                <a:gd name="connsiteY112" fmla="*/ 347476 h 491771"/>
                <a:gd name="connsiteX113" fmla="*/ 307196 w 607568"/>
                <a:gd name="connsiteY113" fmla="*/ 317281 h 491771"/>
                <a:gd name="connsiteX114" fmla="*/ 276868 w 607568"/>
                <a:gd name="connsiteY114" fmla="*/ 347476 h 491771"/>
                <a:gd name="connsiteX115" fmla="*/ 290337 w 607568"/>
                <a:gd name="connsiteY115" fmla="*/ 360927 h 491771"/>
                <a:gd name="connsiteX116" fmla="*/ 279694 w 607568"/>
                <a:gd name="connsiteY116" fmla="*/ 389052 h 491771"/>
                <a:gd name="connsiteX117" fmla="*/ 276963 w 607568"/>
                <a:gd name="connsiteY117" fmla="*/ 415296 h 491771"/>
                <a:gd name="connsiteX118" fmla="*/ 288736 w 607568"/>
                <a:gd name="connsiteY118" fmla="*/ 491771 h 491771"/>
                <a:gd name="connsiteX119" fmla="*/ 182493 w 607568"/>
                <a:gd name="connsiteY119" fmla="*/ 491771 h 491771"/>
                <a:gd name="connsiteX120" fmla="*/ 170437 w 607568"/>
                <a:gd name="connsiteY120" fmla="*/ 490360 h 491771"/>
                <a:gd name="connsiteX121" fmla="*/ 140675 w 607568"/>
                <a:gd name="connsiteY121" fmla="*/ 470700 h 491771"/>
                <a:gd name="connsiteX122" fmla="*/ 132669 w 607568"/>
                <a:gd name="connsiteY122" fmla="*/ 424515 h 491771"/>
                <a:gd name="connsiteX123" fmla="*/ 166011 w 607568"/>
                <a:gd name="connsiteY123" fmla="*/ 316058 h 491771"/>
                <a:gd name="connsiteX124" fmla="*/ 184377 w 607568"/>
                <a:gd name="connsiteY124" fmla="*/ 289814 h 491771"/>
                <a:gd name="connsiteX125" fmla="*/ 214517 w 607568"/>
                <a:gd name="connsiteY125" fmla="*/ 279373 h 491771"/>
                <a:gd name="connsiteX126" fmla="*/ 214517 w 607568"/>
                <a:gd name="connsiteY126" fmla="*/ 279279 h 491771"/>
                <a:gd name="connsiteX127" fmla="*/ 229022 w 607568"/>
                <a:gd name="connsiteY127" fmla="*/ 249648 h 491771"/>
                <a:gd name="connsiteX128" fmla="*/ 247765 w 607568"/>
                <a:gd name="connsiteY128" fmla="*/ 237326 h 491771"/>
                <a:gd name="connsiteX129" fmla="*/ 258879 w 607568"/>
                <a:gd name="connsiteY129" fmla="*/ 234033 h 491771"/>
                <a:gd name="connsiteX130" fmla="*/ 265754 w 607568"/>
                <a:gd name="connsiteY130" fmla="*/ 235538 h 491771"/>
                <a:gd name="connsiteX131" fmla="*/ 268768 w 607568"/>
                <a:gd name="connsiteY131" fmla="*/ 236855 h 491771"/>
                <a:gd name="connsiteX132" fmla="*/ 269239 w 607568"/>
                <a:gd name="connsiteY132" fmla="*/ 234598 h 491771"/>
                <a:gd name="connsiteX133" fmla="*/ 255205 w 607568"/>
                <a:gd name="connsiteY133" fmla="*/ 222934 h 491771"/>
                <a:gd name="connsiteX134" fmla="*/ 254546 w 607568"/>
                <a:gd name="connsiteY134" fmla="*/ 222275 h 491771"/>
                <a:gd name="connsiteX135" fmla="*/ 241548 w 607568"/>
                <a:gd name="connsiteY135" fmla="*/ 207789 h 491771"/>
                <a:gd name="connsiteX136" fmla="*/ 241077 w 607568"/>
                <a:gd name="connsiteY136" fmla="*/ 207225 h 491771"/>
                <a:gd name="connsiteX137" fmla="*/ 229681 w 607568"/>
                <a:gd name="connsiteY137" fmla="*/ 189823 h 491771"/>
                <a:gd name="connsiteX138" fmla="*/ 229493 w 607568"/>
                <a:gd name="connsiteY138" fmla="*/ 189635 h 491771"/>
                <a:gd name="connsiteX139" fmla="*/ 220356 w 607568"/>
                <a:gd name="connsiteY139" fmla="*/ 169787 h 491771"/>
                <a:gd name="connsiteX140" fmla="*/ 203497 w 607568"/>
                <a:gd name="connsiteY140" fmla="*/ 159910 h 491771"/>
                <a:gd name="connsiteX141" fmla="*/ 203120 w 607568"/>
                <a:gd name="connsiteY141" fmla="*/ 159534 h 491771"/>
                <a:gd name="connsiteX142" fmla="*/ 197281 w 607568"/>
                <a:gd name="connsiteY142" fmla="*/ 151068 h 491771"/>
                <a:gd name="connsiteX143" fmla="*/ 196433 w 607568"/>
                <a:gd name="connsiteY143" fmla="*/ 149281 h 491771"/>
                <a:gd name="connsiteX144" fmla="*/ 192666 w 607568"/>
                <a:gd name="connsiteY144" fmla="*/ 138840 h 491771"/>
                <a:gd name="connsiteX145" fmla="*/ 212727 w 607568"/>
                <a:gd name="connsiteY145" fmla="*/ 95476 h 491771"/>
                <a:gd name="connsiteX146" fmla="*/ 212727 w 607568"/>
                <a:gd name="connsiteY146" fmla="*/ 85787 h 491771"/>
                <a:gd name="connsiteX147" fmla="*/ 298626 w 607568"/>
                <a:gd name="connsiteY147" fmla="*/ 0 h 491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</a:cxnLst>
              <a:rect l="l" t="t" r="r" b="b"/>
              <a:pathLst>
                <a:path w="607568" h="491771">
                  <a:moveTo>
                    <a:pt x="355420" y="250307"/>
                  </a:moveTo>
                  <a:cubicBezTo>
                    <a:pt x="354290" y="250307"/>
                    <a:pt x="353160" y="250871"/>
                    <a:pt x="352312" y="251812"/>
                  </a:cubicBezTo>
                  <a:lnTo>
                    <a:pt x="321042" y="289814"/>
                  </a:lnTo>
                  <a:cubicBezTo>
                    <a:pt x="319723" y="291507"/>
                    <a:pt x="319912" y="293953"/>
                    <a:pt x="321513" y="295364"/>
                  </a:cubicBezTo>
                  <a:lnTo>
                    <a:pt x="369736" y="338257"/>
                  </a:lnTo>
                  <a:cubicBezTo>
                    <a:pt x="370396" y="338822"/>
                    <a:pt x="371149" y="339104"/>
                    <a:pt x="371997" y="339104"/>
                  </a:cubicBezTo>
                  <a:cubicBezTo>
                    <a:pt x="372374" y="339104"/>
                    <a:pt x="372750" y="339010"/>
                    <a:pt x="373127" y="338916"/>
                  </a:cubicBezTo>
                  <a:cubicBezTo>
                    <a:pt x="374257" y="338539"/>
                    <a:pt x="375105" y="337505"/>
                    <a:pt x="375293" y="336282"/>
                  </a:cubicBezTo>
                  <a:lnTo>
                    <a:pt x="383676" y="279467"/>
                  </a:lnTo>
                  <a:cubicBezTo>
                    <a:pt x="384618" y="273164"/>
                    <a:pt x="381792" y="266768"/>
                    <a:pt x="376424" y="263287"/>
                  </a:cubicBezTo>
                  <a:lnTo>
                    <a:pt x="357681" y="250965"/>
                  </a:lnTo>
                  <a:cubicBezTo>
                    <a:pt x="357021" y="250495"/>
                    <a:pt x="356174" y="250307"/>
                    <a:pt x="355420" y="250307"/>
                  </a:cubicBezTo>
                  <a:close/>
                  <a:moveTo>
                    <a:pt x="258879" y="250307"/>
                  </a:moveTo>
                  <a:cubicBezTo>
                    <a:pt x="258125" y="250307"/>
                    <a:pt x="257372" y="250495"/>
                    <a:pt x="256712" y="250965"/>
                  </a:cubicBezTo>
                  <a:lnTo>
                    <a:pt x="237969" y="263287"/>
                  </a:lnTo>
                  <a:cubicBezTo>
                    <a:pt x="232601" y="266768"/>
                    <a:pt x="229775" y="273164"/>
                    <a:pt x="230717" y="279467"/>
                  </a:cubicBezTo>
                  <a:lnTo>
                    <a:pt x="239100" y="336282"/>
                  </a:lnTo>
                  <a:cubicBezTo>
                    <a:pt x="239288" y="337505"/>
                    <a:pt x="240136" y="338539"/>
                    <a:pt x="241266" y="338916"/>
                  </a:cubicBezTo>
                  <a:cubicBezTo>
                    <a:pt x="241643" y="339010"/>
                    <a:pt x="242019" y="339104"/>
                    <a:pt x="242396" y="339104"/>
                  </a:cubicBezTo>
                  <a:cubicBezTo>
                    <a:pt x="243244" y="339104"/>
                    <a:pt x="243997" y="338822"/>
                    <a:pt x="244657" y="338257"/>
                  </a:cubicBezTo>
                  <a:lnTo>
                    <a:pt x="292880" y="295364"/>
                  </a:lnTo>
                  <a:cubicBezTo>
                    <a:pt x="294481" y="293953"/>
                    <a:pt x="294670" y="291507"/>
                    <a:pt x="293351" y="289814"/>
                  </a:cubicBezTo>
                  <a:lnTo>
                    <a:pt x="261987" y="251812"/>
                  </a:lnTo>
                  <a:cubicBezTo>
                    <a:pt x="261233" y="250871"/>
                    <a:pt x="260103" y="250307"/>
                    <a:pt x="258879" y="250307"/>
                  </a:cubicBezTo>
                  <a:close/>
                  <a:moveTo>
                    <a:pt x="500465" y="66049"/>
                  </a:moveTo>
                  <a:cubicBezTo>
                    <a:pt x="548129" y="66049"/>
                    <a:pt x="562447" y="93516"/>
                    <a:pt x="565743" y="130673"/>
                  </a:cubicBezTo>
                  <a:cubicBezTo>
                    <a:pt x="565932" y="130673"/>
                    <a:pt x="566026" y="130673"/>
                    <a:pt x="566120" y="130673"/>
                  </a:cubicBezTo>
                  <a:cubicBezTo>
                    <a:pt x="577141" y="133118"/>
                    <a:pt x="583358" y="146664"/>
                    <a:pt x="580250" y="160962"/>
                  </a:cubicBezTo>
                  <a:cubicBezTo>
                    <a:pt x="577706" y="172532"/>
                    <a:pt x="569700" y="180904"/>
                    <a:pt x="560939" y="182503"/>
                  </a:cubicBezTo>
                  <a:cubicBezTo>
                    <a:pt x="554628" y="199529"/>
                    <a:pt x="543796" y="214016"/>
                    <a:pt x="531927" y="223799"/>
                  </a:cubicBezTo>
                  <a:cubicBezTo>
                    <a:pt x="528913" y="226338"/>
                    <a:pt x="527500" y="230383"/>
                    <a:pt x="528253" y="234240"/>
                  </a:cubicBezTo>
                  <a:lnTo>
                    <a:pt x="530797" y="246281"/>
                  </a:lnTo>
                  <a:cubicBezTo>
                    <a:pt x="532304" y="253806"/>
                    <a:pt x="538238" y="259732"/>
                    <a:pt x="545868" y="261143"/>
                  </a:cubicBezTo>
                  <a:lnTo>
                    <a:pt x="558961" y="263777"/>
                  </a:lnTo>
                  <a:cubicBezTo>
                    <a:pt x="578366" y="267634"/>
                    <a:pt x="593437" y="282684"/>
                    <a:pt x="597299" y="301968"/>
                  </a:cubicBezTo>
                  <a:lnTo>
                    <a:pt x="607002" y="350788"/>
                  </a:lnTo>
                  <a:cubicBezTo>
                    <a:pt x="608697" y="358972"/>
                    <a:pt x="606531" y="367438"/>
                    <a:pt x="601256" y="373835"/>
                  </a:cubicBezTo>
                  <a:cubicBezTo>
                    <a:pt x="595981" y="380325"/>
                    <a:pt x="588068" y="384088"/>
                    <a:pt x="579685" y="384088"/>
                  </a:cubicBezTo>
                  <a:lnTo>
                    <a:pt x="490386" y="384088"/>
                  </a:lnTo>
                  <a:lnTo>
                    <a:pt x="467685" y="310058"/>
                  </a:lnTo>
                  <a:cubicBezTo>
                    <a:pt x="461845" y="291150"/>
                    <a:pt x="448563" y="276194"/>
                    <a:pt x="431702" y="267445"/>
                  </a:cubicBezTo>
                  <a:cubicBezTo>
                    <a:pt x="434999" y="265940"/>
                    <a:pt x="438295" y="264529"/>
                    <a:pt x="441969" y="263777"/>
                  </a:cubicBezTo>
                  <a:lnTo>
                    <a:pt x="455157" y="261237"/>
                  </a:lnTo>
                  <a:cubicBezTo>
                    <a:pt x="462692" y="259732"/>
                    <a:pt x="468627" y="253806"/>
                    <a:pt x="470228" y="246281"/>
                  </a:cubicBezTo>
                  <a:lnTo>
                    <a:pt x="472677" y="234240"/>
                  </a:lnTo>
                  <a:cubicBezTo>
                    <a:pt x="473525" y="230383"/>
                    <a:pt x="472112" y="226338"/>
                    <a:pt x="469098" y="223893"/>
                  </a:cubicBezTo>
                  <a:cubicBezTo>
                    <a:pt x="457229" y="214016"/>
                    <a:pt x="446302" y="199529"/>
                    <a:pt x="439991" y="182503"/>
                  </a:cubicBezTo>
                  <a:cubicBezTo>
                    <a:pt x="434716" y="181563"/>
                    <a:pt x="429818" y="177894"/>
                    <a:pt x="426144" y="172720"/>
                  </a:cubicBezTo>
                  <a:cubicBezTo>
                    <a:pt x="433303" y="164725"/>
                    <a:pt x="438861" y="154754"/>
                    <a:pt x="441404" y="143278"/>
                  </a:cubicBezTo>
                  <a:cubicBezTo>
                    <a:pt x="444324" y="130485"/>
                    <a:pt x="443476" y="118068"/>
                    <a:pt x="439708" y="107438"/>
                  </a:cubicBezTo>
                  <a:cubicBezTo>
                    <a:pt x="447244" y="82699"/>
                    <a:pt x="464200" y="66049"/>
                    <a:pt x="500465" y="66049"/>
                  </a:cubicBezTo>
                  <a:close/>
                  <a:moveTo>
                    <a:pt x="107100" y="66049"/>
                  </a:moveTo>
                  <a:cubicBezTo>
                    <a:pt x="151561" y="66049"/>
                    <a:pt x="166820" y="90130"/>
                    <a:pt x="171341" y="123618"/>
                  </a:cubicBezTo>
                  <a:cubicBezTo>
                    <a:pt x="170965" y="129920"/>
                    <a:pt x="171436" y="136505"/>
                    <a:pt x="172849" y="143278"/>
                  </a:cubicBezTo>
                  <a:cubicBezTo>
                    <a:pt x="174921" y="152590"/>
                    <a:pt x="178971" y="161056"/>
                    <a:pt x="184246" y="168205"/>
                  </a:cubicBezTo>
                  <a:cubicBezTo>
                    <a:pt x="180573" y="175919"/>
                    <a:pt x="174356" y="181281"/>
                    <a:pt x="167574" y="182503"/>
                  </a:cubicBezTo>
                  <a:cubicBezTo>
                    <a:pt x="161263" y="199529"/>
                    <a:pt x="150336" y="214016"/>
                    <a:pt x="138468" y="223799"/>
                  </a:cubicBezTo>
                  <a:cubicBezTo>
                    <a:pt x="135453" y="226338"/>
                    <a:pt x="134040" y="230383"/>
                    <a:pt x="134794" y="234240"/>
                  </a:cubicBezTo>
                  <a:lnTo>
                    <a:pt x="137337" y="246281"/>
                  </a:lnTo>
                  <a:cubicBezTo>
                    <a:pt x="138939" y="253806"/>
                    <a:pt x="144873" y="259732"/>
                    <a:pt x="152408" y="261143"/>
                  </a:cubicBezTo>
                  <a:lnTo>
                    <a:pt x="165596" y="263777"/>
                  </a:lnTo>
                  <a:cubicBezTo>
                    <a:pt x="170494" y="264812"/>
                    <a:pt x="175203" y="266505"/>
                    <a:pt x="179442" y="268856"/>
                  </a:cubicBezTo>
                  <a:cubicBezTo>
                    <a:pt x="164088" y="277793"/>
                    <a:pt x="152126" y="292279"/>
                    <a:pt x="146662" y="310058"/>
                  </a:cubicBezTo>
                  <a:lnTo>
                    <a:pt x="123867" y="384088"/>
                  </a:lnTo>
                  <a:lnTo>
                    <a:pt x="27883" y="384088"/>
                  </a:lnTo>
                  <a:cubicBezTo>
                    <a:pt x="19499" y="384088"/>
                    <a:pt x="11587" y="380325"/>
                    <a:pt x="6312" y="373835"/>
                  </a:cubicBezTo>
                  <a:cubicBezTo>
                    <a:pt x="1037" y="367438"/>
                    <a:pt x="-1129" y="358972"/>
                    <a:pt x="566" y="350788"/>
                  </a:cubicBezTo>
                  <a:lnTo>
                    <a:pt x="10268" y="301968"/>
                  </a:lnTo>
                  <a:cubicBezTo>
                    <a:pt x="14130" y="282684"/>
                    <a:pt x="29202" y="267634"/>
                    <a:pt x="48606" y="263777"/>
                  </a:cubicBezTo>
                  <a:lnTo>
                    <a:pt x="61699" y="261237"/>
                  </a:lnTo>
                  <a:cubicBezTo>
                    <a:pt x="69328" y="259732"/>
                    <a:pt x="75263" y="253806"/>
                    <a:pt x="76770" y="246281"/>
                  </a:cubicBezTo>
                  <a:lnTo>
                    <a:pt x="79313" y="234240"/>
                  </a:lnTo>
                  <a:cubicBezTo>
                    <a:pt x="80067" y="230383"/>
                    <a:pt x="78654" y="226338"/>
                    <a:pt x="75639" y="223893"/>
                  </a:cubicBezTo>
                  <a:cubicBezTo>
                    <a:pt x="63771" y="214016"/>
                    <a:pt x="52939" y="199623"/>
                    <a:pt x="46628" y="182503"/>
                  </a:cubicBezTo>
                  <a:cubicBezTo>
                    <a:pt x="37867" y="180904"/>
                    <a:pt x="29861" y="172532"/>
                    <a:pt x="27318" y="160962"/>
                  </a:cubicBezTo>
                  <a:cubicBezTo>
                    <a:pt x="24115" y="146664"/>
                    <a:pt x="30426" y="133118"/>
                    <a:pt x="41447" y="130673"/>
                  </a:cubicBezTo>
                  <a:cubicBezTo>
                    <a:pt x="41541" y="130673"/>
                    <a:pt x="41729" y="130673"/>
                    <a:pt x="41824" y="130673"/>
                  </a:cubicBezTo>
                  <a:cubicBezTo>
                    <a:pt x="45403" y="93516"/>
                    <a:pt x="60192" y="66049"/>
                    <a:pt x="107100" y="66049"/>
                  </a:cubicBezTo>
                  <a:close/>
                  <a:moveTo>
                    <a:pt x="298626" y="0"/>
                  </a:moveTo>
                  <a:lnTo>
                    <a:pt x="315956" y="0"/>
                  </a:lnTo>
                  <a:cubicBezTo>
                    <a:pt x="363426" y="0"/>
                    <a:pt x="401854" y="38378"/>
                    <a:pt x="401854" y="85787"/>
                  </a:cubicBezTo>
                  <a:lnTo>
                    <a:pt x="401854" y="95476"/>
                  </a:lnTo>
                  <a:cubicBezTo>
                    <a:pt x="417301" y="99238"/>
                    <a:pt x="426154" y="118522"/>
                    <a:pt x="421633" y="138840"/>
                  </a:cubicBezTo>
                  <a:cubicBezTo>
                    <a:pt x="420880" y="142602"/>
                    <a:pt x="419467" y="146083"/>
                    <a:pt x="417960" y="149281"/>
                  </a:cubicBezTo>
                  <a:cubicBezTo>
                    <a:pt x="417677" y="149939"/>
                    <a:pt x="417395" y="150504"/>
                    <a:pt x="417112" y="151068"/>
                  </a:cubicBezTo>
                  <a:cubicBezTo>
                    <a:pt x="415417" y="154172"/>
                    <a:pt x="413533" y="157088"/>
                    <a:pt x="411273" y="159534"/>
                  </a:cubicBezTo>
                  <a:cubicBezTo>
                    <a:pt x="411179" y="159628"/>
                    <a:pt x="410990" y="159816"/>
                    <a:pt x="410896" y="159910"/>
                  </a:cubicBezTo>
                  <a:cubicBezTo>
                    <a:pt x="406092" y="165084"/>
                    <a:pt x="400159" y="168658"/>
                    <a:pt x="394037" y="169787"/>
                  </a:cubicBezTo>
                  <a:cubicBezTo>
                    <a:pt x="391494" y="176654"/>
                    <a:pt x="388385" y="183332"/>
                    <a:pt x="384900" y="189541"/>
                  </a:cubicBezTo>
                  <a:cubicBezTo>
                    <a:pt x="384806" y="189635"/>
                    <a:pt x="384806" y="189729"/>
                    <a:pt x="384712" y="189823"/>
                  </a:cubicBezTo>
                  <a:cubicBezTo>
                    <a:pt x="381227" y="196031"/>
                    <a:pt x="377460" y="201769"/>
                    <a:pt x="373316" y="207131"/>
                  </a:cubicBezTo>
                  <a:cubicBezTo>
                    <a:pt x="373127" y="207413"/>
                    <a:pt x="372939" y="207601"/>
                    <a:pt x="372750" y="207789"/>
                  </a:cubicBezTo>
                  <a:cubicBezTo>
                    <a:pt x="368700" y="213057"/>
                    <a:pt x="364368" y="217948"/>
                    <a:pt x="359847" y="222275"/>
                  </a:cubicBezTo>
                  <a:cubicBezTo>
                    <a:pt x="359658" y="222463"/>
                    <a:pt x="359376" y="222651"/>
                    <a:pt x="359188" y="222934"/>
                  </a:cubicBezTo>
                  <a:cubicBezTo>
                    <a:pt x="354667" y="227261"/>
                    <a:pt x="349957" y="231211"/>
                    <a:pt x="345154" y="234598"/>
                  </a:cubicBezTo>
                  <a:lnTo>
                    <a:pt x="345625" y="236855"/>
                  </a:lnTo>
                  <a:cubicBezTo>
                    <a:pt x="346567" y="236385"/>
                    <a:pt x="347603" y="235915"/>
                    <a:pt x="348639" y="235538"/>
                  </a:cubicBezTo>
                  <a:cubicBezTo>
                    <a:pt x="350899" y="234786"/>
                    <a:pt x="353065" y="234033"/>
                    <a:pt x="355514" y="234033"/>
                  </a:cubicBezTo>
                  <a:cubicBezTo>
                    <a:pt x="359470" y="234033"/>
                    <a:pt x="363238" y="235162"/>
                    <a:pt x="366628" y="237326"/>
                  </a:cubicBezTo>
                  <a:cubicBezTo>
                    <a:pt x="366628" y="237326"/>
                    <a:pt x="380756" y="246450"/>
                    <a:pt x="385371" y="249648"/>
                  </a:cubicBezTo>
                  <a:cubicBezTo>
                    <a:pt x="401854" y="261030"/>
                    <a:pt x="399876" y="279373"/>
                    <a:pt x="399876" y="279373"/>
                  </a:cubicBezTo>
                  <a:cubicBezTo>
                    <a:pt x="410990" y="279655"/>
                    <a:pt x="421822" y="283041"/>
                    <a:pt x="430016" y="289814"/>
                  </a:cubicBezTo>
                  <a:cubicBezTo>
                    <a:pt x="445180" y="302324"/>
                    <a:pt x="447535" y="313330"/>
                    <a:pt x="448382" y="316058"/>
                  </a:cubicBezTo>
                  <a:lnTo>
                    <a:pt x="481630" y="424515"/>
                  </a:lnTo>
                  <a:cubicBezTo>
                    <a:pt x="482855" y="428371"/>
                    <a:pt x="483608" y="432416"/>
                    <a:pt x="483891" y="436461"/>
                  </a:cubicBezTo>
                  <a:cubicBezTo>
                    <a:pt x="484644" y="448595"/>
                    <a:pt x="481159" y="460730"/>
                    <a:pt x="473718" y="470700"/>
                  </a:cubicBezTo>
                  <a:cubicBezTo>
                    <a:pt x="466372" y="480671"/>
                    <a:pt x="455823" y="487538"/>
                    <a:pt x="443956" y="490360"/>
                  </a:cubicBezTo>
                  <a:cubicBezTo>
                    <a:pt x="440000" y="491301"/>
                    <a:pt x="435950" y="491771"/>
                    <a:pt x="431805" y="491771"/>
                  </a:cubicBezTo>
                  <a:lnTo>
                    <a:pt x="325375" y="491771"/>
                  </a:lnTo>
                  <a:lnTo>
                    <a:pt x="337430" y="415296"/>
                  </a:lnTo>
                  <a:cubicBezTo>
                    <a:pt x="338749" y="406454"/>
                    <a:pt x="337807" y="397424"/>
                    <a:pt x="334605" y="389052"/>
                  </a:cubicBezTo>
                  <a:lnTo>
                    <a:pt x="323962" y="360927"/>
                  </a:lnTo>
                  <a:lnTo>
                    <a:pt x="337430" y="347476"/>
                  </a:lnTo>
                  <a:lnTo>
                    <a:pt x="307196" y="317281"/>
                  </a:lnTo>
                  <a:lnTo>
                    <a:pt x="276868" y="347476"/>
                  </a:lnTo>
                  <a:lnTo>
                    <a:pt x="290337" y="360927"/>
                  </a:lnTo>
                  <a:lnTo>
                    <a:pt x="279694" y="389052"/>
                  </a:lnTo>
                  <a:cubicBezTo>
                    <a:pt x="276586" y="397424"/>
                    <a:pt x="275644" y="406454"/>
                    <a:pt x="276963" y="415296"/>
                  </a:cubicBezTo>
                  <a:lnTo>
                    <a:pt x="288736" y="491771"/>
                  </a:lnTo>
                  <a:lnTo>
                    <a:pt x="182493" y="491771"/>
                  </a:lnTo>
                  <a:cubicBezTo>
                    <a:pt x="178443" y="491771"/>
                    <a:pt x="174299" y="491301"/>
                    <a:pt x="170437" y="490360"/>
                  </a:cubicBezTo>
                  <a:cubicBezTo>
                    <a:pt x="158570" y="487538"/>
                    <a:pt x="148021" y="480671"/>
                    <a:pt x="140675" y="470700"/>
                  </a:cubicBezTo>
                  <a:cubicBezTo>
                    <a:pt x="130785" y="457343"/>
                    <a:pt x="127865" y="440223"/>
                    <a:pt x="132669" y="424515"/>
                  </a:cubicBezTo>
                  <a:lnTo>
                    <a:pt x="166011" y="316058"/>
                  </a:lnTo>
                  <a:cubicBezTo>
                    <a:pt x="166858" y="313330"/>
                    <a:pt x="170908" y="300631"/>
                    <a:pt x="184377" y="289814"/>
                  </a:cubicBezTo>
                  <a:cubicBezTo>
                    <a:pt x="192666" y="283229"/>
                    <a:pt x="203403" y="279655"/>
                    <a:pt x="214517" y="279373"/>
                  </a:cubicBezTo>
                  <a:lnTo>
                    <a:pt x="214517" y="279279"/>
                  </a:lnTo>
                  <a:cubicBezTo>
                    <a:pt x="214140" y="273447"/>
                    <a:pt x="211880" y="260654"/>
                    <a:pt x="229022" y="249648"/>
                  </a:cubicBezTo>
                  <a:cubicBezTo>
                    <a:pt x="233731" y="246638"/>
                    <a:pt x="247765" y="237326"/>
                    <a:pt x="247765" y="237326"/>
                  </a:cubicBezTo>
                  <a:cubicBezTo>
                    <a:pt x="251061" y="235162"/>
                    <a:pt x="254923" y="234033"/>
                    <a:pt x="258879" y="234033"/>
                  </a:cubicBezTo>
                  <a:cubicBezTo>
                    <a:pt x="261328" y="234033"/>
                    <a:pt x="263494" y="234786"/>
                    <a:pt x="265754" y="235538"/>
                  </a:cubicBezTo>
                  <a:cubicBezTo>
                    <a:pt x="266790" y="236009"/>
                    <a:pt x="267826" y="236385"/>
                    <a:pt x="268768" y="236855"/>
                  </a:cubicBezTo>
                  <a:lnTo>
                    <a:pt x="269239" y="234598"/>
                  </a:lnTo>
                  <a:cubicBezTo>
                    <a:pt x="264436" y="231211"/>
                    <a:pt x="259726" y="227261"/>
                    <a:pt x="255205" y="222934"/>
                  </a:cubicBezTo>
                  <a:cubicBezTo>
                    <a:pt x="254923" y="222651"/>
                    <a:pt x="254735" y="222463"/>
                    <a:pt x="254546" y="222275"/>
                  </a:cubicBezTo>
                  <a:cubicBezTo>
                    <a:pt x="250025" y="217948"/>
                    <a:pt x="245693" y="213057"/>
                    <a:pt x="241548" y="207789"/>
                  </a:cubicBezTo>
                  <a:cubicBezTo>
                    <a:pt x="241454" y="207601"/>
                    <a:pt x="241266" y="207413"/>
                    <a:pt x="241077" y="207225"/>
                  </a:cubicBezTo>
                  <a:cubicBezTo>
                    <a:pt x="236933" y="201769"/>
                    <a:pt x="233072" y="196031"/>
                    <a:pt x="229681" y="189823"/>
                  </a:cubicBezTo>
                  <a:cubicBezTo>
                    <a:pt x="229587" y="189729"/>
                    <a:pt x="229587" y="189635"/>
                    <a:pt x="229493" y="189635"/>
                  </a:cubicBezTo>
                  <a:cubicBezTo>
                    <a:pt x="226008" y="183332"/>
                    <a:pt x="222899" y="176654"/>
                    <a:pt x="220356" y="169787"/>
                  </a:cubicBezTo>
                  <a:cubicBezTo>
                    <a:pt x="214140" y="168658"/>
                    <a:pt x="208301" y="165084"/>
                    <a:pt x="203497" y="159910"/>
                  </a:cubicBezTo>
                  <a:cubicBezTo>
                    <a:pt x="203309" y="159722"/>
                    <a:pt x="203214" y="159628"/>
                    <a:pt x="203120" y="159534"/>
                  </a:cubicBezTo>
                  <a:cubicBezTo>
                    <a:pt x="200860" y="157088"/>
                    <a:pt x="198976" y="154172"/>
                    <a:pt x="197281" y="151068"/>
                  </a:cubicBezTo>
                  <a:cubicBezTo>
                    <a:pt x="196998" y="150504"/>
                    <a:pt x="196716" y="149939"/>
                    <a:pt x="196433" y="149281"/>
                  </a:cubicBezTo>
                  <a:cubicBezTo>
                    <a:pt x="194832" y="146083"/>
                    <a:pt x="193513" y="142602"/>
                    <a:pt x="192666" y="138840"/>
                  </a:cubicBezTo>
                  <a:cubicBezTo>
                    <a:pt x="188145" y="118428"/>
                    <a:pt x="197092" y="99050"/>
                    <a:pt x="212727" y="95476"/>
                  </a:cubicBezTo>
                  <a:lnTo>
                    <a:pt x="212727" y="85787"/>
                  </a:lnTo>
                  <a:cubicBezTo>
                    <a:pt x="212727" y="38378"/>
                    <a:pt x="251155" y="0"/>
                    <a:pt x="29862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id-ID"/>
            </a:p>
          </p:txBody>
        </p:sp>
        <p:grpSp>
          <p:nvGrpSpPr>
            <p:cNvPr id="23" name="íṩļïďè">
              <a:extLst>
                <a:ext uri="{FF2B5EF4-FFF2-40B4-BE49-F238E27FC236}">
                  <a16:creationId xmlns="" xmlns:a16="http://schemas.microsoft.com/office/drawing/2014/main" id="{C24EB599-3FBF-4D19-9F1B-38EFB46F88C0}"/>
                </a:ext>
              </a:extLst>
            </p:cNvPr>
            <p:cNvGrpSpPr/>
            <p:nvPr/>
          </p:nvGrpSpPr>
          <p:grpSpPr>
            <a:xfrm>
              <a:off x="669925" y="3088347"/>
              <a:ext cx="3093055" cy="1111889"/>
              <a:chOff x="8429020" y="3161137"/>
              <a:chExt cx="3093055" cy="1111889"/>
            </a:xfrm>
          </p:grpSpPr>
          <p:sp>
            <p:nvSpPr>
              <p:cNvPr id="26" name="íşľîḓé">
                <a:extLst>
                  <a:ext uri="{FF2B5EF4-FFF2-40B4-BE49-F238E27FC236}">
                    <a16:creationId xmlns="" xmlns:a16="http://schemas.microsoft.com/office/drawing/2014/main" id="{FB206632-9BA3-4F76-BC34-0FB33B12E0A7}"/>
                  </a:ext>
                </a:extLst>
              </p:cNvPr>
              <p:cNvSpPr/>
              <p:nvPr/>
            </p:nvSpPr>
            <p:spPr bwMode="auto">
              <a:xfrm>
                <a:off x="8429020" y="3548735"/>
                <a:ext cx="3093055" cy="724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7" name="íş1iḍé">
                <a:extLst>
                  <a:ext uri="{FF2B5EF4-FFF2-40B4-BE49-F238E27FC236}">
                    <a16:creationId xmlns="" xmlns:a16="http://schemas.microsoft.com/office/drawing/2014/main" id="{57E566F4-09D9-40C5-AE57-B0B7EF36843E}"/>
                  </a:ext>
                </a:extLst>
              </p:cNvPr>
              <p:cNvSpPr txBox="1"/>
              <p:nvPr/>
            </p:nvSpPr>
            <p:spPr bwMode="auto">
              <a:xfrm>
                <a:off x="8429020" y="3161137"/>
                <a:ext cx="3093055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cxnSp>
          <p:nvCxnSpPr>
            <p:cNvPr id="24" name="直接连接符 23">
              <a:extLst>
                <a:ext uri="{FF2B5EF4-FFF2-40B4-BE49-F238E27FC236}">
                  <a16:creationId xmlns="" xmlns:a16="http://schemas.microsoft.com/office/drawing/2014/main" id="{6363D8E2-BD80-4BAC-A044-7387983E1CB6}"/>
                </a:ext>
              </a:extLst>
            </p:cNvPr>
            <p:cNvCxnSpPr>
              <a:cxnSpLocks/>
            </p:cNvCxnSpPr>
            <p:nvPr/>
          </p:nvCxnSpPr>
          <p:spPr>
            <a:xfrm>
              <a:off x="741093" y="2839820"/>
              <a:ext cx="3021887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>
              <a:extLst>
                <a:ext uri="{FF2B5EF4-FFF2-40B4-BE49-F238E27FC236}">
                  <a16:creationId xmlns="" xmlns:a16="http://schemas.microsoft.com/office/drawing/2014/main" id="{1DAC7C64-A592-4618-B8BD-A415BC9BEC96}"/>
                </a:ext>
              </a:extLst>
            </p:cNvPr>
            <p:cNvCxnSpPr>
              <a:cxnSpLocks/>
            </p:cNvCxnSpPr>
            <p:nvPr/>
          </p:nvCxnSpPr>
          <p:spPr>
            <a:xfrm>
              <a:off x="741093" y="4448763"/>
              <a:ext cx="3021887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706999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: 形状 6">
            <a:extLst>
              <a:ext uri="{FF2B5EF4-FFF2-40B4-BE49-F238E27FC236}">
                <a16:creationId xmlns="" xmlns:a16="http://schemas.microsoft.com/office/drawing/2014/main" id="{199C643A-6B0D-4683-842E-761D51A6336C}"/>
              </a:ext>
            </a:extLst>
          </p:cNvPr>
          <p:cNvSpPr/>
          <p:nvPr/>
        </p:nvSpPr>
        <p:spPr>
          <a:xfrm>
            <a:off x="2108782" y="2185712"/>
            <a:ext cx="2391104" cy="2056732"/>
          </a:xfrm>
          <a:custGeom>
            <a:avLst/>
            <a:gdLst>
              <a:gd name="connsiteX0" fmla="*/ 516591 w 2299967"/>
              <a:gd name="connsiteY0" fmla="*/ 55 h 2451238"/>
              <a:gd name="connsiteX1" fmla="*/ 21291 w 2299967"/>
              <a:gd name="connsiteY1" fmla="*/ 1358955 h 2451238"/>
              <a:gd name="connsiteX2" fmla="*/ 1062691 w 2299967"/>
              <a:gd name="connsiteY2" fmla="*/ 2451155 h 2451238"/>
              <a:gd name="connsiteX3" fmla="*/ 2294591 w 2299967"/>
              <a:gd name="connsiteY3" fmla="*/ 1409755 h 2451238"/>
              <a:gd name="connsiteX4" fmla="*/ 516591 w 2299967"/>
              <a:gd name="connsiteY4" fmla="*/ 55 h 2451238"/>
              <a:gd name="connsiteX0" fmla="*/ 753175 w 2279070"/>
              <a:gd name="connsiteY0" fmla="*/ 55 h 2451237"/>
              <a:gd name="connsiteX1" fmla="*/ 3875 w 2279070"/>
              <a:gd name="connsiteY1" fmla="*/ 1358955 h 2451237"/>
              <a:gd name="connsiteX2" fmla="*/ 1045275 w 2279070"/>
              <a:gd name="connsiteY2" fmla="*/ 2451155 h 2451237"/>
              <a:gd name="connsiteX3" fmla="*/ 2277175 w 2279070"/>
              <a:gd name="connsiteY3" fmla="*/ 1409755 h 2451237"/>
              <a:gd name="connsiteX4" fmla="*/ 753175 w 2279070"/>
              <a:gd name="connsiteY4" fmla="*/ 55 h 2451237"/>
              <a:gd name="connsiteX0" fmla="*/ 802558 w 2277072"/>
              <a:gd name="connsiteY0" fmla="*/ 67 h 2260746"/>
              <a:gd name="connsiteX1" fmla="*/ 2458 w 2277072"/>
              <a:gd name="connsiteY1" fmla="*/ 1168467 h 2260746"/>
              <a:gd name="connsiteX2" fmla="*/ 1043858 w 2277072"/>
              <a:gd name="connsiteY2" fmla="*/ 2260667 h 2260746"/>
              <a:gd name="connsiteX3" fmla="*/ 2275758 w 2277072"/>
              <a:gd name="connsiteY3" fmla="*/ 1219267 h 2260746"/>
              <a:gd name="connsiteX4" fmla="*/ 802558 w 2277072"/>
              <a:gd name="connsiteY4" fmla="*/ 67 h 2260746"/>
              <a:gd name="connsiteX0" fmla="*/ 877339 w 2274969"/>
              <a:gd name="connsiteY0" fmla="*/ 69 h 2235347"/>
              <a:gd name="connsiteX1" fmla="*/ 1039 w 2274969"/>
              <a:gd name="connsiteY1" fmla="*/ 1143069 h 2235347"/>
              <a:gd name="connsiteX2" fmla="*/ 1042439 w 2274969"/>
              <a:gd name="connsiteY2" fmla="*/ 2235269 h 2235347"/>
              <a:gd name="connsiteX3" fmla="*/ 2274339 w 2274969"/>
              <a:gd name="connsiteY3" fmla="*/ 1193869 h 2235347"/>
              <a:gd name="connsiteX4" fmla="*/ 877339 w 2274969"/>
              <a:gd name="connsiteY4" fmla="*/ 69 h 2235347"/>
              <a:gd name="connsiteX0" fmla="*/ 878122 w 2275752"/>
              <a:gd name="connsiteY0" fmla="*/ 754 h 2236032"/>
              <a:gd name="connsiteX1" fmla="*/ 1822 w 2275752"/>
              <a:gd name="connsiteY1" fmla="*/ 1143754 h 2236032"/>
              <a:gd name="connsiteX2" fmla="*/ 1043222 w 2275752"/>
              <a:gd name="connsiteY2" fmla="*/ 2235954 h 2236032"/>
              <a:gd name="connsiteX3" fmla="*/ 2275122 w 2275752"/>
              <a:gd name="connsiteY3" fmla="*/ 1194554 h 2236032"/>
              <a:gd name="connsiteX4" fmla="*/ 878122 w 2275752"/>
              <a:gd name="connsiteY4" fmla="*/ 754 h 2236032"/>
              <a:gd name="connsiteX0" fmla="*/ 978123 w 2273619"/>
              <a:gd name="connsiteY0" fmla="*/ 793 h 2185270"/>
              <a:gd name="connsiteX1" fmla="*/ 223 w 2273619"/>
              <a:gd name="connsiteY1" fmla="*/ 1092993 h 2185270"/>
              <a:gd name="connsiteX2" fmla="*/ 1041623 w 2273619"/>
              <a:gd name="connsiteY2" fmla="*/ 2185193 h 2185270"/>
              <a:gd name="connsiteX3" fmla="*/ 2273523 w 2273619"/>
              <a:gd name="connsiteY3" fmla="*/ 1143793 h 2185270"/>
              <a:gd name="connsiteX4" fmla="*/ 978123 w 2273619"/>
              <a:gd name="connsiteY4" fmla="*/ 793 h 2185270"/>
              <a:gd name="connsiteX0" fmla="*/ 978909 w 2274405"/>
              <a:gd name="connsiteY0" fmla="*/ 793 h 2185270"/>
              <a:gd name="connsiteX1" fmla="*/ 1009 w 2274405"/>
              <a:gd name="connsiteY1" fmla="*/ 1092993 h 2185270"/>
              <a:gd name="connsiteX2" fmla="*/ 1042409 w 2274405"/>
              <a:gd name="connsiteY2" fmla="*/ 2185193 h 2185270"/>
              <a:gd name="connsiteX3" fmla="*/ 2274309 w 2274405"/>
              <a:gd name="connsiteY3" fmla="*/ 1143793 h 2185270"/>
              <a:gd name="connsiteX4" fmla="*/ 978909 w 2274405"/>
              <a:gd name="connsiteY4" fmla="*/ 793 h 2185270"/>
              <a:gd name="connsiteX0" fmla="*/ 978909 w 2274543"/>
              <a:gd name="connsiteY0" fmla="*/ 1303 h 2185850"/>
              <a:gd name="connsiteX1" fmla="*/ 1009 w 2274543"/>
              <a:gd name="connsiteY1" fmla="*/ 1093503 h 2185850"/>
              <a:gd name="connsiteX2" fmla="*/ 1042409 w 2274543"/>
              <a:gd name="connsiteY2" fmla="*/ 2185703 h 2185850"/>
              <a:gd name="connsiteX3" fmla="*/ 2274309 w 2274543"/>
              <a:gd name="connsiteY3" fmla="*/ 1144303 h 2185850"/>
              <a:gd name="connsiteX4" fmla="*/ 978909 w 2274543"/>
              <a:gd name="connsiteY4" fmla="*/ 1303 h 2185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74543" h="2185850">
                <a:moveTo>
                  <a:pt x="978909" y="1303"/>
                </a:moveTo>
                <a:cubicBezTo>
                  <a:pt x="358726" y="30936"/>
                  <a:pt x="-22274" y="462737"/>
                  <a:pt x="1009" y="1093503"/>
                </a:cubicBezTo>
                <a:cubicBezTo>
                  <a:pt x="24292" y="1724269"/>
                  <a:pt x="663526" y="2177236"/>
                  <a:pt x="1042409" y="2185703"/>
                </a:cubicBezTo>
                <a:cubicBezTo>
                  <a:pt x="1421292" y="2194170"/>
                  <a:pt x="2259492" y="1838569"/>
                  <a:pt x="2274309" y="1144303"/>
                </a:cubicBezTo>
                <a:cubicBezTo>
                  <a:pt x="2289126" y="450037"/>
                  <a:pt x="1599092" y="-28330"/>
                  <a:pt x="978909" y="130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任意多边形: 形状 7">
            <a:extLst>
              <a:ext uri="{FF2B5EF4-FFF2-40B4-BE49-F238E27FC236}">
                <a16:creationId xmlns="" xmlns:a16="http://schemas.microsoft.com/office/drawing/2014/main" id="{0004DF95-A179-4084-A513-F05E0331C0A2}"/>
              </a:ext>
            </a:extLst>
          </p:cNvPr>
          <p:cNvSpPr/>
          <p:nvPr/>
        </p:nvSpPr>
        <p:spPr>
          <a:xfrm flipV="1">
            <a:off x="2763714" y="2229335"/>
            <a:ext cx="488102" cy="419846"/>
          </a:xfrm>
          <a:custGeom>
            <a:avLst/>
            <a:gdLst>
              <a:gd name="connsiteX0" fmla="*/ 516591 w 2299967"/>
              <a:gd name="connsiteY0" fmla="*/ 55 h 2451238"/>
              <a:gd name="connsiteX1" fmla="*/ 21291 w 2299967"/>
              <a:gd name="connsiteY1" fmla="*/ 1358955 h 2451238"/>
              <a:gd name="connsiteX2" fmla="*/ 1062691 w 2299967"/>
              <a:gd name="connsiteY2" fmla="*/ 2451155 h 2451238"/>
              <a:gd name="connsiteX3" fmla="*/ 2294591 w 2299967"/>
              <a:gd name="connsiteY3" fmla="*/ 1409755 h 2451238"/>
              <a:gd name="connsiteX4" fmla="*/ 516591 w 2299967"/>
              <a:gd name="connsiteY4" fmla="*/ 55 h 2451238"/>
              <a:gd name="connsiteX0" fmla="*/ 753175 w 2279070"/>
              <a:gd name="connsiteY0" fmla="*/ 55 h 2451237"/>
              <a:gd name="connsiteX1" fmla="*/ 3875 w 2279070"/>
              <a:gd name="connsiteY1" fmla="*/ 1358955 h 2451237"/>
              <a:gd name="connsiteX2" fmla="*/ 1045275 w 2279070"/>
              <a:gd name="connsiteY2" fmla="*/ 2451155 h 2451237"/>
              <a:gd name="connsiteX3" fmla="*/ 2277175 w 2279070"/>
              <a:gd name="connsiteY3" fmla="*/ 1409755 h 2451237"/>
              <a:gd name="connsiteX4" fmla="*/ 753175 w 2279070"/>
              <a:gd name="connsiteY4" fmla="*/ 55 h 2451237"/>
              <a:gd name="connsiteX0" fmla="*/ 802558 w 2277072"/>
              <a:gd name="connsiteY0" fmla="*/ 67 h 2260746"/>
              <a:gd name="connsiteX1" fmla="*/ 2458 w 2277072"/>
              <a:gd name="connsiteY1" fmla="*/ 1168467 h 2260746"/>
              <a:gd name="connsiteX2" fmla="*/ 1043858 w 2277072"/>
              <a:gd name="connsiteY2" fmla="*/ 2260667 h 2260746"/>
              <a:gd name="connsiteX3" fmla="*/ 2275758 w 2277072"/>
              <a:gd name="connsiteY3" fmla="*/ 1219267 h 2260746"/>
              <a:gd name="connsiteX4" fmla="*/ 802558 w 2277072"/>
              <a:gd name="connsiteY4" fmla="*/ 67 h 2260746"/>
              <a:gd name="connsiteX0" fmla="*/ 877339 w 2274969"/>
              <a:gd name="connsiteY0" fmla="*/ 69 h 2235347"/>
              <a:gd name="connsiteX1" fmla="*/ 1039 w 2274969"/>
              <a:gd name="connsiteY1" fmla="*/ 1143069 h 2235347"/>
              <a:gd name="connsiteX2" fmla="*/ 1042439 w 2274969"/>
              <a:gd name="connsiteY2" fmla="*/ 2235269 h 2235347"/>
              <a:gd name="connsiteX3" fmla="*/ 2274339 w 2274969"/>
              <a:gd name="connsiteY3" fmla="*/ 1193869 h 2235347"/>
              <a:gd name="connsiteX4" fmla="*/ 877339 w 2274969"/>
              <a:gd name="connsiteY4" fmla="*/ 69 h 2235347"/>
              <a:gd name="connsiteX0" fmla="*/ 878122 w 2275752"/>
              <a:gd name="connsiteY0" fmla="*/ 754 h 2236032"/>
              <a:gd name="connsiteX1" fmla="*/ 1822 w 2275752"/>
              <a:gd name="connsiteY1" fmla="*/ 1143754 h 2236032"/>
              <a:gd name="connsiteX2" fmla="*/ 1043222 w 2275752"/>
              <a:gd name="connsiteY2" fmla="*/ 2235954 h 2236032"/>
              <a:gd name="connsiteX3" fmla="*/ 2275122 w 2275752"/>
              <a:gd name="connsiteY3" fmla="*/ 1194554 h 2236032"/>
              <a:gd name="connsiteX4" fmla="*/ 878122 w 2275752"/>
              <a:gd name="connsiteY4" fmla="*/ 754 h 2236032"/>
              <a:gd name="connsiteX0" fmla="*/ 978123 w 2273619"/>
              <a:gd name="connsiteY0" fmla="*/ 793 h 2185270"/>
              <a:gd name="connsiteX1" fmla="*/ 223 w 2273619"/>
              <a:gd name="connsiteY1" fmla="*/ 1092993 h 2185270"/>
              <a:gd name="connsiteX2" fmla="*/ 1041623 w 2273619"/>
              <a:gd name="connsiteY2" fmla="*/ 2185193 h 2185270"/>
              <a:gd name="connsiteX3" fmla="*/ 2273523 w 2273619"/>
              <a:gd name="connsiteY3" fmla="*/ 1143793 h 2185270"/>
              <a:gd name="connsiteX4" fmla="*/ 978123 w 2273619"/>
              <a:gd name="connsiteY4" fmla="*/ 793 h 2185270"/>
              <a:gd name="connsiteX0" fmla="*/ 978909 w 2274405"/>
              <a:gd name="connsiteY0" fmla="*/ 793 h 2185270"/>
              <a:gd name="connsiteX1" fmla="*/ 1009 w 2274405"/>
              <a:gd name="connsiteY1" fmla="*/ 1092993 h 2185270"/>
              <a:gd name="connsiteX2" fmla="*/ 1042409 w 2274405"/>
              <a:gd name="connsiteY2" fmla="*/ 2185193 h 2185270"/>
              <a:gd name="connsiteX3" fmla="*/ 2274309 w 2274405"/>
              <a:gd name="connsiteY3" fmla="*/ 1143793 h 2185270"/>
              <a:gd name="connsiteX4" fmla="*/ 978909 w 2274405"/>
              <a:gd name="connsiteY4" fmla="*/ 793 h 2185270"/>
              <a:gd name="connsiteX0" fmla="*/ 978909 w 2274543"/>
              <a:gd name="connsiteY0" fmla="*/ 1303 h 2185850"/>
              <a:gd name="connsiteX1" fmla="*/ 1009 w 2274543"/>
              <a:gd name="connsiteY1" fmla="*/ 1093503 h 2185850"/>
              <a:gd name="connsiteX2" fmla="*/ 1042409 w 2274543"/>
              <a:gd name="connsiteY2" fmla="*/ 2185703 h 2185850"/>
              <a:gd name="connsiteX3" fmla="*/ 2274309 w 2274543"/>
              <a:gd name="connsiteY3" fmla="*/ 1144303 h 2185850"/>
              <a:gd name="connsiteX4" fmla="*/ 978909 w 2274543"/>
              <a:gd name="connsiteY4" fmla="*/ 1303 h 2185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74543" h="2185850">
                <a:moveTo>
                  <a:pt x="978909" y="1303"/>
                </a:moveTo>
                <a:cubicBezTo>
                  <a:pt x="358726" y="30936"/>
                  <a:pt x="-22274" y="462737"/>
                  <a:pt x="1009" y="1093503"/>
                </a:cubicBezTo>
                <a:cubicBezTo>
                  <a:pt x="24292" y="1724269"/>
                  <a:pt x="663526" y="2177236"/>
                  <a:pt x="1042409" y="2185703"/>
                </a:cubicBezTo>
                <a:cubicBezTo>
                  <a:pt x="1421292" y="2194170"/>
                  <a:pt x="2259492" y="1838569"/>
                  <a:pt x="2274309" y="1144303"/>
                </a:cubicBezTo>
                <a:cubicBezTo>
                  <a:pt x="2289126" y="450037"/>
                  <a:pt x="1599092" y="-28330"/>
                  <a:pt x="978909" y="1303"/>
                </a:cubicBezTo>
                <a:close/>
              </a:path>
            </a:pathLst>
          </a:custGeom>
          <a:solidFill>
            <a:srgbClr val="FCFBFF"/>
          </a:solidFill>
          <a:ln>
            <a:noFill/>
          </a:ln>
          <a:effectLst>
            <a:outerShdw blurRad="63500" sx="96000" sy="96000" algn="ctr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" name="任意多边形: 形状 8">
            <a:extLst>
              <a:ext uri="{FF2B5EF4-FFF2-40B4-BE49-F238E27FC236}">
                <a16:creationId xmlns="" xmlns:a16="http://schemas.microsoft.com/office/drawing/2014/main" id="{370BCD57-9F3C-466D-8270-BA4B8523495D}"/>
              </a:ext>
            </a:extLst>
          </p:cNvPr>
          <p:cNvSpPr/>
          <p:nvPr/>
        </p:nvSpPr>
        <p:spPr>
          <a:xfrm flipV="1">
            <a:off x="1959368" y="1702687"/>
            <a:ext cx="1123104" cy="966048"/>
          </a:xfrm>
          <a:custGeom>
            <a:avLst/>
            <a:gdLst>
              <a:gd name="connsiteX0" fmla="*/ 516591 w 2299967"/>
              <a:gd name="connsiteY0" fmla="*/ 55 h 2451238"/>
              <a:gd name="connsiteX1" fmla="*/ 21291 w 2299967"/>
              <a:gd name="connsiteY1" fmla="*/ 1358955 h 2451238"/>
              <a:gd name="connsiteX2" fmla="*/ 1062691 w 2299967"/>
              <a:gd name="connsiteY2" fmla="*/ 2451155 h 2451238"/>
              <a:gd name="connsiteX3" fmla="*/ 2294591 w 2299967"/>
              <a:gd name="connsiteY3" fmla="*/ 1409755 h 2451238"/>
              <a:gd name="connsiteX4" fmla="*/ 516591 w 2299967"/>
              <a:gd name="connsiteY4" fmla="*/ 55 h 2451238"/>
              <a:gd name="connsiteX0" fmla="*/ 753175 w 2279070"/>
              <a:gd name="connsiteY0" fmla="*/ 55 h 2451237"/>
              <a:gd name="connsiteX1" fmla="*/ 3875 w 2279070"/>
              <a:gd name="connsiteY1" fmla="*/ 1358955 h 2451237"/>
              <a:gd name="connsiteX2" fmla="*/ 1045275 w 2279070"/>
              <a:gd name="connsiteY2" fmla="*/ 2451155 h 2451237"/>
              <a:gd name="connsiteX3" fmla="*/ 2277175 w 2279070"/>
              <a:gd name="connsiteY3" fmla="*/ 1409755 h 2451237"/>
              <a:gd name="connsiteX4" fmla="*/ 753175 w 2279070"/>
              <a:gd name="connsiteY4" fmla="*/ 55 h 2451237"/>
              <a:gd name="connsiteX0" fmla="*/ 802558 w 2277072"/>
              <a:gd name="connsiteY0" fmla="*/ 67 h 2260746"/>
              <a:gd name="connsiteX1" fmla="*/ 2458 w 2277072"/>
              <a:gd name="connsiteY1" fmla="*/ 1168467 h 2260746"/>
              <a:gd name="connsiteX2" fmla="*/ 1043858 w 2277072"/>
              <a:gd name="connsiteY2" fmla="*/ 2260667 h 2260746"/>
              <a:gd name="connsiteX3" fmla="*/ 2275758 w 2277072"/>
              <a:gd name="connsiteY3" fmla="*/ 1219267 h 2260746"/>
              <a:gd name="connsiteX4" fmla="*/ 802558 w 2277072"/>
              <a:gd name="connsiteY4" fmla="*/ 67 h 2260746"/>
              <a:gd name="connsiteX0" fmla="*/ 877339 w 2274969"/>
              <a:gd name="connsiteY0" fmla="*/ 69 h 2235347"/>
              <a:gd name="connsiteX1" fmla="*/ 1039 w 2274969"/>
              <a:gd name="connsiteY1" fmla="*/ 1143069 h 2235347"/>
              <a:gd name="connsiteX2" fmla="*/ 1042439 w 2274969"/>
              <a:gd name="connsiteY2" fmla="*/ 2235269 h 2235347"/>
              <a:gd name="connsiteX3" fmla="*/ 2274339 w 2274969"/>
              <a:gd name="connsiteY3" fmla="*/ 1193869 h 2235347"/>
              <a:gd name="connsiteX4" fmla="*/ 877339 w 2274969"/>
              <a:gd name="connsiteY4" fmla="*/ 69 h 2235347"/>
              <a:gd name="connsiteX0" fmla="*/ 878122 w 2275752"/>
              <a:gd name="connsiteY0" fmla="*/ 754 h 2236032"/>
              <a:gd name="connsiteX1" fmla="*/ 1822 w 2275752"/>
              <a:gd name="connsiteY1" fmla="*/ 1143754 h 2236032"/>
              <a:gd name="connsiteX2" fmla="*/ 1043222 w 2275752"/>
              <a:gd name="connsiteY2" fmla="*/ 2235954 h 2236032"/>
              <a:gd name="connsiteX3" fmla="*/ 2275122 w 2275752"/>
              <a:gd name="connsiteY3" fmla="*/ 1194554 h 2236032"/>
              <a:gd name="connsiteX4" fmla="*/ 878122 w 2275752"/>
              <a:gd name="connsiteY4" fmla="*/ 754 h 2236032"/>
              <a:gd name="connsiteX0" fmla="*/ 978123 w 2273619"/>
              <a:gd name="connsiteY0" fmla="*/ 793 h 2185270"/>
              <a:gd name="connsiteX1" fmla="*/ 223 w 2273619"/>
              <a:gd name="connsiteY1" fmla="*/ 1092993 h 2185270"/>
              <a:gd name="connsiteX2" fmla="*/ 1041623 w 2273619"/>
              <a:gd name="connsiteY2" fmla="*/ 2185193 h 2185270"/>
              <a:gd name="connsiteX3" fmla="*/ 2273523 w 2273619"/>
              <a:gd name="connsiteY3" fmla="*/ 1143793 h 2185270"/>
              <a:gd name="connsiteX4" fmla="*/ 978123 w 2273619"/>
              <a:gd name="connsiteY4" fmla="*/ 793 h 2185270"/>
              <a:gd name="connsiteX0" fmla="*/ 978909 w 2274405"/>
              <a:gd name="connsiteY0" fmla="*/ 793 h 2185270"/>
              <a:gd name="connsiteX1" fmla="*/ 1009 w 2274405"/>
              <a:gd name="connsiteY1" fmla="*/ 1092993 h 2185270"/>
              <a:gd name="connsiteX2" fmla="*/ 1042409 w 2274405"/>
              <a:gd name="connsiteY2" fmla="*/ 2185193 h 2185270"/>
              <a:gd name="connsiteX3" fmla="*/ 2274309 w 2274405"/>
              <a:gd name="connsiteY3" fmla="*/ 1143793 h 2185270"/>
              <a:gd name="connsiteX4" fmla="*/ 978909 w 2274405"/>
              <a:gd name="connsiteY4" fmla="*/ 793 h 2185270"/>
              <a:gd name="connsiteX0" fmla="*/ 978909 w 2274543"/>
              <a:gd name="connsiteY0" fmla="*/ 1303 h 2185850"/>
              <a:gd name="connsiteX1" fmla="*/ 1009 w 2274543"/>
              <a:gd name="connsiteY1" fmla="*/ 1093503 h 2185850"/>
              <a:gd name="connsiteX2" fmla="*/ 1042409 w 2274543"/>
              <a:gd name="connsiteY2" fmla="*/ 2185703 h 2185850"/>
              <a:gd name="connsiteX3" fmla="*/ 2274309 w 2274543"/>
              <a:gd name="connsiteY3" fmla="*/ 1144303 h 2185850"/>
              <a:gd name="connsiteX4" fmla="*/ 978909 w 2274543"/>
              <a:gd name="connsiteY4" fmla="*/ 1303 h 2185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74543" h="2185850">
                <a:moveTo>
                  <a:pt x="978909" y="1303"/>
                </a:moveTo>
                <a:cubicBezTo>
                  <a:pt x="358726" y="30936"/>
                  <a:pt x="-22274" y="462737"/>
                  <a:pt x="1009" y="1093503"/>
                </a:cubicBezTo>
                <a:cubicBezTo>
                  <a:pt x="24292" y="1724269"/>
                  <a:pt x="663526" y="2177236"/>
                  <a:pt x="1042409" y="2185703"/>
                </a:cubicBezTo>
                <a:cubicBezTo>
                  <a:pt x="1421292" y="2194170"/>
                  <a:pt x="2259492" y="1838569"/>
                  <a:pt x="2274309" y="1144303"/>
                </a:cubicBezTo>
                <a:cubicBezTo>
                  <a:pt x="2289126" y="450037"/>
                  <a:pt x="1599092" y="-28330"/>
                  <a:pt x="978909" y="1303"/>
                </a:cubicBezTo>
                <a:close/>
              </a:path>
            </a:pathLst>
          </a:custGeom>
          <a:solidFill>
            <a:srgbClr val="FCFBFF"/>
          </a:solidFill>
          <a:ln>
            <a:noFill/>
          </a:ln>
          <a:effectLst>
            <a:outerShdw blurRad="165100" sx="96000" sy="96000" algn="ctr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" name="任意多边形: 形状 9">
            <a:extLst>
              <a:ext uri="{FF2B5EF4-FFF2-40B4-BE49-F238E27FC236}">
                <a16:creationId xmlns="" xmlns:a16="http://schemas.microsoft.com/office/drawing/2014/main" id="{1F3FC05D-CDCF-4B5C-952C-E8B99BFA2A70}"/>
              </a:ext>
            </a:extLst>
          </p:cNvPr>
          <p:cNvSpPr/>
          <p:nvPr/>
        </p:nvSpPr>
        <p:spPr>
          <a:xfrm flipV="1">
            <a:off x="1790024" y="2248889"/>
            <a:ext cx="488102" cy="419846"/>
          </a:xfrm>
          <a:custGeom>
            <a:avLst/>
            <a:gdLst>
              <a:gd name="connsiteX0" fmla="*/ 516591 w 2299967"/>
              <a:gd name="connsiteY0" fmla="*/ 55 h 2451238"/>
              <a:gd name="connsiteX1" fmla="*/ 21291 w 2299967"/>
              <a:gd name="connsiteY1" fmla="*/ 1358955 h 2451238"/>
              <a:gd name="connsiteX2" fmla="*/ 1062691 w 2299967"/>
              <a:gd name="connsiteY2" fmla="*/ 2451155 h 2451238"/>
              <a:gd name="connsiteX3" fmla="*/ 2294591 w 2299967"/>
              <a:gd name="connsiteY3" fmla="*/ 1409755 h 2451238"/>
              <a:gd name="connsiteX4" fmla="*/ 516591 w 2299967"/>
              <a:gd name="connsiteY4" fmla="*/ 55 h 2451238"/>
              <a:gd name="connsiteX0" fmla="*/ 753175 w 2279070"/>
              <a:gd name="connsiteY0" fmla="*/ 55 h 2451237"/>
              <a:gd name="connsiteX1" fmla="*/ 3875 w 2279070"/>
              <a:gd name="connsiteY1" fmla="*/ 1358955 h 2451237"/>
              <a:gd name="connsiteX2" fmla="*/ 1045275 w 2279070"/>
              <a:gd name="connsiteY2" fmla="*/ 2451155 h 2451237"/>
              <a:gd name="connsiteX3" fmla="*/ 2277175 w 2279070"/>
              <a:gd name="connsiteY3" fmla="*/ 1409755 h 2451237"/>
              <a:gd name="connsiteX4" fmla="*/ 753175 w 2279070"/>
              <a:gd name="connsiteY4" fmla="*/ 55 h 2451237"/>
              <a:gd name="connsiteX0" fmla="*/ 802558 w 2277072"/>
              <a:gd name="connsiteY0" fmla="*/ 67 h 2260746"/>
              <a:gd name="connsiteX1" fmla="*/ 2458 w 2277072"/>
              <a:gd name="connsiteY1" fmla="*/ 1168467 h 2260746"/>
              <a:gd name="connsiteX2" fmla="*/ 1043858 w 2277072"/>
              <a:gd name="connsiteY2" fmla="*/ 2260667 h 2260746"/>
              <a:gd name="connsiteX3" fmla="*/ 2275758 w 2277072"/>
              <a:gd name="connsiteY3" fmla="*/ 1219267 h 2260746"/>
              <a:gd name="connsiteX4" fmla="*/ 802558 w 2277072"/>
              <a:gd name="connsiteY4" fmla="*/ 67 h 2260746"/>
              <a:gd name="connsiteX0" fmla="*/ 877339 w 2274969"/>
              <a:gd name="connsiteY0" fmla="*/ 69 h 2235347"/>
              <a:gd name="connsiteX1" fmla="*/ 1039 w 2274969"/>
              <a:gd name="connsiteY1" fmla="*/ 1143069 h 2235347"/>
              <a:gd name="connsiteX2" fmla="*/ 1042439 w 2274969"/>
              <a:gd name="connsiteY2" fmla="*/ 2235269 h 2235347"/>
              <a:gd name="connsiteX3" fmla="*/ 2274339 w 2274969"/>
              <a:gd name="connsiteY3" fmla="*/ 1193869 h 2235347"/>
              <a:gd name="connsiteX4" fmla="*/ 877339 w 2274969"/>
              <a:gd name="connsiteY4" fmla="*/ 69 h 2235347"/>
              <a:gd name="connsiteX0" fmla="*/ 878122 w 2275752"/>
              <a:gd name="connsiteY0" fmla="*/ 754 h 2236032"/>
              <a:gd name="connsiteX1" fmla="*/ 1822 w 2275752"/>
              <a:gd name="connsiteY1" fmla="*/ 1143754 h 2236032"/>
              <a:gd name="connsiteX2" fmla="*/ 1043222 w 2275752"/>
              <a:gd name="connsiteY2" fmla="*/ 2235954 h 2236032"/>
              <a:gd name="connsiteX3" fmla="*/ 2275122 w 2275752"/>
              <a:gd name="connsiteY3" fmla="*/ 1194554 h 2236032"/>
              <a:gd name="connsiteX4" fmla="*/ 878122 w 2275752"/>
              <a:gd name="connsiteY4" fmla="*/ 754 h 2236032"/>
              <a:gd name="connsiteX0" fmla="*/ 978123 w 2273619"/>
              <a:gd name="connsiteY0" fmla="*/ 793 h 2185270"/>
              <a:gd name="connsiteX1" fmla="*/ 223 w 2273619"/>
              <a:gd name="connsiteY1" fmla="*/ 1092993 h 2185270"/>
              <a:gd name="connsiteX2" fmla="*/ 1041623 w 2273619"/>
              <a:gd name="connsiteY2" fmla="*/ 2185193 h 2185270"/>
              <a:gd name="connsiteX3" fmla="*/ 2273523 w 2273619"/>
              <a:gd name="connsiteY3" fmla="*/ 1143793 h 2185270"/>
              <a:gd name="connsiteX4" fmla="*/ 978123 w 2273619"/>
              <a:gd name="connsiteY4" fmla="*/ 793 h 2185270"/>
              <a:gd name="connsiteX0" fmla="*/ 978909 w 2274405"/>
              <a:gd name="connsiteY0" fmla="*/ 793 h 2185270"/>
              <a:gd name="connsiteX1" fmla="*/ 1009 w 2274405"/>
              <a:gd name="connsiteY1" fmla="*/ 1092993 h 2185270"/>
              <a:gd name="connsiteX2" fmla="*/ 1042409 w 2274405"/>
              <a:gd name="connsiteY2" fmla="*/ 2185193 h 2185270"/>
              <a:gd name="connsiteX3" fmla="*/ 2274309 w 2274405"/>
              <a:gd name="connsiteY3" fmla="*/ 1143793 h 2185270"/>
              <a:gd name="connsiteX4" fmla="*/ 978909 w 2274405"/>
              <a:gd name="connsiteY4" fmla="*/ 793 h 2185270"/>
              <a:gd name="connsiteX0" fmla="*/ 978909 w 2274543"/>
              <a:gd name="connsiteY0" fmla="*/ 1303 h 2185850"/>
              <a:gd name="connsiteX1" fmla="*/ 1009 w 2274543"/>
              <a:gd name="connsiteY1" fmla="*/ 1093503 h 2185850"/>
              <a:gd name="connsiteX2" fmla="*/ 1042409 w 2274543"/>
              <a:gd name="connsiteY2" fmla="*/ 2185703 h 2185850"/>
              <a:gd name="connsiteX3" fmla="*/ 2274309 w 2274543"/>
              <a:gd name="connsiteY3" fmla="*/ 1144303 h 2185850"/>
              <a:gd name="connsiteX4" fmla="*/ 978909 w 2274543"/>
              <a:gd name="connsiteY4" fmla="*/ 1303 h 2185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74543" h="2185850">
                <a:moveTo>
                  <a:pt x="978909" y="1303"/>
                </a:moveTo>
                <a:cubicBezTo>
                  <a:pt x="358726" y="30936"/>
                  <a:pt x="-22274" y="462737"/>
                  <a:pt x="1009" y="1093503"/>
                </a:cubicBezTo>
                <a:cubicBezTo>
                  <a:pt x="24292" y="1724269"/>
                  <a:pt x="663526" y="2177236"/>
                  <a:pt x="1042409" y="2185703"/>
                </a:cubicBezTo>
                <a:cubicBezTo>
                  <a:pt x="1421292" y="2194170"/>
                  <a:pt x="2259492" y="1838569"/>
                  <a:pt x="2274309" y="1144303"/>
                </a:cubicBezTo>
                <a:cubicBezTo>
                  <a:pt x="2289126" y="450037"/>
                  <a:pt x="1599092" y="-28330"/>
                  <a:pt x="978909" y="1303"/>
                </a:cubicBezTo>
                <a:close/>
              </a:path>
            </a:pathLst>
          </a:custGeom>
          <a:solidFill>
            <a:srgbClr val="FCFBFF"/>
          </a:solidFill>
          <a:ln>
            <a:noFill/>
          </a:ln>
          <a:effectLst>
            <a:outerShdw blurRad="63500" sx="96000" sy="96000" algn="ctr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2" name="任意多边形: 形状 10">
            <a:extLst>
              <a:ext uri="{FF2B5EF4-FFF2-40B4-BE49-F238E27FC236}">
                <a16:creationId xmlns="" xmlns:a16="http://schemas.microsoft.com/office/drawing/2014/main" id="{A6C97E98-0890-4B5F-B3F2-62719BD2715F}"/>
              </a:ext>
            </a:extLst>
          </p:cNvPr>
          <p:cNvSpPr/>
          <p:nvPr/>
        </p:nvSpPr>
        <p:spPr>
          <a:xfrm flipV="1">
            <a:off x="2687725" y="1492426"/>
            <a:ext cx="640080" cy="715097"/>
          </a:xfrm>
          <a:custGeom>
            <a:avLst/>
            <a:gdLst>
              <a:gd name="connsiteX0" fmla="*/ 516591 w 2299967"/>
              <a:gd name="connsiteY0" fmla="*/ 55 h 2451238"/>
              <a:gd name="connsiteX1" fmla="*/ 21291 w 2299967"/>
              <a:gd name="connsiteY1" fmla="*/ 1358955 h 2451238"/>
              <a:gd name="connsiteX2" fmla="*/ 1062691 w 2299967"/>
              <a:gd name="connsiteY2" fmla="*/ 2451155 h 2451238"/>
              <a:gd name="connsiteX3" fmla="*/ 2294591 w 2299967"/>
              <a:gd name="connsiteY3" fmla="*/ 1409755 h 2451238"/>
              <a:gd name="connsiteX4" fmla="*/ 516591 w 2299967"/>
              <a:gd name="connsiteY4" fmla="*/ 55 h 2451238"/>
              <a:gd name="connsiteX0" fmla="*/ 753175 w 2279070"/>
              <a:gd name="connsiteY0" fmla="*/ 55 h 2451237"/>
              <a:gd name="connsiteX1" fmla="*/ 3875 w 2279070"/>
              <a:gd name="connsiteY1" fmla="*/ 1358955 h 2451237"/>
              <a:gd name="connsiteX2" fmla="*/ 1045275 w 2279070"/>
              <a:gd name="connsiteY2" fmla="*/ 2451155 h 2451237"/>
              <a:gd name="connsiteX3" fmla="*/ 2277175 w 2279070"/>
              <a:gd name="connsiteY3" fmla="*/ 1409755 h 2451237"/>
              <a:gd name="connsiteX4" fmla="*/ 753175 w 2279070"/>
              <a:gd name="connsiteY4" fmla="*/ 55 h 2451237"/>
              <a:gd name="connsiteX0" fmla="*/ 802558 w 2277072"/>
              <a:gd name="connsiteY0" fmla="*/ 67 h 2260746"/>
              <a:gd name="connsiteX1" fmla="*/ 2458 w 2277072"/>
              <a:gd name="connsiteY1" fmla="*/ 1168467 h 2260746"/>
              <a:gd name="connsiteX2" fmla="*/ 1043858 w 2277072"/>
              <a:gd name="connsiteY2" fmla="*/ 2260667 h 2260746"/>
              <a:gd name="connsiteX3" fmla="*/ 2275758 w 2277072"/>
              <a:gd name="connsiteY3" fmla="*/ 1219267 h 2260746"/>
              <a:gd name="connsiteX4" fmla="*/ 802558 w 2277072"/>
              <a:gd name="connsiteY4" fmla="*/ 67 h 2260746"/>
              <a:gd name="connsiteX0" fmla="*/ 877339 w 2274969"/>
              <a:gd name="connsiteY0" fmla="*/ 69 h 2235347"/>
              <a:gd name="connsiteX1" fmla="*/ 1039 w 2274969"/>
              <a:gd name="connsiteY1" fmla="*/ 1143069 h 2235347"/>
              <a:gd name="connsiteX2" fmla="*/ 1042439 w 2274969"/>
              <a:gd name="connsiteY2" fmla="*/ 2235269 h 2235347"/>
              <a:gd name="connsiteX3" fmla="*/ 2274339 w 2274969"/>
              <a:gd name="connsiteY3" fmla="*/ 1193869 h 2235347"/>
              <a:gd name="connsiteX4" fmla="*/ 877339 w 2274969"/>
              <a:gd name="connsiteY4" fmla="*/ 69 h 2235347"/>
              <a:gd name="connsiteX0" fmla="*/ 878122 w 2275752"/>
              <a:gd name="connsiteY0" fmla="*/ 754 h 2236032"/>
              <a:gd name="connsiteX1" fmla="*/ 1822 w 2275752"/>
              <a:gd name="connsiteY1" fmla="*/ 1143754 h 2236032"/>
              <a:gd name="connsiteX2" fmla="*/ 1043222 w 2275752"/>
              <a:gd name="connsiteY2" fmla="*/ 2235954 h 2236032"/>
              <a:gd name="connsiteX3" fmla="*/ 2275122 w 2275752"/>
              <a:gd name="connsiteY3" fmla="*/ 1194554 h 2236032"/>
              <a:gd name="connsiteX4" fmla="*/ 878122 w 2275752"/>
              <a:gd name="connsiteY4" fmla="*/ 754 h 2236032"/>
              <a:gd name="connsiteX0" fmla="*/ 978123 w 2273619"/>
              <a:gd name="connsiteY0" fmla="*/ 793 h 2185270"/>
              <a:gd name="connsiteX1" fmla="*/ 223 w 2273619"/>
              <a:gd name="connsiteY1" fmla="*/ 1092993 h 2185270"/>
              <a:gd name="connsiteX2" fmla="*/ 1041623 w 2273619"/>
              <a:gd name="connsiteY2" fmla="*/ 2185193 h 2185270"/>
              <a:gd name="connsiteX3" fmla="*/ 2273523 w 2273619"/>
              <a:gd name="connsiteY3" fmla="*/ 1143793 h 2185270"/>
              <a:gd name="connsiteX4" fmla="*/ 978123 w 2273619"/>
              <a:gd name="connsiteY4" fmla="*/ 793 h 2185270"/>
              <a:gd name="connsiteX0" fmla="*/ 978909 w 2274405"/>
              <a:gd name="connsiteY0" fmla="*/ 793 h 2185270"/>
              <a:gd name="connsiteX1" fmla="*/ 1009 w 2274405"/>
              <a:gd name="connsiteY1" fmla="*/ 1092993 h 2185270"/>
              <a:gd name="connsiteX2" fmla="*/ 1042409 w 2274405"/>
              <a:gd name="connsiteY2" fmla="*/ 2185193 h 2185270"/>
              <a:gd name="connsiteX3" fmla="*/ 2274309 w 2274405"/>
              <a:gd name="connsiteY3" fmla="*/ 1143793 h 2185270"/>
              <a:gd name="connsiteX4" fmla="*/ 978909 w 2274405"/>
              <a:gd name="connsiteY4" fmla="*/ 793 h 2185270"/>
              <a:gd name="connsiteX0" fmla="*/ 978909 w 2274543"/>
              <a:gd name="connsiteY0" fmla="*/ 1303 h 2185850"/>
              <a:gd name="connsiteX1" fmla="*/ 1009 w 2274543"/>
              <a:gd name="connsiteY1" fmla="*/ 1093503 h 2185850"/>
              <a:gd name="connsiteX2" fmla="*/ 1042409 w 2274543"/>
              <a:gd name="connsiteY2" fmla="*/ 2185703 h 2185850"/>
              <a:gd name="connsiteX3" fmla="*/ 2274309 w 2274543"/>
              <a:gd name="connsiteY3" fmla="*/ 1144303 h 2185850"/>
              <a:gd name="connsiteX4" fmla="*/ 978909 w 2274543"/>
              <a:gd name="connsiteY4" fmla="*/ 1303 h 2185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74543" h="2185850">
                <a:moveTo>
                  <a:pt x="978909" y="1303"/>
                </a:moveTo>
                <a:cubicBezTo>
                  <a:pt x="358726" y="30936"/>
                  <a:pt x="-22274" y="462737"/>
                  <a:pt x="1009" y="1093503"/>
                </a:cubicBezTo>
                <a:cubicBezTo>
                  <a:pt x="24292" y="1724269"/>
                  <a:pt x="663526" y="2177236"/>
                  <a:pt x="1042409" y="2185703"/>
                </a:cubicBezTo>
                <a:cubicBezTo>
                  <a:pt x="1421292" y="2194170"/>
                  <a:pt x="2259492" y="1838569"/>
                  <a:pt x="2274309" y="1144303"/>
                </a:cubicBezTo>
                <a:cubicBezTo>
                  <a:pt x="2289126" y="450037"/>
                  <a:pt x="1599092" y="-28330"/>
                  <a:pt x="978909" y="1303"/>
                </a:cubicBezTo>
                <a:close/>
              </a:path>
            </a:pathLst>
          </a:custGeom>
          <a:solidFill>
            <a:srgbClr val="FCFBFF"/>
          </a:solidFill>
          <a:ln>
            <a:noFill/>
          </a:ln>
          <a:effectLst>
            <a:outerShdw blurRad="165100" sx="96000" sy="96000" algn="ctr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3" name="任意多边形: 形状 11">
            <a:extLst>
              <a:ext uri="{FF2B5EF4-FFF2-40B4-BE49-F238E27FC236}">
                <a16:creationId xmlns="" xmlns:a16="http://schemas.microsoft.com/office/drawing/2014/main" id="{98143D55-AABF-4F29-AD10-11AD9E06D08E}"/>
              </a:ext>
            </a:extLst>
          </p:cNvPr>
          <p:cNvSpPr/>
          <p:nvPr/>
        </p:nvSpPr>
        <p:spPr>
          <a:xfrm flipV="1">
            <a:off x="3156861" y="3908180"/>
            <a:ext cx="906429" cy="504088"/>
          </a:xfrm>
          <a:custGeom>
            <a:avLst/>
            <a:gdLst>
              <a:gd name="connsiteX0" fmla="*/ 516591 w 2299967"/>
              <a:gd name="connsiteY0" fmla="*/ 55 h 2451238"/>
              <a:gd name="connsiteX1" fmla="*/ 21291 w 2299967"/>
              <a:gd name="connsiteY1" fmla="*/ 1358955 h 2451238"/>
              <a:gd name="connsiteX2" fmla="*/ 1062691 w 2299967"/>
              <a:gd name="connsiteY2" fmla="*/ 2451155 h 2451238"/>
              <a:gd name="connsiteX3" fmla="*/ 2294591 w 2299967"/>
              <a:gd name="connsiteY3" fmla="*/ 1409755 h 2451238"/>
              <a:gd name="connsiteX4" fmla="*/ 516591 w 2299967"/>
              <a:gd name="connsiteY4" fmla="*/ 55 h 2451238"/>
              <a:gd name="connsiteX0" fmla="*/ 753175 w 2279070"/>
              <a:gd name="connsiteY0" fmla="*/ 55 h 2451237"/>
              <a:gd name="connsiteX1" fmla="*/ 3875 w 2279070"/>
              <a:gd name="connsiteY1" fmla="*/ 1358955 h 2451237"/>
              <a:gd name="connsiteX2" fmla="*/ 1045275 w 2279070"/>
              <a:gd name="connsiteY2" fmla="*/ 2451155 h 2451237"/>
              <a:gd name="connsiteX3" fmla="*/ 2277175 w 2279070"/>
              <a:gd name="connsiteY3" fmla="*/ 1409755 h 2451237"/>
              <a:gd name="connsiteX4" fmla="*/ 753175 w 2279070"/>
              <a:gd name="connsiteY4" fmla="*/ 55 h 2451237"/>
              <a:gd name="connsiteX0" fmla="*/ 802558 w 2277072"/>
              <a:gd name="connsiteY0" fmla="*/ 67 h 2260746"/>
              <a:gd name="connsiteX1" fmla="*/ 2458 w 2277072"/>
              <a:gd name="connsiteY1" fmla="*/ 1168467 h 2260746"/>
              <a:gd name="connsiteX2" fmla="*/ 1043858 w 2277072"/>
              <a:gd name="connsiteY2" fmla="*/ 2260667 h 2260746"/>
              <a:gd name="connsiteX3" fmla="*/ 2275758 w 2277072"/>
              <a:gd name="connsiteY3" fmla="*/ 1219267 h 2260746"/>
              <a:gd name="connsiteX4" fmla="*/ 802558 w 2277072"/>
              <a:gd name="connsiteY4" fmla="*/ 67 h 2260746"/>
              <a:gd name="connsiteX0" fmla="*/ 877339 w 2274969"/>
              <a:gd name="connsiteY0" fmla="*/ 69 h 2235347"/>
              <a:gd name="connsiteX1" fmla="*/ 1039 w 2274969"/>
              <a:gd name="connsiteY1" fmla="*/ 1143069 h 2235347"/>
              <a:gd name="connsiteX2" fmla="*/ 1042439 w 2274969"/>
              <a:gd name="connsiteY2" fmla="*/ 2235269 h 2235347"/>
              <a:gd name="connsiteX3" fmla="*/ 2274339 w 2274969"/>
              <a:gd name="connsiteY3" fmla="*/ 1193869 h 2235347"/>
              <a:gd name="connsiteX4" fmla="*/ 877339 w 2274969"/>
              <a:gd name="connsiteY4" fmla="*/ 69 h 2235347"/>
              <a:gd name="connsiteX0" fmla="*/ 878122 w 2275752"/>
              <a:gd name="connsiteY0" fmla="*/ 754 h 2236032"/>
              <a:gd name="connsiteX1" fmla="*/ 1822 w 2275752"/>
              <a:gd name="connsiteY1" fmla="*/ 1143754 h 2236032"/>
              <a:gd name="connsiteX2" fmla="*/ 1043222 w 2275752"/>
              <a:gd name="connsiteY2" fmla="*/ 2235954 h 2236032"/>
              <a:gd name="connsiteX3" fmla="*/ 2275122 w 2275752"/>
              <a:gd name="connsiteY3" fmla="*/ 1194554 h 2236032"/>
              <a:gd name="connsiteX4" fmla="*/ 878122 w 2275752"/>
              <a:gd name="connsiteY4" fmla="*/ 754 h 2236032"/>
              <a:gd name="connsiteX0" fmla="*/ 978123 w 2273619"/>
              <a:gd name="connsiteY0" fmla="*/ 793 h 2185270"/>
              <a:gd name="connsiteX1" fmla="*/ 223 w 2273619"/>
              <a:gd name="connsiteY1" fmla="*/ 1092993 h 2185270"/>
              <a:gd name="connsiteX2" fmla="*/ 1041623 w 2273619"/>
              <a:gd name="connsiteY2" fmla="*/ 2185193 h 2185270"/>
              <a:gd name="connsiteX3" fmla="*/ 2273523 w 2273619"/>
              <a:gd name="connsiteY3" fmla="*/ 1143793 h 2185270"/>
              <a:gd name="connsiteX4" fmla="*/ 978123 w 2273619"/>
              <a:gd name="connsiteY4" fmla="*/ 793 h 2185270"/>
              <a:gd name="connsiteX0" fmla="*/ 978909 w 2274405"/>
              <a:gd name="connsiteY0" fmla="*/ 793 h 2185270"/>
              <a:gd name="connsiteX1" fmla="*/ 1009 w 2274405"/>
              <a:gd name="connsiteY1" fmla="*/ 1092993 h 2185270"/>
              <a:gd name="connsiteX2" fmla="*/ 1042409 w 2274405"/>
              <a:gd name="connsiteY2" fmla="*/ 2185193 h 2185270"/>
              <a:gd name="connsiteX3" fmla="*/ 2274309 w 2274405"/>
              <a:gd name="connsiteY3" fmla="*/ 1143793 h 2185270"/>
              <a:gd name="connsiteX4" fmla="*/ 978909 w 2274405"/>
              <a:gd name="connsiteY4" fmla="*/ 793 h 2185270"/>
              <a:gd name="connsiteX0" fmla="*/ 978909 w 2274543"/>
              <a:gd name="connsiteY0" fmla="*/ 1303 h 2185850"/>
              <a:gd name="connsiteX1" fmla="*/ 1009 w 2274543"/>
              <a:gd name="connsiteY1" fmla="*/ 1093503 h 2185850"/>
              <a:gd name="connsiteX2" fmla="*/ 1042409 w 2274543"/>
              <a:gd name="connsiteY2" fmla="*/ 2185703 h 2185850"/>
              <a:gd name="connsiteX3" fmla="*/ 2274309 w 2274543"/>
              <a:gd name="connsiteY3" fmla="*/ 1144303 h 2185850"/>
              <a:gd name="connsiteX4" fmla="*/ 978909 w 2274543"/>
              <a:gd name="connsiteY4" fmla="*/ 1303 h 2185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74543" h="2185850">
                <a:moveTo>
                  <a:pt x="978909" y="1303"/>
                </a:moveTo>
                <a:cubicBezTo>
                  <a:pt x="358726" y="30936"/>
                  <a:pt x="-22274" y="462737"/>
                  <a:pt x="1009" y="1093503"/>
                </a:cubicBezTo>
                <a:cubicBezTo>
                  <a:pt x="24292" y="1724269"/>
                  <a:pt x="663526" y="2177236"/>
                  <a:pt x="1042409" y="2185703"/>
                </a:cubicBezTo>
                <a:cubicBezTo>
                  <a:pt x="1421292" y="2194170"/>
                  <a:pt x="2259492" y="1838569"/>
                  <a:pt x="2274309" y="1144303"/>
                </a:cubicBezTo>
                <a:cubicBezTo>
                  <a:pt x="2289126" y="450037"/>
                  <a:pt x="1599092" y="-28330"/>
                  <a:pt x="978909" y="1303"/>
                </a:cubicBezTo>
                <a:close/>
              </a:path>
            </a:pathLst>
          </a:custGeom>
          <a:solidFill>
            <a:srgbClr val="FCFBFF"/>
          </a:solidFill>
          <a:ln>
            <a:noFill/>
          </a:ln>
          <a:effectLst>
            <a:outerShdw blurRad="63500" sx="96000" sy="96000" algn="ctr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4" name="任意多边形: 形状 12">
            <a:extLst>
              <a:ext uri="{FF2B5EF4-FFF2-40B4-BE49-F238E27FC236}">
                <a16:creationId xmlns="" xmlns:a16="http://schemas.microsoft.com/office/drawing/2014/main" id="{3E9E21C5-8D1F-4686-8D3B-23D45FAEDB45}"/>
              </a:ext>
            </a:extLst>
          </p:cNvPr>
          <p:cNvSpPr/>
          <p:nvPr/>
        </p:nvSpPr>
        <p:spPr>
          <a:xfrm flipV="1">
            <a:off x="3855006" y="4231947"/>
            <a:ext cx="284388" cy="158156"/>
          </a:xfrm>
          <a:custGeom>
            <a:avLst/>
            <a:gdLst>
              <a:gd name="connsiteX0" fmla="*/ 516591 w 2299967"/>
              <a:gd name="connsiteY0" fmla="*/ 55 h 2451238"/>
              <a:gd name="connsiteX1" fmla="*/ 21291 w 2299967"/>
              <a:gd name="connsiteY1" fmla="*/ 1358955 h 2451238"/>
              <a:gd name="connsiteX2" fmla="*/ 1062691 w 2299967"/>
              <a:gd name="connsiteY2" fmla="*/ 2451155 h 2451238"/>
              <a:gd name="connsiteX3" fmla="*/ 2294591 w 2299967"/>
              <a:gd name="connsiteY3" fmla="*/ 1409755 h 2451238"/>
              <a:gd name="connsiteX4" fmla="*/ 516591 w 2299967"/>
              <a:gd name="connsiteY4" fmla="*/ 55 h 2451238"/>
              <a:gd name="connsiteX0" fmla="*/ 753175 w 2279070"/>
              <a:gd name="connsiteY0" fmla="*/ 55 h 2451237"/>
              <a:gd name="connsiteX1" fmla="*/ 3875 w 2279070"/>
              <a:gd name="connsiteY1" fmla="*/ 1358955 h 2451237"/>
              <a:gd name="connsiteX2" fmla="*/ 1045275 w 2279070"/>
              <a:gd name="connsiteY2" fmla="*/ 2451155 h 2451237"/>
              <a:gd name="connsiteX3" fmla="*/ 2277175 w 2279070"/>
              <a:gd name="connsiteY3" fmla="*/ 1409755 h 2451237"/>
              <a:gd name="connsiteX4" fmla="*/ 753175 w 2279070"/>
              <a:gd name="connsiteY4" fmla="*/ 55 h 2451237"/>
              <a:gd name="connsiteX0" fmla="*/ 802558 w 2277072"/>
              <a:gd name="connsiteY0" fmla="*/ 67 h 2260746"/>
              <a:gd name="connsiteX1" fmla="*/ 2458 w 2277072"/>
              <a:gd name="connsiteY1" fmla="*/ 1168467 h 2260746"/>
              <a:gd name="connsiteX2" fmla="*/ 1043858 w 2277072"/>
              <a:gd name="connsiteY2" fmla="*/ 2260667 h 2260746"/>
              <a:gd name="connsiteX3" fmla="*/ 2275758 w 2277072"/>
              <a:gd name="connsiteY3" fmla="*/ 1219267 h 2260746"/>
              <a:gd name="connsiteX4" fmla="*/ 802558 w 2277072"/>
              <a:gd name="connsiteY4" fmla="*/ 67 h 2260746"/>
              <a:gd name="connsiteX0" fmla="*/ 877339 w 2274969"/>
              <a:gd name="connsiteY0" fmla="*/ 69 h 2235347"/>
              <a:gd name="connsiteX1" fmla="*/ 1039 w 2274969"/>
              <a:gd name="connsiteY1" fmla="*/ 1143069 h 2235347"/>
              <a:gd name="connsiteX2" fmla="*/ 1042439 w 2274969"/>
              <a:gd name="connsiteY2" fmla="*/ 2235269 h 2235347"/>
              <a:gd name="connsiteX3" fmla="*/ 2274339 w 2274969"/>
              <a:gd name="connsiteY3" fmla="*/ 1193869 h 2235347"/>
              <a:gd name="connsiteX4" fmla="*/ 877339 w 2274969"/>
              <a:gd name="connsiteY4" fmla="*/ 69 h 2235347"/>
              <a:gd name="connsiteX0" fmla="*/ 878122 w 2275752"/>
              <a:gd name="connsiteY0" fmla="*/ 754 h 2236032"/>
              <a:gd name="connsiteX1" fmla="*/ 1822 w 2275752"/>
              <a:gd name="connsiteY1" fmla="*/ 1143754 h 2236032"/>
              <a:gd name="connsiteX2" fmla="*/ 1043222 w 2275752"/>
              <a:gd name="connsiteY2" fmla="*/ 2235954 h 2236032"/>
              <a:gd name="connsiteX3" fmla="*/ 2275122 w 2275752"/>
              <a:gd name="connsiteY3" fmla="*/ 1194554 h 2236032"/>
              <a:gd name="connsiteX4" fmla="*/ 878122 w 2275752"/>
              <a:gd name="connsiteY4" fmla="*/ 754 h 2236032"/>
              <a:gd name="connsiteX0" fmla="*/ 978123 w 2273619"/>
              <a:gd name="connsiteY0" fmla="*/ 793 h 2185270"/>
              <a:gd name="connsiteX1" fmla="*/ 223 w 2273619"/>
              <a:gd name="connsiteY1" fmla="*/ 1092993 h 2185270"/>
              <a:gd name="connsiteX2" fmla="*/ 1041623 w 2273619"/>
              <a:gd name="connsiteY2" fmla="*/ 2185193 h 2185270"/>
              <a:gd name="connsiteX3" fmla="*/ 2273523 w 2273619"/>
              <a:gd name="connsiteY3" fmla="*/ 1143793 h 2185270"/>
              <a:gd name="connsiteX4" fmla="*/ 978123 w 2273619"/>
              <a:gd name="connsiteY4" fmla="*/ 793 h 2185270"/>
              <a:gd name="connsiteX0" fmla="*/ 978909 w 2274405"/>
              <a:gd name="connsiteY0" fmla="*/ 793 h 2185270"/>
              <a:gd name="connsiteX1" fmla="*/ 1009 w 2274405"/>
              <a:gd name="connsiteY1" fmla="*/ 1092993 h 2185270"/>
              <a:gd name="connsiteX2" fmla="*/ 1042409 w 2274405"/>
              <a:gd name="connsiteY2" fmla="*/ 2185193 h 2185270"/>
              <a:gd name="connsiteX3" fmla="*/ 2274309 w 2274405"/>
              <a:gd name="connsiteY3" fmla="*/ 1143793 h 2185270"/>
              <a:gd name="connsiteX4" fmla="*/ 978909 w 2274405"/>
              <a:gd name="connsiteY4" fmla="*/ 793 h 2185270"/>
              <a:gd name="connsiteX0" fmla="*/ 978909 w 2274543"/>
              <a:gd name="connsiteY0" fmla="*/ 1303 h 2185850"/>
              <a:gd name="connsiteX1" fmla="*/ 1009 w 2274543"/>
              <a:gd name="connsiteY1" fmla="*/ 1093503 h 2185850"/>
              <a:gd name="connsiteX2" fmla="*/ 1042409 w 2274543"/>
              <a:gd name="connsiteY2" fmla="*/ 2185703 h 2185850"/>
              <a:gd name="connsiteX3" fmla="*/ 2274309 w 2274543"/>
              <a:gd name="connsiteY3" fmla="*/ 1144303 h 2185850"/>
              <a:gd name="connsiteX4" fmla="*/ 978909 w 2274543"/>
              <a:gd name="connsiteY4" fmla="*/ 1303 h 2185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74543" h="2185850">
                <a:moveTo>
                  <a:pt x="978909" y="1303"/>
                </a:moveTo>
                <a:cubicBezTo>
                  <a:pt x="358726" y="30936"/>
                  <a:pt x="-22274" y="462737"/>
                  <a:pt x="1009" y="1093503"/>
                </a:cubicBezTo>
                <a:cubicBezTo>
                  <a:pt x="24292" y="1724269"/>
                  <a:pt x="663526" y="2177236"/>
                  <a:pt x="1042409" y="2185703"/>
                </a:cubicBezTo>
                <a:cubicBezTo>
                  <a:pt x="1421292" y="2194170"/>
                  <a:pt x="2259492" y="1838569"/>
                  <a:pt x="2274309" y="1144303"/>
                </a:cubicBezTo>
                <a:cubicBezTo>
                  <a:pt x="2289126" y="450037"/>
                  <a:pt x="1599092" y="-28330"/>
                  <a:pt x="978909" y="1303"/>
                </a:cubicBezTo>
                <a:close/>
              </a:path>
            </a:pathLst>
          </a:custGeom>
          <a:solidFill>
            <a:srgbClr val="FCFBFF"/>
          </a:solidFill>
          <a:ln>
            <a:noFill/>
          </a:ln>
          <a:effectLst>
            <a:outerShdw blurRad="63500" sx="96000" sy="96000" algn="ctr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4791476" y="2227442"/>
            <a:ext cx="5419185" cy="895350"/>
          </a:xfrm>
        </p:spPr>
        <p:txBody>
          <a:bodyPr/>
          <a:lstStyle/>
          <a:p>
            <a:r>
              <a:rPr lang="en-US" altLang="zh-CN" dirty="0">
                <a:solidFill>
                  <a:schemeClr val="accent1"/>
                </a:solidFill>
              </a:rPr>
              <a:t>Section Header Here</a:t>
            </a:r>
            <a:endParaRPr lang="zh-CN" altLang="en-US" dirty="0">
              <a:solidFill>
                <a:schemeClr val="accent1"/>
              </a:solidFill>
            </a:endParaRPr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>
          <a:xfrm>
            <a:off x="4785702" y="3198992"/>
            <a:ext cx="5426075" cy="1015623"/>
          </a:xfrm>
        </p:spPr>
        <p:txBody>
          <a:bodyPr/>
          <a:lstStyle/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altLang="zh-CN" dirty="0">
                <a:solidFill>
                  <a:schemeClr val="tx1"/>
                </a:solidFill>
              </a:rPr>
              <a:t>Supporting text here.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altLang="zh-CN" dirty="0">
                <a:solidFill>
                  <a:schemeClr val="tx1"/>
                </a:solidFill>
              </a:rPr>
              <a:t>When you copy &amp; paste, choose "keep text only" option.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04F69230-F3A6-4586-9371-A858F4763E9F}"/>
              </a:ext>
            </a:extLst>
          </p:cNvPr>
          <p:cNvSpPr txBox="1"/>
          <p:nvPr/>
        </p:nvSpPr>
        <p:spPr>
          <a:xfrm>
            <a:off x="2727293" y="2774872"/>
            <a:ext cx="1071848" cy="931932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bg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/03</a:t>
            </a:r>
            <a:endParaRPr lang="zh-CN" altLang="en-US" spc="100" dirty="0">
              <a:solidFill>
                <a:schemeClr val="bg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21820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8E5E690A-5A06-4944-9B64-768E8F0511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1979A6D5-772E-45AF-88FB-1FB7CE3F22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2ADA8F43-C4FB-4554-A0B5-1FB274AA2E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18</a:t>
            </a:fld>
            <a:endParaRPr lang="zh-CN" altLang="en-US"/>
          </a:p>
        </p:txBody>
      </p:sp>
      <p:grpSp>
        <p:nvGrpSpPr>
          <p:cNvPr id="5" name="4ce2bbc8-f473-4d45-83c3-5134e7b75b8b" descr="+gYAAB+LCAAAAAAABAC9VEtvozAQ/i9u90Yrwvaxy412m4pDH1Ki7mGVg4unwRWYyJgqVcR/79gxr0CacFlxgeGbme+b14acqs8VEJ/MUirVH06XkqahgpQ4JGTEF0WSOOSGC8bF8l5mxSon/r9N7db+85er+DZLMvlCkwJ0AMEVp8n20+85dbDPkiODT2Pbh0VYL9bT2xuPYB5DChVmzoUKBJvFlCHCPXdRgOTLWAnIc2t4en2HSLXc/EuNKvIYY55Mpxfe9VUQ6GAmjVuWDplBlAn2v0j+OkzybnIXTH92Se4rdlXnBy54WqQWZvI+0HXLNHG3Rs5YAm1YKBTIj7qdE20z7zMlMcE0kylVmHDjlj+aIlxcnRteoWCwxkgVWdLpviWpB29wvvSPerzMsDVOzxRHFpDbgOq+X4N2SCCWSaWuKmEdFjuzgkfEakJWqDZNyKKroaKDkUGovrrS2UsrYO9FrlJ0Gyen8WvLsSX2dpt89nugzd41Gg+r9VpqO2w7ag8KncN6pETt0RY3NGTf0jcpG/KWwTja1bKOnbQ2cdz9HFQQRZjXbvH2Ahl77zAdPYfe7hwOjiApFwP66nMd4kU7fKgNamiHrfux29uFH1NN7dHgxi2nzdapyVbJAp8vnTy2qvoGAAA=">
            <a:extLst>
              <a:ext uri="{FF2B5EF4-FFF2-40B4-BE49-F238E27FC236}">
                <a16:creationId xmlns="" xmlns:a16="http://schemas.microsoft.com/office/drawing/2014/main" id="{B0CB9867-9DE2-4731-AEA5-78C334E26CC9}"/>
              </a:ext>
            </a:extLst>
          </p:cNvPr>
          <p:cNvGrpSpPr>
            <a:grpSpLocks noChangeAspect="1"/>
          </p:cNvGrpSpPr>
          <p:nvPr/>
        </p:nvGrpSpPr>
        <p:grpSpPr>
          <a:xfrm>
            <a:off x="1774487" y="1284513"/>
            <a:ext cx="8643027" cy="4288974"/>
            <a:chOff x="-5339368" y="-309856"/>
            <a:chExt cx="7633777" cy="3788147"/>
          </a:xfrm>
        </p:grpSpPr>
        <p:sp>
          <p:nvSpPr>
            <p:cNvPr id="6" name="CustomText1">
              <a:extLst>
                <a:ext uri="{FF2B5EF4-FFF2-40B4-BE49-F238E27FC236}">
                  <a16:creationId xmlns="" xmlns:a16="http://schemas.microsoft.com/office/drawing/2014/main" id="{B1AE2B45-8D73-491D-9AA0-0E9C4E109CBD}"/>
                </a:ext>
              </a:extLst>
            </p:cNvPr>
            <p:cNvSpPr/>
            <p:nvPr/>
          </p:nvSpPr>
          <p:spPr>
            <a:xfrm>
              <a:off x="-5339368" y="2461819"/>
              <a:ext cx="4019614" cy="369332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>
              <a:normAutofit/>
            </a:bodyPr>
            <a:lstStyle/>
            <a:p>
              <a:r>
                <a:rPr lang="en-US" altLang="zh-CN"/>
                <a:t>Supporting text here</a:t>
              </a:r>
            </a:p>
          </p:txBody>
        </p:sp>
        <p:sp>
          <p:nvSpPr>
            <p:cNvPr id="7" name="BackShape">
              <a:extLst>
                <a:ext uri="{FF2B5EF4-FFF2-40B4-BE49-F238E27FC236}">
                  <a16:creationId xmlns="" xmlns:a16="http://schemas.microsoft.com/office/drawing/2014/main" id="{03322E32-A4D6-4FB0-AC7F-33A6A450A28A}"/>
                </a:ext>
              </a:extLst>
            </p:cNvPr>
            <p:cNvSpPr/>
            <p:nvPr/>
          </p:nvSpPr>
          <p:spPr>
            <a:xfrm>
              <a:off x="-430364" y="619557"/>
              <a:ext cx="2214064" cy="2214067"/>
            </a:xfrm>
            <a:prstGeom prst="ellipse">
              <a:avLst/>
            </a:prstGeom>
            <a:pattFill prst="dkDnDiag">
              <a:fgClr>
                <a:schemeClr val="bg1">
                  <a:lumMod val="85000"/>
                </a:schemeClr>
              </a:fgClr>
              <a:bgClr>
                <a:schemeClr val="bg1"/>
              </a:bgClr>
            </a:patt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ValueShape2">
              <a:extLst>
                <a:ext uri="{FF2B5EF4-FFF2-40B4-BE49-F238E27FC236}">
                  <a16:creationId xmlns="" xmlns:a16="http://schemas.microsoft.com/office/drawing/2014/main" id="{9534E856-5ADF-4276-B14E-439620150EEC}"/>
                </a:ext>
              </a:extLst>
            </p:cNvPr>
            <p:cNvSpPr/>
            <p:nvPr/>
          </p:nvSpPr>
          <p:spPr>
            <a:xfrm>
              <a:off x="-657480" y="392440"/>
              <a:ext cx="2668300" cy="2668302"/>
            </a:xfrm>
            <a:prstGeom prst="pie">
              <a:avLst>
                <a:gd name="adj1" fmla="val 16200000"/>
                <a:gd name="adj2" fmla="val 4536000"/>
              </a:avLst>
            </a:prstGeom>
            <a:solidFill>
              <a:schemeClr val="accent1">
                <a:lumMod val="100000"/>
              </a:schemeClr>
            </a:solidFill>
            <a:ln w="6350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ValueText">
              <a:extLst>
                <a:ext uri="{FF2B5EF4-FFF2-40B4-BE49-F238E27FC236}">
                  <a16:creationId xmlns="" xmlns:a16="http://schemas.microsoft.com/office/drawing/2014/main" id="{6AD60C02-F218-4694-A99B-D914B62647D8}"/>
                </a:ext>
              </a:extLst>
            </p:cNvPr>
            <p:cNvSpPr txBox="1"/>
            <p:nvPr/>
          </p:nvSpPr>
          <p:spPr>
            <a:xfrm>
              <a:off x="1532559" y="-309856"/>
              <a:ext cx="704951" cy="528713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lIns="0" tIns="0" rIns="0" bIns="0">
              <a:prstTxWarp prst="textPlain">
                <a:avLst/>
              </a:prstTxWarp>
              <a:normAutofit/>
            </a:bodyPr>
            <a:lstStyle/>
            <a:p>
              <a:r>
                <a:rPr lang="en-US">
                  <a:solidFill>
                    <a:schemeClr val="accent1">
                      <a:lumMod val="100000"/>
                    </a:schemeClr>
                  </a:solidFill>
                  <a:latin typeface="Impact" panose="020B0806030902050204" pitchFamily="34" charset="0"/>
                </a:rPr>
                <a:t>46%</a:t>
              </a:r>
            </a:p>
          </p:txBody>
        </p:sp>
        <p:sp>
          <p:nvSpPr>
            <p:cNvPr id="10" name="CustomText2">
              <a:extLst>
                <a:ext uri="{FF2B5EF4-FFF2-40B4-BE49-F238E27FC236}">
                  <a16:creationId xmlns="" xmlns:a16="http://schemas.microsoft.com/office/drawing/2014/main" id="{DFB7D5DA-555B-4736-BE13-E658EEAA91B9}"/>
                </a:ext>
              </a:extLst>
            </p:cNvPr>
            <p:cNvSpPr/>
            <p:nvPr/>
          </p:nvSpPr>
          <p:spPr>
            <a:xfrm>
              <a:off x="-549529" y="3136659"/>
              <a:ext cx="2452394" cy="341632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ctr"/>
              <a:r>
                <a:rPr lang="en-US" altLang="zh-CN"/>
                <a:t>Supporting text here</a:t>
              </a:r>
            </a:p>
          </p:txBody>
        </p:sp>
        <p:cxnSp>
          <p:nvCxnSpPr>
            <p:cNvPr id="11" name="ExtraShape">
              <a:extLst>
                <a:ext uri="{FF2B5EF4-FFF2-40B4-BE49-F238E27FC236}">
                  <a16:creationId xmlns="" xmlns:a16="http://schemas.microsoft.com/office/drawing/2014/main" id="{F9BC2592-0B30-45A5-B2AD-120ECB243A70}"/>
                </a:ext>
              </a:extLst>
            </p:cNvPr>
            <p:cNvCxnSpPr/>
            <p:nvPr/>
          </p:nvCxnSpPr>
          <p:spPr>
            <a:xfrm>
              <a:off x="-5195781" y="2456107"/>
              <a:ext cx="4510046" cy="0"/>
            </a:xfrm>
            <a:prstGeom prst="line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12" name="CustomText3">
              <a:extLst>
                <a:ext uri="{FF2B5EF4-FFF2-40B4-BE49-F238E27FC236}">
                  <a16:creationId xmlns="" xmlns:a16="http://schemas.microsoft.com/office/drawing/2014/main" id="{D32964B3-D289-4EE4-8E07-9F0F43E5B5AB}"/>
                </a:ext>
              </a:extLst>
            </p:cNvPr>
            <p:cNvSpPr txBox="1"/>
            <p:nvPr/>
          </p:nvSpPr>
          <p:spPr>
            <a:xfrm flipH="1">
              <a:off x="1475658" y="241240"/>
              <a:ext cx="818751" cy="302400"/>
            </a:xfrm>
            <a:prstGeom prst="rect">
              <a:avLst/>
            </a:prstGeom>
            <a:noFill/>
          </p:spPr>
          <p:txBody>
            <a:bodyPr wrap="none" lIns="0" tIns="0" rIns="0" bIns="0" anchor="ctr" anchorCtr="0">
              <a:normAutofit/>
            </a:bodyPr>
            <a:lstStyle/>
            <a:p>
              <a:pPr algn="r"/>
              <a:r>
                <a:rPr lang="en-US" altLang="zh-CN">
                  <a:solidFill>
                    <a:schemeClr val="accent1">
                      <a:lumMod val="100000"/>
                    </a:schemeClr>
                  </a:solidFill>
                </a:rPr>
                <a:t>Text here</a:t>
              </a:r>
            </a:p>
          </p:txBody>
        </p:sp>
        <p:sp>
          <p:nvSpPr>
            <p:cNvPr id="13" name="ValueShape1">
              <a:extLst>
                <a:ext uri="{FF2B5EF4-FFF2-40B4-BE49-F238E27FC236}">
                  <a16:creationId xmlns="" xmlns:a16="http://schemas.microsoft.com/office/drawing/2014/main" id="{395A5C52-4C1F-4445-A1F3-1FAF2D7991CD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5195781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>
              <a:noFill/>
            </a:ln>
          </p:spPr>
        </p:sp>
        <p:sp>
          <p:nvSpPr>
            <p:cNvPr id="14" name="ValueShape1">
              <a:extLst>
                <a:ext uri="{FF2B5EF4-FFF2-40B4-BE49-F238E27FC236}">
                  <a16:creationId xmlns="" xmlns:a16="http://schemas.microsoft.com/office/drawing/2014/main" id="{90342062-16E6-4D71-988C-F30321E76072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4433274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>
              <a:noFill/>
            </a:ln>
          </p:spPr>
        </p:sp>
        <p:sp>
          <p:nvSpPr>
            <p:cNvPr id="15" name="ValueShape1">
              <a:extLst>
                <a:ext uri="{FF2B5EF4-FFF2-40B4-BE49-F238E27FC236}">
                  <a16:creationId xmlns="" xmlns:a16="http://schemas.microsoft.com/office/drawing/2014/main" id="{57AEDF33-3EE0-490D-B995-731981FBF03A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3670767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</p:sp>
        <p:sp>
          <p:nvSpPr>
            <p:cNvPr id="16" name="ValueShape1">
              <a:extLst>
                <a:ext uri="{FF2B5EF4-FFF2-40B4-BE49-F238E27FC236}">
                  <a16:creationId xmlns="" xmlns:a16="http://schemas.microsoft.com/office/drawing/2014/main" id="{91774153-F03E-4F68-9D26-205B593D27F8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2908260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</p:sp>
        <p:sp>
          <p:nvSpPr>
            <p:cNvPr id="17" name="ValueShape1">
              <a:extLst>
                <a:ext uri="{FF2B5EF4-FFF2-40B4-BE49-F238E27FC236}">
                  <a16:creationId xmlns="" xmlns:a16="http://schemas.microsoft.com/office/drawing/2014/main" id="{33C33FDB-FA4E-455E-8159-BB3D92AA9177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2145752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</p:sp>
        <p:sp>
          <p:nvSpPr>
            <p:cNvPr id="18" name="ValueShape1">
              <a:extLst>
                <a:ext uri="{FF2B5EF4-FFF2-40B4-BE49-F238E27FC236}">
                  <a16:creationId xmlns="" xmlns:a16="http://schemas.microsoft.com/office/drawing/2014/main" id="{C9207D91-829E-4257-BCAB-1B2804D935B7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1383245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</p:sp>
      </p:grpSp>
    </p:spTree>
    <p:extLst>
      <p:ext uri="{BB962C8B-B14F-4D97-AF65-F5344CB8AC3E}">
        <p14:creationId xmlns:p14="http://schemas.microsoft.com/office/powerpoint/2010/main" val="23341366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8E5E690A-5A06-4944-9B64-768E8F0511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1979A6D5-772E-45AF-88FB-1FB7CE3F22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2ADA8F43-C4FB-4554-A0B5-1FB274AA2E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19</a:t>
            </a:fld>
            <a:endParaRPr lang="zh-CN" altLang="en-US"/>
          </a:p>
        </p:txBody>
      </p:sp>
      <p:grpSp>
        <p:nvGrpSpPr>
          <p:cNvPr id="5" name="b5f80e73-f24b-4eef-ac1b-37260b2a53f5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61E02F19-AA1F-43F2-8DA0-EA195D262CB2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5" y="1545063"/>
            <a:ext cx="10850563" cy="4096155"/>
            <a:chOff x="669925" y="1545063"/>
            <a:chExt cx="10850563" cy="4096155"/>
          </a:xfrm>
        </p:grpSpPr>
        <p:sp>
          <p:nvSpPr>
            <p:cNvPr id="6" name="íṣḷiḍé">
              <a:extLst>
                <a:ext uri="{FF2B5EF4-FFF2-40B4-BE49-F238E27FC236}">
                  <a16:creationId xmlns="" xmlns:a16="http://schemas.microsoft.com/office/drawing/2014/main" id="{C2D47A0A-B679-4637-9588-701E25FC4446}"/>
                </a:ext>
              </a:extLst>
            </p:cNvPr>
            <p:cNvSpPr/>
            <p:nvPr/>
          </p:nvSpPr>
          <p:spPr>
            <a:xfrm>
              <a:off x="4820928" y="2310107"/>
              <a:ext cx="2550146" cy="2550146"/>
            </a:xfrm>
            <a:prstGeom prst="rect">
              <a:avLst/>
            </a:prstGeom>
            <a:blipFill>
              <a:blip r:embed="rId3"/>
              <a:stretch>
                <a:fillRect l="-25155" r="-24904"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7" name="îṣḻïḋê">
              <a:extLst>
                <a:ext uri="{FF2B5EF4-FFF2-40B4-BE49-F238E27FC236}">
                  <a16:creationId xmlns="" xmlns:a16="http://schemas.microsoft.com/office/drawing/2014/main" id="{97752611-2345-42F3-9073-62CFA3B5D860}"/>
                </a:ext>
              </a:extLst>
            </p:cNvPr>
            <p:cNvSpPr/>
            <p:nvPr/>
          </p:nvSpPr>
          <p:spPr>
            <a:xfrm>
              <a:off x="4055883" y="4095209"/>
              <a:ext cx="1530088" cy="153008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en-US" sz="1091" dirty="0"/>
            </a:p>
          </p:txBody>
        </p:sp>
        <p:sp>
          <p:nvSpPr>
            <p:cNvPr id="8" name="íş1íḍê">
              <a:extLst>
                <a:ext uri="{FF2B5EF4-FFF2-40B4-BE49-F238E27FC236}">
                  <a16:creationId xmlns="" xmlns:a16="http://schemas.microsoft.com/office/drawing/2014/main" id="{A59E62CA-E961-4E58-84C2-5181398AC230}"/>
                </a:ext>
              </a:extLst>
            </p:cNvPr>
            <p:cNvSpPr/>
            <p:nvPr/>
          </p:nvSpPr>
          <p:spPr>
            <a:xfrm>
              <a:off x="6606029" y="4095209"/>
              <a:ext cx="1530088" cy="1530088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en-US" sz="1091" dirty="0"/>
            </a:p>
          </p:txBody>
        </p:sp>
        <p:sp>
          <p:nvSpPr>
            <p:cNvPr id="9" name="îṩḻiḑè">
              <a:extLst>
                <a:ext uri="{FF2B5EF4-FFF2-40B4-BE49-F238E27FC236}">
                  <a16:creationId xmlns="" xmlns:a16="http://schemas.microsoft.com/office/drawing/2014/main" id="{619E4B8E-8F20-4A6B-BEE6-3F23D7A97173}"/>
                </a:ext>
              </a:extLst>
            </p:cNvPr>
            <p:cNvSpPr/>
            <p:nvPr/>
          </p:nvSpPr>
          <p:spPr>
            <a:xfrm>
              <a:off x="6606028" y="1545063"/>
              <a:ext cx="1530088" cy="153008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en-US" sz="1091" dirty="0"/>
            </a:p>
          </p:txBody>
        </p:sp>
        <p:sp>
          <p:nvSpPr>
            <p:cNvPr id="10" name="íš1íḑé">
              <a:extLst>
                <a:ext uri="{FF2B5EF4-FFF2-40B4-BE49-F238E27FC236}">
                  <a16:creationId xmlns="" xmlns:a16="http://schemas.microsoft.com/office/drawing/2014/main" id="{2839CA2B-F82D-4E1A-98A5-E51F0B688426}"/>
                </a:ext>
              </a:extLst>
            </p:cNvPr>
            <p:cNvSpPr/>
            <p:nvPr/>
          </p:nvSpPr>
          <p:spPr>
            <a:xfrm>
              <a:off x="4055884" y="1545063"/>
              <a:ext cx="1530088" cy="1530088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en-US" sz="1091" dirty="0"/>
            </a:p>
          </p:txBody>
        </p:sp>
        <p:sp>
          <p:nvSpPr>
            <p:cNvPr id="11" name="î$liḋe">
              <a:extLst>
                <a:ext uri="{FF2B5EF4-FFF2-40B4-BE49-F238E27FC236}">
                  <a16:creationId xmlns="" xmlns:a16="http://schemas.microsoft.com/office/drawing/2014/main" id="{7CA58E10-5841-4FCB-8DDE-4A7E8FDA37B3}"/>
                </a:ext>
              </a:extLst>
            </p:cNvPr>
            <p:cNvSpPr/>
            <p:nvPr/>
          </p:nvSpPr>
          <p:spPr>
            <a:xfrm>
              <a:off x="6606032" y="2310107"/>
              <a:ext cx="765043" cy="765044"/>
            </a:xfrm>
            <a:custGeom>
              <a:avLst/>
              <a:gdLst>
                <a:gd name="connsiteX0" fmla="*/ 0 w 1371599"/>
                <a:gd name="connsiteY0" fmla="*/ 0 h 1371600"/>
                <a:gd name="connsiteX1" fmla="*/ 1371599 w 1371599"/>
                <a:gd name="connsiteY1" fmla="*/ 0 h 1371600"/>
                <a:gd name="connsiteX2" fmla="*/ 1371599 w 1371599"/>
                <a:gd name="connsiteY2" fmla="*/ 1371600 h 1371600"/>
                <a:gd name="connsiteX3" fmla="*/ 1231362 w 1371599"/>
                <a:gd name="connsiteY3" fmla="*/ 1364519 h 1371600"/>
                <a:gd name="connsiteX4" fmla="*/ 0 w 1371599"/>
                <a:gd name="connsiteY4" fmla="*/ 0 h 137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71599" h="1371600">
                  <a:moveTo>
                    <a:pt x="0" y="0"/>
                  </a:moveTo>
                  <a:lnTo>
                    <a:pt x="1371599" y="0"/>
                  </a:lnTo>
                  <a:lnTo>
                    <a:pt x="1371599" y="1371600"/>
                  </a:lnTo>
                  <a:lnTo>
                    <a:pt x="1231362" y="1364519"/>
                  </a:lnTo>
                  <a:cubicBezTo>
                    <a:pt x="539724" y="1294279"/>
                    <a:pt x="0" y="710170"/>
                    <a:pt x="0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en-US" sz="1091"/>
            </a:p>
          </p:txBody>
        </p:sp>
        <p:sp>
          <p:nvSpPr>
            <p:cNvPr id="12" name="ïs1iḋê">
              <a:extLst>
                <a:ext uri="{FF2B5EF4-FFF2-40B4-BE49-F238E27FC236}">
                  <a16:creationId xmlns="" xmlns:a16="http://schemas.microsoft.com/office/drawing/2014/main" id="{F1EFCE46-1A5A-42E3-A2C8-F5E5B51EA614}"/>
                </a:ext>
              </a:extLst>
            </p:cNvPr>
            <p:cNvSpPr/>
            <p:nvPr/>
          </p:nvSpPr>
          <p:spPr>
            <a:xfrm>
              <a:off x="6606030" y="4095209"/>
              <a:ext cx="765044" cy="765044"/>
            </a:xfrm>
            <a:custGeom>
              <a:avLst/>
              <a:gdLst>
                <a:gd name="connsiteX0" fmla="*/ 1371600 w 1371600"/>
                <a:gd name="connsiteY0" fmla="*/ 0 h 1371600"/>
                <a:gd name="connsiteX1" fmla="*/ 1371600 w 1371600"/>
                <a:gd name="connsiteY1" fmla="*/ 1371600 h 1371600"/>
                <a:gd name="connsiteX2" fmla="*/ 0 w 1371600"/>
                <a:gd name="connsiteY2" fmla="*/ 1371600 h 1371600"/>
                <a:gd name="connsiteX3" fmla="*/ 1371600 w 1371600"/>
                <a:gd name="connsiteY3" fmla="*/ 0 h 137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71600" h="1371600">
                  <a:moveTo>
                    <a:pt x="1371600" y="0"/>
                  </a:moveTo>
                  <a:lnTo>
                    <a:pt x="1371600" y="1371600"/>
                  </a:lnTo>
                  <a:lnTo>
                    <a:pt x="0" y="1371600"/>
                  </a:lnTo>
                  <a:cubicBezTo>
                    <a:pt x="0" y="614086"/>
                    <a:pt x="614086" y="0"/>
                    <a:pt x="1371600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en-US" sz="1091"/>
            </a:p>
          </p:txBody>
        </p:sp>
        <p:sp>
          <p:nvSpPr>
            <p:cNvPr id="13" name="ïṣľíḍè">
              <a:extLst>
                <a:ext uri="{FF2B5EF4-FFF2-40B4-BE49-F238E27FC236}">
                  <a16:creationId xmlns="" xmlns:a16="http://schemas.microsoft.com/office/drawing/2014/main" id="{DA080CED-666B-4BA4-B43D-ADF082BBA684}"/>
                </a:ext>
              </a:extLst>
            </p:cNvPr>
            <p:cNvSpPr/>
            <p:nvPr/>
          </p:nvSpPr>
          <p:spPr>
            <a:xfrm>
              <a:off x="4820929" y="4095209"/>
              <a:ext cx="765043" cy="765044"/>
            </a:xfrm>
            <a:custGeom>
              <a:avLst/>
              <a:gdLst>
                <a:gd name="connsiteX0" fmla="*/ 0 w 1371599"/>
                <a:gd name="connsiteY0" fmla="*/ 0 h 1371600"/>
                <a:gd name="connsiteX1" fmla="*/ 140237 w 1371599"/>
                <a:gd name="connsiteY1" fmla="*/ 7082 h 1371600"/>
                <a:gd name="connsiteX2" fmla="*/ 1371599 w 1371599"/>
                <a:gd name="connsiteY2" fmla="*/ 1371600 h 1371600"/>
                <a:gd name="connsiteX3" fmla="*/ 0 w 1371599"/>
                <a:gd name="connsiteY3" fmla="*/ 1371600 h 137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71599" h="1371600">
                  <a:moveTo>
                    <a:pt x="0" y="0"/>
                  </a:moveTo>
                  <a:lnTo>
                    <a:pt x="140237" y="7082"/>
                  </a:lnTo>
                  <a:cubicBezTo>
                    <a:pt x="831875" y="77321"/>
                    <a:pt x="1371599" y="661431"/>
                    <a:pt x="1371599" y="1371600"/>
                  </a:cubicBezTo>
                  <a:lnTo>
                    <a:pt x="0" y="137160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en-US" sz="1091"/>
            </a:p>
          </p:txBody>
        </p:sp>
        <p:sp>
          <p:nvSpPr>
            <p:cNvPr id="14" name="iSlïḑê">
              <a:extLst>
                <a:ext uri="{FF2B5EF4-FFF2-40B4-BE49-F238E27FC236}">
                  <a16:creationId xmlns="" xmlns:a16="http://schemas.microsoft.com/office/drawing/2014/main" id="{688C636C-A0B0-4129-9339-14BEC25FB339}"/>
                </a:ext>
              </a:extLst>
            </p:cNvPr>
            <p:cNvSpPr/>
            <p:nvPr/>
          </p:nvSpPr>
          <p:spPr>
            <a:xfrm>
              <a:off x="4820929" y="2310106"/>
              <a:ext cx="765043" cy="765044"/>
            </a:xfrm>
            <a:custGeom>
              <a:avLst/>
              <a:gdLst>
                <a:gd name="connsiteX0" fmla="*/ 0 w 1371599"/>
                <a:gd name="connsiteY0" fmla="*/ 0 h 1371600"/>
                <a:gd name="connsiteX1" fmla="*/ 1371599 w 1371599"/>
                <a:gd name="connsiteY1" fmla="*/ 0 h 1371600"/>
                <a:gd name="connsiteX2" fmla="*/ 140237 w 1371599"/>
                <a:gd name="connsiteY2" fmla="*/ 1364519 h 1371600"/>
                <a:gd name="connsiteX3" fmla="*/ 0 w 1371599"/>
                <a:gd name="connsiteY3" fmla="*/ 1371600 h 137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71599" h="1371600">
                  <a:moveTo>
                    <a:pt x="0" y="0"/>
                  </a:moveTo>
                  <a:lnTo>
                    <a:pt x="1371599" y="0"/>
                  </a:lnTo>
                  <a:cubicBezTo>
                    <a:pt x="1371599" y="710170"/>
                    <a:pt x="831875" y="1294279"/>
                    <a:pt x="140237" y="1364519"/>
                  </a:cubicBezTo>
                  <a:lnTo>
                    <a:pt x="0" y="137160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en-US" sz="1091"/>
            </a:p>
          </p:txBody>
        </p:sp>
        <p:sp>
          <p:nvSpPr>
            <p:cNvPr id="15" name="ïṡ1íḓé">
              <a:extLst>
                <a:ext uri="{FF2B5EF4-FFF2-40B4-BE49-F238E27FC236}">
                  <a16:creationId xmlns="" xmlns:a16="http://schemas.microsoft.com/office/drawing/2014/main" id="{571B3650-735D-4C86-A0C2-AD941F746A3B}"/>
                </a:ext>
              </a:extLst>
            </p:cNvPr>
            <p:cNvSpPr/>
            <p:nvPr/>
          </p:nvSpPr>
          <p:spPr bwMode="auto">
            <a:xfrm>
              <a:off x="6773510" y="2429240"/>
              <a:ext cx="398377" cy="383128"/>
            </a:xfrm>
            <a:custGeom>
              <a:avLst/>
              <a:gdLst>
                <a:gd name="connsiteX0" fmla="*/ 61288 w 609549"/>
                <a:gd name="connsiteY0" fmla="*/ 383285 h 586216"/>
                <a:gd name="connsiteX1" fmla="*/ 71162 w 609549"/>
                <a:gd name="connsiteY1" fmla="*/ 387101 h 586216"/>
                <a:gd name="connsiteX2" fmla="*/ 120018 w 609549"/>
                <a:gd name="connsiteY2" fmla="*/ 435892 h 586216"/>
                <a:gd name="connsiteX3" fmla="*/ 120018 w 609549"/>
                <a:gd name="connsiteY3" fmla="*/ 454200 h 586216"/>
                <a:gd name="connsiteX4" fmla="*/ 56639 w 609549"/>
                <a:gd name="connsiteY4" fmla="*/ 517543 h 586216"/>
                <a:gd name="connsiteX5" fmla="*/ 35592 w 609549"/>
                <a:gd name="connsiteY5" fmla="*/ 513644 h 586216"/>
                <a:gd name="connsiteX6" fmla="*/ 51877 w 609549"/>
                <a:gd name="connsiteY6" fmla="*/ 388099 h 586216"/>
                <a:gd name="connsiteX7" fmla="*/ 61288 w 609549"/>
                <a:gd name="connsiteY7" fmla="*/ 383285 h 586216"/>
                <a:gd name="connsiteX8" fmla="*/ 235245 w 609549"/>
                <a:gd name="connsiteY8" fmla="*/ 302810 h 586216"/>
                <a:gd name="connsiteX9" fmla="*/ 306042 w 609549"/>
                <a:gd name="connsiteY9" fmla="*/ 373466 h 586216"/>
                <a:gd name="connsiteX10" fmla="*/ 258717 w 609549"/>
                <a:gd name="connsiteY10" fmla="*/ 420680 h 586216"/>
                <a:gd name="connsiteX11" fmla="*/ 230246 w 609549"/>
                <a:gd name="connsiteY11" fmla="*/ 550152 h 586216"/>
                <a:gd name="connsiteX12" fmla="*/ 92223 w 609549"/>
                <a:gd name="connsiteY12" fmla="*/ 575305 h 586216"/>
                <a:gd name="connsiteX13" fmla="*/ 88748 w 609549"/>
                <a:gd name="connsiteY13" fmla="*/ 556143 h 586216"/>
                <a:gd name="connsiteX14" fmla="*/ 165115 w 609549"/>
                <a:gd name="connsiteY14" fmla="*/ 479877 h 586216"/>
                <a:gd name="connsiteX15" fmla="*/ 165115 w 609549"/>
                <a:gd name="connsiteY15" fmla="*/ 446308 h 586216"/>
                <a:gd name="connsiteX16" fmla="*/ 88700 w 609549"/>
                <a:gd name="connsiteY16" fmla="*/ 369995 h 586216"/>
                <a:gd name="connsiteX17" fmla="*/ 92128 w 609549"/>
                <a:gd name="connsiteY17" fmla="*/ 350976 h 586216"/>
                <a:gd name="connsiteX18" fmla="*/ 189111 w 609549"/>
                <a:gd name="connsiteY18" fmla="*/ 348884 h 586216"/>
                <a:gd name="connsiteX19" fmla="*/ 257958 w 609549"/>
                <a:gd name="connsiteY19" fmla="*/ 161679 h 586216"/>
                <a:gd name="connsiteX20" fmla="*/ 317251 w 609549"/>
                <a:gd name="connsiteY20" fmla="*/ 220879 h 586216"/>
                <a:gd name="connsiteX21" fmla="*/ 388070 w 609549"/>
                <a:gd name="connsiteY21" fmla="*/ 291586 h 586216"/>
                <a:gd name="connsiteX22" fmla="*/ 604906 w 609549"/>
                <a:gd name="connsiteY22" fmla="*/ 508130 h 586216"/>
                <a:gd name="connsiteX23" fmla="*/ 604906 w 609549"/>
                <a:gd name="connsiteY23" fmla="*/ 530526 h 586216"/>
                <a:gd name="connsiteX24" fmla="*/ 556567 w 609549"/>
                <a:gd name="connsiteY24" fmla="*/ 578789 h 586216"/>
                <a:gd name="connsiteX25" fmla="*/ 545327 w 609549"/>
                <a:gd name="connsiteY25" fmla="*/ 583449 h 586216"/>
                <a:gd name="connsiteX26" fmla="*/ 534135 w 609549"/>
                <a:gd name="connsiteY26" fmla="*/ 578789 h 586216"/>
                <a:gd name="connsiteX27" fmla="*/ 317251 w 609549"/>
                <a:gd name="connsiteY27" fmla="*/ 362293 h 586216"/>
                <a:gd name="connsiteX28" fmla="*/ 246481 w 609549"/>
                <a:gd name="connsiteY28" fmla="*/ 291586 h 586216"/>
                <a:gd name="connsiteX29" fmla="*/ 187140 w 609549"/>
                <a:gd name="connsiteY29" fmla="*/ 232339 h 586216"/>
                <a:gd name="connsiteX30" fmla="*/ 58606 w 609549"/>
                <a:gd name="connsiteY30" fmla="*/ 160814 h 586216"/>
                <a:gd name="connsiteX31" fmla="*/ 126401 w 609549"/>
                <a:gd name="connsiteY31" fmla="*/ 228498 h 586216"/>
                <a:gd name="connsiteX32" fmla="*/ 111975 w 609549"/>
                <a:gd name="connsiteY32" fmla="*/ 242899 h 586216"/>
                <a:gd name="connsiteX33" fmla="*/ 119307 w 609549"/>
                <a:gd name="connsiteY33" fmla="*/ 250219 h 586216"/>
                <a:gd name="connsiteX34" fmla="*/ 119307 w 609549"/>
                <a:gd name="connsiteY34" fmla="*/ 277692 h 586216"/>
                <a:gd name="connsiteX35" fmla="*/ 115641 w 609549"/>
                <a:gd name="connsiteY35" fmla="*/ 281352 h 586216"/>
                <a:gd name="connsiteX36" fmla="*/ 88123 w 609549"/>
                <a:gd name="connsiteY36" fmla="*/ 281352 h 586216"/>
                <a:gd name="connsiteX37" fmla="*/ 5712 w 609549"/>
                <a:gd name="connsiteY37" fmla="*/ 199029 h 586216"/>
                <a:gd name="connsiteX38" fmla="*/ 5712 w 609549"/>
                <a:gd name="connsiteY38" fmla="*/ 171604 h 586216"/>
                <a:gd name="connsiteX39" fmla="*/ 9378 w 609549"/>
                <a:gd name="connsiteY39" fmla="*/ 167944 h 586216"/>
                <a:gd name="connsiteX40" fmla="*/ 36849 w 609549"/>
                <a:gd name="connsiteY40" fmla="*/ 167944 h 586216"/>
                <a:gd name="connsiteX41" fmla="*/ 44180 w 609549"/>
                <a:gd name="connsiteY41" fmla="*/ 175264 h 586216"/>
                <a:gd name="connsiteX42" fmla="*/ 585775 w 609549"/>
                <a:gd name="connsiteY42" fmla="*/ 66370 h 586216"/>
                <a:gd name="connsiteX43" fmla="*/ 595263 w 609549"/>
                <a:gd name="connsiteY43" fmla="*/ 73839 h 586216"/>
                <a:gd name="connsiteX44" fmla="*/ 578978 w 609549"/>
                <a:gd name="connsiteY44" fmla="*/ 199341 h 586216"/>
                <a:gd name="connsiteX45" fmla="*/ 559693 w 609549"/>
                <a:gd name="connsiteY45" fmla="*/ 200387 h 586216"/>
                <a:gd name="connsiteX46" fmla="*/ 510789 w 609549"/>
                <a:gd name="connsiteY46" fmla="*/ 151612 h 586216"/>
                <a:gd name="connsiteX47" fmla="*/ 510789 w 609549"/>
                <a:gd name="connsiteY47" fmla="*/ 133262 h 586216"/>
                <a:gd name="connsiteX48" fmla="*/ 574216 w 609549"/>
                <a:gd name="connsiteY48" fmla="*/ 69988 h 586216"/>
                <a:gd name="connsiteX49" fmla="*/ 585775 w 609549"/>
                <a:gd name="connsiteY49" fmla="*/ 66370 h 586216"/>
                <a:gd name="connsiteX50" fmla="*/ 158702 w 609549"/>
                <a:gd name="connsiteY50" fmla="*/ 26758 h 586216"/>
                <a:gd name="connsiteX51" fmla="*/ 172463 w 609549"/>
                <a:gd name="connsiteY51" fmla="*/ 32464 h 586216"/>
                <a:gd name="connsiteX52" fmla="*/ 179701 w 609549"/>
                <a:gd name="connsiteY52" fmla="*/ 39691 h 586216"/>
                <a:gd name="connsiteX53" fmla="*/ 246935 w 609549"/>
                <a:gd name="connsiteY53" fmla="*/ 106831 h 586216"/>
                <a:gd name="connsiteX54" fmla="*/ 254886 w 609549"/>
                <a:gd name="connsiteY54" fmla="*/ 114819 h 586216"/>
                <a:gd name="connsiteX55" fmla="*/ 257600 w 609549"/>
                <a:gd name="connsiteY55" fmla="*/ 138879 h 586216"/>
                <a:gd name="connsiteX56" fmla="*/ 254886 w 609549"/>
                <a:gd name="connsiteY56" fmla="*/ 142255 h 586216"/>
                <a:gd name="connsiteX57" fmla="*/ 252315 w 609549"/>
                <a:gd name="connsiteY57" fmla="*/ 144823 h 586216"/>
                <a:gd name="connsiteX58" fmla="*/ 246696 w 609549"/>
                <a:gd name="connsiteY58" fmla="*/ 150434 h 586216"/>
                <a:gd name="connsiteX59" fmla="*/ 175892 w 609549"/>
                <a:gd name="connsiteY59" fmla="*/ 221140 h 586216"/>
                <a:gd name="connsiteX60" fmla="*/ 172463 w 609549"/>
                <a:gd name="connsiteY60" fmla="*/ 224611 h 586216"/>
                <a:gd name="connsiteX61" fmla="*/ 170130 w 609549"/>
                <a:gd name="connsiteY61" fmla="*/ 226560 h 586216"/>
                <a:gd name="connsiteX62" fmla="*/ 162274 w 609549"/>
                <a:gd name="connsiteY62" fmla="*/ 229936 h 586216"/>
                <a:gd name="connsiteX63" fmla="*/ 158702 w 609549"/>
                <a:gd name="connsiteY63" fmla="*/ 230269 h 586216"/>
                <a:gd name="connsiteX64" fmla="*/ 144942 w 609549"/>
                <a:gd name="connsiteY64" fmla="*/ 224611 h 586216"/>
                <a:gd name="connsiteX65" fmla="*/ 137609 w 609549"/>
                <a:gd name="connsiteY65" fmla="*/ 217288 h 586216"/>
                <a:gd name="connsiteX66" fmla="*/ 69804 w 609549"/>
                <a:gd name="connsiteY66" fmla="*/ 149578 h 586216"/>
                <a:gd name="connsiteX67" fmla="*/ 62519 w 609549"/>
                <a:gd name="connsiteY67" fmla="*/ 142255 h 586216"/>
                <a:gd name="connsiteX68" fmla="*/ 62519 w 609549"/>
                <a:gd name="connsiteY68" fmla="*/ 114819 h 586216"/>
                <a:gd name="connsiteX69" fmla="*/ 144942 w 609549"/>
                <a:gd name="connsiteY69" fmla="*/ 32464 h 586216"/>
                <a:gd name="connsiteX70" fmla="*/ 158702 w 609549"/>
                <a:gd name="connsiteY70" fmla="*/ 26758 h 586216"/>
                <a:gd name="connsiteX71" fmla="*/ 254809 w 609549"/>
                <a:gd name="connsiteY71" fmla="*/ 6542 h 586216"/>
                <a:gd name="connsiteX72" fmla="*/ 321015 w 609549"/>
                <a:gd name="connsiteY72" fmla="*/ 29913 h 586216"/>
                <a:gd name="connsiteX73" fmla="*/ 260017 w 609549"/>
                <a:gd name="connsiteY73" fmla="*/ 97465 h 586216"/>
                <a:gd name="connsiteX74" fmla="*/ 193067 w 609549"/>
                <a:gd name="connsiteY74" fmla="*/ 30626 h 586216"/>
                <a:gd name="connsiteX75" fmla="*/ 254809 w 609549"/>
                <a:gd name="connsiteY75" fmla="*/ 6542 h 586216"/>
                <a:gd name="connsiteX76" fmla="*/ 503105 w 609549"/>
                <a:gd name="connsiteY76" fmla="*/ 953 h 586216"/>
                <a:gd name="connsiteX77" fmla="*/ 538560 w 609549"/>
                <a:gd name="connsiteY77" fmla="*/ 10911 h 586216"/>
                <a:gd name="connsiteX78" fmla="*/ 542083 w 609549"/>
                <a:gd name="connsiteY78" fmla="*/ 30073 h 586216"/>
                <a:gd name="connsiteX79" fmla="*/ 465709 w 609549"/>
                <a:gd name="connsiteY79" fmla="*/ 106341 h 586216"/>
                <a:gd name="connsiteX80" fmla="*/ 465709 w 609549"/>
                <a:gd name="connsiteY80" fmla="*/ 139911 h 586216"/>
                <a:gd name="connsiteX81" fmla="*/ 542131 w 609549"/>
                <a:gd name="connsiteY81" fmla="*/ 216227 h 586216"/>
                <a:gd name="connsiteX82" fmla="*/ 538655 w 609549"/>
                <a:gd name="connsiteY82" fmla="*/ 235246 h 586216"/>
                <a:gd name="connsiteX83" fmla="*/ 442187 w 609549"/>
                <a:gd name="connsiteY83" fmla="*/ 237528 h 586216"/>
                <a:gd name="connsiteX84" fmla="*/ 399238 w 609549"/>
                <a:gd name="connsiteY84" fmla="*/ 280370 h 586216"/>
                <a:gd name="connsiteX85" fmla="*/ 328482 w 609549"/>
                <a:gd name="connsiteY85" fmla="*/ 209712 h 586216"/>
                <a:gd name="connsiteX86" fmla="*/ 372240 w 609549"/>
                <a:gd name="connsiteY86" fmla="*/ 166015 h 586216"/>
                <a:gd name="connsiteX87" fmla="*/ 400571 w 609549"/>
                <a:gd name="connsiteY87" fmla="*/ 36064 h 586216"/>
                <a:gd name="connsiteX88" fmla="*/ 503105 w 609549"/>
                <a:gd name="connsiteY88" fmla="*/ 953 h 586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</a:cxnLst>
              <a:rect l="l" t="t" r="r" b="b"/>
              <a:pathLst>
                <a:path w="609549" h="586216">
                  <a:moveTo>
                    <a:pt x="61288" y="383285"/>
                  </a:moveTo>
                  <a:cubicBezTo>
                    <a:pt x="64829" y="383106"/>
                    <a:pt x="68448" y="384367"/>
                    <a:pt x="71162" y="387101"/>
                  </a:cubicBezTo>
                  <a:lnTo>
                    <a:pt x="120018" y="435892"/>
                  </a:lnTo>
                  <a:cubicBezTo>
                    <a:pt x="125113" y="440933"/>
                    <a:pt x="125113" y="449160"/>
                    <a:pt x="120018" y="454200"/>
                  </a:cubicBezTo>
                  <a:lnTo>
                    <a:pt x="56639" y="517543"/>
                  </a:lnTo>
                  <a:cubicBezTo>
                    <a:pt x="50211" y="523963"/>
                    <a:pt x="39211" y="522013"/>
                    <a:pt x="35592" y="513644"/>
                  </a:cubicBezTo>
                  <a:cubicBezTo>
                    <a:pt x="17783" y="472794"/>
                    <a:pt x="23211" y="424288"/>
                    <a:pt x="51877" y="388099"/>
                  </a:cubicBezTo>
                  <a:cubicBezTo>
                    <a:pt x="54282" y="385079"/>
                    <a:pt x="57746" y="383463"/>
                    <a:pt x="61288" y="383285"/>
                  </a:cubicBezTo>
                  <a:close/>
                  <a:moveTo>
                    <a:pt x="235245" y="302810"/>
                  </a:moveTo>
                  <a:lnTo>
                    <a:pt x="306042" y="373466"/>
                  </a:lnTo>
                  <a:lnTo>
                    <a:pt x="258717" y="420680"/>
                  </a:lnTo>
                  <a:cubicBezTo>
                    <a:pt x="274667" y="464329"/>
                    <a:pt x="265192" y="515300"/>
                    <a:pt x="230246" y="550152"/>
                  </a:cubicBezTo>
                  <a:cubicBezTo>
                    <a:pt x="192919" y="587430"/>
                    <a:pt x="137644" y="595798"/>
                    <a:pt x="92223" y="575305"/>
                  </a:cubicBezTo>
                  <a:cubicBezTo>
                    <a:pt x="84701" y="571882"/>
                    <a:pt x="82892" y="561992"/>
                    <a:pt x="88748" y="556143"/>
                  </a:cubicBezTo>
                  <a:lnTo>
                    <a:pt x="165115" y="479877"/>
                  </a:lnTo>
                  <a:cubicBezTo>
                    <a:pt x="174399" y="470605"/>
                    <a:pt x="174399" y="455580"/>
                    <a:pt x="165115" y="446308"/>
                  </a:cubicBezTo>
                  <a:lnTo>
                    <a:pt x="88700" y="369995"/>
                  </a:lnTo>
                  <a:cubicBezTo>
                    <a:pt x="82844" y="364194"/>
                    <a:pt x="84653" y="354399"/>
                    <a:pt x="92128" y="350976"/>
                  </a:cubicBezTo>
                  <a:cubicBezTo>
                    <a:pt x="122789" y="337092"/>
                    <a:pt x="157973" y="336379"/>
                    <a:pt x="189111" y="348884"/>
                  </a:cubicBezTo>
                  <a:close/>
                  <a:moveTo>
                    <a:pt x="257958" y="161679"/>
                  </a:moveTo>
                  <a:lnTo>
                    <a:pt x="317251" y="220879"/>
                  </a:lnTo>
                  <a:lnTo>
                    <a:pt x="388070" y="291586"/>
                  </a:lnTo>
                  <a:lnTo>
                    <a:pt x="604906" y="508130"/>
                  </a:lnTo>
                  <a:cubicBezTo>
                    <a:pt x="611097" y="514311"/>
                    <a:pt x="611097" y="524344"/>
                    <a:pt x="604906" y="530526"/>
                  </a:cubicBezTo>
                  <a:lnTo>
                    <a:pt x="556567" y="578789"/>
                  </a:lnTo>
                  <a:cubicBezTo>
                    <a:pt x="553471" y="581880"/>
                    <a:pt x="549423" y="583449"/>
                    <a:pt x="545327" y="583449"/>
                  </a:cubicBezTo>
                  <a:cubicBezTo>
                    <a:pt x="541279" y="583449"/>
                    <a:pt x="537231" y="581880"/>
                    <a:pt x="534135" y="578789"/>
                  </a:cubicBezTo>
                  <a:lnTo>
                    <a:pt x="317251" y="362293"/>
                  </a:lnTo>
                  <a:lnTo>
                    <a:pt x="246481" y="291586"/>
                  </a:lnTo>
                  <a:lnTo>
                    <a:pt x="187140" y="232339"/>
                  </a:lnTo>
                  <a:close/>
                  <a:moveTo>
                    <a:pt x="58606" y="160814"/>
                  </a:moveTo>
                  <a:lnTo>
                    <a:pt x="126401" y="228498"/>
                  </a:lnTo>
                  <a:lnTo>
                    <a:pt x="111975" y="242899"/>
                  </a:lnTo>
                  <a:lnTo>
                    <a:pt x="119307" y="250219"/>
                  </a:lnTo>
                  <a:cubicBezTo>
                    <a:pt x="126877" y="257824"/>
                    <a:pt x="126877" y="270087"/>
                    <a:pt x="119307" y="277692"/>
                  </a:cubicBezTo>
                  <a:lnTo>
                    <a:pt x="115641" y="281352"/>
                  </a:lnTo>
                  <a:cubicBezTo>
                    <a:pt x="108024" y="288909"/>
                    <a:pt x="95741" y="288909"/>
                    <a:pt x="88123" y="281352"/>
                  </a:cubicBezTo>
                  <a:lnTo>
                    <a:pt x="5712" y="199029"/>
                  </a:lnTo>
                  <a:cubicBezTo>
                    <a:pt x="-1905" y="191424"/>
                    <a:pt x="-1905" y="179161"/>
                    <a:pt x="5712" y="171604"/>
                  </a:cubicBezTo>
                  <a:lnTo>
                    <a:pt x="9378" y="167944"/>
                  </a:lnTo>
                  <a:cubicBezTo>
                    <a:pt x="16948" y="160339"/>
                    <a:pt x="29231" y="160339"/>
                    <a:pt x="36849" y="167944"/>
                  </a:cubicBezTo>
                  <a:lnTo>
                    <a:pt x="44180" y="175264"/>
                  </a:lnTo>
                  <a:close/>
                  <a:moveTo>
                    <a:pt x="585775" y="66370"/>
                  </a:moveTo>
                  <a:cubicBezTo>
                    <a:pt x="589775" y="67101"/>
                    <a:pt x="593430" y="69680"/>
                    <a:pt x="595263" y="73839"/>
                  </a:cubicBezTo>
                  <a:cubicBezTo>
                    <a:pt x="613072" y="114675"/>
                    <a:pt x="607644" y="163212"/>
                    <a:pt x="578978" y="199341"/>
                  </a:cubicBezTo>
                  <a:cubicBezTo>
                    <a:pt x="574168" y="205379"/>
                    <a:pt x="565121" y="205854"/>
                    <a:pt x="559693" y="200387"/>
                  </a:cubicBezTo>
                  <a:lnTo>
                    <a:pt x="510789" y="151612"/>
                  </a:lnTo>
                  <a:cubicBezTo>
                    <a:pt x="505742" y="146526"/>
                    <a:pt x="505742" y="138349"/>
                    <a:pt x="510789" y="133262"/>
                  </a:cubicBezTo>
                  <a:lnTo>
                    <a:pt x="574216" y="69988"/>
                  </a:lnTo>
                  <a:cubicBezTo>
                    <a:pt x="577430" y="66756"/>
                    <a:pt x="581775" y="65639"/>
                    <a:pt x="585775" y="66370"/>
                  </a:cubicBezTo>
                  <a:close/>
                  <a:moveTo>
                    <a:pt x="158702" y="26758"/>
                  </a:moveTo>
                  <a:cubicBezTo>
                    <a:pt x="163655" y="26758"/>
                    <a:pt x="168654" y="28660"/>
                    <a:pt x="172463" y="32464"/>
                  </a:cubicBezTo>
                  <a:lnTo>
                    <a:pt x="179701" y="39691"/>
                  </a:lnTo>
                  <a:lnTo>
                    <a:pt x="246935" y="106831"/>
                  </a:lnTo>
                  <a:lnTo>
                    <a:pt x="254886" y="114819"/>
                  </a:lnTo>
                  <a:cubicBezTo>
                    <a:pt x="261457" y="121334"/>
                    <a:pt x="262362" y="131414"/>
                    <a:pt x="257600" y="138879"/>
                  </a:cubicBezTo>
                  <a:cubicBezTo>
                    <a:pt x="256839" y="140068"/>
                    <a:pt x="255934" y="141209"/>
                    <a:pt x="254886" y="142255"/>
                  </a:cubicBezTo>
                  <a:lnTo>
                    <a:pt x="252315" y="144823"/>
                  </a:lnTo>
                  <a:lnTo>
                    <a:pt x="246696" y="150434"/>
                  </a:lnTo>
                  <a:lnTo>
                    <a:pt x="175892" y="221140"/>
                  </a:lnTo>
                  <a:lnTo>
                    <a:pt x="172463" y="224611"/>
                  </a:lnTo>
                  <a:cubicBezTo>
                    <a:pt x="171702" y="225324"/>
                    <a:pt x="170940" y="225990"/>
                    <a:pt x="170130" y="226560"/>
                  </a:cubicBezTo>
                  <a:cubicBezTo>
                    <a:pt x="167749" y="228319"/>
                    <a:pt x="165083" y="229413"/>
                    <a:pt x="162274" y="229936"/>
                  </a:cubicBezTo>
                  <a:cubicBezTo>
                    <a:pt x="161083" y="230174"/>
                    <a:pt x="159893" y="230269"/>
                    <a:pt x="158702" y="230269"/>
                  </a:cubicBezTo>
                  <a:cubicBezTo>
                    <a:pt x="153703" y="230269"/>
                    <a:pt x="148751" y="228367"/>
                    <a:pt x="144942" y="224611"/>
                  </a:cubicBezTo>
                  <a:lnTo>
                    <a:pt x="137609" y="217288"/>
                  </a:lnTo>
                  <a:lnTo>
                    <a:pt x="69804" y="149578"/>
                  </a:lnTo>
                  <a:lnTo>
                    <a:pt x="62519" y="142255"/>
                  </a:lnTo>
                  <a:cubicBezTo>
                    <a:pt x="54900" y="134647"/>
                    <a:pt x="54900" y="122380"/>
                    <a:pt x="62519" y="114819"/>
                  </a:cubicBezTo>
                  <a:lnTo>
                    <a:pt x="144942" y="32464"/>
                  </a:lnTo>
                  <a:cubicBezTo>
                    <a:pt x="148751" y="28660"/>
                    <a:pt x="153750" y="26758"/>
                    <a:pt x="158702" y="26758"/>
                  </a:cubicBezTo>
                  <a:close/>
                  <a:moveTo>
                    <a:pt x="254809" y="6542"/>
                  </a:moveTo>
                  <a:cubicBezTo>
                    <a:pt x="277279" y="4029"/>
                    <a:pt x="300492" y="9424"/>
                    <a:pt x="321015" y="29913"/>
                  </a:cubicBezTo>
                  <a:cubicBezTo>
                    <a:pt x="380347" y="89193"/>
                    <a:pt x="337205" y="46124"/>
                    <a:pt x="260017" y="97465"/>
                  </a:cubicBezTo>
                  <a:lnTo>
                    <a:pt x="193067" y="30626"/>
                  </a:lnTo>
                  <a:cubicBezTo>
                    <a:pt x="210614" y="19479"/>
                    <a:pt x="232340" y="9056"/>
                    <a:pt x="254809" y="6542"/>
                  </a:cubicBezTo>
                  <a:close/>
                  <a:moveTo>
                    <a:pt x="503105" y="953"/>
                  </a:moveTo>
                  <a:cubicBezTo>
                    <a:pt x="515252" y="2468"/>
                    <a:pt x="527216" y="5788"/>
                    <a:pt x="538560" y="10911"/>
                  </a:cubicBezTo>
                  <a:cubicBezTo>
                    <a:pt x="546131" y="14334"/>
                    <a:pt x="547940" y="24224"/>
                    <a:pt x="542083" y="30073"/>
                  </a:cubicBezTo>
                  <a:lnTo>
                    <a:pt x="465709" y="106341"/>
                  </a:lnTo>
                  <a:cubicBezTo>
                    <a:pt x="456424" y="115613"/>
                    <a:pt x="456424" y="130639"/>
                    <a:pt x="465709" y="139911"/>
                  </a:cubicBezTo>
                  <a:lnTo>
                    <a:pt x="542131" y="216227"/>
                  </a:lnTo>
                  <a:cubicBezTo>
                    <a:pt x="547940" y="222028"/>
                    <a:pt x="546178" y="231823"/>
                    <a:pt x="538655" y="235246"/>
                  </a:cubicBezTo>
                  <a:cubicBezTo>
                    <a:pt x="508181" y="249035"/>
                    <a:pt x="473184" y="249844"/>
                    <a:pt x="442187" y="237528"/>
                  </a:cubicBezTo>
                  <a:lnTo>
                    <a:pt x="399238" y="280370"/>
                  </a:lnTo>
                  <a:lnTo>
                    <a:pt x="328482" y="209712"/>
                  </a:lnTo>
                  <a:lnTo>
                    <a:pt x="372240" y="166015"/>
                  </a:lnTo>
                  <a:cubicBezTo>
                    <a:pt x="356051" y="122270"/>
                    <a:pt x="365527" y="71060"/>
                    <a:pt x="400571" y="36064"/>
                  </a:cubicBezTo>
                  <a:cubicBezTo>
                    <a:pt x="428569" y="8106"/>
                    <a:pt x="466664" y="-3592"/>
                    <a:pt x="503105" y="95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" name="îsḻide">
              <a:extLst>
                <a:ext uri="{FF2B5EF4-FFF2-40B4-BE49-F238E27FC236}">
                  <a16:creationId xmlns="" xmlns:a16="http://schemas.microsoft.com/office/drawing/2014/main" id="{1280506C-F303-44D6-8679-D87DAC84EB1D}"/>
                </a:ext>
              </a:extLst>
            </p:cNvPr>
            <p:cNvSpPr/>
            <p:nvPr/>
          </p:nvSpPr>
          <p:spPr bwMode="auto">
            <a:xfrm>
              <a:off x="6773510" y="4346864"/>
              <a:ext cx="398377" cy="383248"/>
            </a:xfrm>
            <a:custGeom>
              <a:avLst/>
              <a:gdLst>
                <a:gd name="connsiteX0" fmla="*/ 195114 w 608814"/>
                <a:gd name="connsiteY0" fmla="*/ 351627 h 585693"/>
                <a:gd name="connsiteX1" fmla="*/ 258290 w 608814"/>
                <a:gd name="connsiteY1" fmla="*/ 351627 h 585693"/>
                <a:gd name="connsiteX2" fmla="*/ 282731 w 608814"/>
                <a:gd name="connsiteY2" fmla="*/ 376018 h 585693"/>
                <a:gd name="connsiteX3" fmla="*/ 282731 w 608814"/>
                <a:gd name="connsiteY3" fmla="*/ 561210 h 585693"/>
                <a:gd name="connsiteX4" fmla="*/ 258290 w 608814"/>
                <a:gd name="connsiteY4" fmla="*/ 585693 h 585693"/>
                <a:gd name="connsiteX5" fmla="*/ 195114 w 608814"/>
                <a:gd name="connsiteY5" fmla="*/ 585693 h 585693"/>
                <a:gd name="connsiteX6" fmla="*/ 170673 w 608814"/>
                <a:gd name="connsiteY6" fmla="*/ 561210 h 585693"/>
                <a:gd name="connsiteX7" fmla="*/ 170673 w 608814"/>
                <a:gd name="connsiteY7" fmla="*/ 376018 h 585693"/>
                <a:gd name="connsiteX8" fmla="*/ 195114 w 608814"/>
                <a:gd name="connsiteY8" fmla="*/ 351627 h 585693"/>
                <a:gd name="connsiteX9" fmla="*/ 358100 w 608814"/>
                <a:gd name="connsiteY9" fmla="*/ 249872 h 585693"/>
                <a:gd name="connsiteX10" fmla="*/ 421316 w 608814"/>
                <a:gd name="connsiteY10" fmla="*/ 249872 h 585693"/>
                <a:gd name="connsiteX11" fmla="*/ 445737 w 608814"/>
                <a:gd name="connsiteY11" fmla="*/ 274267 h 585693"/>
                <a:gd name="connsiteX12" fmla="*/ 445737 w 608814"/>
                <a:gd name="connsiteY12" fmla="*/ 561206 h 585693"/>
                <a:gd name="connsiteX13" fmla="*/ 421316 w 608814"/>
                <a:gd name="connsiteY13" fmla="*/ 585693 h 585693"/>
                <a:gd name="connsiteX14" fmla="*/ 358100 w 608814"/>
                <a:gd name="connsiteY14" fmla="*/ 585693 h 585693"/>
                <a:gd name="connsiteX15" fmla="*/ 333679 w 608814"/>
                <a:gd name="connsiteY15" fmla="*/ 561206 h 585693"/>
                <a:gd name="connsiteX16" fmla="*/ 333679 w 608814"/>
                <a:gd name="connsiteY16" fmla="*/ 274267 h 585693"/>
                <a:gd name="connsiteX17" fmla="*/ 358100 w 608814"/>
                <a:gd name="connsiteY17" fmla="*/ 249872 h 585693"/>
                <a:gd name="connsiteX18" fmla="*/ 140260 w 608814"/>
                <a:gd name="connsiteY18" fmla="*/ 224680 h 585693"/>
                <a:gd name="connsiteX19" fmla="*/ 191844 w 608814"/>
                <a:gd name="connsiteY19" fmla="*/ 276122 h 585693"/>
                <a:gd name="connsiteX20" fmla="*/ 140260 w 608814"/>
                <a:gd name="connsiteY20" fmla="*/ 327564 h 585693"/>
                <a:gd name="connsiteX21" fmla="*/ 88676 w 608814"/>
                <a:gd name="connsiteY21" fmla="*/ 276122 h 585693"/>
                <a:gd name="connsiteX22" fmla="*/ 140260 w 608814"/>
                <a:gd name="connsiteY22" fmla="*/ 224680 h 585693"/>
                <a:gd name="connsiteX23" fmla="*/ 521177 w 608814"/>
                <a:gd name="connsiteY23" fmla="*/ 148117 h 585693"/>
                <a:gd name="connsiteX24" fmla="*/ 584301 w 608814"/>
                <a:gd name="connsiteY24" fmla="*/ 148117 h 585693"/>
                <a:gd name="connsiteX25" fmla="*/ 608814 w 608814"/>
                <a:gd name="connsiteY25" fmla="*/ 172601 h 585693"/>
                <a:gd name="connsiteX26" fmla="*/ 608814 w 608814"/>
                <a:gd name="connsiteY26" fmla="*/ 561209 h 585693"/>
                <a:gd name="connsiteX27" fmla="*/ 584301 w 608814"/>
                <a:gd name="connsiteY27" fmla="*/ 585693 h 585693"/>
                <a:gd name="connsiteX28" fmla="*/ 521177 w 608814"/>
                <a:gd name="connsiteY28" fmla="*/ 585693 h 585693"/>
                <a:gd name="connsiteX29" fmla="*/ 496756 w 608814"/>
                <a:gd name="connsiteY29" fmla="*/ 561209 h 585693"/>
                <a:gd name="connsiteX30" fmla="*/ 496756 w 608814"/>
                <a:gd name="connsiteY30" fmla="*/ 172601 h 585693"/>
                <a:gd name="connsiteX31" fmla="*/ 521177 w 608814"/>
                <a:gd name="connsiteY31" fmla="*/ 148117 h 585693"/>
                <a:gd name="connsiteX32" fmla="*/ 116229 w 608814"/>
                <a:gd name="connsiteY32" fmla="*/ 131322 h 585693"/>
                <a:gd name="connsiteX33" fmla="*/ 164246 w 608814"/>
                <a:gd name="connsiteY33" fmla="*/ 131322 h 585693"/>
                <a:gd name="connsiteX34" fmla="*/ 184061 w 608814"/>
                <a:gd name="connsiteY34" fmla="*/ 151113 h 585693"/>
                <a:gd name="connsiteX35" fmla="*/ 184061 w 608814"/>
                <a:gd name="connsiteY35" fmla="*/ 171457 h 585693"/>
                <a:gd name="connsiteX36" fmla="*/ 208669 w 608814"/>
                <a:gd name="connsiteY36" fmla="*/ 186094 h 585693"/>
                <a:gd name="connsiteX37" fmla="*/ 226641 w 608814"/>
                <a:gd name="connsiteY37" fmla="*/ 175692 h 585693"/>
                <a:gd name="connsiteX38" fmla="*/ 253737 w 608814"/>
                <a:gd name="connsiteY38" fmla="*/ 182964 h 585693"/>
                <a:gd name="connsiteX39" fmla="*/ 277792 w 608814"/>
                <a:gd name="connsiteY39" fmla="*/ 224572 h 585693"/>
                <a:gd name="connsiteX40" fmla="*/ 279727 w 608814"/>
                <a:gd name="connsiteY40" fmla="*/ 239577 h 585693"/>
                <a:gd name="connsiteX41" fmla="*/ 270511 w 608814"/>
                <a:gd name="connsiteY41" fmla="*/ 251544 h 585693"/>
                <a:gd name="connsiteX42" fmla="*/ 252355 w 608814"/>
                <a:gd name="connsiteY42" fmla="*/ 262038 h 585693"/>
                <a:gd name="connsiteX43" fmla="*/ 253829 w 608814"/>
                <a:gd name="connsiteY43" fmla="*/ 276122 h 585693"/>
                <a:gd name="connsiteX44" fmla="*/ 252355 w 608814"/>
                <a:gd name="connsiteY44" fmla="*/ 290206 h 585693"/>
                <a:gd name="connsiteX45" fmla="*/ 270511 w 608814"/>
                <a:gd name="connsiteY45" fmla="*/ 300700 h 585693"/>
                <a:gd name="connsiteX46" fmla="*/ 278714 w 608814"/>
                <a:gd name="connsiteY46" fmla="*/ 325094 h 585693"/>
                <a:gd name="connsiteX47" fmla="*/ 258253 w 608814"/>
                <a:gd name="connsiteY47" fmla="*/ 321136 h 585693"/>
                <a:gd name="connsiteX48" fmla="*/ 195858 w 608814"/>
                <a:gd name="connsiteY48" fmla="*/ 321136 h 585693"/>
                <a:gd name="connsiteX49" fmla="*/ 212171 w 608814"/>
                <a:gd name="connsiteY49" fmla="*/ 276122 h 585693"/>
                <a:gd name="connsiteX50" fmla="*/ 140191 w 608814"/>
                <a:gd name="connsiteY50" fmla="*/ 204320 h 585693"/>
                <a:gd name="connsiteX51" fmla="*/ 68304 w 608814"/>
                <a:gd name="connsiteY51" fmla="*/ 276122 h 585693"/>
                <a:gd name="connsiteX52" fmla="*/ 140191 w 608814"/>
                <a:gd name="connsiteY52" fmla="*/ 348016 h 585693"/>
                <a:gd name="connsiteX53" fmla="*/ 148486 w 608814"/>
                <a:gd name="connsiteY53" fmla="*/ 347095 h 585693"/>
                <a:gd name="connsiteX54" fmla="*/ 140099 w 608814"/>
                <a:gd name="connsiteY54" fmla="*/ 376000 h 585693"/>
                <a:gd name="connsiteX55" fmla="*/ 140099 w 608814"/>
                <a:gd name="connsiteY55" fmla="*/ 420922 h 585693"/>
                <a:gd name="connsiteX56" fmla="*/ 116229 w 608814"/>
                <a:gd name="connsiteY56" fmla="*/ 420922 h 585693"/>
                <a:gd name="connsiteX57" fmla="*/ 96413 w 608814"/>
                <a:gd name="connsiteY57" fmla="*/ 401131 h 585693"/>
                <a:gd name="connsiteX58" fmla="*/ 96413 w 608814"/>
                <a:gd name="connsiteY58" fmla="*/ 380787 h 585693"/>
                <a:gd name="connsiteX59" fmla="*/ 71806 w 608814"/>
                <a:gd name="connsiteY59" fmla="*/ 366150 h 585693"/>
                <a:gd name="connsiteX60" fmla="*/ 53742 w 608814"/>
                <a:gd name="connsiteY60" fmla="*/ 376552 h 585693"/>
                <a:gd name="connsiteX61" fmla="*/ 38719 w 608814"/>
                <a:gd name="connsiteY61" fmla="*/ 378577 h 585693"/>
                <a:gd name="connsiteX62" fmla="*/ 26738 w 608814"/>
                <a:gd name="connsiteY62" fmla="*/ 369372 h 585693"/>
                <a:gd name="connsiteX63" fmla="*/ 2683 w 608814"/>
                <a:gd name="connsiteY63" fmla="*/ 327764 h 585693"/>
                <a:gd name="connsiteX64" fmla="*/ 9872 w 608814"/>
                <a:gd name="connsiteY64" fmla="*/ 300700 h 585693"/>
                <a:gd name="connsiteX65" fmla="*/ 28120 w 608814"/>
                <a:gd name="connsiteY65" fmla="*/ 290206 h 585693"/>
                <a:gd name="connsiteX66" fmla="*/ 26645 w 608814"/>
                <a:gd name="connsiteY66" fmla="*/ 276122 h 585693"/>
                <a:gd name="connsiteX67" fmla="*/ 28120 w 608814"/>
                <a:gd name="connsiteY67" fmla="*/ 262038 h 585693"/>
                <a:gd name="connsiteX68" fmla="*/ 9872 w 608814"/>
                <a:gd name="connsiteY68" fmla="*/ 251544 h 585693"/>
                <a:gd name="connsiteX69" fmla="*/ 2683 w 608814"/>
                <a:gd name="connsiteY69" fmla="*/ 224572 h 585693"/>
                <a:gd name="connsiteX70" fmla="*/ 26738 w 608814"/>
                <a:gd name="connsiteY70" fmla="*/ 182964 h 585693"/>
                <a:gd name="connsiteX71" fmla="*/ 38719 w 608814"/>
                <a:gd name="connsiteY71" fmla="*/ 173759 h 585693"/>
                <a:gd name="connsiteX72" fmla="*/ 53742 w 608814"/>
                <a:gd name="connsiteY72" fmla="*/ 175692 h 585693"/>
                <a:gd name="connsiteX73" fmla="*/ 71806 w 608814"/>
                <a:gd name="connsiteY73" fmla="*/ 186094 h 585693"/>
                <a:gd name="connsiteX74" fmla="*/ 96413 w 608814"/>
                <a:gd name="connsiteY74" fmla="*/ 171457 h 585693"/>
                <a:gd name="connsiteX75" fmla="*/ 96413 w 608814"/>
                <a:gd name="connsiteY75" fmla="*/ 151113 h 585693"/>
                <a:gd name="connsiteX76" fmla="*/ 116229 w 608814"/>
                <a:gd name="connsiteY76" fmla="*/ 131322 h 585693"/>
                <a:gd name="connsiteX77" fmla="*/ 445756 w 608814"/>
                <a:gd name="connsiteY77" fmla="*/ 83476 h 585693"/>
                <a:gd name="connsiteX78" fmla="*/ 414140 w 608814"/>
                <a:gd name="connsiteY78" fmla="*/ 115044 h 585693"/>
                <a:gd name="connsiteX79" fmla="*/ 445756 w 608814"/>
                <a:gd name="connsiteY79" fmla="*/ 146520 h 585693"/>
                <a:gd name="connsiteX80" fmla="*/ 477371 w 608814"/>
                <a:gd name="connsiteY80" fmla="*/ 115044 h 585693"/>
                <a:gd name="connsiteX81" fmla="*/ 445756 w 608814"/>
                <a:gd name="connsiteY81" fmla="*/ 83476 h 585693"/>
                <a:gd name="connsiteX82" fmla="*/ 426676 w 608814"/>
                <a:gd name="connsiteY82" fmla="*/ 0 h 585693"/>
                <a:gd name="connsiteX83" fmla="*/ 464835 w 608814"/>
                <a:gd name="connsiteY83" fmla="*/ 0 h 585693"/>
                <a:gd name="connsiteX84" fmla="*/ 480597 w 608814"/>
                <a:gd name="connsiteY84" fmla="*/ 15738 h 585693"/>
                <a:gd name="connsiteX85" fmla="*/ 480597 w 608814"/>
                <a:gd name="connsiteY85" fmla="*/ 31936 h 585693"/>
                <a:gd name="connsiteX86" fmla="*/ 500138 w 608814"/>
                <a:gd name="connsiteY86" fmla="*/ 43533 h 585693"/>
                <a:gd name="connsiteX87" fmla="*/ 514425 w 608814"/>
                <a:gd name="connsiteY87" fmla="*/ 35249 h 585693"/>
                <a:gd name="connsiteX88" fmla="*/ 535901 w 608814"/>
                <a:gd name="connsiteY88" fmla="*/ 40956 h 585693"/>
                <a:gd name="connsiteX89" fmla="*/ 554981 w 608814"/>
                <a:gd name="connsiteY89" fmla="*/ 73996 h 585693"/>
                <a:gd name="connsiteX90" fmla="*/ 556640 w 608814"/>
                <a:gd name="connsiteY90" fmla="*/ 85961 h 585693"/>
                <a:gd name="connsiteX91" fmla="*/ 549266 w 608814"/>
                <a:gd name="connsiteY91" fmla="*/ 95440 h 585693"/>
                <a:gd name="connsiteX92" fmla="*/ 534887 w 608814"/>
                <a:gd name="connsiteY92" fmla="*/ 103815 h 585693"/>
                <a:gd name="connsiteX93" fmla="*/ 535993 w 608814"/>
                <a:gd name="connsiteY93" fmla="*/ 115044 h 585693"/>
                <a:gd name="connsiteX94" fmla="*/ 535717 w 608814"/>
                <a:gd name="connsiteY94" fmla="*/ 117621 h 585693"/>
                <a:gd name="connsiteX95" fmla="*/ 521153 w 608814"/>
                <a:gd name="connsiteY95" fmla="*/ 117621 h 585693"/>
                <a:gd name="connsiteX96" fmla="*/ 466126 w 608814"/>
                <a:gd name="connsiteY96" fmla="*/ 172565 h 585693"/>
                <a:gd name="connsiteX97" fmla="*/ 466126 w 608814"/>
                <a:gd name="connsiteY97" fmla="*/ 229719 h 585693"/>
                <a:gd name="connsiteX98" fmla="*/ 466126 w 608814"/>
                <a:gd name="connsiteY98" fmla="*/ 242604 h 585693"/>
                <a:gd name="connsiteX99" fmla="*/ 453590 w 608814"/>
                <a:gd name="connsiteY99" fmla="*/ 229995 h 585693"/>
                <a:gd name="connsiteX100" fmla="*/ 421330 w 608814"/>
                <a:gd name="connsiteY100" fmla="*/ 219319 h 585693"/>
                <a:gd name="connsiteX101" fmla="*/ 411928 w 608814"/>
                <a:gd name="connsiteY101" fmla="*/ 219319 h 585693"/>
                <a:gd name="connsiteX102" fmla="*/ 410914 w 608814"/>
                <a:gd name="connsiteY102" fmla="*/ 214257 h 585693"/>
                <a:gd name="connsiteX103" fmla="*/ 410914 w 608814"/>
                <a:gd name="connsiteY103" fmla="*/ 198059 h 585693"/>
                <a:gd name="connsiteX104" fmla="*/ 391373 w 608814"/>
                <a:gd name="connsiteY104" fmla="*/ 186463 h 585693"/>
                <a:gd name="connsiteX105" fmla="*/ 377086 w 608814"/>
                <a:gd name="connsiteY105" fmla="*/ 194746 h 585693"/>
                <a:gd name="connsiteX106" fmla="*/ 365104 w 608814"/>
                <a:gd name="connsiteY106" fmla="*/ 196310 h 585693"/>
                <a:gd name="connsiteX107" fmla="*/ 355610 w 608814"/>
                <a:gd name="connsiteY107" fmla="*/ 189040 h 585693"/>
                <a:gd name="connsiteX108" fmla="*/ 336530 w 608814"/>
                <a:gd name="connsiteY108" fmla="*/ 155999 h 585693"/>
                <a:gd name="connsiteX109" fmla="*/ 342245 w 608814"/>
                <a:gd name="connsiteY109" fmla="*/ 134463 h 585693"/>
                <a:gd name="connsiteX110" fmla="*/ 356716 w 608814"/>
                <a:gd name="connsiteY110" fmla="*/ 126180 h 585693"/>
                <a:gd name="connsiteX111" fmla="*/ 355518 w 608814"/>
                <a:gd name="connsiteY111" fmla="*/ 115044 h 585693"/>
                <a:gd name="connsiteX112" fmla="*/ 356716 w 608814"/>
                <a:gd name="connsiteY112" fmla="*/ 103815 h 585693"/>
                <a:gd name="connsiteX113" fmla="*/ 342245 w 608814"/>
                <a:gd name="connsiteY113" fmla="*/ 95440 h 585693"/>
                <a:gd name="connsiteX114" fmla="*/ 336530 w 608814"/>
                <a:gd name="connsiteY114" fmla="*/ 73996 h 585693"/>
                <a:gd name="connsiteX115" fmla="*/ 355610 w 608814"/>
                <a:gd name="connsiteY115" fmla="*/ 40956 h 585693"/>
                <a:gd name="connsiteX116" fmla="*/ 365104 w 608814"/>
                <a:gd name="connsiteY116" fmla="*/ 33685 h 585693"/>
                <a:gd name="connsiteX117" fmla="*/ 377086 w 608814"/>
                <a:gd name="connsiteY117" fmla="*/ 35249 h 585693"/>
                <a:gd name="connsiteX118" fmla="*/ 391373 w 608814"/>
                <a:gd name="connsiteY118" fmla="*/ 43533 h 585693"/>
                <a:gd name="connsiteX119" fmla="*/ 410914 w 608814"/>
                <a:gd name="connsiteY119" fmla="*/ 31936 h 585693"/>
                <a:gd name="connsiteX120" fmla="*/ 410914 w 608814"/>
                <a:gd name="connsiteY120" fmla="*/ 15738 h 585693"/>
                <a:gd name="connsiteX121" fmla="*/ 426676 w 608814"/>
                <a:gd name="connsiteY121" fmla="*/ 0 h 5856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</a:cxnLst>
              <a:rect l="l" t="t" r="r" b="b"/>
              <a:pathLst>
                <a:path w="608814" h="585693">
                  <a:moveTo>
                    <a:pt x="195114" y="351627"/>
                  </a:moveTo>
                  <a:lnTo>
                    <a:pt x="258290" y="351627"/>
                  </a:lnTo>
                  <a:cubicBezTo>
                    <a:pt x="271848" y="351627"/>
                    <a:pt x="282731" y="362580"/>
                    <a:pt x="282731" y="376018"/>
                  </a:cubicBezTo>
                  <a:lnTo>
                    <a:pt x="282731" y="561210"/>
                  </a:lnTo>
                  <a:cubicBezTo>
                    <a:pt x="282731" y="574740"/>
                    <a:pt x="271848" y="585693"/>
                    <a:pt x="258290" y="585693"/>
                  </a:cubicBezTo>
                  <a:lnTo>
                    <a:pt x="195114" y="585693"/>
                  </a:lnTo>
                  <a:cubicBezTo>
                    <a:pt x="181556" y="585693"/>
                    <a:pt x="170673" y="574740"/>
                    <a:pt x="170673" y="561210"/>
                  </a:cubicBezTo>
                  <a:lnTo>
                    <a:pt x="170673" y="376018"/>
                  </a:lnTo>
                  <a:cubicBezTo>
                    <a:pt x="170673" y="362580"/>
                    <a:pt x="181556" y="351627"/>
                    <a:pt x="195114" y="351627"/>
                  </a:cubicBezTo>
                  <a:close/>
                  <a:moveTo>
                    <a:pt x="358100" y="249872"/>
                  </a:moveTo>
                  <a:lnTo>
                    <a:pt x="421316" y="249872"/>
                  </a:lnTo>
                  <a:cubicBezTo>
                    <a:pt x="434771" y="249872"/>
                    <a:pt x="445737" y="260735"/>
                    <a:pt x="445737" y="274267"/>
                  </a:cubicBezTo>
                  <a:lnTo>
                    <a:pt x="445737" y="561206"/>
                  </a:lnTo>
                  <a:cubicBezTo>
                    <a:pt x="445737" y="574738"/>
                    <a:pt x="434771" y="585693"/>
                    <a:pt x="421316" y="585693"/>
                  </a:cubicBezTo>
                  <a:lnTo>
                    <a:pt x="358100" y="585693"/>
                  </a:lnTo>
                  <a:cubicBezTo>
                    <a:pt x="344645" y="585693"/>
                    <a:pt x="333679" y="574738"/>
                    <a:pt x="333679" y="561206"/>
                  </a:cubicBezTo>
                  <a:lnTo>
                    <a:pt x="333679" y="274267"/>
                  </a:lnTo>
                  <a:cubicBezTo>
                    <a:pt x="333679" y="260735"/>
                    <a:pt x="344645" y="249872"/>
                    <a:pt x="358100" y="249872"/>
                  </a:cubicBezTo>
                  <a:close/>
                  <a:moveTo>
                    <a:pt x="140260" y="224680"/>
                  </a:moveTo>
                  <a:cubicBezTo>
                    <a:pt x="168749" y="224680"/>
                    <a:pt x="191844" y="247711"/>
                    <a:pt x="191844" y="276122"/>
                  </a:cubicBezTo>
                  <a:cubicBezTo>
                    <a:pt x="191844" y="304533"/>
                    <a:pt x="168749" y="327564"/>
                    <a:pt x="140260" y="327564"/>
                  </a:cubicBezTo>
                  <a:cubicBezTo>
                    <a:pt x="111771" y="327564"/>
                    <a:pt x="88676" y="304533"/>
                    <a:pt x="88676" y="276122"/>
                  </a:cubicBezTo>
                  <a:cubicBezTo>
                    <a:pt x="88676" y="247711"/>
                    <a:pt x="111771" y="224680"/>
                    <a:pt x="140260" y="224680"/>
                  </a:cubicBezTo>
                  <a:close/>
                  <a:moveTo>
                    <a:pt x="521177" y="148117"/>
                  </a:moveTo>
                  <a:lnTo>
                    <a:pt x="584301" y="148117"/>
                  </a:lnTo>
                  <a:cubicBezTo>
                    <a:pt x="597848" y="148117"/>
                    <a:pt x="608814" y="159070"/>
                    <a:pt x="608814" y="172601"/>
                  </a:cubicBezTo>
                  <a:lnTo>
                    <a:pt x="608814" y="561209"/>
                  </a:lnTo>
                  <a:cubicBezTo>
                    <a:pt x="608814" y="574740"/>
                    <a:pt x="597848" y="585693"/>
                    <a:pt x="584301" y="585693"/>
                  </a:cubicBezTo>
                  <a:lnTo>
                    <a:pt x="521177" y="585693"/>
                  </a:lnTo>
                  <a:cubicBezTo>
                    <a:pt x="507722" y="585693"/>
                    <a:pt x="496756" y="574740"/>
                    <a:pt x="496756" y="561209"/>
                  </a:cubicBezTo>
                  <a:lnTo>
                    <a:pt x="496756" y="172601"/>
                  </a:lnTo>
                  <a:cubicBezTo>
                    <a:pt x="496756" y="159070"/>
                    <a:pt x="507722" y="148117"/>
                    <a:pt x="521177" y="148117"/>
                  </a:cubicBezTo>
                  <a:close/>
                  <a:moveTo>
                    <a:pt x="116229" y="131322"/>
                  </a:moveTo>
                  <a:lnTo>
                    <a:pt x="164246" y="131322"/>
                  </a:lnTo>
                  <a:cubicBezTo>
                    <a:pt x="175214" y="131322"/>
                    <a:pt x="184061" y="140159"/>
                    <a:pt x="184061" y="151113"/>
                  </a:cubicBezTo>
                  <a:lnTo>
                    <a:pt x="184061" y="171457"/>
                  </a:lnTo>
                  <a:cubicBezTo>
                    <a:pt x="193001" y="175231"/>
                    <a:pt x="201019" y="180386"/>
                    <a:pt x="208669" y="186094"/>
                  </a:cubicBezTo>
                  <a:lnTo>
                    <a:pt x="226641" y="175692"/>
                  </a:lnTo>
                  <a:cubicBezTo>
                    <a:pt x="236134" y="170261"/>
                    <a:pt x="248300" y="173482"/>
                    <a:pt x="253737" y="182964"/>
                  </a:cubicBezTo>
                  <a:lnTo>
                    <a:pt x="277792" y="224572"/>
                  </a:lnTo>
                  <a:cubicBezTo>
                    <a:pt x="280465" y="229083"/>
                    <a:pt x="281110" y="234514"/>
                    <a:pt x="279727" y="239577"/>
                  </a:cubicBezTo>
                  <a:cubicBezTo>
                    <a:pt x="278437" y="244640"/>
                    <a:pt x="275119" y="248966"/>
                    <a:pt x="270511" y="251544"/>
                  </a:cubicBezTo>
                  <a:lnTo>
                    <a:pt x="252355" y="262038"/>
                  </a:lnTo>
                  <a:cubicBezTo>
                    <a:pt x="253000" y="266733"/>
                    <a:pt x="253829" y="271335"/>
                    <a:pt x="253829" y="276122"/>
                  </a:cubicBezTo>
                  <a:cubicBezTo>
                    <a:pt x="253829" y="281001"/>
                    <a:pt x="253000" y="285604"/>
                    <a:pt x="252355" y="290206"/>
                  </a:cubicBezTo>
                  <a:lnTo>
                    <a:pt x="270511" y="300700"/>
                  </a:lnTo>
                  <a:cubicBezTo>
                    <a:pt x="279174" y="305671"/>
                    <a:pt x="282308" y="316165"/>
                    <a:pt x="278714" y="325094"/>
                  </a:cubicBezTo>
                  <a:cubicBezTo>
                    <a:pt x="272354" y="322609"/>
                    <a:pt x="265442" y="321136"/>
                    <a:pt x="258253" y="321136"/>
                  </a:cubicBezTo>
                  <a:lnTo>
                    <a:pt x="195858" y="321136"/>
                  </a:lnTo>
                  <a:cubicBezTo>
                    <a:pt x="205904" y="308709"/>
                    <a:pt x="212171" y="293244"/>
                    <a:pt x="212171" y="276122"/>
                  </a:cubicBezTo>
                  <a:cubicBezTo>
                    <a:pt x="212171" y="236539"/>
                    <a:pt x="179914" y="204320"/>
                    <a:pt x="140191" y="204320"/>
                  </a:cubicBezTo>
                  <a:cubicBezTo>
                    <a:pt x="100561" y="204320"/>
                    <a:pt x="68304" y="236539"/>
                    <a:pt x="68304" y="276122"/>
                  </a:cubicBezTo>
                  <a:cubicBezTo>
                    <a:pt x="68304" y="315797"/>
                    <a:pt x="100561" y="348016"/>
                    <a:pt x="140191" y="348016"/>
                  </a:cubicBezTo>
                  <a:cubicBezTo>
                    <a:pt x="143048" y="348016"/>
                    <a:pt x="145721" y="347463"/>
                    <a:pt x="148486" y="347095"/>
                  </a:cubicBezTo>
                  <a:cubicBezTo>
                    <a:pt x="143233" y="355564"/>
                    <a:pt x="140099" y="365414"/>
                    <a:pt x="140099" y="376000"/>
                  </a:cubicBezTo>
                  <a:lnTo>
                    <a:pt x="140099" y="420922"/>
                  </a:lnTo>
                  <a:lnTo>
                    <a:pt x="116229" y="420922"/>
                  </a:lnTo>
                  <a:cubicBezTo>
                    <a:pt x="105261" y="420922"/>
                    <a:pt x="96413" y="412085"/>
                    <a:pt x="96413" y="401131"/>
                  </a:cubicBezTo>
                  <a:lnTo>
                    <a:pt x="96413" y="380787"/>
                  </a:lnTo>
                  <a:cubicBezTo>
                    <a:pt x="87474" y="377013"/>
                    <a:pt x="79455" y="371950"/>
                    <a:pt x="71806" y="366150"/>
                  </a:cubicBezTo>
                  <a:lnTo>
                    <a:pt x="53742" y="376552"/>
                  </a:lnTo>
                  <a:cubicBezTo>
                    <a:pt x="49226" y="379222"/>
                    <a:pt x="43788" y="379866"/>
                    <a:pt x="38719" y="378577"/>
                  </a:cubicBezTo>
                  <a:cubicBezTo>
                    <a:pt x="33650" y="377197"/>
                    <a:pt x="29318" y="373883"/>
                    <a:pt x="26738" y="369372"/>
                  </a:cubicBezTo>
                  <a:lnTo>
                    <a:pt x="2683" y="327764"/>
                  </a:lnTo>
                  <a:cubicBezTo>
                    <a:pt x="-2847" y="318282"/>
                    <a:pt x="471" y="306131"/>
                    <a:pt x="9872" y="300700"/>
                  </a:cubicBezTo>
                  <a:lnTo>
                    <a:pt x="28120" y="290206"/>
                  </a:lnTo>
                  <a:cubicBezTo>
                    <a:pt x="27475" y="285604"/>
                    <a:pt x="26645" y="281001"/>
                    <a:pt x="26645" y="276122"/>
                  </a:cubicBezTo>
                  <a:cubicBezTo>
                    <a:pt x="26645" y="271335"/>
                    <a:pt x="27475" y="266733"/>
                    <a:pt x="28120" y="262038"/>
                  </a:cubicBezTo>
                  <a:lnTo>
                    <a:pt x="9872" y="251544"/>
                  </a:lnTo>
                  <a:cubicBezTo>
                    <a:pt x="471" y="246113"/>
                    <a:pt x="-2847" y="233962"/>
                    <a:pt x="2683" y="224572"/>
                  </a:cubicBezTo>
                  <a:lnTo>
                    <a:pt x="26738" y="182964"/>
                  </a:lnTo>
                  <a:cubicBezTo>
                    <a:pt x="29318" y="178361"/>
                    <a:pt x="33650" y="175139"/>
                    <a:pt x="38719" y="173759"/>
                  </a:cubicBezTo>
                  <a:cubicBezTo>
                    <a:pt x="43788" y="172378"/>
                    <a:pt x="49226" y="173114"/>
                    <a:pt x="53742" y="175692"/>
                  </a:cubicBezTo>
                  <a:lnTo>
                    <a:pt x="71806" y="186094"/>
                  </a:lnTo>
                  <a:cubicBezTo>
                    <a:pt x="79455" y="180386"/>
                    <a:pt x="87474" y="175231"/>
                    <a:pt x="96413" y="171457"/>
                  </a:cubicBezTo>
                  <a:lnTo>
                    <a:pt x="96413" y="151113"/>
                  </a:lnTo>
                  <a:cubicBezTo>
                    <a:pt x="96413" y="140159"/>
                    <a:pt x="105261" y="131322"/>
                    <a:pt x="116229" y="131322"/>
                  </a:cubicBezTo>
                  <a:close/>
                  <a:moveTo>
                    <a:pt x="445756" y="83476"/>
                  </a:moveTo>
                  <a:cubicBezTo>
                    <a:pt x="428335" y="83476"/>
                    <a:pt x="414140" y="97557"/>
                    <a:pt x="414140" y="115044"/>
                  </a:cubicBezTo>
                  <a:cubicBezTo>
                    <a:pt x="414140" y="132438"/>
                    <a:pt x="428335" y="146520"/>
                    <a:pt x="445756" y="146520"/>
                  </a:cubicBezTo>
                  <a:cubicBezTo>
                    <a:pt x="463176" y="146520"/>
                    <a:pt x="477371" y="132438"/>
                    <a:pt x="477371" y="115044"/>
                  </a:cubicBezTo>
                  <a:cubicBezTo>
                    <a:pt x="477371" y="97557"/>
                    <a:pt x="463176" y="83476"/>
                    <a:pt x="445756" y="83476"/>
                  </a:cubicBezTo>
                  <a:close/>
                  <a:moveTo>
                    <a:pt x="426676" y="0"/>
                  </a:moveTo>
                  <a:lnTo>
                    <a:pt x="464835" y="0"/>
                  </a:lnTo>
                  <a:cubicBezTo>
                    <a:pt x="473500" y="0"/>
                    <a:pt x="480597" y="7087"/>
                    <a:pt x="480597" y="15738"/>
                  </a:cubicBezTo>
                  <a:lnTo>
                    <a:pt x="480597" y="31936"/>
                  </a:lnTo>
                  <a:cubicBezTo>
                    <a:pt x="487694" y="34881"/>
                    <a:pt x="494054" y="38931"/>
                    <a:pt x="500138" y="43533"/>
                  </a:cubicBezTo>
                  <a:lnTo>
                    <a:pt x="514425" y="35249"/>
                  </a:lnTo>
                  <a:cubicBezTo>
                    <a:pt x="521983" y="30924"/>
                    <a:pt x="531569" y="33501"/>
                    <a:pt x="535901" y="40956"/>
                  </a:cubicBezTo>
                  <a:lnTo>
                    <a:pt x="554981" y="73996"/>
                  </a:lnTo>
                  <a:cubicBezTo>
                    <a:pt x="557101" y="77585"/>
                    <a:pt x="557654" y="81911"/>
                    <a:pt x="556640" y="85961"/>
                  </a:cubicBezTo>
                  <a:cubicBezTo>
                    <a:pt x="555534" y="89918"/>
                    <a:pt x="552861" y="93415"/>
                    <a:pt x="549266" y="95440"/>
                  </a:cubicBezTo>
                  <a:lnTo>
                    <a:pt x="534887" y="103815"/>
                  </a:lnTo>
                  <a:cubicBezTo>
                    <a:pt x="535348" y="107497"/>
                    <a:pt x="535993" y="111178"/>
                    <a:pt x="535993" y="115044"/>
                  </a:cubicBezTo>
                  <a:cubicBezTo>
                    <a:pt x="535993" y="115872"/>
                    <a:pt x="535809" y="116700"/>
                    <a:pt x="535717" y="117621"/>
                  </a:cubicBezTo>
                  <a:lnTo>
                    <a:pt x="521153" y="117621"/>
                  </a:lnTo>
                  <a:cubicBezTo>
                    <a:pt x="490828" y="117621"/>
                    <a:pt x="466126" y="142286"/>
                    <a:pt x="466126" y="172565"/>
                  </a:cubicBezTo>
                  <a:lnTo>
                    <a:pt x="466126" y="229719"/>
                  </a:lnTo>
                  <a:lnTo>
                    <a:pt x="466126" y="242604"/>
                  </a:lnTo>
                  <a:cubicBezTo>
                    <a:pt x="462715" y="237726"/>
                    <a:pt x="458383" y="233493"/>
                    <a:pt x="453590" y="229995"/>
                  </a:cubicBezTo>
                  <a:cubicBezTo>
                    <a:pt x="444465" y="223369"/>
                    <a:pt x="433404" y="219319"/>
                    <a:pt x="421330" y="219319"/>
                  </a:cubicBezTo>
                  <a:lnTo>
                    <a:pt x="411928" y="219319"/>
                  </a:lnTo>
                  <a:cubicBezTo>
                    <a:pt x="411375" y="217755"/>
                    <a:pt x="410914" y="216098"/>
                    <a:pt x="410914" y="214257"/>
                  </a:cubicBezTo>
                  <a:lnTo>
                    <a:pt x="410914" y="198059"/>
                  </a:lnTo>
                  <a:cubicBezTo>
                    <a:pt x="403817" y="195114"/>
                    <a:pt x="397457" y="191064"/>
                    <a:pt x="391373" y="186463"/>
                  </a:cubicBezTo>
                  <a:lnTo>
                    <a:pt x="377086" y="194746"/>
                  </a:lnTo>
                  <a:cubicBezTo>
                    <a:pt x="373492" y="196863"/>
                    <a:pt x="369160" y="197415"/>
                    <a:pt x="365104" y="196310"/>
                  </a:cubicBezTo>
                  <a:cubicBezTo>
                    <a:pt x="361140" y="195206"/>
                    <a:pt x="357638" y="192629"/>
                    <a:pt x="355610" y="189040"/>
                  </a:cubicBezTo>
                  <a:lnTo>
                    <a:pt x="336530" y="155999"/>
                  </a:lnTo>
                  <a:cubicBezTo>
                    <a:pt x="332198" y="148452"/>
                    <a:pt x="334687" y="138881"/>
                    <a:pt x="342245" y="134463"/>
                  </a:cubicBezTo>
                  <a:lnTo>
                    <a:pt x="356716" y="126180"/>
                  </a:lnTo>
                  <a:cubicBezTo>
                    <a:pt x="356163" y="122498"/>
                    <a:pt x="355518" y="118817"/>
                    <a:pt x="355518" y="115044"/>
                  </a:cubicBezTo>
                  <a:cubicBezTo>
                    <a:pt x="355518" y="111178"/>
                    <a:pt x="356163" y="107497"/>
                    <a:pt x="356716" y="103815"/>
                  </a:cubicBezTo>
                  <a:lnTo>
                    <a:pt x="342245" y="95440"/>
                  </a:lnTo>
                  <a:cubicBezTo>
                    <a:pt x="334687" y="91115"/>
                    <a:pt x="332198" y="81543"/>
                    <a:pt x="336530" y="73996"/>
                  </a:cubicBezTo>
                  <a:lnTo>
                    <a:pt x="355610" y="40956"/>
                  </a:lnTo>
                  <a:cubicBezTo>
                    <a:pt x="357638" y="37366"/>
                    <a:pt x="361140" y="34789"/>
                    <a:pt x="365104" y="33685"/>
                  </a:cubicBezTo>
                  <a:cubicBezTo>
                    <a:pt x="369160" y="32580"/>
                    <a:pt x="373492" y="33133"/>
                    <a:pt x="377086" y="35249"/>
                  </a:cubicBezTo>
                  <a:lnTo>
                    <a:pt x="391373" y="43533"/>
                  </a:lnTo>
                  <a:cubicBezTo>
                    <a:pt x="397457" y="38931"/>
                    <a:pt x="403817" y="34881"/>
                    <a:pt x="410914" y="31936"/>
                  </a:cubicBezTo>
                  <a:lnTo>
                    <a:pt x="410914" y="15738"/>
                  </a:lnTo>
                  <a:cubicBezTo>
                    <a:pt x="410914" y="7087"/>
                    <a:pt x="418011" y="0"/>
                    <a:pt x="42667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" name="îśļïḑè">
              <a:extLst>
                <a:ext uri="{FF2B5EF4-FFF2-40B4-BE49-F238E27FC236}">
                  <a16:creationId xmlns="" xmlns:a16="http://schemas.microsoft.com/office/drawing/2014/main" id="{4CB54CD7-B93B-42FF-A345-B3CEAADA04FD}"/>
                </a:ext>
              </a:extLst>
            </p:cNvPr>
            <p:cNvSpPr/>
            <p:nvPr/>
          </p:nvSpPr>
          <p:spPr bwMode="auto">
            <a:xfrm>
              <a:off x="4964519" y="2421988"/>
              <a:ext cx="398377" cy="397631"/>
            </a:xfrm>
            <a:custGeom>
              <a:avLst/>
              <a:gdLst>
                <a:gd name="connsiteX0" fmla="*/ 290910 w 605702"/>
                <a:gd name="connsiteY0" fmla="*/ 156336 h 604568"/>
                <a:gd name="connsiteX1" fmla="*/ 335849 w 605702"/>
                <a:gd name="connsiteY1" fmla="*/ 164992 h 604568"/>
                <a:gd name="connsiteX2" fmla="*/ 288310 w 605702"/>
                <a:gd name="connsiteY2" fmla="*/ 212456 h 604568"/>
                <a:gd name="connsiteX3" fmla="*/ 203632 w 605702"/>
                <a:gd name="connsiteY3" fmla="*/ 244717 h 604568"/>
                <a:gd name="connsiteX4" fmla="*/ 203632 w 605702"/>
                <a:gd name="connsiteY4" fmla="*/ 401388 h 604568"/>
                <a:gd name="connsiteX5" fmla="*/ 360547 w 605702"/>
                <a:gd name="connsiteY5" fmla="*/ 401388 h 604568"/>
                <a:gd name="connsiteX6" fmla="*/ 392859 w 605702"/>
                <a:gd name="connsiteY6" fmla="*/ 316749 h 604568"/>
                <a:gd name="connsiteX7" fmla="*/ 440397 w 605702"/>
                <a:gd name="connsiteY7" fmla="*/ 269284 h 604568"/>
                <a:gd name="connsiteX8" fmla="*/ 400287 w 605702"/>
                <a:gd name="connsiteY8" fmla="*/ 441065 h 604568"/>
                <a:gd name="connsiteX9" fmla="*/ 163892 w 605702"/>
                <a:gd name="connsiteY9" fmla="*/ 441065 h 604568"/>
                <a:gd name="connsiteX10" fmla="*/ 163892 w 605702"/>
                <a:gd name="connsiteY10" fmla="*/ 205040 h 604568"/>
                <a:gd name="connsiteX11" fmla="*/ 290910 w 605702"/>
                <a:gd name="connsiteY11" fmla="*/ 156336 h 604568"/>
                <a:gd name="connsiteX12" fmla="*/ 246542 w 605702"/>
                <a:gd name="connsiteY12" fmla="*/ 43775 h 604568"/>
                <a:gd name="connsiteX13" fmla="*/ 422196 w 605702"/>
                <a:gd name="connsiteY13" fmla="*/ 78723 h 604568"/>
                <a:gd name="connsiteX14" fmla="*/ 376794 w 605702"/>
                <a:gd name="connsiteY14" fmla="*/ 124054 h 604568"/>
                <a:gd name="connsiteX15" fmla="*/ 126109 w 605702"/>
                <a:gd name="connsiteY15" fmla="*/ 167345 h 604568"/>
                <a:gd name="connsiteX16" fmla="*/ 126109 w 605702"/>
                <a:gd name="connsiteY16" fmla="*/ 478820 h 604568"/>
                <a:gd name="connsiteX17" fmla="*/ 438073 w 605702"/>
                <a:gd name="connsiteY17" fmla="*/ 478820 h 604568"/>
                <a:gd name="connsiteX18" fmla="*/ 481432 w 605702"/>
                <a:gd name="connsiteY18" fmla="*/ 228527 h 604568"/>
                <a:gd name="connsiteX19" fmla="*/ 526741 w 605702"/>
                <a:gd name="connsiteY19" fmla="*/ 183011 h 604568"/>
                <a:gd name="connsiteX20" fmla="*/ 481432 w 605702"/>
                <a:gd name="connsiteY20" fmla="*/ 522111 h 604568"/>
                <a:gd name="connsiteX21" fmla="*/ 82657 w 605702"/>
                <a:gd name="connsiteY21" fmla="*/ 522111 h 604568"/>
                <a:gd name="connsiteX22" fmla="*/ 82657 w 605702"/>
                <a:gd name="connsiteY22" fmla="*/ 123961 h 604568"/>
                <a:gd name="connsiteX23" fmla="*/ 246542 w 605702"/>
                <a:gd name="connsiteY23" fmla="*/ 43775 h 604568"/>
                <a:gd name="connsiteX24" fmla="*/ 536061 w 605702"/>
                <a:gd name="connsiteY24" fmla="*/ 0 h 604568"/>
                <a:gd name="connsiteX25" fmla="*/ 544232 w 605702"/>
                <a:gd name="connsiteY25" fmla="*/ 61368 h 604568"/>
                <a:gd name="connsiteX26" fmla="*/ 605702 w 605702"/>
                <a:gd name="connsiteY26" fmla="*/ 69526 h 604568"/>
                <a:gd name="connsiteX27" fmla="*/ 524361 w 605702"/>
                <a:gd name="connsiteY27" fmla="*/ 150732 h 604568"/>
                <a:gd name="connsiteX28" fmla="*/ 498361 w 605702"/>
                <a:gd name="connsiteY28" fmla="*/ 147302 h 604568"/>
                <a:gd name="connsiteX29" fmla="*/ 337721 w 605702"/>
                <a:gd name="connsiteY29" fmla="*/ 307767 h 604568"/>
                <a:gd name="connsiteX30" fmla="*/ 339764 w 605702"/>
                <a:gd name="connsiteY30" fmla="*/ 323063 h 604568"/>
                <a:gd name="connsiteX31" fmla="*/ 282101 w 605702"/>
                <a:gd name="connsiteY31" fmla="*/ 380630 h 604568"/>
                <a:gd name="connsiteX32" fmla="*/ 224437 w 605702"/>
                <a:gd name="connsiteY32" fmla="*/ 323063 h 604568"/>
                <a:gd name="connsiteX33" fmla="*/ 282101 w 605702"/>
                <a:gd name="connsiteY33" fmla="*/ 265495 h 604568"/>
                <a:gd name="connsiteX34" fmla="*/ 297422 w 605702"/>
                <a:gd name="connsiteY34" fmla="*/ 267535 h 604568"/>
                <a:gd name="connsiteX35" fmla="*/ 458155 w 605702"/>
                <a:gd name="connsiteY35" fmla="*/ 107162 h 604568"/>
                <a:gd name="connsiteX36" fmla="*/ 454719 w 605702"/>
                <a:gd name="connsiteY36" fmla="*/ 81206 h 6045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605702" h="604568">
                  <a:moveTo>
                    <a:pt x="290910" y="156336"/>
                  </a:moveTo>
                  <a:cubicBezTo>
                    <a:pt x="306137" y="157147"/>
                    <a:pt x="321272" y="160032"/>
                    <a:pt x="335849" y="164992"/>
                  </a:cubicBezTo>
                  <a:lnTo>
                    <a:pt x="288310" y="212456"/>
                  </a:lnTo>
                  <a:cubicBezTo>
                    <a:pt x="257856" y="210695"/>
                    <a:pt x="226844" y="221449"/>
                    <a:pt x="203632" y="244717"/>
                  </a:cubicBezTo>
                  <a:cubicBezTo>
                    <a:pt x="160271" y="287918"/>
                    <a:pt x="160271" y="358187"/>
                    <a:pt x="203632" y="401388"/>
                  </a:cubicBezTo>
                  <a:cubicBezTo>
                    <a:pt x="246900" y="444680"/>
                    <a:pt x="317279" y="444680"/>
                    <a:pt x="360547" y="401388"/>
                  </a:cubicBezTo>
                  <a:cubicBezTo>
                    <a:pt x="383852" y="378211"/>
                    <a:pt x="394623" y="347156"/>
                    <a:pt x="392859" y="316749"/>
                  </a:cubicBezTo>
                  <a:lnTo>
                    <a:pt x="440397" y="269284"/>
                  </a:lnTo>
                  <a:cubicBezTo>
                    <a:pt x="460267" y="327595"/>
                    <a:pt x="446897" y="394620"/>
                    <a:pt x="400287" y="441065"/>
                  </a:cubicBezTo>
                  <a:cubicBezTo>
                    <a:pt x="335106" y="506236"/>
                    <a:pt x="229073" y="506236"/>
                    <a:pt x="163892" y="441065"/>
                  </a:cubicBezTo>
                  <a:cubicBezTo>
                    <a:pt x="98619" y="375987"/>
                    <a:pt x="98619" y="270118"/>
                    <a:pt x="163892" y="205040"/>
                  </a:cubicBezTo>
                  <a:cubicBezTo>
                    <a:pt x="198711" y="170137"/>
                    <a:pt x="245228" y="153902"/>
                    <a:pt x="290910" y="156336"/>
                  </a:cubicBezTo>
                  <a:close/>
                  <a:moveTo>
                    <a:pt x="246542" y="43775"/>
                  </a:moveTo>
                  <a:cubicBezTo>
                    <a:pt x="306463" y="36243"/>
                    <a:pt x="368345" y="47900"/>
                    <a:pt x="422196" y="78723"/>
                  </a:cubicBezTo>
                  <a:lnTo>
                    <a:pt x="376794" y="124054"/>
                  </a:lnTo>
                  <a:cubicBezTo>
                    <a:pt x="294811" y="85305"/>
                    <a:pt x="193980" y="99581"/>
                    <a:pt x="126109" y="167345"/>
                  </a:cubicBezTo>
                  <a:cubicBezTo>
                    <a:pt x="39948" y="253371"/>
                    <a:pt x="39948" y="392793"/>
                    <a:pt x="126109" y="478820"/>
                  </a:cubicBezTo>
                  <a:cubicBezTo>
                    <a:pt x="212271" y="564846"/>
                    <a:pt x="351912" y="564846"/>
                    <a:pt x="438073" y="478820"/>
                  </a:cubicBezTo>
                  <a:cubicBezTo>
                    <a:pt x="505944" y="411055"/>
                    <a:pt x="520428" y="310382"/>
                    <a:pt x="481432" y="228527"/>
                  </a:cubicBezTo>
                  <a:lnTo>
                    <a:pt x="526741" y="183011"/>
                  </a:lnTo>
                  <a:cubicBezTo>
                    <a:pt x="588484" y="290544"/>
                    <a:pt x="573350" y="430244"/>
                    <a:pt x="481432" y="522111"/>
                  </a:cubicBezTo>
                  <a:cubicBezTo>
                    <a:pt x="371316" y="632054"/>
                    <a:pt x="192866" y="632054"/>
                    <a:pt x="82657" y="522111"/>
                  </a:cubicBezTo>
                  <a:cubicBezTo>
                    <a:pt x="-27552" y="412168"/>
                    <a:pt x="-27552" y="233997"/>
                    <a:pt x="82657" y="123961"/>
                  </a:cubicBezTo>
                  <a:cubicBezTo>
                    <a:pt x="128662" y="78028"/>
                    <a:pt x="186622" y="51307"/>
                    <a:pt x="246542" y="43775"/>
                  </a:cubicBezTo>
                  <a:close/>
                  <a:moveTo>
                    <a:pt x="536061" y="0"/>
                  </a:moveTo>
                  <a:lnTo>
                    <a:pt x="544232" y="61368"/>
                  </a:lnTo>
                  <a:lnTo>
                    <a:pt x="605702" y="69526"/>
                  </a:lnTo>
                  <a:lnTo>
                    <a:pt x="524361" y="150732"/>
                  </a:lnTo>
                  <a:lnTo>
                    <a:pt x="498361" y="147302"/>
                  </a:lnTo>
                  <a:lnTo>
                    <a:pt x="337721" y="307767"/>
                  </a:lnTo>
                  <a:cubicBezTo>
                    <a:pt x="339021" y="312588"/>
                    <a:pt x="339764" y="317779"/>
                    <a:pt x="339764" y="323063"/>
                  </a:cubicBezTo>
                  <a:cubicBezTo>
                    <a:pt x="339764" y="354859"/>
                    <a:pt x="313950" y="380630"/>
                    <a:pt x="282101" y="380630"/>
                  </a:cubicBezTo>
                  <a:cubicBezTo>
                    <a:pt x="250251" y="380630"/>
                    <a:pt x="224437" y="354859"/>
                    <a:pt x="224437" y="323063"/>
                  </a:cubicBezTo>
                  <a:cubicBezTo>
                    <a:pt x="224437" y="291266"/>
                    <a:pt x="250251" y="265495"/>
                    <a:pt x="282101" y="265495"/>
                  </a:cubicBezTo>
                  <a:cubicBezTo>
                    <a:pt x="287393" y="265495"/>
                    <a:pt x="292500" y="266237"/>
                    <a:pt x="297422" y="267535"/>
                  </a:cubicBezTo>
                  <a:lnTo>
                    <a:pt x="458155" y="107162"/>
                  </a:lnTo>
                  <a:lnTo>
                    <a:pt x="454719" y="8120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wrap="square" lIns="91440" tIns="45720" rIns="91440" bIns="45720">
              <a:normAutofit/>
            </a:bodyPr>
            <a:lstStyle/>
            <a:p>
              <a:endParaRPr lang="zh-CN" altLang="en-US"/>
            </a:p>
          </p:txBody>
        </p:sp>
        <p:sp>
          <p:nvSpPr>
            <p:cNvPr id="18" name="ïṥlïḋê">
              <a:extLst>
                <a:ext uri="{FF2B5EF4-FFF2-40B4-BE49-F238E27FC236}">
                  <a16:creationId xmlns="" xmlns:a16="http://schemas.microsoft.com/office/drawing/2014/main" id="{2A50999F-DA66-4222-AAD8-04B8FBC8EE50}"/>
                </a:ext>
              </a:extLst>
            </p:cNvPr>
            <p:cNvSpPr/>
            <p:nvPr/>
          </p:nvSpPr>
          <p:spPr bwMode="auto">
            <a:xfrm>
              <a:off x="4940633" y="4357926"/>
              <a:ext cx="446155" cy="361122"/>
            </a:xfrm>
            <a:custGeom>
              <a:avLst/>
              <a:gdLst>
                <a:gd name="connsiteX0" fmla="*/ 355420 w 607568"/>
                <a:gd name="connsiteY0" fmla="*/ 250307 h 491771"/>
                <a:gd name="connsiteX1" fmla="*/ 352312 w 607568"/>
                <a:gd name="connsiteY1" fmla="*/ 251812 h 491771"/>
                <a:gd name="connsiteX2" fmla="*/ 321042 w 607568"/>
                <a:gd name="connsiteY2" fmla="*/ 289814 h 491771"/>
                <a:gd name="connsiteX3" fmla="*/ 321513 w 607568"/>
                <a:gd name="connsiteY3" fmla="*/ 295364 h 491771"/>
                <a:gd name="connsiteX4" fmla="*/ 369736 w 607568"/>
                <a:gd name="connsiteY4" fmla="*/ 338257 h 491771"/>
                <a:gd name="connsiteX5" fmla="*/ 371997 w 607568"/>
                <a:gd name="connsiteY5" fmla="*/ 339104 h 491771"/>
                <a:gd name="connsiteX6" fmla="*/ 373127 w 607568"/>
                <a:gd name="connsiteY6" fmla="*/ 338916 h 491771"/>
                <a:gd name="connsiteX7" fmla="*/ 375293 w 607568"/>
                <a:gd name="connsiteY7" fmla="*/ 336282 h 491771"/>
                <a:gd name="connsiteX8" fmla="*/ 383676 w 607568"/>
                <a:gd name="connsiteY8" fmla="*/ 279467 h 491771"/>
                <a:gd name="connsiteX9" fmla="*/ 376424 w 607568"/>
                <a:gd name="connsiteY9" fmla="*/ 263287 h 491771"/>
                <a:gd name="connsiteX10" fmla="*/ 357681 w 607568"/>
                <a:gd name="connsiteY10" fmla="*/ 250965 h 491771"/>
                <a:gd name="connsiteX11" fmla="*/ 355420 w 607568"/>
                <a:gd name="connsiteY11" fmla="*/ 250307 h 491771"/>
                <a:gd name="connsiteX12" fmla="*/ 258879 w 607568"/>
                <a:gd name="connsiteY12" fmla="*/ 250307 h 491771"/>
                <a:gd name="connsiteX13" fmla="*/ 256712 w 607568"/>
                <a:gd name="connsiteY13" fmla="*/ 250965 h 491771"/>
                <a:gd name="connsiteX14" fmla="*/ 237969 w 607568"/>
                <a:gd name="connsiteY14" fmla="*/ 263287 h 491771"/>
                <a:gd name="connsiteX15" fmla="*/ 230717 w 607568"/>
                <a:gd name="connsiteY15" fmla="*/ 279467 h 491771"/>
                <a:gd name="connsiteX16" fmla="*/ 239100 w 607568"/>
                <a:gd name="connsiteY16" fmla="*/ 336282 h 491771"/>
                <a:gd name="connsiteX17" fmla="*/ 241266 w 607568"/>
                <a:gd name="connsiteY17" fmla="*/ 338916 h 491771"/>
                <a:gd name="connsiteX18" fmla="*/ 242396 w 607568"/>
                <a:gd name="connsiteY18" fmla="*/ 339104 h 491771"/>
                <a:gd name="connsiteX19" fmla="*/ 244657 w 607568"/>
                <a:gd name="connsiteY19" fmla="*/ 338257 h 491771"/>
                <a:gd name="connsiteX20" fmla="*/ 292880 w 607568"/>
                <a:gd name="connsiteY20" fmla="*/ 295364 h 491771"/>
                <a:gd name="connsiteX21" fmla="*/ 293351 w 607568"/>
                <a:gd name="connsiteY21" fmla="*/ 289814 h 491771"/>
                <a:gd name="connsiteX22" fmla="*/ 261987 w 607568"/>
                <a:gd name="connsiteY22" fmla="*/ 251812 h 491771"/>
                <a:gd name="connsiteX23" fmla="*/ 258879 w 607568"/>
                <a:gd name="connsiteY23" fmla="*/ 250307 h 491771"/>
                <a:gd name="connsiteX24" fmla="*/ 500465 w 607568"/>
                <a:gd name="connsiteY24" fmla="*/ 66049 h 491771"/>
                <a:gd name="connsiteX25" fmla="*/ 565743 w 607568"/>
                <a:gd name="connsiteY25" fmla="*/ 130673 h 491771"/>
                <a:gd name="connsiteX26" fmla="*/ 566120 w 607568"/>
                <a:gd name="connsiteY26" fmla="*/ 130673 h 491771"/>
                <a:gd name="connsiteX27" fmla="*/ 580250 w 607568"/>
                <a:gd name="connsiteY27" fmla="*/ 160962 h 491771"/>
                <a:gd name="connsiteX28" fmla="*/ 560939 w 607568"/>
                <a:gd name="connsiteY28" fmla="*/ 182503 h 491771"/>
                <a:gd name="connsiteX29" fmla="*/ 531927 w 607568"/>
                <a:gd name="connsiteY29" fmla="*/ 223799 h 491771"/>
                <a:gd name="connsiteX30" fmla="*/ 528253 w 607568"/>
                <a:gd name="connsiteY30" fmla="*/ 234240 h 491771"/>
                <a:gd name="connsiteX31" fmla="*/ 530797 w 607568"/>
                <a:gd name="connsiteY31" fmla="*/ 246281 h 491771"/>
                <a:gd name="connsiteX32" fmla="*/ 545868 w 607568"/>
                <a:gd name="connsiteY32" fmla="*/ 261143 h 491771"/>
                <a:gd name="connsiteX33" fmla="*/ 558961 w 607568"/>
                <a:gd name="connsiteY33" fmla="*/ 263777 h 491771"/>
                <a:gd name="connsiteX34" fmla="*/ 597299 w 607568"/>
                <a:gd name="connsiteY34" fmla="*/ 301968 h 491771"/>
                <a:gd name="connsiteX35" fmla="*/ 607002 w 607568"/>
                <a:gd name="connsiteY35" fmla="*/ 350788 h 491771"/>
                <a:gd name="connsiteX36" fmla="*/ 601256 w 607568"/>
                <a:gd name="connsiteY36" fmla="*/ 373835 h 491771"/>
                <a:gd name="connsiteX37" fmla="*/ 579685 w 607568"/>
                <a:gd name="connsiteY37" fmla="*/ 384088 h 491771"/>
                <a:gd name="connsiteX38" fmla="*/ 490386 w 607568"/>
                <a:gd name="connsiteY38" fmla="*/ 384088 h 491771"/>
                <a:gd name="connsiteX39" fmla="*/ 467685 w 607568"/>
                <a:gd name="connsiteY39" fmla="*/ 310058 h 491771"/>
                <a:gd name="connsiteX40" fmla="*/ 431702 w 607568"/>
                <a:gd name="connsiteY40" fmla="*/ 267445 h 491771"/>
                <a:gd name="connsiteX41" fmla="*/ 441969 w 607568"/>
                <a:gd name="connsiteY41" fmla="*/ 263777 h 491771"/>
                <a:gd name="connsiteX42" fmla="*/ 455157 w 607568"/>
                <a:gd name="connsiteY42" fmla="*/ 261237 h 491771"/>
                <a:gd name="connsiteX43" fmla="*/ 470228 w 607568"/>
                <a:gd name="connsiteY43" fmla="*/ 246281 h 491771"/>
                <a:gd name="connsiteX44" fmla="*/ 472677 w 607568"/>
                <a:gd name="connsiteY44" fmla="*/ 234240 h 491771"/>
                <a:gd name="connsiteX45" fmla="*/ 469098 w 607568"/>
                <a:gd name="connsiteY45" fmla="*/ 223893 h 491771"/>
                <a:gd name="connsiteX46" fmla="*/ 439991 w 607568"/>
                <a:gd name="connsiteY46" fmla="*/ 182503 h 491771"/>
                <a:gd name="connsiteX47" fmla="*/ 426144 w 607568"/>
                <a:gd name="connsiteY47" fmla="*/ 172720 h 491771"/>
                <a:gd name="connsiteX48" fmla="*/ 441404 w 607568"/>
                <a:gd name="connsiteY48" fmla="*/ 143278 h 491771"/>
                <a:gd name="connsiteX49" fmla="*/ 439708 w 607568"/>
                <a:gd name="connsiteY49" fmla="*/ 107438 h 491771"/>
                <a:gd name="connsiteX50" fmla="*/ 500465 w 607568"/>
                <a:gd name="connsiteY50" fmla="*/ 66049 h 491771"/>
                <a:gd name="connsiteX51" fmla="*/ 107100 w 607568"/>
                <a:gd name="connsiteY51" fmla="*/ 66049 h 491771"/>
                <a:gd name="connsiteX52" fmla="*/ 171341 w 607568"/>
                <a:gd name="connsiteY52" fmla="*/ 123618 h 491771"/>
                <a:gd name="connsiteX53" fmla="*/ 172849 w 607568"/>
                <a:gd name="connsiteY53" fmla="*/ 143278 h 491771"/>
                <a:gd name="connsiteX54" fmla="*/ 184246 w 607568"/>
                <a:gd name="connsiteY54" fmla="*/ 168205 h 491771"/>
                <a:gd name="connsiteX55" fmla="*/ 167574 w 607568"/>
                <a:gd name="connsiteY55" fmla="*/ 182503 h 491771"/>
                <a:gd name="connsiteX56" fmla="*/ 138468 w 607568"/>
                <a:gd name="connsiteY56" fmla="*/ 223799 h 491771"/>
                <a:gd name="connsiteX57" fmla="*/ 134794 w 607568"/>
                <a:gd name="connsiteY57" fmla="*/ 234240 h 491771"/>
                <a:gd name="connsiteX58" fmla="*/ 137337 w 607568"/>
                <a:gd name="connsiteY58" fmla="*/ 246281 h 491771"/>
                <a:gd name="connsiteX59" fmla="*/ 152408 w 607568"/>
                <a:gd name="connsiteY59" fmla="*/ 261143 h 491771"/>
                <a:gd name="connsiteX60" fmla="*/ 165596 w 607568"/>
                <a:gd name="connsiteY60" fmla="*/ 263777 h 491771"/>
                <a:gd name="connsiteX61" fmla="*/ 179442 w 607568"/>
                <a:gd name="connsiteY61" fmla="*/ 268856 h 491771"/>
                <a:gd name="connsiteX62" fmla="*/ 146662 w 607568"/>
                <a:gd name="connsiteY62" fmla="*/ 310058 h 491771"/>
                <a:gd name="connsiteX63" fmla="*/ 123867 w 607568"/>
                <a:gd name="connsiteY63" fmla="*/ 384088 h 491771"/>
                <a:gd name="connsiteX64" fmla="*/ 27883 w 607568"/>
                <a:gd name="connsiteY64" fmla="*/ 384088 h 491771"/>
                <a:gd name="connsiteX65" fmla="*/ 6312 w 607568"/>
                <a:gd name="connsiteY65" fmla="*/ 373835 h 491771"/>
                <a:gd name="connsiteX66" fmla="*/ 566 w 607568"/>
                <a:gd name="connsiteY66" fmla="*/ 350788 h 491771"/>
                <a:gd name="connsiteX67" fmla="*/ 10268 w 607568"/>
                <a:gd name="connsiteY67" fmla="*/ 301968 h 491771"/>
                <a:gd name="connsiteX68" fmla="*/ 48606 w 607568"/>
                <a:gd name="connsiteY68" fmla="*/ 263777 h 491771"/>
                <a:gd name="connsiteX69" fmla="*/ 61699 w 607568"/>
                <a:gd name="connsiteY69" fmla="*/ 261237 h 491771"/>
                <a:gd name="connsiteX70" fmla="*/ 76770 w 607568"/>
                <a:gd name="connsiteY70" fmla="*/ 246281 h 491771"/>
                <a:gd name="connsiteX71" fmla="*/ 79313 w 607568"/>
                <a:gd name="connsiteY71" fmla="*/ 234240 h 491771"/>
                <a:gd name="connsiteX72" fmla="*/ 75639 w 607568"/>
                <a:gd name="connsiteY72" fmla="*/ 223893 h 491771"/>
                <a:gd name="connsiteX73" fmla="*/ 46628 w 607568"/>
                <a:gd name="connsiteY73" fmla="*/ 182503 h 491771"/>
                <a:gd name="connsiteX74" fmla="*/ 27318 w 607568"/>
                <a:gd name="connsiteY74" fmla="*/ 160962 h 491771"/>
                <a:gd name="connsiteX75" fmla="*/ 41447 w 607568"/>
                <a:gd name="connsiteY75" fmla="*/ 130673 h 491771"/>
                <a:gd name="connsiteX76" fmla="*/ 41824 w 607568"/>
                <a:gd name="connsiteY76" fmla="*/ 130673 h 491771"/>
                <a:gd name="connsiteX77" fmla="*/ 107100 w 607568"/>
                <a:gd name="connsiteY77" fmla="*/ 66049 h 491771"/>
                <a:gd name="connsiteX78" fmla="*/ 298626 w 607568"/>
                <a:gd name="connsiteY78" fmla="*/ 0 h 491771"/>
                <a:gd name="connsiteX79" fmla="*/ 315956 w 607568"/>
                <a:gd name="connsiteY79" fmla="*/ 0 h 491771"/>
                <a:gd name="connsiteX80" fmla="*/ 401854 w 607568"/>
                <a:gd name="connsiteY80" fmla="*/ 85787 h 491771"/>
                <a:gd name="connsiteX81" fmla="*/ 401854 w 607568"/>
                <a:gd name="connsiteY81" fmla="*/ 95476 h 491771"/>
                <a:gd name="connsiteX82" fmla="*/ 421633 w 607568"/>
                <a:gd name="connsiteY82" fmla="*/ 138840 h 491771"/>
                <a:gd name="connsiteX83" fmla="*/ 417960 w 607568"/>
                <a:gd name="connsiteY83" fmla="*/ 149281 h 491771"/>
                <a:gd name="connsiteX84" fmla="*/ 417112 w 607568"/>
                <a:gd name="connsiteY84" fmla="*/ 151068 h 491771"/>
                <a:gd name="connsiteX85" fmla="*/ 411273 w 607568"/>
                <a:gd name="connsiteY85" fmla="*/ 159534 h 491771"/>
                <a:gd name="connsiteX86" fmla="*/ 410896 w 607568"/>
                <a:gd name="connsiteY86" fmla="*/ 159910 h 491771"/>
                <a:gd name="connsiteX87" fmla="*/ 394037 w 607568"/>
                <a:gd name="connsiteY87" fmla="*/ 169787 h 491771"/>
                <a:gd name="connsiteX88" fmla="*/ 384900 w 607568"/>
                <a:gd name="connsiteY88" fmla="*/ 189541 h 491771"/>
                <a:gd name="connsiteX89" fmla="*/ 384712 w 607568"/>
                <a:gd name="connsiteY89" fmla="*/ 189823 h 491771"/>
                <a:gd name="connsiteX90" fmla="*/ 373316 w 607568"/>
                <a:gd name="connsiteY90" fmla="*/ 207131 h 491771"/>
                <a:gd name="connsiteX91" fmla="*/ 372750 w 607568"/>
                <a:gd name="connsiteY91" fmla="*/ 207789 h 491771"/>
                <a:gd name="connsiteX92" fmla="*/ 359847 w 607568"/>
                <a:gd name="connsiteY92" fmla="*/ 222275 h 491771"/>
                <a:gd name="connsiteX93" fmla="*/ 359188 w 607568"/>
                <a:gd name="connsiteY93" fmla="*/ 222934 h 491771"/>
                <a:gd name="connsiteX94" fmla="*/ 345154 w 607568"/>
                <a:gd name="connsiteY94" fmla="*/ 234598 h 491771"/>
                <a:gd name="connsiteX95" fmla="*/ 345625 w 607568"/>
                <a:gd name="connsiteY95" fmla="*/ 236855 h 491771"/>
                <a:gd name="connsiteX96" fmla="*/ 348639 w 607568"/>
                <a:gd name="connsiteY96" fmla="*/ 235538 h 491771"/>
                <a:gd name="connsiteX97" fmla="*/ 355514 w 607568"/>
                <a:gd name="connsiteY97" fmla="*/ 234033 h 491771"/>
                <a:gd name="connsiteX98" fmla="*/ 366628 w 607568"/>
                <a:gd name="connsiteY98" fmla="*/ 237326 h 491771"/>
                <a:gd name="connsiteX99" fmla="*/ 385371 w 607568"/>
                <a:gd name="connsiteY99" fmla="*/ 249648 h 491771"/>
                <a:gd name="connsiteX100" fmla="*/ 399876 w 607568"/>
                <a:gd name="connsiteY100" fmla="*/ 279373 h 491771"/>
                <a:gd name="connsiteX101" fmla="*/ 430016 w 607568"/>
                <a:gd name="connsiteY101" fmla="*/ 289814 h 491771"/>
                <a:gd name="connsiteX102" fmla="*/ 448382 w 607568"/>
                <a:gd name="connsiteY102" fmla="*/ 316058 h 491771"/>
                <a:gd name="connsiteX103" fmla="*/ 481630 w 607568"/>
                <a:gd name="connsiteY103" fmla="*/ 424515 h 491771"/>
                <a:gd name="connsiteX104" fmla="*/ 483891 w 607568"/>
                <a:gd name="connsiteY104" fmla="*/ 436461 h 491771"/>
                <a:gd name="connsiteX105" fmla="*/ 473718 w 607568"/>
                <a:gd name="connsiteY105" fmla="*/ 470700 h 491771"/>
                <a:gd name="connsiteX106" fmla="*/ 443956 w 607568"/>
                <a:gd name="connsiteY106" fmla="*/ 490360 h 491771"/>
                <a:gd name="connsiteX107" fmla="*/ 431805 w 607568"/>
                <a:gd name="connsiteY107" fmla="*/ 491771 h 491771"/>
                <a:gd name="connsiteX108" fmla="*/ 325375 w 607568"/>
                <a:gd name="connsiteY108" fmla="*/ 491771 h 491771"/>
                <a:gd name="connsiteX109" fmla="*/ 337430 w 607568"/>
                <a:gd name="connsiteY109" fmla="*/ 415296 h 491771"/>
                <a:gd name="connsiteX110" fmla="*/ 334605 w 607568"/>
                <a:gd name="connsiteY110" fmla="*/ 389052 h 491771"/>
                <a:gd name="connsiteX111" fmla="*/ 323962 w 607568"/>
                <a:gd name="connsiteY111" fmla="*/ 360927 h 491771"/>
                <a:gd name="connsiteX112" fmla="*/ 337430 w 607568"/>
                <a:gd name="connsiteY112" fmla="*/ 347476 h 491771"/>
                <a:gd name="connsiteX113" fmla="*/ 307196 w 607568"/>
                <a:gd name="connsiteY113" fmla="*/ 317281 h 491771"/>
                <a:gd name="connsiteX114" fmla="*/ 276868 w 607568"/>
                <a:gd name="connsiteY114" fmla="*/ 347476 h 491771"/>
                <a:gd name="connsiteX115" fmla="*/ 290337 w 607568"/>
                <a:gd name="connsiteY115" fmla="*/ 360927 h 491771"/>
                <a:gd name="connsiteX116" fmla="*/ 279694 w 607568"/>
                <a:gd name="connsiteY116" fmla="*/ 389052 h 491771"/>
                <a:gd name="connsiteX117" fmla="*/ 276963 w 607568"/>
                <a:gd name="connsiteY117" fmla="*/ 415296 h 491771"/>
                <a:gd name="connsiteX118" fmla="*/ 288736 w 607568"/>
                <a:gd name="connsiteY118" fmla="*/ 491771 h 491771"/>
                <a:gd name="connsiteX119" fmla="*/ 182493 w 607568"/>
                <a:gd name="connsiteY119" fmla="*/ 491771 h 491771"/>
                <a:gd name="connsiteX120" fmla="*/ 170437 w 607568"/>
                <a:gd name="connsiteY120" fmla="*/ 490360 h 491771"/>
                <a:gd name="connsiteX121" fmla="*/ 140675 w 607568"/>
                <a:gd name="connsiteY121" fmla="*/ 470700 h 491771"/>
                <a:gd name="connsiteX122" fmla="*/ 132669 w 607568"/>
                <a:gd name="connsiteY122" fmla="*/ 424515 h 491771"/>
                <a:gd name="connsiteX123" fmla="*/ 166011 w 607568"/>
                <a:gd name="connsiteY123" fmla="*/ 316058 h 491771"/>
                <a:gd name="connsiteX124" fmla="*/ 184377 w 607568"/>
                <a:gd name="connsiteY124" fmla="*/ 289814 h 491771"/>
                <a:gd name="connsiteX125" fmla="*/ 214517 w 607568"/>
                <a:gd name="connsiteY125" fmla="*/ 279373 h 491771"/>
                <a:gd name="connsiteX126" fmla="*/ 214517 w 607568"/>
                <a:gd name="connsiteY126" fmla="*/ 279279 h 491771"/>
                <a:gd name="connsiteX127" fmla="*/ 229022 w 607568"/>
                <a:gd name="connsiteY127" fmla="*/ 249648 h 491771"/>
                <a:gd name="connsiteX128" fmla="*/ 247765 w 607568"/>
                <a:gd name="connsiteY128" fmla="*/ 237326 h 491771"/>
                <a:gd name="connsiteX129" fmla="*/ 258879 w 607568"/>
                <a:gd name="connsiteY129" fmla="*/ 234033 h 491771"/>
                <a:gd name="connsiteX130" fmla="*/ 265754 w 607568"/>
                <a:gd name="connsiteY130" fmla="*/ 235538 h 491771"/>
                <a:gd name="connsiteX131" fmla="*/ 268768 w 607568"/>
                <a:gd name="connsiteY131" fmla="*/ 236855 h 491771"/>
                <a:gd name="connsiteX132" fmla="*/ 269239 w 607568"/>
                <a:gd name="connsiteY132" fmla="*/ 234598 h 491771"/>
                <a:gd name="connsiteX133" fmla="*/ 255205 w 607568"/>
                <a:gd name="connsiteY133" fmla="*/ 222934 h 491771"/>
                <a:gd name="connsiteX134" fmla="*/ 254546 w 607568"/>
                <a:gd name="connsiteY134" fmla="*/ 222275 h 491771"/>
                <a:gd name="connsiteX135" fmla="*/ 241548 w 607568"/>
                <a:gd name="connsiteY135" fmla="*/ 207789 h 491771"/>
                <a:gd name="connsiteX136" fmla="*/ 241077 w 607568"/>
                <a:gd name="connsiteY136" fmla="*/ 207225 h 491771"/>
                <a:gd name="connsiteX137" fmla="*/ 229681 w 607568"/>
                <a:gd name="connsiteY137" fmla="*/ 189823 h 491771"/>
                <a:gd name="connsiteX138" fmla="*/ 229493 w 607568"/>
                <a:gd name="connsiteY138" fmla="*/ 189635 h 491771"/>
                <a:gd name="connsiteX139" fmla="*/ 220356 w 607568"/>
                <a:gd name="connsiteY139" fmla="*/ 169787 h 491771"/>
                <a:gd name="connsiteX140" fmla="*/ 203497 w 607568"/>
                <a:gd name="connsiteY140" fmla="*/ 159910 h 491771"/>
                <a:gd name="connsiteX141" fmla="*/ 203120 w 607568"/>
                <a:gd name="connsiteY141" fmla="*/ 159534 h 491771"/>
                <a:gd name="connsiteX142" fmla="*/ 197281 w 607568"/>
                <a:gd name="connsiteY142" fmla="*/ 151068 h 491771"/>
                <a:gd name="connsiteX143" fmla="*/ 196433 w 607568"/>
                <a:gd name="connsiteY143" fmla="*/ 149281 h 491771"/>
                <a:gd name="connsiteX144" fmla="*/ 192666 w 607568"/>
                <a:gd name="connsiteY144" fmla="*/ 138840 h 491771"/>
                <a:gd name="connsiteX145" fmla="*/ 212727 w 607568"/>
                <a:gd name="connsiteY145" fmla="*/ 95476 h 491771"/>
                <a:gd name="connsiteX146" fmla="*/ 212727 w 607568"/>
                <a:gd name="connsiteY146" fmla="*/ 85787 h 491771"/>
                <a:gd name="connsiteX147" fmla="*/ 298626 w 607568"/>
                <a:gd name="connsiteY147" fmla="*/ 0 h 491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</a:cxnLst>
              <a:rect l="l" t="t" r="r" b="b"/>
              <a:pathLst>
                <a:path w="607568" h="491771">
                  <a:moveTo>
                    <a:pt x="355420" y="250307"/>
                  </a:moveTo>
                  <a:cubicBezTo>
                    <a:pt x="354290" y="250307"/>
                    <a:pt x="353160" y="250871"/>
                    <a:pt x="352312" y="251812"/>
                  </a:cubicBezTo>
                  <a:lnTo>
                    <a:pt x="321042" y="289814"/>
                  </a:lnTo>
                  <a:cubicBezTo>
                    <a:pt x="319723" y="291507"/>
                    <a:pt x="319912" y="293953"/>
                    <a:pt x="321513" y="295364"/>
                  </a:cubicBezTo>
                  <a:lnTo>
                    <a:pt x="369736" y="338257"/>
                  </a:lnTo>
                  <a:cubicBezTo>
                    <a:pt x="370396" y="338822"/>
                    <a:pt x="371149" y="339104"/>
                    <a:pt x="371997" y="339104"/>
                  </a:cubicBezTo>
                  <a:cubicBezTo>
                    <a:pt x="372374" y="339104"/>
                    <a:pt x="372750" y="339010"/>
                    <a:pt x="373127" y="338916"/>
                  </a:cubicBezTo>
                  <a:cubicBezTo>
                    <a:pt x="374257" y="338539"/>
                    <a:pt x="375105" y="337505"/>
                    <a:pt x="375293" y="336282"/>
                  </a:cubicBezTo>
                  <a:lnTo>
                    <a:pt x="383676" y="279467"/>
                  </a:lnTo>
                  <a:cubicBezTo>
                    <a:pt x="384618" y="273164"/>
                    <a:pt x="381792" y="266768"/>
                    <a:pt x="376424" y="263287"/>
                  </a:cubicBezTo>
                  <a:lnTo>
                    <a:pt x="357681" y="250965"/>
                  </a:lnTo>
                  <a:cubicBezTo>
                    <a:pt x="357021" y="250495"/>
                    <a:pt x="356174" y="250307"/>
                    <a:pt x="355420" y="250307"/>
                  </a:cubicBezTo>
                  <a:close/>
                  <a:moveTo>
                    <a:pt x="258879" y="250307"/>
                  </a:moveTo>
                  <a:cubicBezTo>
                    <a:pt x="258125" y="250307"/>
                    <a:pt x="257372" y="250495"/>
                    <a:pt x="256712" y="250965"/>
                  </a:cubicBezTo>
                  <a:lnTo>
                    <a:pt x="237969" y="263287"/>
                  </a:lnTo>
                  <a:cubicBezTo>
                    <a:pt x="232601" y="266768"/>
                    <a:pt x="229775" y="273164"/>
                    <a:pt x="230717" y="279467"/>
                  </a:cubicBezTo>
                  <a:lnTo>
                    <a:pt x="239100" y="336282"/>
                  </a:lnTo>
                  <a:cubicBezTo>
                    <a:pt x="239288" y="337505"/>
                    <a:pt x="240136" y="338539"/>
                    <a:pt x="241266" y="338916"/>
                  </a:cubicBezTo>
                  <a:cubicBezTo>
                    <a:pt x="241643" y="339010"/>
                    <a:pt x="242019" y="339104"/>
                    <a:pt x="242396" y="339104"/>
                  </a:cubicBezTo>
                  <a:cubicBezTo>
                    <a:pt x="243244" y="339104"/>
                    <a:pt x="243997" y="338822"/>
                    <a:pt x="244657" y="338257"/>
                  </a:cubicBezTo>
                  <a:lnTo>
                    <a:pt x="292880" y="295364"/>
                  </a:lnTo>
                  <a:cubicBezTo>
                    <a:pt x="294481" y="293953"/>
                    <a:pt x="294670" y="291507"/>
                    <a:pt x="293351" y="289814"/>
                  </a:cubicBezTo>
                  <a:lnTo>
                    <a:pt x="261987" y="251812"/>
                  </a:lnTo>
                  <a:cubicBezTo>
                    <a:pt x="261233" y="250871"/>
                    <a:pt x="260103" y="250307"/>
                    <a:pt x="258879" y="250307"/>
                  </a:cubicBezTo>
                  <a:close/>
                  <a:moveTo>
                    <a:pt x="500465" y="66049"/>
                  </a:moveTo>
                  <a:cubicBezTo>
                    <a:pt x="548129" y="66049"/>
                    <a:pt x="562447" y="93516"/>
                    <a:pt x="565743" y="130673"/>
                  </a:cubicBezTo>
                  <a:cubicBezTo>
                    <a:pt x="565932" y="130673"/>
                    <a:pt x="566026" y="130673"/>
                    <a:pt x="566120" y="130673"/>
                  </a:cubicBezTo>
                  <a:cubicBezTo>
                    <a:pt x="577141" y="133118"/>
                    <a:pt x="583358" y="146664"/>
                    <a:pt x="580250" y="160962"/>
                  </a:cubicBezTo>
                  <a:cubicBezTo>
                    <a:pt x="577706" y="172532"/>
                    <a:pt x="569700" y="180904"/>
                    <a:pt x="560939" y="182503"/>
                  </a:cubicBezTo>
                  <a:cubicBezTo>
                    <a:pt x="554628" y="199529"/>
                    <a:pt x="543796" y="214016"/>
                    <a:pt x="531927" y="223799"/>
                  </a:cubicBezTo>
                  <a:cubicBezTo>
                    <a:pt x="528913" y="226338"/>
                    <a:pt x="527500" y="230383"/>
                    <a:pt x="528253" y="234240"/>
                  </a:cubicBezTo>
                  <a:lnTo>
                    <a:pt x="530797" y="246281"/>
                  </a:lnTo>
                  <a:cubicBezTo>
                    <a:pt x="532304" y="253806"/>
                    <a:pt x="538238" y="259732"/>
                    <a:pt x="545868" y="261143"/>
                  </a:cubicBezTo>
                  <a:lnTo>
                    <a:pt x="558961" y="263777"/>
                  </a:lnTo>
                  <a:cubicBezTo>
                    <a:pt x="578366" y="267634"/>
                    <a:pt x="593437" y="282684"/>
                    <a:pt x="597299" y="301968"/>
                  </a:cubicBezTo>
                  <a:lnTo>
                    <a:pt x="607002" y="350788"/>
                  </a:lnTo>
                  <a:cubicBezTo>
                    <a:pt x="608697" y="358972"/>
                    <a:pt x="606531" y="367438"/>
                    <a:pt x="601256" y="373835"/>
                  </a:cubicBezTo>
                  <a:cubicBezTo>
                    <a:pt x="595981" y="380325"/>
                    <a:pt x="588068" y="384088"/>
                    <a:pt x="579685" y="384088"/>
                  </a:cubicBezTo>
                  <a:lnTo>
                    <a:pt x="490386" y="384088"/>
                  </a:lnTo>
                  <a:lnTo>
                    <a:pt x="467685" y="310058"/>
                  </a:lnTo>
                  <a:cubicBezTo>
                    <a:pt x="461845" y="291150"/>
                    <a:pt x="448563" y="276194"/>
                    <a:pt x="431702" y="267445"/>
                  </a:cubicBezTo>
                  <a:cubicBezTo>
                    <a:pt x="434999" y="265940"/>
                    <a:pt x="438295" y="264529"/>
                    <a:pt x="441969" y="263777"/>
                  </a:cubicBezTo>
                  <a:lnTo>
                    <a:pt x="455157" y="261237"/>
                  </a:lnTo>
                  <a:cubicBezTo>
                    <a:pt x="462692" y="259732"/>
                    <a:pt x="468627" y="253806"/>
                    <a:pt x="470228" y="246281"/>
                  </a:cubicBezTo>
                  <a:lnTo>
                    <a:pt x="472677" y="234240"/>
                  </a:lnTo>
                  <a:cubicBezTo>
                    <a:pt x="473525" y="230383"/>
                    <a:pt x="472112" y="226338"/>
                    <a:pt x="469098" y="223893"/>
                  </a:cubicBezTo>
                  <a:cubicBezTo>
                    <a:pt x="457229" y="214016"/>
                    <a:pt x="446302" y="199529"/>
                    <a:pt x="439991" y="182503"/>
                  </a:cubicBezTo>
                  <a:cubicBezTo>
                    <a:pt x="434716" y="181563"/>
                    <a:pt x="429818" y="177894"/>
                    <a:pt x="426144" y="172720"/>
                  </a:cubicBezTo>
                  <a:cubicBezTo>
                    <a:pt x="433303" y="164725"/>
                    <a:pt x="438861" y="154754"/>
                    <a:pt x="441404" y="143278"/>
                  </a:cubicBezTo>
                  <a:cubicBezTo>
                    <a:pt x="444324" y="130485"/>
                    <a:pt x="443476" y="118068"/>
                    <a:pt x="439708" y="107438"/>
                  </a:cubicBezTo>
                  <a:cubicBezTo>
                    <a:pt x="447244" y="82699"/>
                    <a:pt x="464200" y="66049"/>
                    <a:pt x="500465" y="66049"/>
                  </a:cubicBezTo>
                  <a:close/>
                  <a:moveTo>
                    <a:pt x="107100" y="66049"/>
                  </a:moveTo>
                  <a:cubicBezTo>
                    <a:pt x="151561" y="66049"/>
                    <a:pt x="166820" y="90130"/>
                    <a:pt x="171341" y="123618"/>
                  </a:cubicBezTo>
                  <a:cubicBezTo>
                    <a:pt x="170965" y="129920"/>
                    <a:pt x="171436" y="136505"/>
                    <a:pt x="172849" y="143278"/>
                  </a:cubicBezTo>
                  <a:cubicBezTo>
                    <a:pt x="174921" y="152590"/>
                    <a:pt x="178971" y="161056"/>
                    <a:pt x="184246" y="168205"/>
                  </a:cubicBezTo>
                  <a:cubicBezTo>
                    <a:pt x="180573" y="175919"/>
                    <a:pt x="174356" y="181281"/>
                    <a:pt x="167574" y="182503"/>
                  </a:cubicBezTo>
                  <a:cubicBezTo>
                    <a:pt x="161263" y="199529"/>
                    <a:pt x="150336" y="214016"/>
                    <a:pt x="138468" y="223799"/>
                  </a:cubicBezTo>
                  <a:cubicBezTo>
                    <a:pt x="135453" y="226338"/>
                    <a:pt x="134040" y="230383"/>
                    <a:pt x="134794" y="234240"/>
                  </a:cubicBezTo>
                  <a:lnTo>
                    <a:pt x="137337" y="246281"/>
                  </a:lnTo>
                  <a:cubicBezTo>
                    <a:pt x="138939" y="253806"/>
                    <a:pt x="144873" y="259732"/>
                    <a:pt x="152408" y="261143"/>
                  </a:cubicBezTo>
                  <a:lnTo>
                    <a:pt x="165596" y="263777"/>
                  </a:lnTo>
                  <a:cubicBezTo>
                    <a:pt x="170494" y="264812"/>
                    <a:pt x="175203" y="266505"/>
                    <a:pt x="179442" y="268856"/>
                  </a:cubicBezTo>
                  <a:cubicBezTo>
                    <a:pt x="164088" y="277793"/>
                    <a:pt x="152126" y="292279"/>
                    <a:pt x="146662" y="310058"/>
                  </a:cubicBezTo>
                  <a:lnTo>
                    <a:pt x="123867" y="384088"/>
                  </a:lnTo>
                  <a:lnTo>
                    <a:pt x="27883" y="384088"/>
                  </a:lnTo>
                  <a:cubicBezTo>
                    <a:pt x="19499" y="384088"/>
                    <a:pt x="11587" y="380325"/>
                    <a:pt x="6312" y="373835"/>
                  </a:cubicBezTo>
                  <a:cubicBezTo>
                    <a:pt x="1037" y="367438"/>
                    <a:pt x="-1129" y="358972"/>
                    <a:pt x="566" y="350788"/>
                  </a:cubicBezTo>
                  <a:lnTo>
                    <a:pt x="10268" y="301968"/>
                  </a:lnTo>
                  <a:cubicBezTo>
                    <a:pt x="14130" y="282684"/>
                    <a:pt x="29202" y="267634"/>
                    <a:pt x="48606" y="263777"/>
                  </a:cubicBezTo>
                  <a:lnTo>
                    <a:pt x="61699" y="261237"/>
                  </a:lnTo>
                  <a:cubicBezTo>
                    <a:pt x="69328" y="259732"/>
                    <a:pt x="75263" y="253806"/>
                    <a:pt x="76770" y="246281"/>
                  </a:cubicBezTo>
                  <a:lnTo>
                    <a:pt x="79313" y="234240"/>
                  </a:lnTo>
                  <a:cubicBezTo>
                    <a:pt x="80067" y="230383"/>
                    <a:pt x="78654" y="226338"/>
                    <a:pt x="75639" y="223893"/>
                  </a:cubicBezTo>
                  <a:cubicBezTo>
                    <a:pt x="63771" y="214016"/>
                    <a:pt x="52939" y="199623"/>
                    <a:pt x="46628" y="182503"/>
                  </a:cubicBezTo>
                  <a:cubicBezTo>
                    <a:pt x="37867" y="180904"/>
                    <a:pt x="29861" y="172532"/>
                    <a:pt x="27318" y="160962"/>
                  </a:cubicBezTo>
                  <a:cubicBezTo>
                    <a:pt x="24115" y="146664"/>
                    <a:pt x="30426" y="133118"/>
                    <a:pt x="41447" y="130673"/>
                  </a:cubicBezTo>
                  <a:cubicBezTo>
                    <a:pt x="41541" y="130673"/>
                    <a:pt x="41729" y="130673"/>
                    <a:pt x="41824" y="130673"/>
                  </a:cubicBezTo>
                  <a:cubicBezTo>
                    <a:pt x="45403" y="93516"/>
                    <a:pt x="60192" y="66049"/>
                    <a:pt x="107100" y="66049"/>
                  </a:cubicBezTo>
                  <a:close/>
                  <a:moveTo>
                    <a:pt x="298626" y="0"/>
                  </a:moveTo>
                  <a:lnTo>
                    <a:pt x="315956" y="0"/>
                  </a:lnTo>
                  <a:cubicBezTo>
                    <a:pt x="363426" y="0"/>
                    <a:pt x="401854" y="38378"/>
                    <a:pt x="401854" y="85787"/>
                  </a:cubicBezTo>
                  <a:lnTo>
                    <a:pt x="401854" y="95476"/>
                  </a:lnTo>
                  <a:cubicBezTo>
                    <a:pt x="417301" y="99238"/>
                    <a:pt x="426154" y="118522"/>
                    <a:pt x="421633" y="138840"/>
                  </a:cubicBezTo>
                  <a:cubicBezTo>
                    <a:pt x="420880" y="142602"/>
                    <a:pt x="419467" y="146083"/>
                    <a:pt x="417960" y="149281"/>
                  </a:cubicBezTo>
                  <a:cubicBezTo>
                    <a:pt x="417677" y="149939"/>
                    <a:pt x="417395" y="150504"/>
                    <a:pt x="417112" y="151068"/>
                  </a:cubicBezTo>
                  <a:cubicBezTo>
                    <a:pt x="415417" y="154172"/>
                    <a:pt x="413533" y="157088"/>
                    <a:pt x="411273" y="159534"/>
                  </a:cubicBezTo>
                  <a:cubicBezTo>
                    <a:pt x="411179" y="159628"/>
                    <a:pt x="410990" y="159816"/>
                    <a:pt x="410896" y="159910"/>
                  </a:cubicBezTo>
                  <a:cubicBezTo>
                    <a:pt x="406092" y="165084"/>
                    <a:pt x="400159" y="168658"/>
                    <a:pt x="394037" y="169787"/>
                  </a:cubicBezTo>
                  <a:cubicBezTo>
                    <a:pt x="391494" y="176654"/>
                    <a:pt x="388385" y="183332"/>
                    <a:pt x="384900" y="189541"/>
                  </a:cubicBezTo>
                  <a:cubicBezTo>
                    <a:pt x="384806" y="189635"/>
                    <a:pt x="384806" y="189729"/>
                    <a:pt x="384712" y="189823"/>
                  </a:cubicBezTo>
                  <a:cubicBezTo>
                    <a:pt x="381227" y="196031"/>
                    <a:pt x="377460" y="201769"/>
                    <a:pt x="373316" y="207131"/>
                  </a:cubicBezTo>
                  <a:cubicBezTo>
                    <a:pt x="373127" y="207413"/>
                    <a:pt x="372939" y="207601"/>
                    <a:pt x="372750" y="207789"/>
                  </a:cubicBezTo>
                  <a:cubicBezTo>
                    <a:pt x="368700" y="213057"/>
                    <a:pt x="364368" y="217948"/>
                    <a:pt x="359847" y="222275"/>
                  </a:cubicBezTo>
                  <a:cubicBezTo>
                    <a:pt x="359658" y="222463"/>
                    <a:pt x="359376" y="222651"/>
                    <a:pt x="359188" y="222934"/>
                  </a:cubicBezTo>
                  <a:cubicBezTo>
                    <a:pt x="354667" y="227261"/>
                    <a:pt x="349957" y="231211"/>
                    <a:pt x="345154" y="234598"/>
                  </a:cubicBezTo>
                  <a:lnTo>
                    <a:pt x="345625" y="236855"/>
                  </a:lnTo>
                  <a:cubicBezTo>
                    <a:pt x="346567" y="236385"/>
                    <a:pt x="347603" y="235915"/>
                    <a:pt x="348639" y="235538"/>
                  </a:cubicBezTo>
                  <a:cubicBezTo>
                    <a:pt x="350899" y="234786"/>
                    <a:pt x="353065" y="234033"/>
                    <a:pt x="355514" y="234033"/>
                  </a:cubicBezTo>
                  <a:cubicBezTo>
                    <a:pt x="359470" y="234033"/>
                    <a:pt x="363238" y="235162"/>
                    <a:pt x="366628" y="237326"/>
                  </a:cubicBezTo>
                  <a:cubicBezTo>
                    <a:pt x="366628" y="237326"/>
                    <a:pt x="380756" y="246450"/>
                    <a:pt x="385371" y="249648"/>
                  </a:cubicBezTo>
                  <a:cubicBezTo>
                    <a:pt x="401854" y="261030"/>
                    <a:pt x="399876" y="279373"/>
                    <a:pt x="399876" y="279373"/>
                  </a:cubicBezTo>
                  <a:cubicBezTo>
                    <a:pt x="410990" y="279655"/>
                    <a:pt x="421822" y="283041"/>
                    <a:pt x="430016" y="289814"/>
                  </a:cubicBezTo>
                  <a:cubicBezTo>
                    <a:pt x="445180" y="302324"/>
                    <a:pt x="447535" y="313330"/>
                    <a:pt x="448382" y="316058"/>
                  </a:cubicBezTo>
                  <a:lnTo>
                    <a:pt x="481630" y="424515"/>
                  </a:lnTo>
                  <a:cubicBezTo>
                    <a:pt x="482855" y="428371"/>
                    <a:pt x="483608" y="432416"/>
                    <a:pt x="483891" y="436461"/>
                  </a:cubicBezTo>
                  <a:cubicBezTo>
                    <a:pt x="484644" y="448595"/>
                    <a:pt x="481159" y="460730"/>
                    <a:pt x="473718" y="470700"/>
                  </a:cubicBezTo>
                  <a:cubicBezTo>
                    <a:pt x="466372" y="480671"/>
                    <a:pt x="455823" y="487538"/>
                    <a:pt x="443956" y="490360"/>
                  </a:cubicBezTo>
                  <a:cubicBezTo>
                    <a:pt x="440000" y="491301"/>
                    <a:pt x="435950" y="491771"/>
                    <a:pt x="431805" y="491771"/>
                  </a:cubicBezTo>
                  <a:lnTo>
                    <a:pt x="325375" y="491771"/>
                  </a:lnTo>
                  <a:lnTo>
                    <a:pt x="337430" y="415296"/>
                  </a:lnTo>
                  <a:cubicBezTo>
                    <a:pt x="338749" y="406454"/>
                    <a:pt x="337807" y="397424"/>
                    <a:pt x="334605" y="389052"/>
                  </a:cubicBezTo>
                  <a:lnTo>
                    <a:pt x="323962" y="360927"/>
                  </a:lnTo>
                  <a:lnTo>
                    <a:pt x="337430" y="347476"/>
                  </a:lnTo>
                  <a:lnTo>
                    <a:pt x="307196" y="317281"/>
                  </a:lnTo>
                  <a:lnTo>
                    <a:pt x="276868" y="347476"/>
                  </a:lnTo>
                  <a:lnTo>
                    <a:pt x="290337" y="360927"/>
                  </a:lnTo>
                  <a:lnTo>
                    <a:pt x="279694" y="389052"/>
                  </a:lnTo>
                  <a:cubicBezTo>
                    <a:pt x="276586" y="397424"/>
                    <a:pt x="275644" y="406454"/>
                    <a:pt x="276963" y="415296"/>
                  </a:cubicBezTo>
                  <a:lnTo>
                    <a:pt x="288736" y="491771"/>
                  </a:lnTo>
                  <a:lnTo>
                    <a:pt x="182493" y="491771"/>
                  </a:lnTo>
                  <a:cubicBezTo>
                    <a:pt x="178443" y="491771"/>
                    <a:pt x="174299" y="491301"/>
                    <a:pt x="170437" y="490360"/>
                  </a:cubicBezTo>
                  <a:cubicBezTo>
                    <a:pt x="158570" y="487538"/>
                    <a:pt x="148021" y="480671"/>
                    <a:pt x="140675" y="470700"/>
                  </a:cubicBezTo>
                  <a:cubicBezTo>
                    <a:pt x="130785" y="457343"/>
                    <a:pt x="127865" y="440223"/>
                    <a:pt x="132669" y="424515"/>
                  </a:cubicBezTo>
                  <a:lnTo>
                    <a:pt x="166011" y="316058"/>
                  </a:lnTo>
                  <a:cubicBezTo>
                    <a:pt x="166858" y="313330"/>
                    <a:pt x="170908" y="300631"/>
                    <a:pt x="184377" y="289814"/>
                  </a:cubicBezTo>
                  <a:cubicBezTo>
                    <a:pt x="192666" y="283229"/>
                    <a:pt x="203403" y="279655"/>
                    <a:pt x="214517" y="279373"/>
                  </a:cubicBezTo>
                  <a:lnTo>
                    <a:pt x="214517" y="279279"/>
                  </a:lnTo>
                  <a:cubicBezTo>
                    <a:pt x="214140" y="273447"/>
                    <a:pt x="211880" y="260654"/>
                    <a:pt x="229022" y="249648"/>
                  </a:cubicBezTo>
                  <a:cubicBezTo>
                    <a:pt x="233731" y="246638"/>
                    <a:pt x="247765" y="237326"/>
                    <a:pt x="247765" y="237326"/>
                  </a:cubicBezTo>
                  <a:cubicBezTo>
                    <a:pt x="251061" y="235162"/>
                    <a:pt x="254923" y="234033"/>
                    <a:pt x="258879" y="234033"/>
                  </a:cubicBezTo>
                  <a:cubicBezTo>
                    <a:pt x="261328" y="234033"/>
                    <a:pt x="263494" y="234786"/>
                    <a:pt x="265754" y="235538"/>
                  </a:cubicBezTo>
                  <a:cubicBezTo>
                    <a:pt x="266790" y="236009"/>
                    <a:pt x="267826" y="236385"/>
                    <a:pt x="268768" y="236855"/>
                  </a:cubicBezTo>
                  <a:lnTo>
                    <a:pt x="269239" y="234598"/>
                  </a:lnTo>
                  <a:cubicBezTo>
                    <a:pt x="264436" y="231211"/>
                    <a:pt x="259726" y="227261"/>
                    <a:pt x="255205" y="222934"/>
                  </a:cubicBezTo>
                  <a:cubicBezTo>
                    <a:pt x="254923" y="222651"/>
                    <a:pt x="254735" y="222463"/>
                    <a:pt x="254546" y="222275"/>
                  </a:cubicBezTo>
                  <a:cubicBezTo>
                    <a:pt x="250025" y="217948"/>
                    <a:pt x="245693" y="213057"/>
                    <a:pt x="241548" y="207789"/>
                  </a:cubicBezTo>
                  <a:cubicBezTo>
                    <a:pt x="241454" y="207601"/>
                    <a:pt x="241266" y="207413"/>
                    <a:pt x="241077" y="207225"/>
                  </a:cubicBezTo>
                  <a:cubicBezTo>
                    <a:pt x="236933" y="201769"/>
                    <a:pt x="233072" y="196031"/>
                    <a:pt x="229681" y="189823"/>
                  </a:cubicBezTo>
                  <a:cubicBezTo>
                    <a:pt x="229587" y="189729"/>
                    <a:pt x="229587" y="189635"/>
                    <a:pt x="229493" y="189635"/>
                  </a:cubicBezTo>
                  <a:cubicBezTo>
                    <a:pt x="226008" y="183332"/>
                    <a:pt x="222899" y="176654"/>
                    <a:pt x="220356" y="169787"/>
                  </a:cubicBezTo>
                  <a:cubicBezTo>
                    <a:pt x="214140" y="168658"/>
                    <a:pt x="208301" y="165084"/>
                    <a:pt x="203497" y="159910"/>
                  </a:cubicBezTo>
                  <a:cubicBezTo>
                    <a:pt x="203309" y="159722"/>
                    <a:pt x="203214" y="159628"/>
                    <a:pt x="203120" y="159534"/>
                  </a:cubicBezTo>
                  <a:cubicBezTo>
                    <a:pt x="200860" y="157088"/>
                    <a:pt x="198976" y="154172"/>
                    <a:pt x="197281" y="151068"/>
                  </a:cubicBezTo>
                  <a:cubicBezTo>
                    <a:pt x="196998" y="150504"/>
                    <a:pt x="196716" y="149939"/>
                    <a:pt x="196433" y="149281"/>
                  </a:cubicBezTo>
                  <a:cubicBezTo>
                    <a:pt x="194832" y="146083"/>
                    <a:pt x="193513" y="142602"/>
                    <a:pt x="192666" y="138840"/>
                  </a:cubicBezTo>
                  <a:cubicBezTo>
                    <a:pt x="188145" y="118428"/>
                    <a:pt x="197092" y="99050"/>
                    <a:pt x="212727" y="95476"/>
                  </a:cubicBezTo>
                  <a:lnTo>
                    <a:pt x="212727" y="85787"/>
                  </a:lnTo>
                  <a:cubicBezTo>
                    <a:pt x="212727" y="38378"/>
                    <a:pt x="251155" y="0"/>
                    <a:pt x="29862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id-ID"/>
            </a:p>
          </p:txBody>
        </p:sp>
        <p:grpSp>
          <p:nvGrpSpPr>
            <p:cNvPr id="19" name="íṥ1íḓé">
              <a:extLst>
                <a:ext uri="{FF2B5EF4-FFF2-40B4-BE49-F238E27FC236}">
                  <a16:creationId xmlns="" xmlns:a16="http://schemas.microsoft.com/office/drawing/2014/main" id="{2228B8D5-C6BB-497D-BECE-62B63C81D94C}"/>
                </a:ext>
              </a:extLst>
            </p:cNvPr>
            <p:cNvGrpSpPr/>
            <p:nvPr/>
          </p:nvGrpSpPr>
          <p:grpSpPr>
            <a:xfrm>
              <a:off x="673100" y="1626358"/>
              <a:ext cx="3228944" cy="1111889"/>
              <a:chOff x="673100" y="1237334"/>
              <a:chExt cx="3228944" cy="1111889"/>
            </a:xfrm>
          </p:grpSpPr>
          <p:sp>
            <p:nvSpPr>
              <p:cNvPr id="35" name="ïşľîḍé">
                <a:extLst>
                  <a:ext uri="{FF2B5EF4-FFF2-40B4-BE49-F238E27FC236}">
                    <a16:creationId xmlns="" xmlns:a16="http://schemas.microsoft.com/office/drawing/2014/main" id="{465F0225-03ED-4266-B4A8-85A7FC5F61A4}"/>
                  </a:ext>
                </a:extLst>
              </p:cNvPr>
              <p:cNvSpPr/>
              <p:nvPr/>
            </p:nvSpPr>
            <p:spPr bwMode="auto">
              <a:xfrm>
                <a:off x="673100" y="1624932"/>
                <a:ext cx="3228944" cy="724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36" name="íšļíḋê">
                <a:extLst>
                  <a:ext uri="{FF2B5EF4-FFF2-40B4-BE49-F238E27FC236}">
                    <a16:creationId xmlns="" xmlns:a16="http://schemas.microsoft.com/office/drawing/2014/main" id="{519F22A3-6AA3-468E-A91C-D909798EAA90}"/>
                  </a:ext>
                </a:extLst>
              </p:cNvPr>
              <p:cNvSpPr txBox="1"/>
              <p:nvPr/>
            </p:nvSpPr>
            <p:spPr bwMode="auto">
              <a:xfrm>
                <a:off x="673100" y="1237334"/>
                <a:ext cx="3228944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20" name="is1íḓé">
              <a:extLst>
                <a:ext uri="{FF2B5EF4-FFF2-40B4-BE49-F238E27FC236}">
                  <a16:creationId xmlns="" xmlns:a16="http://schemas.microsoft.com/office/drawing/2014/main" id="{D63ECA30-21D8-479B-A8FA-FD6DCCE82265}"/>
                </a:ext>
              </a:extLst>
            </p:cNvPr>
            <p:cNvGrpSpPr/>
            <p:nvPr/>
          </p:nvGrpSpPr>
          <p:grpSpPr>
            <a:xfrm>
              <a:off x="673100" y="4529329"/>
              <a:ext cx="3228944" cy="1111889"/>
              <a:chOff x="673100" y="1237334"/>
              <a:chExt cx="3228944" cy="1111889"/>
            </a:xfrm>
          </p:grpSpPr>
          <p:sp>
            <p:nvSpPr>
              <p:cNvPr id="33" name="ïṩlíḍe">
                <a:extLst>
                  <a:ext uri="{FF2B5EF4-FFF2-40B4-BE49-F238E27FC236}">
                    <a16:creationId xmlns="" xmlns:a16="http://schemas.microsoft.com/office/drawing/2014/main" id="{D8601C03-6DCC-48B1-8BEF-167E165F7D92}"/>
                  </a:ext>
                </a:extLst>
              </p:cNvPr>
              <p:cNvSpPr/>
              <p:nvPr/>
            </p:nvSpPr>
            <p:spPr bwMode="auto">
              <a:xfrm>
                <a:off x="673100" y="1624932"/>
                <a:ext cx="3228944" cy="724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34" name="ïṧļíḓe">
                <a:extLst>
                  <a:ext uri="{FF2B5EF4-FFF2-40B4-BE49-F238E27FC236}">
                    <a16:creationId xmlns="" xmlns:a16="http://schemas.microsoft.com/office/drawing/2014/main" id="{6EB4890F-3986-4D61-8D84-923047356561}"/>
                  </a:ext>
                </a:extLst>
              </p:cNvPr>
              <p:cNvSpPr txBox="1"/>
              <p:nvPr/>
            </p:nvSpPr>
            <p:spPr bwMode="auto">
              <a:xfrm>
                <a:off x="673100" y="1237334"/>
                <a:ext cx="3228944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21" name="ïṥḷïďê">
              <a:extLst>
                <a:ext uri="{FF2B5EF4-FFF2-40B4-BE49-F238E27FC236}">
                  <a16:creationId xmlns="" xmlns:a16="http://schemas.microsoft.com/office/drawing/2014/main" id="{81B5502D-D77D-4B4B-B32A-E7278A675DFB}"/>
                </a:ext>
              </a:extLst>
            </p:cNvPr>
            <p:cNvGrpSpPr/>
            <p:nvPr/>
          </p:nvGrpSpPr>
          <p:grpSpPr>
            <a:xfrm>
              <a:off x="8291544" y="1626358"/>
              <a:ext cx="3228944" cy="1111889"/>
              <a:chOff x="673100" y="1237334"/>
              <a:chExt cx="3228944" cy="1111889"/>
            </a:xfrm>
          </p:grpSpPr>
          <p:sp>
            <p:nvSpPr>
              <p:cNvPr id="31" name="ïSľïďe">
                <a:extLst>
                  <a:ext uri="{FF2B5EF4-FFF2-40B4-BE49-F238E27FC236}">
                    <a16:creationId xmlns="" xmlns:a16="http://schemas.microsoft.com/office/drawing/2014/main" id="{F39ADF11-6E46-45C8-858E-987BCB8E02CB}"/>
                  </a:ext>
                </a:extLst>
              </p:cNvPr>
              <p:cNvSpPr/>
              <p:nvPr/>
            </p:nvSpPr>
            <p:spPr bwMode="auto">
              <a:xfrm>
                <a:off x="673100" y="1624932"/>
                <a:ext cx="3228944" cy="724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 algn="r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 algn="r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32" name="îşlíḍê">
                <a:extLst>
                  <a:ext uri="{FF2B5EF4-FFF2-40B4-BE49-F238E27FC236}">
                    <a16:creationId xmlns="" xmlns:a16="http://schemas.microsoft.com/office/drawing/2014/main" id="{8934A7E4-A29A-48E7-988E-7B26252A1C22}"/>
                  </a:ext>
                </a:extLst>
              </p:cNvPr>
              <p:cNvSpPr txBox="1"/>
              <p:nvPr/>
            </p:nvSpPr>
            <p:spPr bwMode="auto">
              <a:xfrm>
                <a:off x="673100" y="1237334"/>
                <a:ext cx="3228944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22" name="îšlíḋe">
              <a:extLst>
                <a:ext uri="{FF2B5EF4-FFF2-40B4-BE49-F238E27FC236}">
                  <a16:creationId xmlns="" xmlns:a16="http://schemas.microsoft.com/office/drawing/2014/main" id="{CE4E940C-1F63-4980-9791-F9E3B9E70389}"/>
                </a:ext>
              </a:extLst>
            </p:cNvPr>
            <p:cNvGrpSpPr/>
            <p:nvPr/>
          </p:nvGrpSpPr>
          <p:grpSpPr>
            <a:xfrm>
              <a:off x="8291544" y="4529329"/>
              <a:ext cx="3228944" cy="1111889"/>
              <a:chOff x="673100" y="1237334"/>
              <a:chExt cx="3228944" cy="1111889"/>
            </a:xfrm>
          </p:grpSpPr>
          <p:sp>
            <p:nvSpPr>
              <p:cNvPr id="29" name="iSḷíḓe">
                <a:extLst>
                  <a:ext uri="{FF2B5EF4-FFF2-40B4-BE49-F238E27FC236}">
                    <a16:creationId xmlns="" xmlns:a16="http://schemas.microsoft.com/office/drawing/2014/main" id="{4BBCB695-EB75-4EDE-9E04-13E7720F613F}"/>
                  </a:ext>
                </a:extLst>
              </p:cNvPr>
              <p:cNvSpPr/>
              <p:nvPr/>
            </p:nvSpPr>
            <p:spPr bwMode="auto">
              <a:xfrm>
                <a:off x="673100" y="1624932"/>
                <a:ext cx="3228944" cy="724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 algn="r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 algn="r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30" name="î$1îde">
                <a:extLst>
                  <a:ext uri="{FF2B5EF4-FFF2-40B4-BE49-F238E27FC236}">
                    <a16:creationId xmlns="" xmlns:a16="http://schemas.microsoft.com/office/drawing/2014/main" id="{3AD09121-4B6E-4B8A-8918-FFA52B6E6ACF}"/>
                  </a:ext>
                </a:extLst>
              </p:cNvPr>
              <p:cNvSpPr txBox="1"/>
              <p:nvPr/>
            </p:nvSpPr>
            <p:spPr bwMode="auto">
              <a:xfrm>
                <a:off x="673100" y="1237334"/>
                <a:ext cx="3228944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cxnSp>
          <p:nvCxnSpPr>
            <p:cNvPr id="23" name="直接连接符 22">
              <a:extLst>
                <a:ext uri="{FF2B5EF4-FFF2-40B4-BE49-F238E27FC236}">
                  <a16:creationId xmlns="" xmlns:a16="http://schemas.microsoft.com/office/drawing/2014/main" id="{3B275328-A9AD-47FE-ADCA-9493792B17F2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69925" y="3616069"/>
              <a:ext cx="3288394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>
              <a:extLst>
                <a:ext uri="{FF2B5EF4-FFF2-40B4-BE49-F238E27FC236}">
                  <a16:creationId xmlns="" xmlns:a16="http://schemas.microsoft.com/office/drawing/2014/main" id="{1DBF3252-0A74-499B-B6A6-378F72EB356C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8230506" y="3616069"/>
              <a:ext cx="3288394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iṡlidè">
              <a:extLst>
                <a:ext uri="{FF2B5EF4-FFF2-40B4-BE49-F238E27FC236}">
                  <a16:creationId xmlns="" xmlns:a16="http://schemas.microsoft.com/office/drawing/2014/main" id="{F2C4FC4E-7099-4FE0-84B0-60AC21EEDB2A}"/>
                </a:ext>
              </a:extLst>
            </p:cNvPr>
            <p:cNvSpPr/>
            <p:nvPr/>
          </p:nvSpPr>
          <p:spPr>
            <a:xfrm>
              <a:off x="4552710" y="1773344"/>
              <a:ext cx="536437" cy="536762"/>
            </a:xfrm>
            <a:prstGeom prst="rect">
              <a:avLst/>
            </a:prstGeom>
          </p:spPr>
          <p:txBody>
            <a:bodyPr wrap="square" lIns="91440" tIns="45720" rIns="91440" bIns="45720">
              <a:normAutofit lnSpcReduction="10000"/>
            </a:bodyPr>
            <a:lstStyle/>
            <a:p>
              <a:pPr algn="ctr"/>
              <a:r>
                <a:rPr lang="en-US" altLang="zh-CN" sz="3200" b="1" dirty="0">
                  <a:solidFill>
                    <a:schemeClr val="bg1"/>
                  </a:solidFill>
                </a:rPr>
                <a:t>1</a:t>
              </a:r>
            </a:p>
          </p:txBody>
        </p:sp>
        <p:sp>
          <p:nvSpPr>
            <p:cNvPr id="26" name="íṥlíḓè">
              <a:extLst>
                <a:ext uri="{FF2B5EF4-FFF2-40B4-BE49-F238E27FC236}">
                  <a16:creationId xmlns="" xmlns:a16="http://schemas.microsoft.com/office/drawing/2014/main" id="{97ACC417-18B7-4212-892A-89E2DF72F6F9}"/>
                </a:ext>
              </a:extLst>
            </p:cNvPr>
            <p:cNvSpPr/>
            <p:nvPr/>
          </p:nvSpPr>
          <p:spPr>
            <a:xfrm>
              <a:off x="7102854" y="1773871"/>
              <a:ext cx="536437" cy="536762"/>
            </a:xfrm>
            <a:prstGeom prst="rect">
              <a:avLst/>
            </a:prstGeom>
          </p:spPr>
          <p:txBody>
            <a:bodyPr wrap="square" lIns="91440" tIns="45720" rIns="91440" bIns="45720">
              <a:normAutofit lnSpcReduction="10000"/>
            </a:bodyPr>
            <a:lstStyle/>
            <a:p>
              <a:pPr algn="ctr"/>
              <a:r>
                <a:rPr lang="en-US" altLang="zh-CN" sz="3200" b="1" dirty="0">
                  <a:solidFill>
                    <a:schemeClr val="bg1"/>
                  </a:solidFill>
                </a:rPr>
                <a:t>2</a:t>
              </a:r>
            </a:p>
          </p:txBody>
        </p:sp>
        <p:sp>
          <p:nvSpPr>
            <p:cNvPr id="27" name="iṥḻíďè">
              <a:extLst>
                <a:ext uri="{FF2B5EF4-FFF2-40B4-BE49-F238E27FC236}">
                  <a16:creationId xmlns="" xmlns:a16="http://schemas.microsoft.com/office/drawing/2014/main" id="{46AA2C84-6224-44EF-BE5A-E73B8B94B467}"/>
                </a:ext>
              </a:extLst>
            </p:cNvPr>
            <p:cNvSpPr/>
            <p:nvPr/>
          </p:nvSpPr>
          <p:spPr>
            <a:xfrm>
              <a:off x="7102855" y="4859727"/>
              <a:ext cx="536437" cy="536762"/>
            </a:xfrm>
            <a:prstGeom prst="rect">
              <a:avLst/>
            </a:prstGeom>
          </p:spPr>
          <p:txBody>
            <a:bodyPr wrap="square" lIns="91440" tIns="45720" rIns="91440" bIns="45720">
              <a:normAutofit lnSpcReduction="10000"/>
            </a:bodyPr>
            <a:lstStyle/>
            <a:p>
              <a:pPr algn="ctr"/>
              <a:r>
                <a:rPr lang="en-US" altLang="zh-CN" sz="3200" b="1" dirty="0">
                  <a:solidFill>
                    <a:schemeClr val="bg1"/>
                  </a:solidFill>
                </a:rPr>
                <a:t>4</a:t>
              </a:r>
            </a:p>
          </p:txBody>
        </p:sp>
        <p:sp>
          <p:nvSpPr>
            <p:cNvPr id="28" name="ïŝḻíḍè">
              <a:extLst>
                <a:ext uri="{FF2B5EF4-FFF2-40B4-BE49-F238E27FC236}">
                  <a16:creationId xmlns="" xmlns:a16="http://schemas.microsoft.com/office/drawing/2014/main" id="{AC45DA5E-2D83-4D1F-A21A-30CC8BA1AFED}"/>
                </a:ext>
              </a:extLst>
            </p:cNvPr>
            <p:cNvSpPr/>
            <p:nvPr/>
          </p:nvSpPr>
          <p:spPr>
            <a:xfrm>
              <a:off x="4552709" y="4915404"/>
              <a:ext cx="536437" cy="536762"/>
            </a:xfrm>
            <a:prstGeom prst="rect">
              <a:avLst/>
            </a:prstGeom>
          </p:spPr>
          <p:txBody>
            <a:bodyPr wrap="square" lIns="91440" tIns="45720" rIns="91440" bIns="45720">
              <a:normAutofit lnSpcReduction="10000"/>
            </a:bodyPr>
            <a:lstStyle/>
            <a:p>
              <a:pPr algn="ctr"/>
              <a:r>
                <a:rPr lang="en-US" altLang="zh-CN" sz="3200" b="1" dirty="0">
                  <a:solidFill>
                    <a:schemeClr val="bg1"/>
                  </a:solidFill>
                </a:rPr>
                <a:t>3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515509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5284ab2d-47b1-44e4-9095-f0068db5bc9c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2DCB5EEF-5E3F-4B74-BD72-B5BF1FE3D29F}"/>
              </a:ext>
            </a:extLst>
          </p:cNvPr>
          <p:cNvGrpSpPr>
            <a:grpSpLocks noChangeAspect="1"/>
          </p:cNvGrpSpPr>
          <p:nvPr>
            <p:custDataLst>
              <p:tags r:id="rId2"/>
            </p:custDataLst>
          </p:nvPr>
        </p:nvGrpSpPr>
        <p:grpSpPr>
          <a:xfrm>
            <a:off x="0" y="1520786"/>
            <a:ext cx="11518900" cy="3053141"/>
            <a:chOff x="0" y="1520786"/>
            <a:chExt cx="11518900" cy="3053141"/>
          </a:xfrm>
        </p:grpSpPr>
        <p:sp>
          <p:nvSpPr>
            <p:cNvPr id="3" name="iśļîḑe">
              <a:extLst>
                <a:ext uri="{FF2B5EF4-FFF2-40B4-BE49-F238E27FC236}">
                  <a16:creationId xmlns="" xmlns:a16="http://schemas.microsoft.com/office/drawing/2014/main" id="{B4376507-C321-4824-B525-FD0F0C31D54A}"/>
                </a:ext>
              </a:extLst>
            </p:cNvPr>
            <p:cNvSpPr/>
            <p:nvPr/>
          </p:nvSpPr>
          <p:spPr bwMode="auto">
            <a:xfrm>
              <a:off x="0" y="1520788"/>
              <a:ext cx="6023992" cy="763285"/>
            </a:xfrm>
            <a:prstGeom prst="rect">
              <a:avLst/>
            </a:prstGeom>
            <a:solidFill>
              <a:schemeClr val="accent1">
                <a:lumMod val="100000"/>
              </a:schemeClr>
            </a:solidFill>
            <a:ln w="19050">
              <a:noFill/>
              <a:round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 dirty="0"/>
            </a:p>
          </p:txBody>
        </p:sp>
        <p:sp>
          <p:nvSpPr>
            <p:cNvPr id="4" name="íŝḻïḑe">
              <a:extLst>
                <a:ext uri="{FF2B5EF4-FFF2-40B4-BE49-F238E27FC236}">
                  <a16:creationId xmlns="" xmlns:a16="http://schemas.microsoft.com/office/drawing/2014/main" id="{B437F2D6-0BB1-4E12-AABA-FD5105081EDA}"/>
                </a:ext>
              </a:extLst>
            </p:cNvPr>
            <p:cNvSpPr/>
            <p:nvPr/>
          </p:nvSpPr>
          <p:spPr bwMode="auto">
            <a:xfrm>
              <a:off x="660400" y="2284073"/>
              <a:ext cx="5363592" cy="763285"/>
            </a:xfrm>
            <a:prstGeom prst="rect">
              <a:avLst/>
            </a:prstGeom>
            <a:solidFill>
              <a:schemeClr val="accent2">
                <a:lumMod val="100000"/>
              </a:schemeClr>
            </a:solidFill>
            <a:ln w="19050">
              <a:noFill/>
              <a:round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 dirty="0"/>
            </a:p>
          </p:txBody>
        </p:sp>
        <p:sp>
          <p:nvSpPr>
            <p:cNvPr id="5" name="ïşļïḑê">
              <a:extLst>
                <a:ext uri="{FF2B5EF4-FFF2-40B4-BE49-F238E27FC236}">
                  <a16:creationId xmlns="" xmlns:a16="http://schemas.microsoft.com/office/drawing/2014/main" id="{A14DF5D8-9F90-42F4-ADA8-80E3F2A8FEB4}"/>
                </a:ext>
              </a:extLst>
            </p:cNvPr>
            <p:cNvSpPr/>
            <p:nvPr/>
          </p:nvSpPr>
          <p:spPr bwMode="auto">
            <a:xfrm>
              <a:off x="660400" y="3047358"/>
              <a:ext cx="5363592" cy="763285"/>
            </a:xfrm>
            <a:prstGeom prst="rect">
              <a:avLst/>
            </a:prstGeom>
            <a:solidFill>
              <a:schemeClr val="accent3">
                <a:lumMod val="100000"/>
              </a:schemeClr>
            </a:solidFill>
            <a:ln w="19050">
              <a:noFill/>
              <a:round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 dirty="0"/>
            </a:p>
          </p:txBody>
        </p:sp>
        <p:sp>
          <p:nvSpPr>
            <p:cNvPr id="6" name="iŝľíḑé">
              <a:extLst>
                <a:ext uri="{FF2B5EF4-FFF2-40B4-BE49-F238E27FC236}">
                  <a16:creationId xmlns="" xmlns:a16="http://schemas.microsoft.com/office/drawing/2014/main" id="{0F591285-7466-4211-925C-253A718AD3D6}"/>
                </a:ext>
              </a:extLst>
            </p:cNvPr>
            <p:cNvSpPr/>
            <p:nvPr/>
          </p:nvSpPr>
          <p:spPr bwMode="auto">
            <a:xfrm>
              <a:off x="660400" y="3810642"/>
              <a:ext cx="5363592" cy="763285"/>
            </a:xfrm>
            <a:prstGeom prst="rect">
              <a:avLst/>
            </a:prstGeom>
            <a:solidFill>
              <a:schemeClr val="accent4">
                <a:lumMod val="100000"/>
              </a:schemeClr>
            </a:solidFill>
            <a:ln w="19050">
              <a:noFill/>
              <a:round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 dirty="0"/>
            </a:p>
          </p:txBody>
        </p:sp>
        <p:sp>
          <p:nvSpPr>
            <p:cNvPr id="7" name="îşľiḓe">
              <a:extLst>
                <a:ext uri="{FF2B5EF4-FFF2-40B4-BE49-F238E27FC236}">
                  <a16:creationId xmlns="" xmlns:a16="http://schemas.microsoft.com/office/drawing/2014/main" id="{AF437E67-9E8C-48F3-8D93-1E53FC1F635B}"/>
                </a:ext>
              </a:extLst>
            </p:cNvPr>
            <p:cNvSpPr/>
            <p:nvPr/>
          </p:nvSpPr>
          <p:spPr bwMode="auto">
            <a:xfrm>
              <a:off x="5642349" y="3810640"/>
              <a:ext cx="763287" cy="763287"/>
            </a:xfrm>
            <a:prstGeom prst="diamond">
              <a:avLst/>
            </a:prstGeom>
            <a:solidFill>
              <a:schemeClr val="accent4"/>
            </a:solidFill>
            <a:ln w="31750">
              <a:solidFill>
                <a:schemeClr val="bg1"/>
              </a:solidFill>
              <a:round/>
            </a:ln>
            <a:effectLst/>
          </p:spPr>
          <p:txBody>
            <a:bodyPr rot="0" spcFirstLastPara="0" vert="horz" wrap="square" lIns="91440" tIns="45720" rIns="91440" bIns="45720" anchor="ctr" anchorCtr="1" forceAA="0" compatLnSpc="1">
              <a:normAutofit fontScale="92500" lnSpcReduction="20000"/>
            </a:bodyPr>
            <a:lstStyle/>
            <a:p>
              <a:pPr algn="ctr"/>
              <a:r>
                <a:rPr lang="en-US" altLang="zh-CN" sz="2400" b="1" dirty="0">
                  <a:solidFill>
                    <a:schemeClr val="bg1">
                      <a:lumMod val="100000"/>
                    </a:schemeClr>
                  </a:solidFill>
                  <a:latin typeface="Impact" panose="020B0806030902050204" pitchFamily="34" charset="0"/>
                </a:rPr>
                <a:t>4</a:t>
              </a:r>
            </a:p>
          </p:txBody>
        </p:sp>
        <p:sp>
          <p:nvSpPr>
            <p:cNvPr id="8" name="íSḷide">
              <a:extLst>
                <a:ext uri="{FF2B5EF4-FFF2-40B4-BE49-F238E27FC236}">
                  <a16:creationId xmlns="" xmlns:a16="http://schemas.microsoft.com/office/drawing/2014/main" id="{809C16A0-DC24-434C-A079-6CB2477BA477}"/>
                </a:ext>
              </a:extLst>
            </p:cNvPr>
            <p:cNvSpPr/>
            <p:nvPr/>
          </p:nvSpPr>
          <p:spPr bwMode="auto">
            <a:xfrm>
              <a:off x="5642349" y="3047356"/>
              <a:ext cx="763287" cy="763287"/>
            </a:xfrm>
            <a:prstGeom prst="diamond">
              <a:avLst/>
            </a:prstGeom>
            <a:solidFill>
              <a:schemeClr val="accent3"/>
            </a:solidFill>
            <a:ln w="31750">
              <a:solidFill>
                <a:schemeClr val="bg1"/>
              </a:solidFill>
              <a:round/>
            </a:ln>
            <a:effectLst/>
          </p:spPr>
          <p:txBody>
            <a:bodyPr rot="0" spcFirstLastPara="0" vert="horz" wrap="square" lIns="91440" tIns="45720" rIns="91440" bIns="45720" anchor="ctr" anchorCtr="1" forceAA="0" compatLnSpc="1">
              <a:normAutofit fontScale="92500" lnSpcReduction="20000"/>
            </a:bodyPr>
            <a:lstStyle/>
            <a:p>
              <a:pPr algn="ctr"/>
              <a:r>
                <a:rPr lang="en-US" altLang="zh-CN" sz="2400" b="1" dirty="0">
                  <a:solidFill>
                    <a:schemeClr val="bg1">
                      <a:lumMod val="100000"/>
                    </a:schemeClr>
                  </a:solidFill>
                  <a:latin typeface="Impact" panose="020B0806030902050204" pitchFamily="34" charset="0"/>
                </a:rPr>
                <a:t>3</a:t>
              </a:r>
            </a:p>
          </p:txBody>
        </p:sp>
        <p:sp>
          <p:nvSpPr>
            <p:cNvPr id="9" name="ïṡliḋe">
              <a:extLst>
                <a:ext uri="{FF2B5EF4-FFF2-40B4-BE49-F238E27FC236}">
                  <a16:creationId xmlns="" xmlns:a16="http://schemas.microsoft.com/office/drawing/2014/main" id="{8FB9F4E8-1238-4C46-809C-658014387E63}"/>
                </a:ext>
              </a:extLst>
            </p:cNvPr>
            <p:cNvSpPr/>
            <p:nvPr/>
          </p:nvSpPr>
          <p:spPr bwMode="auto">
            <a:xfrm>
              <a:off x="5642349" y="2284072"/>
              <a:ext cx="763287" cy="763287"/>
            </a:xfrm>
            <a:prstGeom prst="diamond">
              <a:avLst/>
            </a:prstGeom>
            <a:solidFill>
              <a:schemeClr val="accent2"/>
            </a:solidFill>
            <a:ln w="31750">
              <a:solidFill>
                <a:schemeClr val="bg1"/>
              </a:solidFill>
              <a:round/>
            </a:ln>
            <a:effectLst/>
          </p:spPr>
          <p:txBody>
            <a:bodyPr rot="0" spcFirstLastPara="0" vert="horz" wrap="square" lIns="91440" tIns="45720" rIns="91440" bIns="45720" anchor="ctr" anchorCtr="1" forceAA="0" compatLnSpc="1">
              <a:normAutofit fontScale="92500" lnSpcReduction="20000"/>
            </a:bodyPr>
            <a:lstStyle/>
            <a:p>
              <a:pPr algn="ctr"/>
              <a:r>
                <a:rPr lang="en-US" altLang="zh-CN" sz="2400" b="1" dirty="0">
                  <a:solidFill>
                    <a:schemeClr val="bg1">
                      <a:lumMod val="100000"/>
                    </a:schemeClr>
                  </a:solidFill>
                  <a:latin typeface="Impact" panose="020B0806030902050204" pitchFamily="34" charset="0"/>
                </a:rPr>
                <a:t>2</a:t>
              </a:r>
            </a:p>
          </p:txBody>
        </p:sp>
        <p:sp>
          <p:nvSpPr>
            <p:cNvPr id="10" name="íṡļïďé">
              <a:extLst>
                <a:ext uri="{FF2B5EF4-FFF2-40B4-BE49-F238E27FC236}">
                  <a16:creationId xmlns="" xmlns:a16="http://schemas.microsoft.com/office/drawing/2014/main" id="{B570D2CF-571E-47B9-9D9C-CF3C4F3B3CFC}"/>
                </a:ext>
              </a:extLst>
            </p:cNvPr>
            <p:cNvSpPr/>
            <p:nvPr/>
          </p:nvSpPr>
          <p:spPr bwMode="auto">
            <a:xfrm>
              <a:off x="5642349" y="1520788"/>
              <a:ext cx="763287" cy="763287"/>
            </a:xfrm>
            <a:prstGeom prst="diamond">
              <a:avLst/>
            </a:prstGeom>
            <a:solidFill>
              <a:schemeClr val="accent1"/>
            </a:solidFill>
            <a:ln w="31750">
              <a:solidFill>
                <a:schemeClr val="bg1"/>
              </a:solidFill>
              <a:round/>
            </a:ln>
            <a:effectLst/>
          </p:spPr>
          <p:txBody>
            <a:bodyPr rot="0" spcFirstLastPara="0" vert="horz" wrap="square" lIns="91440" tIns="45720" rIns="91440" bIns="45720" anchor="ctr" anchorCtr="1" forceAA="0" compatLnSpc="1">
              <a:normAutofit fontScale="92500" lnSpcReduction="20000"/>
            </a:bodyPr>
            <a:lstStyle/>
            <a:p>
              <a:pPr algn="ctr"/>
              <a:r>
                <a:rPr lang="en-US" altLang="zh-CN" sz="2400" b="1" dirty="0">
                  <a:solidFill>
                    <a:schemeClr val="bg1">
                      <a:lumMod val="100000"/>
                    </a:schemeClr>
                  </a:solidFill>
                  <a:latin typeface="Impact" panose="020B0806030902050204" pitchFamily="34" charset="0"/>
                </a:rPr>
                <a:t>1</a:t>
              </a:r>
            </a:p>
          </p:txBody>
        </p:sp>
        <p:sp>
          <p:nvSpPr>
            <p:cNvPr id="11" name="iŝ1íḑé">
              <a:extLst>
                <a:ext uri="{FF2B5EF4-FFF2-40B4-BE49-F238E27FC236}">
                  <a16:creationId xmlns="" xmlns:a16="http://schemas.microsoft.com/office/drawing/2014/main" id="{90349B35-C75A-460C-BAD8-1C3218C8FEA7}"/>
                </a:ext>
              </a:extLst>
            </p:cNvPr>
            <p:cNvSpPr/>
            <p:nvPr/>
          </p:nvSpPr>
          <p:spPr bwMode="auto">
            <a:xfrm>
              <a:off x="6405636" y="1603918"/>
              <a:ext cx="4262872" cy="597024"/>
            </a:xfrm>
            <a:prstGeom prst="rect">
              <a:avLst/>
            </a:prstGeom>
            <a:solidFill>
              <a:schemeClr val="bg1"/>
            </a:solidFill>
            <a:ln w="19050">
              <a:noFill/>
              <a:round/>
            </a:ln>
          </p:spPr>
          <p:txBody>
            <a:bodyPr rot="0" spcFirstLastPara="0" vert="horz" wrap="square" lIns="91440" tIns="45720" rIns="91440" bIns="45720" anchor="ctr" anchorCtr="1" forceAA="0" compatLnSpc="1">
              <a:normAutofit/>
            </a:bodyPr>
            <a:lstStyle/>
            <a:p>
              <a:pPr algn="r">
                <a:lnSpc>
                  <a:spcPct val="130000"/>
                </a:lnSpc>
              </a:pPr>
              <a:r>
                <a:rPr lang="en-US" altLang="zh-CN" sz="1200" dirty="0"/>
                <a:t>Copy paste fonts. Choose the only option to retain text.</a:t>
              </a:r>
            </a:p>
          </p:txBody>
        </p:sp>
        <p:sp>
          <p:nvSpPr>
            <p:cNvPr id="12" name="iŝḷïďé">
              <a:extLst>
                <a:ext uri="{FF2B5EF4-FFF2-40B4-BE49-F238E27FC236}">
                  <a16:creationId xmlns="" xmlns:a16="http://schemas.microsoft.com/office/drawing/2014/main" id="{A5899BF4-D169-4506-A26B-F169EFF87A6C}"/>
                </a:ext>
              </a:extLst>
            </p:cNvPr>
            <p:cNvSpPr/>
            <p:nvPr/>
          </p:nvSpPr>
          <p:spPr bwMode="auto">
            <a:xfrm>
              <a:off x="6405636" y="2367190"/>
              <a:ext cx="4262872" cy="597024"/>
            </a:xfrm>
            <a:prstGeom prst="rect">
              <a:avLst/>
            </a:prstGeom>
            <a:solidFill>
              <a:schemeClr val="bg1"/>
            </a:solidFill>
            <a:ln w="19050">
              <a:noFill/>
              <a:round/>
            </a:ln>
          </p:spPr>
          <p:txBody>
            <a:bodyPr rot="0" spcFirstLastPara="0" vert="horz" wrap="square" lIns="91440" tIns="45720" rIns="91440" bIns="45720" anchor="ctr" anchorCtr="1" forceAA="0" compatLnSpc="1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200" dirty="0"/>
                <a:t>Copy paste fonts. Choose the only option to retain text.</a:t>
              </a:r>
            </a:p>
          </p:txBody>
        </p:sp>
        <p:sp>
          <p:nvSpPr>
            <p:cNvPr id="13" name="îsḻïḑé">
              <a:extLst>
                <a:ext uri="{FF2B5EF4-FFF2-40B4-BE49-F238E27FC236}">
                  <a16:creationId xmlns="" xmlns:a16="http://schemas.microsoft.com/office/drawing/2014/main" id="{6D164817-465E-4A0B-BC3B-AAC898920921}"/>
                </a:ext>
              </a:extLst>
            </p:cNvPr>
            <p:cNvSpPr/>
            <p:nvPr/>
          </p:nvSpPr>
          <p:spPr bwMode="auto">
            <a:xfrm>
              <a:off x="6405636" y="3130480"/>
              <a:ext cx="4262872" cy="597024"/>
            </a:xfrm>
            <a:prstGeom prst="rect">
              <a:avLst/>
            </a:prstGeom>
            <a:solidFill>
              <a:schemeClr val="bg1"/>
            </a:solidFill>
            <a:ln w="19050">
              <a:noFill/>
              <a:round/>
            </a:ln>
          </p:spPr>
          <p:txBody>
            <a:bodyPr rot="0" spcFirstLastPara="0" vert="horz" wrap="square" lIns="91440" tIns="45720" rIns="91440" bIns="45720" anchor="ctr" anchorCtr="1" forceAA="0" compatLnSpc="1">
              <a:normAutofit/>
            </a:bodyPr>
            <a:lstStyle/>
            <a:p>
              <a:pPr algn="r">
                <a:lnSpc>
                  <a:spcPct val="130000"/>
                </a:lnSpc>
              </a:pPr>
              <a:r>
                <a:rPr lang="en-US" altLang="zh-CN" sz="1200" dirty="0"/>
                <a:t>Copy paste fonts. Choose the only option to retain text.</a:t>
              </a:r>
            </a:p>
          </p:txBody>
        </p:sp>
        <p:sp>
          <p:nvSpPr>
            <p:cNvPr id="14" name="íŝḷíḋe">
              <a:extLst>
                <a:ext uri="{FF2B5EF4-FFF2-40B4-BE49-F238E27FC236}">
                  <a16:creationId xmlns="" xmlns:a16="http://schemas.microsoft.com/office/drawing/2014/main" id="{6299C257-C9FF-4973-925F-54B67B70AC40}"/>
                </a:ext>
              </a:extLst>
            </p:cNvPr>
            <p:cNvSpPr/>
            <p:nvPr/>
          </p:nvSpPr>
          <p:spPr bwMode="auto">
            <a:xfrm>
              <a:off x="6405636" y="3893761"/>
              <a:ext cx="4262872" cy="597024"/>
            </a:xfrm>
            <a:prstGeom prst="rect">
              <a:avLst/>
            </a:prstGeom>
            <a:solidFill>
              <a:schemeClr val="bg1"/>
            </a:solidFill>
            <a:ln w="19050">
              <a:noFill/>
              <a:round/>
            </a:ln>
          </p:spPr>
          <p:txBody>
            <a:bodyPr rot="0" spcFirstLastPara="0" vert="horz" wrap="square" lIns="91440" tIns="45720" rIns="91440" bIns="45720" anchor="ctr" anchorCtr="1" forceAA="0" compatLnSpc="1">
              <a:normAutofit/>
            </a:bodyPr>
            <a:lstStyle/>
            <a:p>
              <a:pPr algn="r">
                <a:lnSpc>
                  <a:spcPct val="130000"/>
                </a:lnSpc>
              </a:pPr>
              <a:r>
                <a:rPr lang="en-US" altLang="zh-CN" sz="1200" dirty="0"/>
                <a:t>Copy paste fonts. Choose the only option to retain text.</a:t>
              </a:r>
            </a:p>
          </p:txBody>
        </p:sp>
        <p:sp>
          <p:nvSpPr>
            <p:cNvPr id="15" name="îsľíde">
              <a:extLst>
                <a:ext uri="{FF2B5EF4-FFF2-40B4-BE49-F238E27FC236}">
                  <a16:creationId xmlns="" xmlns:a16="http://schemas.microsoft.com/office/drawing/2014/main" id="{39676494-4B99-4C77-8E76-BF8E08BD9024}"/>
                </a:ext>
              </a:extLst>
            </p:cNvPr>
            <p:cNvSpPr txBox="1"/>
            <p:nvPr/>
          </p:nvSpPr>
          <p:spPr bwMode="auto">
            <a:xfrm>
              <a:off x="651000" y="1520786"/>
              <a:ext cx="2295000" cy="7632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 anchorCtr="0">
              <a:normAutofit fontScale="92500"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spcBef>
                  <a:spcPct val="0"/>
                </a:spcBef>
              </a:pPr>
              <a:r>
                <a:rPr lang="en-US" altLang="zh-CN" sz="4000" b="1" dirty="0">
                  <a:solidFill>
                    <a:schemeClr val="bg1"/>
                  </a:solidFill>
                </a:rPr>
                <a:t>Contents</a:t>
              </a:r>
            </a:p>
          </p:txBody>
        </p:sp>
        <p:cxnSp>
          <p:nvCxnSpPr>
            <p:cNvPr id="16" name="直接连接符 15">
              <a:extLst>
                <a:ext uri="{FF2B5EF4-FFF2-40B4-BE49-F238E27FC236}">
                  <a16:creationId xmlns="" xmlns:a16="http://schemas.microsoft.com/office/drawing/2014/main" id="{2824C94D-3BBE-43BE-A79A-32005F5F90F8}"/>
                </a:ext>
              </a:extLst>
            </p:cNvPr>
            <p:cNvCxnSpPr/>
            <p:nvPr/>
          </p:nvCxnSpPr>
          <p:spPr>
            <a:xfrm>
              <a:off x="6276000" y="2284072"/>
              <a:ext cx="5242900" cy="0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>
              <a:extLst>
                <a:ext uri="{FF2B5EF4-FFF2-40B4-BE49-F238E27FC236}">
                  <a16:creationId xmlns="" xmlns:a16="http://schemas.microsoft.com/office/drawing/2014/main" id="{FD152B8F-2618-4FB2-9664-A7D5A467A641}"/>
                </a:ext>
              </a:extLst>
            </p:cNvPr>
            <p:cNvCxnSpPr/>
            <p:nvPr/>
          </p:nvCxnSpPr>
          <p:spPr>
            <a:xfrm>
              <a:off x="6276000" y="3047356"/>
              <a:ext cx="5242900" cy="0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>
              <a:extLst>
                <a:ext uri="{FF2B5EF4-FFF2-40B4-BE49-F238E27FC236}">
                  <a16:creationId xmlns="" xmlns:a16="http://schemas.microsoft.com/office/drawing/2014/main" id="{CB400F54-4476-4D12-8C0C-2893036536B2}"/>
                </a:ext>
              </a:extLst>
            </p:cNvPr>
            <p:cNvCxnSpPr/>
            <p:nvPr/>
          </p:nvCxnSpPr>
          <p:spPr>
            <a:xfrm>
              <a:off x="6276000" y="3810640"/>
              <a:ext cx="5242900" cy="0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>
              <a:extLst>
                <a:ext uri="{FF2B5EF4-FFF2-40B4-BE49-F238E27FC236}">
                  <a16:creationId xmlns="" xmlns:a16="http://schemas.microsoft.com/office/drawing/2014/main" id="{133CB740-8DCD-4B80-855C-8A53B8C53035}"/>
                </a:ext>
              </a:extLst>
            </p:cNvPr>
            <p:cNvCxnSpPr/>
            <p:nvPr/>
          </p:nvCxnSpPr>
          <p:spPr>
            <a:xfrm>
              <a:off x="6276000" y="4573927"/>
              <a:ext cx="5242900" cy="0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1795010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8E5E690A-5A06-4944-9B64-768E8F0511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1979A6D5-772E-45AF-88FB-1FB7CE3F22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2ADA8F43-C4FB-4554-A0B5-1FB274AA2E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20</a:t>
            </a:fld>
            <a:endParaRPr lang="zh-CN" altLang="en-US"/>
          </a:p>
        </p:txBody>
      </p:sp>
      <p:grpSp>
        <p:nvGrpSpPr>
          <p:cNvPr id="5" name="8942e368-ad82-46ab-adfc-4fb85c81a88d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2A84015C-C9ED-44E4-9882-2A9FDFD4C009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0399" y="1130300"/>
            <a:ext cx="10858499" cy="4997900"/>
            <a:chOff x="660399" y="1130300"/>
            <a:chExt cx="10858499" cy="4997900"/>
          </a:xfrm>
        </p:grpSpPr>
        <p:sp>
          <p:nvSpPr>
            <p:cNvPr id="6" name="iṧ1ïḋe">
              <a:extLst>
                <a:ext uri="{FF2B5EF4-FFF2-40B4-BE49-F238E27FC236}">
                  <a16:creationId xmlns="" xmlns:a16="http://schemas.microsoft.com/office/drawing/2014/main" id="{DAA627B3-45EC-48F9-9AFF-6CB2B04FD538}"/>
                </a:ext>
              </a:extLst>
            </p:cNvPr>
            <p:cNvSpPr/>
            <p:nvPr/>
          </p:nvSpPr>
          <p:spPr>
            <a:xfrm>
              <a:off x="4882939" y="3730578"/>
              <a:ext cx="2413418" cy="2397622"/>
            </a:xfrm>
            <a:prstGeom prst="triangle">
              <a:avLst/>
            </a:prstGeom>
            <a:solidFill>
              <a:schemeClr val="accent1">
                <a:alpha val="90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7" name="iŝḷiḑe">
              <a:extLst>
                <a:ext uri="{FF2B5EF4-FFF2-40B4-BE49-F238E27FC236}">
                  <a16:creationId xmlns="" xmlns:a16="http://schemas.microsoft.com/office/drawing/2014/main" id="{29DEFE59-2B55-46D3-B80F-F18761F4F968}"/>
                </a:ext>
              </a:extLst>
            </p:cNvPr>
            <p:cNvSpPr/>
            <p:nvPr/>
          </p:nvSpPr>
          <p:spPr>
            <a:xfrm>
              <a:off x="660399" y="3995198"/>
              <a:ext cx="2413418" cy="2133001"/>
            </a:xfrm>
            <a:prstGeom prst="triangle">
              <a:avLst/>
            </a:prstGeom>
            <a:solidFill>
              <a:schemeClr val="accent2">
                <a:alpha val="90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 dirty="0"/>
            </a:p>
          </p:txBody>
        </p:sp>
        <p:cxnSp>
          <p:nvCxnSpPr>
            <p:cNvPr id="8" name="直接连接符 7">
              <a:extLst>
                <a:ext uri="{FF2B5EF4-FFF2-40B4-BE49-F238E27FC236}">
                  <a16:creationId xmlns="" xmlns:a16="http://schemas.microsoft.com/office/drawing/2014/main" id="{A944AB02-9B44-4A47-AFBF-91F4C92BBF4D}"/>
                </a:ext>
              </a:extLst>
            </p:cNvPr>
            <p:cNvCxnSpPr>
              <a:cxnSpLocks/>
              <a:stCxn id="7" idx="0"/>
              <a:endCxn id="34" idx="2"/>
            </p:cNvCxnSpPr>
            <p:nvPr/>
          </p:nvCxnSpPr>
          <p:spPr>
            <a:xfrm flipV="1">
              <a:off x="1867108" y="3125078"/>
              <a:ext cx="1" cy="87012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isḷíḍê">
              <a:extLst>
                <a:ext uri="{FF2B5EF4-FFF2-40B4-BE49-F238E27FC236}">
                  <a16:creationId xmlns="" xmlns:a16="http://schemas.microsoft.com/office/drawing/2014/main" id="{9E3E7D94-43AD-4FAA-9F20-D2C501169D0E}"/>
                </a:ext>
              </a:extLst>
            </p:cNvPr>
            <p:cNvSpPr/>
            <p:nvPr/>
          </p:nvSpPr>
          <p:spPr>
            <a:xfrm>
              <a:off x="6994209" y="4821135"/>
              <a:ext cx="2413418" cy="1307065"/>
            </a:xfrm>
            <a:prstGeom prst="triangle">
              <a:avLst/>
            </a:prstGeom>
            <a:solidFill>
              <a:schemeClr val="accent2">
                <a:alpha val="90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0" name="ïṧḻídé">
              <a:extLst>
                <a:ext uri="{FF2B5EF4-FFF2-40B4-BE49-F238E27FC236}">
                  <a16:creationId xmlns="" xmlns:a16="http://schemas.microsoft.com/office/drawing/2014/main" id="{02C56814-53BB-490B-B2E4-41E3749E3DCC}"/>
                </a:ext>
              </a:extLst>
            </p:cNvPr>
            <p:cNvSpPr/>
            <p:nvPr/>
          </p:nvSpPr>
          <p:spPr>
            <a:xfrm>
              <a:off x="9105480" y="4963787"/>
              <a:ext cx="2413418" cy="1164413"/>
            </a:xfrm>
            <a:prstGeom prst="triangle">
              <a:avLst>
                <a:gd name="adj" fmla="val 49651"/>
              </a:avLst>
            </a:prstGeom>
            <a:solidFill>
              <a:schemeClr val="accent2">
                <a:alpha val="90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1" name="ïṩḻîḍê">
              <a:extLst>
                <a:ext uri="{FF2B5EF4-FFF2-40B4-BE49-F238E27FC236}">
                  <a16:creationId xmlns="" xmlns:a16="http://schemas.microsoft.com/office/drawing/2014/main" id="{9D212F46-5D17-488A-9A07-A3694C6D322F}"/>
                </a:ext>
              </a:extLst>
            </p:cNvPr>
            <p:cNvSpPr/>
            <p:nvPr/>
          </p:nvSpPr>
          <p:spPr>
            <a:xfrm>
              <a:off x="2771669" y="4821135"/>
              <a:ext cx="2413418" cy="1307065"/>
            </a:xfrm>
            <a:prstGeom prst="triangle">
              <a:avLst/>
            </a:prstGeom>
            <a:solidFill>
              <a:schemeClr val="accent2">
                <a:alpha val="90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2" name="îṩļïďè">
              <a:extLst>
                <a:ext uri="{FF2B5EF4-FFF2-40B4-BE49-F238E27FC236}">
                  <a16:creationId xmlns="" xmlns:a16="http://schemas.microsoft.com/office/drawing/2014/main" id="{23A09B6A-8891-476E-94E0-8B160A8F7798}"/>
                </a:ext>
              </a:extLst>
            </p:cNvPr>
            <p:cNvSpPr/>
            <p:nvPr/>
          </p:nvSpPr>
          <p:spPr bwMode="auto">
            <a:xfrm>
              <a:off x="3731414" y="5422126"/>
              <a:ext cx="493928" cy="417402"/>
            </a:xfrm>
            <a:custGeom>
              <a:avLst/>
              <a:gdLst>
                <a:gd name="connsiteX0" fmla="*/ 46038 w 338138"/>
                <a:gd name="connsiteY0" fmla="*/ 261938 h 285751"/>
                <a:gd name="connsiteX1" fmla="*/ 38100 w 338138"/>
                <a:gd name="connsiteY1" fmla="*/ 270670 h 285751"/>
                <a:gd name="connsiteX2" fmla="*/ 46038 w 338138"/>
                <a:gd name="connsiteY2" fmla="*/ 279402 h 285751"/>
                <a:gd name="connsiteX3" fmla="*/ 53976 w 338138"/>
                <a:gd name="connsiteY3" fmla="*/ 270670 h 285751"/>
                <a:gd name="connsiteX4" fmla="*/ 46038 w 338138"/>
                <a:gd name="connsiteY4" fmla="*/ 261938 h 285751"/>
                <a:gd name="connsiteX5" fmla="*/ 288131 w 338138"/>
                <a:gd name="connsiteY5" fmla="*/ 184150 h 285751"/>
                <a:gd name="connsiteX6" fmla="*/ 277812 w 338138"/>
                <a:gd name="connsiteY6" fmla="*/ 194469 h 285751"/>
                <a:gd name="connsiteX7" fmla="*/ 288131 w 338138"/>
                <a:gd name="connsiteY7" fmla="*/ 204788 h 285751"/>
                <a:gd name="connsiteX8" fmla="*/ 298450 w 338138"/>
                <a:gd name="connsiteY8" fmla="*/ 194469 h 285751"/>
                <a:gd name="connsiteX9" fmla="*/ 288131 w 338138"/>
                <a:gd name="connsiteY9" fmla="*/ 184150 h 285751"/>
                <a:gd name="connsiteX10" fmla="*/ 19050 w 338138"/>
                <a:gd name="connsiteY10" fmla="*/ 165100 h 285751"/>
                <a:gd name="connsiteX11" fmla="*/ 19050 w 338138"/>
                <a:gd name="connsiteY11" fmla="*/ 242888 h 285751"/>
                <a:gd name="connsiteX12" fmla="*/ 73025 w 338138"/>
                <a:gd name="connsiteY12" fmla="*/ 242888 h 285751"/>
                <a:gd name="connsiteX13" fmla="*/ 73025 w 338138"/>
                <a:gd name="connsiteY13" fmla="*/ 165100 h 285751"/>
                <a:gd name="connsiteX14" fmla="*/ 12010 w 338138"/>
                <a:gd name="connsiteY14" fmla="*/ 141288 h 285751"/>
                <a:gd name="connsiteX15" fmla="*/ 81400 w 338138"/>
                <a:gd name="connsiteY15" fmla="*/ 141288 h 285751"/>
                <a:gd name="connsiteX16" fmla="*/ 92075 w 338138"/>
                <a:gd name="connsiteY16" fmla="*/ 153107 h 285751"/>
                <a:gd name="connsiteX17" fmla="*/ 92075 w 338138"/>
                <a:gd name="connsiteY17" fmla="*/ 273932 h 285751"/>
                <a:gd name="connsiteX18" fmla="*/ 81400 w 338138"/>
                <a:gd name="connsiteY18" fmla="*/ 285751 h 285751"/>
                <a:gd name="connsiteX19" fmla="*/ 12010 w 338138"/>
                <a:gd name="connsiteY19" fmla="*/ 285751 h 285751"/>
                <a:gd name="connsiteX20" fmla="*/ 0 w 338138"/>
                <a:gd name="connsiteY20" fmla="*/ 273932 h 285751"/>
                <a:gd name="connsiteX21" fmla="*/ 0 w 338138"/>
                <a:gd name="connsiteY21" fmla="*/ 153107 h 285751"/>
                <a:gd name="connsiteX22" fmla="*/ 12010 w 338138"/>
                <a:gd name="connsiteY22" fmla="*/ 141288 h 285751"/>
                <a:gd name="connsiteX23" fmla="*/ 55002 w 338138"/>
                <a:gd name="connsiteY23" fmla="*/ 82550 h 285751"/>
                <a:gd name="connsiteX24" fmla="*/ 175185 w 338138"/>
                <a:gd name="connsiteY24" fmla="*/ 82550 h 285751"/>
                <a:gd name="connsiteX25" fmla="*/ 193675 w 338138"/>
                <a:gd name="connsiteY25" fmla="*/ 99703 h 285751"/>
                <a:gd name="connsiteX26" fmla="*/ 193675 w 338138"/>
                <a:gd name="connsiteY26" fmla="*/ 268597 h 285751"/>
                <a:gd name="connsiteX27" fmla="*/ 175185 w 338138"/>
                <a:gd name="connsiteY27" fmla="*/ 285750 h 285751"/>
                <a:gd name="connsiteX28" fmla="*/ 107830 w 338138"/>
                <a:gd name="connsiteY28" fmla="*/ 285750 h 285751"/>
                <a:gd name="connsiteX29" fmla="*/ 109151 w 338138"/>
                <a:gd name="connsiteY29" fmla="*/ 276514 h 285751"/>
                <a:gd name="connsiteX30" fmla="*/ 109151 w 338138"/>
                <a:gd name="connsiteY30" fmla="*/ 273875 h 285751"/>
                <a:gd name="connsiteX31" fmla="*/ 115754 w 338138"/>
                <a:gd name="connsiteY31" fmla="*/ 275194 h 285751"/>
                <a:gd name="connsiteX32" fmla="*/ 124999 w 338138"/>
                <a:gd name="connsiteY32" fmla="*/ 264639 h 285751"/>
                <a:gd name="connsiteX33" fmla="*/ 115754 w 338138"/>
                <a:gd name="connsiteY33" fmla="*/ 254083 h 285751"/>
                <a:gd name="connsiteX34" fmla="*/ 109151 w 338138"/>
                <a:gd name="connsiteY34" fmla="*/ 256722 h 285751"/>
                <a:gd name="connsiteX35" fmla="*/ 109151 w 338138"/>
                <a:gd name="connsiteY35" fmla="*/ 235610 h 285751"/>
                <a:gd name="connsiteX36" fmla="*/ 168582 w 338138"/>
                <a:gd name="connsiteY36" fmla="*/ 235610 h 285751"/>
                <a:gd name="connsiteX37" fmla="*/ 168582 w 338138"/>
                <a:gd name="connsiteY37" fmla="*/ 110259 h 285751"/>
                <a:gd name="connsiteX38" fmla="*/ 61606 w 338138"/>
                <a:gd name="connsiteY38" fmla="*/ 110259 h 285751"/>
                <a:gd name="connsiteX39" fmla="*/ 61606 w 338138"/>
                <a:gd name="connsiteY39" fmla="*/ 126093 h 285751"/>
                <a:gd name="connsiteX40" fmla="*/ 36512 w 338138"/>
                <a:gd name="connsiteY40" fmla="*/ 126093 h 285751"/>
                <a:gd name="connsiteX41" fmla="*/ 36512 w 338138"/>
                <a:gd name="connsiteY41" fmla="*/ 99703 h 285751"/>
                <a:gd name="connsiteX42" fmla="*/ 55002 w 338138"/>
                <a:gd name="connsiteY42" fmla="*/ 82550 h 285751"/>
                <a:gd name="connsiteX43" fmla="*/ 102729 w 338138"/>
                <a:gd name="connsiteY43" fmla="*/ 0 h 285751"/>
                <a:gd name="connsiteX44" fmla="*/ 305260 w 338138"/>
                <a:gd name="connsiteY44" fmla="*/ 0 h 285751"/>
                <a:gd name="connsiteX45" fmla="*/ 338138 w 338138"/>
                <a:gd name="connsiteY45" fmla="*/ 34237 h 285751"/>
                <a:gd name="connsiteX46" fmla="*/ 338138 w 338138"/>
                <a:gd name="connsiteY46" fmla="*/ 188306 h 285751"/>
                <a:gd name="connsiteX47" fmla="*/ 305260 w 338138"/>
                <a:gd name="connsiteY47" fmla="*/ 221226 h 285751"/>
                <a:gd name="connsiteX48" fmla="*/ 234242 w 338138"/>
                <a:gd name="connsiteY48" fmla="*/ 221226 h 285751"/>
                <a:gd name="connsiteX49" fmla="*/ 234242 w 338138"/>
                <a:gd name="connsiteY49" fmla="*/ 243612 h 285751"/>
                <a:gd name="connsiteX50" fmla="*/ 265806 w 338138"/>
                <a:gd name="connsiteY50" fmla="*/ 243612 h 285751"/>
                <a:gd name="connsiteX51" fmla="*/ 277642 w 338138"/>
                <a:gd name="connsiteY51" fmla="*/ 256780 h 285751"/>
                <a:gd name="connsiteX52" fmla="*/ 277642 w 338138"/>
                <a:gd name="connsiteY52" fmla="*/ 272582 h 285751"/>
                <a:gd name="connsiteX53" fmla="*/ 265806 w 338138"/>
                <a:gd name="connsiteY53" fmla="*/ 285750 h 285751"/>
                <a:gd name="connsiteX54" fmla="*/ 205309 w 338138"/>
                <a:gd name="connsiteY54" fmla="*/ 285750 h 285751"/>
                <a:gd name="connsiteX55" fmla="*/ 210570 w 338138"/>
                <a:gd name="connsiteY55" fmla="*/ 269948 h 285751"/>
                <a:gd name="connsiteX56" fmla="*/ 210570 w 338138"/>
                <a:gd name="connsiteY56" fmla="*/ 213325 h 285751"/>
                <a:gd name="connsiteX57" fmla="*/ 210570 w 338138"/>
                <a:gd name="connsiteY57" fmla="*/ 172504 h 285751"/>
                <a:gd name="connsiteX58" fmla="*/ 296054 w 338138"/>
                <a:gd name="connsiteY58" fmla="*/ 172504 h 285751"/>
                <a:gd name="connsiteX59" fmla="*/ 309205 w 338138"/>
                <a:gd name="connsiteY59" fmla="*/ 159335 h 285751"/>
                <a:gd name="connsiteX60" fmla="*/ 309205 w 338138"/>
                <a:gd name="connsiteY60" fmla="*/ 39504 h 285751"/>
                <a:gd name="connsiteX61" fmla="*/ 296054 w 338138"/>
                <a:gd name="connsiteY61" fmla="*/ 27653 h 285751"/>
                <a:gd name="connsiteX62" fmla="*/ 110620 w 338138"/>
                <a:gd name="connsiteY62" fmla="*/ 27653 h 285751"/>
                <a:gd name="connsiteX63" fmla="*/ 98783 w 338138"/>
                <a:gd name="connsiteY63" fmla="*/ 39504 h 285751"/>
                <a:gd name="connsiteX64" fmla="*/ 98783 w 338138"/>
                <a:gd name="connsiteY64" fmla="*/ 65841 h 285751"/>
                <a:gd name="connsiteX65" fmla="*/ 69850 w 338138"/>
                <a:gd name="connsiteY65" fmla="*/ 65841 h 285751"/>
                <a:gd name="connsiteX66" fmla="*/ 69850 w 338138"/>
                <a:gd name="connsiteY66" fmla="*/ 34237 h 285751"/>
                <a:gd name="connsiteX67" fmla="*/ 102729 w 338138"/>
                <a:gd name="connsiteY67" fmla="*/ 0 h 285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338138" h="285751">
                  <a:moveTo>
                    <a:pt x="46038" y="261938"/>
                  </a:moveTo>
                  <a:cubicBezTo>
                    <a:pt x="41654" y="261938"/>
                    <a:pt x="38100" y="265847"/>
                    <a:pt x="38100" y="270670"/>
                  </a:cubicBezTo>
                  <a:cubicBezTo>
                    <a:pt x="38100" y="275493"/>
                    <a:pt x="41654" y="279402"/>
                    <a:pt x="46038" y="279402"/>
                  </a:cubicBezTo>
                  <a:cubicBezTo>
                    <a:pt x="50422" y="279402"/>
                    <a:pt x="53976" y="275493"/>
                    <a:pt x="53976" y="270670"/>
                  </a:cubicBezTo>
                  <a:cubicBezTo>
                    <a:pt x="53976" y="265847"/>
                    <a:pt x="50422" y="261938"/>
                    <a:pt x="46038" y="261938"/>
                  </a:cubicBezTo>
                  <a:close/>
                  <a:moveTo>
                    <a:pt x="288131" y="184150"/>
                  </a:moveTo>
                  <a:cubicBezTo>
                    <a:pt x="282432" y="184150"/>
                    <a:pt x="277812" y="188770"/>
                    <a:pt x="277812" y="194469"/>
                  </a:cubicBezTo>
                  <a:cubicBezTo>
                    <a:pt x="277812" y="200168"/>
                    <a:pt x="282432" y="204788"/>
                    <a:pt x="288131" y="204788"/>
                  </a:cubicBezTo>
                  <a:cubicBezTo>
                    <a:pt x="293830" y="204788"/>
                    <a:pt x="298450" y="200168"/>
                    <a:pt x="298450" y="194469"/>
                  </a:cubicBezTo>
                  <a:cubicBezTo>
                    <a:pt x="298450" y="188770"/>
                    <a:pt x="293830" y="184150"/>
                    <a:pt x="288131" y="184150"/>
                  </a:cubicBezTo>
                  <a:close/>
                  <a:moveTo>
                    <a:pt x="19050" y="165100"/>
                  </a:moveTo>
                  <a:lnTo>
                    <a:pt x="19050" y="242888"/>
                  </a:lnTo>
                  <a:lnTo>
                    <a:pt x="73025" y="242888"/>
                  </a:lnTo>
                  <a:lnTo>
                    <a:pt x="73025" y="165100"/>
                  </a:lnTo>
                  <a:close/>
                  <a:moveTo>
                    <a:pt x="12010" y="141288"/>
                  </a:moveTo>
                  <a:cubicBezTo>
                    <a:pt x="12010" y="141288"/>
                    <a:pt x="12010" y="141288"/>
                    <a:pt x="81400" y="141288"/>
                  </a:cubicBezTo>
                  <a:cubicBezTo>
                    <a:pt x="86738" y="141288"/>
                    <a:pt x="92075" y="146541"/>
                    <a:pt x="92075" y="153107"/>
                  </a:cubicBezTo>
                  <a:cubicBezTo>
                    <a:pt x="92075" y="153107"/>
                    <a:pt x="92075" y="153107"/>
                    <a:pt x="92075" y="273932"/>
                  </a:cubicBezTo>
                  <a:cubicBezTo>
                    <a:pt x="92075" y="280498"/>
                    <a:pt x="86738" y="285751"/>
                    <a:pt x="81400" y="285751"/>
                  </a:cubicBezTo>
                  <a:cubicBezTo>
                    <a:pt x="81400" y="285751"/>
                    <a:pt x="81400" y="285751"/>
                    <a:pt x="12010" y="285751"/>
                  </a:cubicBezTo>
                  <a:cubicBezTo>
                    <a:pt x="5337" y="285751"/>
                    <a:pt x="0" y="280498"/>
                    <a:pt x="0" y="273932"/>
                  </a:cubicBezTo>
                  <a:cubicBezTo>
                    <a:pt x="0" y="273932"/>
                    <a:pt x="0" y="273932"/>
                    <a:pt x="0" y="153107"/>
                  </a:cubicBezTo>
                  <a:cubicBezTo>
                    <a:pt x="0" y="146541"/>
                    <a:pt x="5337" y="141288"/>
                    <a:pt x="12010" y="141288"/>
                  </a:cubicBezTo>
                  <a:close/>
                  <a:moveTo>
                    <a:pt x="55002" y="82550"/>
                  </a:moveTo>
                  <a:cubicBezTo>
                    <a:pt x="55002" y="82550"/>
                    <a:pt x="55002" y="82550"/>
                    <a:pt x="175185" y="82550"/>
                  </a:cubicBezTo>
                  <a:cubicBezTo>
                    <a:pt x="185751" y="82550"/>
                    <a:pt x="193675" y="90467"/>
                    <a:pt x="193675" y="99703"/>
                  </a:cubicBezTo>
                  <a:cubicBezTo>
                    <a:pt x="193675" y="99703"/>
                    <a:pt x="193675" y="99703"/>
                    <a:pt x="193675" y="268597"/>
                  </a:cubicBezTo>
                  <a:cubicBezTo>
                    <a:pt x="193675" y="277833"/>
                    <a:pt x="185751" y="285750"/>
                    <a:pt x="175185" y="285750"/>
                  </a:cubicBezTo>
                  <a:cubicBezTo>
                    <a:pt x="175185" y="285750"/>
                    <a:pt x="175185" y="285750"/>
                    <a:pt x="107830" y="285750"/>
                  </a:cubicBezTo>
                  <a:cubicBezTo>
                    <a:pt x="109151" y="283111"/>
                    <a:pt x="109151" y="280472"/>
                    <a:pt x="109151" y="276514"/>
                  </a:cubicBezTo>
                  <a:cubicBezTo>
                    <a:pt x="109151" y="276514"/>
                    <a:pt x="109151" y="276514"/>
                    <a:pt x="109151" y="273875"/>
                  </a:cubicBezTo>
                  <a:cubicBezTo>
                    <a:pt x="110471" y="273875"/>
                    <a:pt x="113113" y="275194"/>
                    <a:pt x="115754" y="275194"/>
                  </a:cubicBezTo>
                  <a:cubicBezTo>
                    <a:pt x="121037" y="275194"/>
                    <a:pt x="124999" y="271236"/>
                    <a:pt x="124999" y="264639"/>
                  </a:cubicBezTo>
                  <a:cubicBezTo>
                    <a:pt x="124999" y="259361"/>
                    <a:pt x="121037" y="254083"/>
                    <a:pt x="115754" y="254083"/>
                  </a:cubicBezTo>
                  <a:cubicBezTo>
                    <a:pt x="113113" y="254083"/>
                    <a:pt x="110471" y="255402"/>
                    <a:pt x="109151" y="256722"/>
                  </a:cubicBezTo>
                  <a:cubicBezTo>
                    <a:pt x="109151" y="256722"/>
                    <a:pt x="109151" y="256722"/>
                    <a:pt x="109151" y="235610"/>
                  </a:cubicBezTo>
                  <a:cubicBezTo>
                    <a:pt x="109151" y="235610"/>
                    <a:pt x="109151" y="235610"/>
                    <a:pt x="168582" y="235610"/>
                  </a:cubicBezTo>
                  <a:cubicBezTo>
                    <a:pt x="168582" y="235610"/>
                    <a:pt x="168582" y="235610"/>
                    <a:pt x="168582" y="110259"/>
                  </a:cubicBezTo>
                  <a:cubicBezTo>
                    <a:pt x="168582" y="110259"/>
                    <a:pt x="168582" y="110259"/>
                    <a:pt x="61606" y="110259"/>
                  </a:cubicBezTo>
                  <a:cubicBezTo>
                    <a:pt x="61606" y="110259"/>
                    <a:pt x="61606" y="110259"/>
                    <a:pt x="61606" y="126093"/>
                  </a:cubicBezTo>
                  <a:cubicBezTo>
                    <a:pt x="61606" y="126093"/>
                    <a:pt x="61606" y="126093"/>
                    <a:pt x="36512" y="126093"/>
                  </a:cubicBezTo>
                  <a:cubicBezTo>
                    <a:pt x="36512" y="126093"/>
                    <a:pt x="36512" y="126093"/>
                    <a:pt x="36512" y="99703"/>
                  </a:cubicBezTo>
                  <a:cubicBezTo>
                    <a:pt x="36512" y="90467"/>
                    <a:pt x="45757" y="82550"/>
                    <a:pt x="55002" y="82550"/>
                  </a:cubicBezTo>
                  <a:close/>
                  <a:moveTo>
                    <a:pt x="102729" y="0"/>
                  </a:moveTo>
                  <a:cubicBezTo>
                    <a:pt x="102729" y="0"/>
                    <a:pt x="102729" y="0"/>
                    <a:pt x="305260" y="0"/>
                  </a:cubicBezTo>
                  <a:cubicBezTo>
                    <a:pt x="323672" y="0"/>
                    <a:pt x="338138" y="15802"/>
                    <a:pt x="338138" y="34237"/>
                  </a:cubicBezTo>
                  <a:cubicBezTo>
                    <a:pt x="338138" y="34237"/>
                    <a:pt x="338138" y="34237"/>
                    <a:pt x="338138" y="188306"/>
                  </a:cubicBezTo>
                  <a:cubicBezTo>
                    <a:pt x="338138" y="206741"/>
                    <a:pt x="323672" y="221226"/>
                    <a:pt x="305260" y="221226"/>
                  </a:cubicBezTo>
                  <a:cubicBezTo>
                    <a:pt x="305260" y="221226"/>
                    <a:pt x="305260" y="221226"/>
                    <a:pt x="234242" y="221226"/>
                  </a:cubicBezTo>
                  <a:cubicBezTo>
                    <a:pt x="234242" y="221226"/>
                    <a:pt x="234242" y="221226"/>
                    <a:pt x="234242" y="243612"/>
                  </a:cubicBezTo>
                  <a:cubicBezTo>
                    <a:pt x="234242" y="243612"/>
                    <a:pt x="234242" y="243612"/>
                    <a:pt x="265806" y="243612"/>
                  </a:cubicBezTo>
                  <a:cubicBezTo>
                    <a:pt x="272381" y="243612"/>
                    <a:pt x="277642" y="250196"/>
                    <a:pt x="277642" y="256780"/>
                  </a:cubicBezTo>
                  <a:cubicBezTo>
                    <a:pt x="277642" y="256780"/>
                    <a:pt x="277642" y="256780"/>
                    <a:pt x="277642" y="272582"/>
                  </a:cubicBezTo>
                  <a:cubicBezTo>
                    <a:pt x="277642" y="280483"/>
                    <a:pt x="272381" y="285750"/>
                    <a:pt x="265806" y="285750"/>
                  </a:cubicBezTo>
                  <a:cubicBezTo>
                    <a:pt x="265806" y="285750"/>
                    <a:pt x="265806" y="285750"/>
                    <a:pt x="205309" y="285750"/>
                  </a:cubicBezTo>
                  <a:cubicBezTo>
                    <a:pt x="207940" y="280483"/>
                    <a:pt x="209255" y="275216"/>
                    <a:pt x="210570" y="269948"/>
                  </a:cubicBezTo>
                  <a:cubicBezTo>
                    <a:pt x="210570" y="268632"/>
                    <a:pt x="210570" y="213325"/>
                    <a:pt x="210570" y="213325"/>
                  </a:cubicBezTo>
                  <a:cubicBezTo>
                    <a:pt x="210570" y="213325"/>
                    <a:pt x="210570" y="213325"/>
                    <a:pt x="210570" y="172504"/>
                  </a:cubicBezTo>
                  <a:cubicBezTo>
                    <a:pt x="210570" y="172504"/>
                    <a:pt x="210570" y="172504"/>
                    <a:pt x="296054" y="172504"/>
                  </a:cubicBezTo>
                  <a:cubicBezTo>
                    <a:pt x="303945" y="172504"/>
                    <a:pt x="309205" y="165920"/>
                    <a:pt x="309205" y="159335"/>
                  </a:cubicBezTo>
                  <a:cubicBezTo>
                    <a:pt x="309205" y="159335"/>
                    <a:pt x="309205" y="159335"/>
                    <a:pt x="309205" y="39504"/>
                  </a:cubicBezTo>
                  <a:cubicBezTo>
                    <a:pt x="309205" y="32920"/>
                    <a:pt x="303945" y="27653"/>
                    <a:pt x="296054" y="27653"/>
                  </a:cubicBezTo>
                  <a:cubicBezTo>
                    <a:pt x="296054" y="27653"/>
                    <a:pt x="296054" y="27653"/>
                    <a:pt x="110620" y="27653"/>
                  </a:cubicBezTo>
                  <a:cubicBezTo>
                    <a:pt x="104044" y="27653"/>
                    <a:pt x="98783" y="32920"/>
                    <a:pt x="98783" y="39504"/>
                  </a:cubicBezTo>
                  <a:cubicBezTo>
                    <a:pt x="98783" y="39504"/>
                    <a:pt x="98783" y="39504"/>
                    <a:pt x="98783" y="65841"/>
                  </a:cubicBezTo>
                  <a:cubicBezTo>
                    <a:pt x="98783" y="65841"/>
                    <a:pt x="98783" y="65841"/>
                    <a:pt x="69850" y="65841"/>
                  </a:cubicBezTo>
                  <a:cubicBezTo>
                    <a:pt x="69850" y="65841"/>
                    <a:pt x="69850" y="65841"/>
                    <a:pt x="69850" y="34237"/>
                  </a:cubicBezTo>
                  <a:cubicBezTo>
                    <a:pt x="69850" y="15802"/>
                    <a:pt x="84317" y="0"/>
                    <a:pt x="10272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3" name="íŝ1iďè">
              <a:extLst>
                <a:ext uri="{FF2B5EF4-FFF2-40B4-BE49-F238E27FC236}">
                  <a16:creationId xmlns="" xmlns:a16="http://schemas.microsoft.com/office/drawing/2014/main" id="{88C05E3B-DE51-4AB2-92FC-8795F1DE95DD}"/>
                </a:ext>
              </a:extLst>
            </p:cNvPr>
            <p:cNvSpPr/>
            <p:nvPr/>
          </p:nvSpPr>
          <p:spPr bwMode="auto">
            <a:xfrm>
              <a:off x="1620144" y="5422126"/>
              <a:ext cx="493928" cy="417402"/>
            </a:xfrm>
            <a:custGeom>
              <a:avLst/>
              <a:gdLst>
                <a:gd name="connsiteX0" fmla="*/ 46038 w 338138"/>
                <a:gd name="connsiteY0" fmla="*/ 261938 h 285751"/>
                <a:gd name="connsiteX1" fmla="*/ 38100 w 338138"/>
                <a:gd name="connsiteY1" fmla="*/ 270670 h 285751"/>
                <a:gd name="connsiteX2" fmla="*/ 46038 w 338138"/>
                <a:gd name="connsiteY2" fmla="*/ 279402 h 285751"/>
                <a:gd name="connsiteX3" fmla="*/ 53976 w 338138"/>
                <a:gd name="connsiteY3" fmla="*/ 270670 h 285751"/>
                <a:gd name="connsiteX4" fmla="*/ 46038 w 338138"/>
                <a:gd name="connsiteY4" fmla="*/ 261938 h 285751"/>
                <a:gd name="connsiteX5" fmla="*/ 288131 w 338138"/>
                <a:gd name="connsiteY5" fmla="*/ 184150 h 285751"/>
                <a:gd name="connsiteX6" fmla="*/ 277812 w 338138"/>
                <a:gd name="connsiteY6" fmla="*/ 194469 h 285751"/>
                <a:gd name="connsiteX7" fmla="*/ 288131 w 338138"/>
                <a:gd name="connsiteY7" fmla="*/ 204788 h 285751"/>
                <a:gd name="connsiteX8" fmla="*/ 298450 w 338138"/>
                <a:gd name="connsiteY8" fmla="*/ 194469 h 285751"/>
                <a:gd name="connsiteX9" fmla="*/ 288131 w 338138"/>
                <a:gd name="connsiteY9" fmla="*/ 184150 h 285751"/>
                <a:gd name="connsiteX10" fmla="*/ 19050 w 338138"/>
                <a:gd name="connsiteY10" fmla="*/ 165100 h 285751"/>
                <a:gd name="connsiteX11" fmla="*/ 19050 w 338138"/>
                <a:gd name="connsiteY11" fmla="*/ 242888 h 285751"/>
                <a:gd name="connsiteX12" fmla="*/ 73025 w 338138"/>
                <a:gd name="connsiteY12" fmla="*/ 242888 h 285751"/>
                <a:gd name="connsiteX13" fmla="*/ 73025 w 338138"/>
                <a:gd name="connsiteY13" fmla="*/ 165100 h 285751"/>
                <a:gd name="connsiteX14" fmla="*/ 12010 w 338138"/>
                <a:gd name="connsiteY14" fmla="*/ 141288 h 285751"/>
                <a:gd name="connsiteX15" fmla="*/ 81400 w 338138"/>
                <a:gd name="connsiteY15" fmla="*/ 141288 h 285751"/>
                <a:gd name="connsiteX16" fmla="*/ 92075 w 338138"/>
                <a:gd name="connsiteY16" fmla="*/ 153107 h 285751"/>
                <a:gd name="connsiteX17" fmla="*/ 92075 w 338138"/>
                <a:gd name="connsiteY17" fmla="*/ 273932 h 285751"/>
                <a:gd name="connsiteX18" fmla="*/ 81400 w 338138"/>
                <a:gd name="connsiteY18" fmla="*/ 285751 h 285751"/>
                <a:gd name="connsiteX19" fmla="*/ 12010 w 338138"/>
                <a:gd name="connsiteY19" fmla="*/ 285751 h 285751"/>
                <a:gd name="connsiteX20" fmla="*/ 0 w 338138"/>
                <a:gd name="connsiteY20" fmla="*/ 273932 h 285751"/>
                <a:gd name="connsiteX21" fmla="*/ 0 w 338138"/>
                <a:gd name="connsiteY21" fmla="*/ 153107 h 285751"/>
                <a:gd name="connsiteX22" fmla="*/ 12010 w 338138"/>
                <a:gd name="connsiteY22" fmla="*/ 141288 h 285751"/>
                <a:gd name="connsiteX23" fmla="*/ 55002 w 338138"/>
                <a:gd name="connsiteY23" fmla="*/ 82550 h 285751"/>
                <a:gd name="connsiteX24" fmla="*/ 175185 w 338138"/>
                <a:gd name="connsiteY24" fmla="*/ 82550 h 285751"/>
                <a:gd name="connsiteX25" fmla="*/ 193675 w 338138"/>
                <a:gd name="connsiteY25" fmla="*/ 99703 h 285751"/>
                <a:gd name="connsiteX26" fmla="*/ 193675 w 338138"/>
                <a:gd name="connsiteY26" fmla="*/ 268597 h 285751"/>
                <a:gd name="connsiteX27" fmla="*/ 175185 w 338138"/>
                <a:gd name="connsiteY27" fmla="*/ 285750 h 285751"/>
                <a:gd name="connsiteX28" fmla="*/ 107830 w 338138"/>
                <a:gd name="connsiteY28" fmla="*/ 285750 h 285751"/>
                <a:gd name="connsiteX29" fmla="*/ 109151 w 338138"/>
                <a:gd name="connsiteY29" fmla="*/ 276514 h 285751"/>
                <a:gd name="connsiteX30" fmla="*/ 109151 w 338138"/>
                <a:gd name="connsiteY30" fmla="*/ 273875 h 285751"/>
                <a:gd name="connsiteX31" fmla="*/ 115754 w 338138"/>
                <a:gd name="connsiteY31" fmla="*/ 275194 h 285751"/>
                <a:gd name="connsiteX32" fmla="*/ 124999 w 338138"/>
                <a:gd name="connsiteY32" fmla="*/ 264639 h 285751"/>
                <a:gd name="connsiteX33" fmla="*/ 115754 w 338138"/>
                <a:gd name="connsiteY33" fmla="*/ 254083 h 285751"/>
                <a:gd name="connsiteX34" fmla="*/ 109151 w 338138"/>
                <a:gd name="connsiteY34" fmla="*/ 256722 h 285751"/>
                <a:gd name="connsiteX35" fmla="*/ 109151 w 338138"/>
                <a:gd name="connsiteY35" fmla="*/ 235610 h 285751"/>
                <a:gd name="connsiteX36" fmla="*/ 168582 w 338138"/>
                <a:gd name="connsiteY36" fmla="*/ 235610 h 285751"/>
                <a:gd name="connsiteX37" fmla="*/ 168582 w 338138"/>
                <a:gd name="connsiteY37" fmla="*/ 110259 h 285751"/>
                <a:gd name="connsiteX38" fmla="*/ 61606 w 338138"/>
                <a:gd name="connsiteY38" fmla="*/ 110259 h 285751"/>
                <a:gd name="connsiteX39" fmla="*/ 61606 w 338138"/>
                <a:gd name="connsiteY39" fmla="*/ 126093 h 285751"/>
                <a:gd name="connsiteX40" fmla="*/ 36512 w 338138"/>
                <a:gd name="connsiteY40" fmla="*/ 126093 h 285751"/>
                <a:gd name="connsiteX41" fmla="*/ 36512 w 338138"/>
                <a:gd name="connsiteY41" fmla="*/ 99703 h 285751"/>
                <a:gd name="connsiteX42" fmla="*/ 55002 w 338138"/>
                <a:gd name="connsiteY42" fmla="*/ 82550 h 285751"/>
                <a:gd name="connsiteX43" fmla="*/ 102729 w 338138"/>
                <a:gd name="connsiteY43" fmla="*/ 0 h 285751"/>
                <a:gd name="connsiteX44" fmla="*/ 305260 w 338138"/>
                <a:gd name="connsiteY44" fmla="*/ 0 h 285751"/>
                <a:gd name="connsiteX45" fmla="*/ 338138 w 338138"/>
                <a:gd name="connsiteY45" fmla="*/ 34237 h 285751"/>
                <a:gd name="connsiteX46" fmla="*/ 338138 w 338138"/>
                <a:gd name="connsiteY46" fmla="*/ 188306 h 285751"/>
                <a:gd name="connsiteX47" fmla="*/ 305260 w 338138"/>
                <a:gd name="connsiteY47" fmla="*/ 221226 h 285751"/>
                <a:gd name="connsiteX48" fmla="*/ 234242 w 338138"/>
                <a:gd name="connsiteY48" fmla="*/ 221226 h 285751"/>
                <a:gd name="connsiteX49" fmla="*/ 234242 w 338138"/>
                <a:gd name="connsiteY49" fmla="*/ 243612 h 285751"/>
                <a:gd name="connsiteX50" fmla="*/ 265806 w 338138"/>
                <a:gd name="connsiteY50" fmla="*/ 243612 h 285751"/>
                <a:gd name="connsiteX51" fmla="*/ 277642 w 338138"/>
                <a:gd name="connsiteY51" fmla="*/ 256780 h 285751"/>
                <a:gd name="connsiteX52" fmla="*/ 277642 w 338138"/>
                <a:gd name="connsiteY52" fmla="*/ 272582 h 285751"/>
                <a:gd name="connsiteX53" fmla="*/ 265806 w 338138"/>
                <a:gd name="connsiteY53" fmla="*/ 285750 h 285751"/>
                <a:gd name="connsiteX54" fmla="*/ 205309 w 338138"/>
                <a:gd name="connsiteY54" fmla="*/ 285750 h 285751"/>
                <a:gd name="connsiteX55" fmla="*/ 210570 w 338138"/>
                <a:gd name="connsiteY55" fmla="*/ 269948 h 285751"/>
                <a:gd name="connsiteX56" fmla="*/ 210570 w 338138"/>
                <a:gd name="connsiteY56" fmla="*/ 213325 h 285751"/>
                <a:gd name="connsiteX57" fmla="*/ 210570 w 338138"/>
                <a:gd name="connsiteY57" fmla="*/ 172504 h 285751"/>
                <a:gd name="connsiteX58" fmla="*/ 296054 w 338138"/>
                <a:gd name="connsiteY58" fmla="*/ 172504 h 285751"/>
                <a:gd name="connsiteX59" fmla="*/ 309205 w 338138"/>
                <a:gd name="connsiteY59" fmla="*/ 159335 h 285751"/>
                <a:gd name="connsiteX60" fmla="*/ 309205 w 338138"/>
                <a:gd name="connsiteY60" fmla="*/ 39504 h 285751"/>
                <a:gd name="connsiteX61" fmla="*/ 296054 w 338138"/>
                <a:gd name="connsiteY61" fmla="*/ 27653 h 285751"/>
                <a:gd name="connsiteX62" fmla="*/ 110620 w 338138"/>
                <a:gd name="connsiteY62" fmla="*/ 27653 h 285751"/>
                <a:gd name="connsiteX63" fmla="*/ 98783 w 338138"/>
                <a:gd name="connsiteY63" fmla="*/ 39504 h 285751"/>
                <a:gd name="connsiteX64" fmla="*/ 98783 w 338138"/>
                <a:gd name="connsiteY64" fmla="*/ 65841 h 285751"/>
                <a:gd name="connsiteX65" fmla="*/ 69850 w 338138"/>
                <a:gd name="connsiteY65" fmla="*/ 65841 h 285751"/>
                <a:gd name="connsiteX66" fmla="*/ 69850 w 338138"/>
                <a:gd name="connsiteY66" fmla="*/ 34237 h 285751"/>
                <a:gd name="connsiteX67" fmla="*/ 102729 w 338138"/>
                <a:gd name="connsiteY67" fmla="*/ 0 h 285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338138" h="285751">
                  <a:moveTo>
                    <a:pt x="46038" y="261938"/>
                  </a:moveTo>
                  <a:cubicBezTo>
                    <a:pt x="41654" y="261938"/>
                    <a:pt x="38100" y="265847"/>
                    <a:pt x="38100" y="270670"/>
                  </a:cubicBezTo>
                  <a:cubicBezTo>
                    <a:pt x="38100" y="275493"/>
                    <a:pt x="41654" y="279402"/>
                    <a:pt x="46038" y="279402"/>
                  </a:cubicBezTo>
                  <a:cubicBezTo>
                    <a:pt x="50422" y="279402"/>
                    <a:pt x="53976" y="275493"/>
                    <a:pt x="53976" y="270670"/>
                  </a:cubicBezTo>
                  <a:cubicBezTo>
                    <a:pt x="53976" y="265847"/>
                    <a:pt x="50422" y="261938"/>
                    <a:pt x="46038" y="261938"/>
                  </a:cubicBezTo>
                  <a:close/>
                  <a:moveTo>
                    <a:pt x="288131" y="184150"/>
                  </a:moveTo>
                  <a:cubicBezTo>
                    <a:pt x="282432" y="184150"/>
                    <a:pt x="277812" y="188770"/>
                    <a:pt x="277812" y="194469"/>
                  </a:cubicBezTo>
                  <a:cubicBezTo>
                    <a:pt x="277812" y="200168"/>
                    <a:pt x="282432" y="204788"/>
                    <a:pt x="288131" y="204788"/>
                  </a:cubicBezTo>
                  <a:cubicBezTo>
                    <a:pt x="293830" y="204788"/>
                    <a:pt x="298450" y="200168"/>
                    <a:pt x="298450" y="194469"/>
                  </a:cubicBezTo>
                  <a:cubicBezTo>
                    <a:pt x="298450" y="188770"/>
                    <a:pt x="293830" y="184150"/>
                    <a:pt x="288131" y="184150"/>
                  </a:cubicBezTo>
                  <a:close/>
                  <a:moveTo>
                    <a:pt x="19050" y="165100"/>
                  </a:moveTo>
                  <a:lnTo>
                    <a:pt x="19050" y="242888"/>
                  </a:lnTo>
                  <a:lnTo>
                    <a:pt x="73025" y="242888"/>
                  </a:lnTo>
                  <a:lnTo>
                    <a:pt x="73025" y="165100"/>
                  </a:lnTo>
                  <a:close/>
                  <a:moveTo>
                    <a:pt x="12010" y="141288"/>
                  </a:moveTo>
                  <a:cubicBezTo>
                    <a:pt x="12010" y="141288"/>
                    <a:pt x="12010" y="141288"/>
                    <a:pt x="81400" y="141288"/>
                  </a:cubicBezTo>
                  <a:cubicBezTo>
                    <a:pt x="86738" y="141288"/>
                    <a:pt x="92075" y="146541"/>
                    <a:pt x="92075" y="153107"/>
                  </a:cubicBezTo>
                  <a:cubicBezTo>
                    <a:pt x="92075" y="153107"/>
                    <a:pt x="92075" y="153107"/>
                    <a:pt x="92075" y="273932"/>
                  </a:cubicBezTo>
                  <a:cubicBezTo>
                    <a:pt x="92075" y="280498"/>
                    <a:pt x="86738" y="285751"/>
                    <a:pt x="81400" y="285751"/>
                  </a:cubicBezTo>
                  <a:cubicBezTo>
                    <a:pt x="81400" y="285751"/>
                    <a:pt x="81400" y="285751"/>
                    <a:pt x="12010" y="285751"/>
                  </a:cubicBezTo>
                  <a:cubicBezTo>
                    <a:pt x="5337" y="285751"/>
                    <a:pt x="0" y="280498"/>
                    <a:pt x="0" y="273932"/>
                  </a:cubicBezTo>
                  <a:cubicBezTo>
                    <a:pt x="0" y="273932"/>
                    <a:pt x="0" y="273932"/>
                    <a:pt x="0" y="153107"/>
                  </a:cubicBezTo>
                  <a:cubicBezTo>
                    <a:pt x="0" y="146541"/>
                    <a:pt x="5337" y="141288"/>
                    <a:pt x="12010" y="141288"/>
                  </a:cubicBezTo>
                  <a:close/>
                  <a:moveTo>
                    <a:pt x="55002" y="82550"/>
                  </a:moveTo>
                  <a:cubicBezTo>
                    <a:pt x="55002" y="82550"/>
                    <a:pt x="55002" y="82550"/>
                    <a:pt x="175185" y="82550"/>
                  </a:cubicBezTo>
                  <a:cubicBezTo>
                    <a:pt x="185751" y="82550"/>
                    <a:pt x="193675" y="90467"/>
                    <a:pt x="193675" y="99703"/>
                  </a:cubicBezTo>
                  <a:cubicBezTo>
                    <a:pt x="193675" y="99703"/>
                    <a:pt x="193675" y="99703"/>
                    <a:pt x="193675" y="268597"/>
                  </a:cubicBezTo>
                  <a:cubicBezTo>
                    <a:pt x="193675" y="277833"/>
                    <a:pt x="185751" y="285750"/>
                    <a:pt x="175185" y="285750"/>
                  </a:cubicBezTo>
                  <a:cubicBezTo>
                    <a:pt x="175185" y="285750"/>
                    <a:pt x="175185" y="285750"/>
                    <a:pt x="107830" y="285750"/>
                  </a:cubicBezTo>
                  <a:cubicBezTo>
                    <a:pt x="109151" y="283111"/>
                    <a:pt x="109151" y="280472"/>
                    <a:pt x="109151" y="276514"/>
                  </a:cubicBezTo>
                  <a:cubicBezTo>
                    <a:pt x="109151" y="276514"/>
                    <a:pt x="109151" y="276514"/>
                    <a:pt x="109151" y="273875"/>
                  </a:cubicBezTo>
                  <a:cubicBezTo>
                    <a:pt x="110471" y="273875"/>
                    <a:pt x="113113" y="275194"/>
                    <a:pt x="115754" y="275194"/>
                  </a:cubicBezTo>
                  <a:cubicBezTo>
                    <a:pt x="121037" y="275194"/>
                    <a:pt x="124999" y="271236"/>
                    <a:pt x="124999" y="264639"/>
                  </a:cubicBezTo>
                  <a:cubicBezTo>
                    <a:pt x="124999" y="259361"/>
                    <a:pt x="121037" y="254083"/>
                    <a:pt x="115754" y="254083"/>
                  </a:cubicBezTo>
                  <a:cubicBezTo>
                    <a:pt x="113113" y="254083"/>
                    <a:pt x="110471" y="255402"/>
                    <a:pt x="109151" y="256722"/>
                  </a:cubicBezTo>
                  <a:cubicBezTo>
                    <a:pt x="109151" y="256722"/>
                    <a:pt x="109151" y="256722"/>
                    <a:pt x="109151" y="235610"/>
                  </a:cubicBezTo>
                  <a:cubicBezTo>
                    <a:pt x="109151" y="235610"/>
                    <a:pt x="109151" y="235610"/>
                    <a:pt x="168582" y="235610"/>
                  </a:cubicBezTo>
                  <a:cubicBezTo>
                    <a:pt x="168582" y="235610"/>
                    <a:pt x="168582" y="235610"/>
                    <a:pt x="168582" y="110259"/>
                  </a:cubicBezTo>
                  <a:cubicBezTo>
                    <a:pt x="168582" y="110259"/>
                    <a:pt x="168582" y="110259"/>
                    <a:pt x="61606" y="110259"/>
                  </a:cubicBezTo>
                  <a:cubicBezTo>
                    <a:pt x="61606" y="110259"/>
                    <a:pt x="61606" y="110259"/>
                    <a:pt x="61606" y="126093"/>
                  </a:cubicBezTo>
                  <a:cubicBezTo>
                    <a:pt x="61606" y="126093"/>
                    <a:pt x="61606" y="126093"/>
                    <a:pt x="36512" y="126093"/>
                  </a:cubicBezTo>
                  <a:cubicBezTo>
                    <a:pt x="36512" y="126093"/>
                    <a:pt x="36512" y="126093"/>
                    <a:pt x="36512" y="99703"/>
                  </a:cubicBezTo>
                  <a:cubicBezTo>
                    <a:pt x="36512" y="90467"/>
                    <a:pt x="45757" y="82550"/>
                    <a:pt x="55002" y="82550"/>
                  </a:cubicBezTo>
                  <a:close/>
                  <a:moveTo>
                    <a:pt x="102729" y="0"/>
                  </a:moveTo>
                  <a:cubicBezTo>
                    <a:pt x="102729" y="0"/>
                    <a:pt x="102729" y="0"/>
                    <a:pt x="305260" y="0"/>
                  </a:cubicBezTo>
                  <a:cubicBezTo>
                    <a:pt x="323672" y="0"/>
                    <a:pt x="338138" y="15802"/>
                    <a:pt x="338138" y="34237"/>
                  </a:cubicBezTo>
                  <a:cubicBezTo>
                    <a:pt x="338138" y="34237"/>
                    <a:pt x="338138" y="34237"/>
                    <a:pt x="338138" y="188306"/>
                  </a:cubicBezTo>
                  <a:cubicBezTo>
                    <a:pt x="338138" y="206741"/>
                    <a:pt x="323672" y="221226"/>
                    <a:pt x="305260" y="221226"/>
                  </a:cubicBezTo>
                  <a:cubicBezTo>
                    <a:pt x="305260" y="221226"/>
                    <a:pt x="305260" y="221226"/>
                    <a:pt x="234242" y="221226"/>
                  </a:cubicBezTo>
                  <a:cubicBezTo>
                    <a:pt x="234242" y="221226"/>
                    <a:pt x="234242" y="221226"/>
                    <a:pt x="234242" y="243612"/>
                  </a:cubicBezTo>
                  <a:cubicBezTo>
                    <a:pt x="234242" y="243612"/>
                    <a:pt x="234242" y="243612"/>
                    <a:pt x="265806" y="243612"/>
                  </a:cubicBezTo>
                  <a:cubicBezTo>
                    <a:pt x="272381" y="243612"/>
                    <a:pt x="277642" y="250196"/>
                    <a:pt x="277642" y="256780"/>
                  </a:cubicBezTo>
                  <a:cubicBezTo>
                    <a:pt x="277642" y="256780"/>
                    <a:pt x="277642" y="256780"/>
                    <a:pt x="277642" y="272582"/>
                  </a:cubicBezTo>
                  <a:cubicBezTo>
                    <a:pt x="277642" y="280483"/>
                    <a:pt x="272381" y="285750"/>
                    <a:pt x="265806" y="285750"/>
                  </a:cubicBezTo>
                  <a:cubicBezTo>
                    <a:pt x="265806" y="285750"/>
                    <a:pt x="265806" y="285750"/>
                    <a:pt x="205309" y="285750"/>
                  </a:cubicBezTo>
                  <a:cubicBezTo>
                    <a:pt x="207940" y="280483"/>
                    <a:pt x="209255" y="275216"/>
                    <a:pt x="210570" y="269948"/>
                  </a:cubicBezTo>
                  <a:cubicBezTo>
                    <a:pt x="210570" y="268632"/>
                    <a:pt x="210570" y="213325"/>
                    <a:pt x="210570" y="213325"/>
                  </a:cubicBezTo>
                  <a:cubicBezTo>
                    <a:pt x="210570" y="213325"/>
                    <a:pt x="210570" y="213325"/>
                    <a:pt x="210570" y="172504"/>
                  </a:cubicBezTo>
                  <a:cubicBezTo>
                    <a:pt x="210570" y="172504"/>
                    <a:pt x="210570" y="172504"/>
                    <a:pt x="296054" y="172504"/>
                  </a:cubicBezTo>
                  <a:cubicBezTo>
                    <a:pt x="303945" y="172504"/>
                    <a:pt x="309205" y="165920"/>
                    <a:pt x="309205" y="159335"/>
                  </a:cubicBezTo>
                  <a:cubicBezTo>
                    <a:pt x="309205" y="159335"/>
                    <a:pt x="309205" y="159335"/>
                    <a:pt x="309205" y="39504"/>
                  </a:cubicBezTo>
                  <a:cubicBezTo>
                    <a:pt x="309205" y="32920"/>
                    <a:pt x="303945" y="27653"/>
                    <a:pt x="296054" y="27653"/>
                  </a:cubicBezTo>
                  <a:cubicBezTo>
                    <a:pt x="296054" y="27653"/>
                    <a:pt x="296054" y="27653"/>
                    <a:pt x="110620" y="27653"/>
                  </a:cubicBezTo>
                  <a:cubicBezTo>
                    <a:pt x="104044" y="27653"/>
                    <a:pt x="98783" y="32920"/>
                    <a:pt x="98783" y="39504"/>
                  </a:cubicBezTo>
                  <a:cubicBezTo>
                    <a:pt x="98783" y="39504"/>
                    <a:pt x="98783" y="39504"/>
                    <a:pt x="98783" y="65841"/>
                  </a:cubicBezTo>
                  <a:cubicBezTo>
                    <a:pt x="98783" y="65841"/>
                    <a:pt x="98783" y="65841"/>
                    <a:pt x="69850" y="65841"/>
                  </a:cubicBezTo>
                  <a:cubicBezTo>
                    <a:pt x="69850" y="65841"/>
                    <a:pt x="69850" y="65841"/>
                    <a:pt x="69850" y="34237"/>
                  </a:cubicBezTo>
                  <a:cubicBezTo>
                    <a:pt x="69850" y="15802"/>
                    <a:pt x="84317" y="0"/>
                    <a:pt x="10272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4" name="ïṣ1iḍè">
              <a:extLst>
                <a:ext uri="{FF2B5EF4-FFF2-40B4-BE49-F238E27FC236}">
                  <a16:creationId xmlns="" xmlns:a16="http://schemas.microsoft.com/office/drawing/2014/main" id="{5A3A9039-EB24-4336-B6AB-4264D80E3291}"/>
                </a:ext>
              </a:extLst>
            </p:cNvPr>
            <p:cNvSpPr/>
            <p:nvPr/>
          </p:nvSpPr>
          <p:spPr bwMode="auto">
            <a:xfrm>
              <a:off x="10065224" y="5422126"/>
              <a:ext cx="493928" cy="417402"/>
            </a:xfrm>
            <a:custGeom>
              <a:avLst/>
              <a:gdLst>
                <a:gd name="connsiteX0" fmla="*/ 46038 w 338138"/>
                <a:gd name="connsiteY0" fmla="*/ 261938 h 285751"/>
                <a:gd name="connsiteX1" fmla="*/ 38100 w 338138"/>
                <a:gd name="connsiteY1" fmla="*/ 270670 h 285751"/>
                <a:gd name="connsiteX2" fmla="*/ 46038 w 338138"/>
                <a:gd name="connsiteY2" fmla="*/ 279402 h 285751"/>
                <a:gd name="connsiteX3" fmla="*/ 53976 w 338138"/>
                <a:gd name="connsiteY3" fmla="*/ 270670 h 285751"/>
                <a:gd name="connsiteX4" fmla="*/ 46038 w 338138"/>
                <a:gd name="connsiteY4" fmla="*/ 261938 h 285751"/>
                <a:gd name="connsiteX5" fmla="*/ 288131 w 338138"/>
                <a:gd name="connsiteY5" fmla="*/ 184150 h 285751"/>
                <a:gd name="connsiteX6" fmla="*/ 277812 w 338138"/>
                <a:gd name="connsiteY6" fmla="*/ 194469 h 285751"/>
                <a:gd name="connsiteX7" fmla="*/ 288131 w 338138"/>
                <a:gd name="connsiteY7" fmla="*/ 204788 h 285751"/>
                <a:gd name="connsiteX8" fmla="*/ 298450 w 338138"/>
                <a:gd name="connsiteY8" fmla="*/ 194469 h 285751"/>
                <a:gd name="connsiteX9" fmla="*/ 288131 w 338138"/>
                <a:gd name="connsiteY9" fmla="*/ 184150 h 285751"/>
                <a:gd name="connsiteX10" fmla="*/ 19050 w 338138"/>
                <a:gd name="connsiteY10" fmla="*/ 165100 h 285751"/>
                <a:gd name="connsiteX11" fmla="*/ 19050 w 338138"/>
                <a:gd name="connsiteY11" fmla="*/ 242888 h 285751"/>
                <a:gd name="connsiteX12" fmla="*/ 73025 w 338138"/>
                <a:gd name="connsiteY12" fmla="*/ 242888 h 285751"/>
                <a:gd name="connsiteX13" fmla="*/ 73025 w 338138"/>
                <a:gd name="connsiteY13" fmla="*/ 165100 h 285751"/>
                <a:gd name="connsiteX14" fmla="*/ 12010 w 338138"/>
                <a:gd name="connsiteY14" fmla="*/ 141288 h 285751"/>
                <a:gd name="connsiteX15" fmla="*/ 81400 w 338138"/>
                <a:gd name="connsiteY15" fmla="*/ 141288 h 285751"/>
                <a:gd name="connsiteX16" fmla="*/ 92075 w 338138"/>
                <a:gd name="connsiteY16" fmla="*/ 153107 h 285751"/>
                <a:gd name="connsiteX17" fmla="*/ 92075 w 338138"/>
                <a:gd name="connsiteY17" fmla="*/ 273932 h 285751"/>
                <a:gd name="connsiteX18" fmla="*/ 81400 w 338138"/>
                <a:gd name="connsiteY18" fmla="*/ 285751 h 285751"/>
                <a:gd name="connsiteX19" fmla="*/ 12010 w 338138"/>
                <a:gd name="connsiteY19" fmla="*/ 285751 h 285751"/>
                <a:gd name="connsiteX20" fmla="*/ 0 w 338138"/>
                <a:gd name="connsiteY20" fmla="*/ 273932 h 285751"/>
                <a:gd name="connsiteX21" fmla="*/ 0 w 338138"/>
                <a:gd name="connsiteY21" fmla="*/ 153107 h 285751"/>
                <a:gd name="connsiteX22" fmla="*/ 12010 w 338138"/>
                <a:gd name="connsiteY22" fmla="*/ 141288 h 285751"/>
                <a:gd name="connsiteX23" fmla="*/ 55002 w 338138"/>
                <a:gd name="connsiteY23" fmla="*/ 82550 h 285751"/>
                <a:gd name="connsiteX24" fmla="*/ 175185 w 338138"/>
                <a:gd name="connsiteY24" fmla="*/ 82550 h 285751"/>
                <a:gd name="connsiteX25" fmla="*/ 193675 w 338138"/>
                <a:gd name="connsiteY25" fmla="*/ 99703 h 285751"/>
                <a:gd name="connsiteX26" fmla="*/ 193675 w 338138"/>
                <a:gd name="connsiteY26" fmla="*/ 268597 h 285751"/>
                <a:gd name="connsiteX27" fmla="*/ 175185 w 338138"/>
                <a:gd name="connsiteY27" fmla="*/ 285750 h 285751"/>
                <a:gd name="connsiteX28" fmla="*/ 107830 w 338138"/>
                <a:gd name="connsiteY28" fmla="*/ 285750 h 285751"/>
                <a:gd name="connsiteX29" fmla="*/ 109151 w 338138"/>
                <a:gd name="connsiteY29" fmla="*/ 276514 h 285751"/>
                <a:gd name="connsiteX30" fmla="*/ 109151 w 338138"/>
                <a:gd name="connsiteY30" fmla="*/ 273875 h 285751"/>
                <a:gd name="connsiteX31" fmla="*/ 115754 w 338138"/>
                <a:gd name="connsiteY31" fmla="*/ 275194 h 285751"/>
                <a:gd name="connsiteX32" fmla="*/ 124999 w 338138"/>
                <a:gd name="connsiteY32" fmla="*/ 264639 h 285751"/>
                <a:gd name="connsiteX33" fmla="*/ 115754 w 338138"/>
                <a:gd name="connsiteY33" fmla="*/ 254083 h 285751"/>
                <a:gd name="connsiteX34" fmla="*/ 109151 w 338138"/>
                <a:gd name="connsiteY34" fmla="*/ 256722 h 285751"/>
                <a:gd name="connsiteX35" fmla="*/ 109151 w 338138"/>
                <a:gd name="connsiteY35" fmla="*/ 235610 h 285751"/>
                <a:gd name="connsiteX36" fmla="*/ 168582 w 338138"/>
                <a:gd name="connsiteY36" fmla="*/ 235610 h 285751"/>
                <a:gd name="connsiteX37" fmla="*/ 168582 w 338138"/>
                <a:gd name="connsiteY37" fmla="*/ 110259 h 285751"/>
                <a:gd name="connsiteX38" fmla="*/ 61606 w 338138"/>
                <a:gd name="connsiteY38" fmla="*/ 110259 h 285751"/>
                <a:gd name="connsiteX39" fmla="*/ 61606 w 338138"/>
                <a:gd name="connsiteY39" fmla="*/ 126093 h 285751"/>
                <a:gd name="connsiteX40" fmla="*/ 36512 w 338138"/>
                <a:gd name="connsiteY40" fmla="*/ 126093 h 285751"/>
                <a:gd name="connsiteX41" fmla="*/ 36512 w 338138"/>
                <a:gd name="connsiteY41" fmla="*/ 99703 h 285751"/>
                <a:gd name="connsiteX42" fmla="*/ 55002 w 338138"/>
                <a:gd name="connsiteY42" fmla="*/ 82550 h 285751"/>
                <a:gd name="connsiteX43" fmla="*/ 102729 w 338138"/>
                <a:gd name="connsiteY43" fmla="*/ 0 h 285751"/>
                <a:gd name="connsiteX44" fmla="*/ 305260 w 338138"/>
                <a:gd name="connsiteY44" fmla="*/ 0 h 285751"/>
                <a:gd name="connsiteX45" fmla="*/ 338138 w 338138"/>
                <a:gd name="connsiteY45" fmla="*/ 34237 h 285751"/>
                <a:gd name="connsiteX46" fmla="*/ 338138 w 338138"/>
                <a:gd name="connsiteY46" fmla="*/ 188306 h 285751"/>
                <a:gd name="connsiteX47" fmla="*/ 305260 w 338138"/>
                <a:gd name="connsiteY47" fmla="*/ 221226 h 285751"/>
                <a:gd name="connsiteX48" fmla="*/ 234242 w 338138"/>
                <a:gd name="connsiteY48" fmla="*/ 221226 h 285751"/>
                <a:gd name="connsiteX49" fmla="*/ 234242 w 338138"/>
                <a:gd name="connsiteY49" fmla="*/ 243612 h 285751"/>
                <a:gd name="connsiteX50" fmla="*/ 265806 w 338138"/>
                <a:gd name="connsiteY50" fmla="*/ 243612 h 285751"/>
                <a:gd name="connsiteX51" fmla="*/ 277642 w 338138"/>
                <a:gd name="connsiteY51" fmla="*/ 256780 h 285751"/>
                <a:gd name="connsiteX52" fmla="*/ 277642 w 338138"/>
                <a:gd name="connsiteY52" fmla="*/ 272582 h 285751"/>
                <a:gd name="connsiteX53" fmla="*/ 265806 w 338138"/>
                <a:gd name="connsiteY53" fmla="*/ 285750 h 285751"/>
                <a:gd name="connsiteX54" fmla="*/ 205309 w 338138"/>
                <a:gd name="connsiteY54" fmla="*/ 285750 h 285751"/>
                <a:gd name="connsiteX55" fmla="*/ 210570 w 338138"/>
                <a:gd name="connsiteY55" fmla="*/ 269948 h 285751"/>
                <a:gd name="connsiteX56" fmla="*/ 210570 w 338138"/>
                <a:gd name="connsiteY56" fmla="*/ 213325 h 285751"/>
                <a:gd name="connsiteX57" fmla="*/ 210570 w 338138"/>
                <a:gd name="connsiteY57" fmla="*/ 172504 h 285751"/>
                <a:gd name="connsiteX58" fmla="*/ 296054 w 338138"/>
                <a:gd name="connsiteY58" fmla="*/ 172504 h 285751"/>
                <a:gd name="connsiteX59" fmla="*/ 309205 w 338138"/>
                <a:gd name="connsiteY59" fmla="*/ 159335 h 285751"/>
                <a:gd name="connsiteX60" fmla="*/ 309205 w 338138"/>
                <a:gd name="connsiteY60" fmla="*/ 39504 h 285751"/>
                <a:gd name="connsiteX61" fmla="*/ 296054 w 338138"/>
                <a:gd name="connsiteY61" fmla="*/ 27653 h 285751"/>
                <a:gd name="connsiteX62" fmla="*/ 110620 w 338138"/>
                <a:gd name="connsiteY62" fmla="*/ 27653 h 285751"/>
                <a:gd name="connsiteX63" fmla="*/ 98783 w 338138"/>
                <a:gd name="connsiteY63" fmla="*/ 39504 h 285751"/>
                <a:gd name="connsiteX64" fmla="*/ 98783 w 338138"/>
                <a:gd name="connsiteY64" fmla="*/ 65841 h 285751"/>
                <a:gd name="connsiteX65" fmla="*/ 69850 w 338138"/>
                <a:gd name="connsiteY65" fmla="*/ 65841 h 285751"/>
                <a:gd name="connsiteX66" fmla="*/ 69850 w 338138"/>
                <a:gd name="connsiteY66" fmla="*/ 34237 h 285751"/>
                <a:gd name="connsiteX67" fmla="*/ 102729 w 338138"/>
                <a:gd name="connsiteY67" fmla="*/ 0 h 285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338138" h="285751">
                  <a:moveTo>
                    <a:pt x="46038" y="261938"/>
                  </a:moveTo>
                  <a:cubicBezTo>
                    <a:pt x="41654" y="261938"/>
                    <a:pt x="38100" y="265847"/>
                    <a:pt x="38100" y="270670"/>
                  </a:cubicBezTo>
                  <a:cubicBezTo>
                    <a:pt x="38100" y="275493"/>
                    <a:pt x="41654" y="279402"/>
                    <a:pt x="46038" y="279402"/>
                  </a:cubicBezTo>
                  <a:cubicBezTo>
                    <a:pt x="50422" y="279402"/>
                    <a:pt x="53976" y="275493"/>
                    <a:pt x="53976" y="270670"/>
                  </a:cubicBezTo>
                  <a:cubicBezTo>
                    <a:pt x="53976" y="265847"/>
                    <a:pt x="50422" y="261938"/>
                    <a:pt x="46038" y="261938"/>
                  </a:cubicBezTo>
                  <a:close/>
                  <a:moveTo>
                    <a:pt x="288131" y="184150"/>
                  </a:moveTo>
                  <a:cubicBezTo>
                    <a:pt x="282432" y="184150"/>
                    <a:pt x="277812" y="188770"/>
                    <a:pt x="277812" y="194469"/>
                  </a:cubicBezTo>
                  <a:cubicBezTo>
                    <a:pt x="277812" y="200168"/>
                    <a:pt x="282432" y="204788"/>
                    <a:pt x="288131" y="204788"/>
                  </a:cubicBezTo>
                  <a:cubicBezTo>
                    <a:pt x="293830" y="204788"/>
                    <a:pt x="298450" y="200168"/>
                    <a:pt x="298450" y="194469"/>
                  </a:cubicBezTo>
                  <a:cubicBezTo>
                    <a:pt x="298450" y="188770"/>
                    <a:pt x="293830" y="184150"/>
                    <a:pt x="288131" y="184150"/>
                  </a:cubicBezTo>
                  <a:close/>
                  <a:moveTo>
                    <a:pt x="19050" y="165100"/>
                  </a:moveTo>
                  <a:lnTo>
                    <a:pt x="19050" y="242888"/>
                  </a:lnTo>
                  <a:lnTo>
                    <a:pt x="73025" y="242888"/>
                  </a:lnTo>
                  <a:lnTo>
                    <a:pt x="73025" y="165100"/>
                  </a:lnTo>
                  <a:close/>
                  <a:moveTo>
                    <a:pt x="12010" y="141288"/>
                  </a:moveTo>
                  <a:cubicBezTo>
                    <a:pt x="12010" y="141288"/>
                    <a:pt x="12010" y="141288"/>
                    <a:pt x="81400" y="141288"/>
                  </a:cubicBezTo>
                  <a:cubicBezTo>
                    <a:pt x="86738" y="141288"/>
                    <a:pt x="92075" y="146541"/>
                    <a:pt x="92075" y="153107"/>
                  </a:cubicBezTo>
                  <a:cubicBezTo>
                    <a:pt x="92075" y="153107"/>
                    <a:pt x="92075" y="153107"/>
                    <a:pt x="92075" y="273932"/>
                  </a:cubicBezTo>
                  <a:cubicBezTo>
                    <a:pt x="92075" y="280498"/>
                    <a:pt x="86738" y="285751"/>
                    <a:pt x="81400" y="285751"/>
                  </a:cubicBezTo>
                  <a:cubicBezTo>
                    <a:pt x="81400" y="285751"/>
                    <a:pt x="81400" y="285751"/>
                    <a:pt x="12010" y="285751"/>
                  </a:cubicBezTo>
                  <a:cubicBezTo>
                    <a:pt x="5337" y="285751"/>
                    <a:pt x="0" y="280498"/>
                    <a:pt x="0" y="273932"/>
                  </a:cubicBezTo>
                  <a:cubicBezTo>
                    <a:pt x="0" y="273932"/>
                    <a:pt x="0" y="273932"/>
                    <a:pt x="0" y="153107"/>
                  </a:cubicBezTo>
                  <a:cubicBezTo>
                    <a:pt x="0" y="146541"/>
                    <a:pt x="5337" y="141288"/>
                    <a:pt x="12010" y="141288"/>
                  </a:cubicBezTo>
                  <a:close/>
                  <a:moveTo>
                    <a:pt x="55002" y="82550"/>
                  </a:moveTo>
                  <a:cubicBezTo>
                    <a:pt x="55002" y="82550"/>
                    <a:pt x="55002" y="82550"/>
                    <a:pt x="175185" y="82550"/>
                  </a:cubicBezTo>
                  <a:cubicBezTo>
                    <a:pt x="185751" y="82550"/>
                    <a:pt x="193675" y="90467"/>
                    <a:pt x="193675" y="99703"/>
                  </a:cubicBezTo>
                  <a:cubicBezTo>
                    <a:pt x="193675" y="99703"/>
                    <a:pt x="193675" y="99703"/>
                    <a:pt x="193675" y="268597"/>
                  </a:cubicBezTo>
                  <a:cubicBezTo>
                    <a:pt x="193675" y="277833"/>
                    <a:pt x="185751" y="285750"/>
                    <a:pt x="175185" y="285750"/>
                  </a:cubicBezTo>
                  <a:cubicBezTo>
                    <a:pt x="175185" y="285750"/>
                    <a:pt x="175185" y="285750"/>
                    <a:pt x="107830" y="285750"/>
                  </a:cubicBezTo>
                  <a:cubicBezTo>
                    <a:pt x="109151" y="283111"/>
                    <a:pt x="109151" y="280472"/>
                    <a:pt x="109151" y="276514"/>
                  </a:cubicBezTo>
                  <a:cubicBezTo>
                    <a:pt x="109151" y="276514"/>
                    <a:pt x="109151" y="276514"/>
                    <a:pt x="109151" y="273875"/>
                  </a:cubicBezTo>
                  <a:cubicBezTo>
                    <a:pt x="110471" y="273875"/>
                    <a:pt x="113113" y="275194"/>
                    <a:pt x="115754" y="275194"/>
                  </a:cubicBezTo>
                  <a:cubicBezTo>
                    <a:pt x="121037" y="275194"/>
                    <a:pt x="124999" y="271236"/>
                    <a:pt x="124999" y="264639"/>
                  </a:cubicBezTo>
                  <a:cubicBezTo>
                    <a:pt x="124999" y="259361"/>
                    <a:pt x="121037" y="254083"/>
                    <a:pt x="115754" y="254083"/>
                  </a:cubicBezTo>
                  <a:cubicBezTo>
                    <a:pt x="113113" y="254083"/>
                    <a:pt x="110471" y="255402"/>
                    <a:pt x="109151" y="256722"/>
                  </a:cubicBezTo>
                  <a:cubicBezTo>
                    <a:pt x="109151" y="256722"/>
                    <a:pt x="109151" y="256722"/>
                    <a:pt x="109151" y="235610"/>
                  </a:cubicBezTo>
                  <a:cubicBezTo>
                    <a:pt x="109151" y="235610"/>
                    <a:pt x="109151" y="235610"/>
                    <a:pt x="168582" y="235610"/>
                  </a:cubicBezTo>
                  <a:cubicBezTo>
                    <a:pt x="168582" y="235610"/>
                    <a:pt x="168582" y="235610"/>
                    <a:pt x="168582" y="110259"/>
                  </a:cubicBezTo>
                  <a:cubicBezTo>
                    <a:pt x="168582" y="110259"/>
                    <a:pt x="168582" y="110259"/>
                    <a:pt x="61606" y="110259"/>
                  </a:cubicBezTo>
                  <a:cubicBezTo>
                    <a:pt x="61606" y="110259"/>
                    <a:pt x="61606" y="110259"/>
                    <a:pt x="61606" y="126093"/>
                  </a:cubicBezTo>
                  <a:cubicBezTo>
                    <a:pt x="61606" y="126093"/>
                    <a:pt x="61606" y="126093"/>
                    <a:pt x="36512" y="126093"/>
                  </a:cubicBezTo>
                  <a:cubicBezTo>
                    <a:pt x="36512" y="126093"/>
                    <a:pt x="36512" y="126093"/>
                    <a:pt x="36512" y="99703"/>
                  </a:cubicBezTo>
                  <a:cubicBezTo>
                    <a:pt x="36512" y="90467"/>
                    <a:pt x="45757" y="82550"/>
                    <a:pt x="55002" y="82550"/>
                  </a:cubicBezTo>
                  <a:close/>
                  <a:moveTo>
                    <a:pt x="102729" y="0"/>
                  </a:moveTo>
                  <a:cubicBezTo>
                    <a:pt x="102729" y="0"/>
                    <a:pt x="102729" y="0"/>
                    <a:pt x="305260" y="0"/>
                  </a:cubicBezTo>
                  <a:cubicBezTo>
                    <a:pt x="323672" y="0"/>
                    <a:pt x="338138" y="15802"/>
                    <a:pt x="338138" y="34237"/>
                  </a:cubicBezTo>
                  <a:cubicBezTo>
                    <a:pt x="338138" y="34237"/>
                    <a:pt x="338138" y="34237"/>
                    <a:pt x="338138" y="188306"/>
                  </a:cubicBezTo>
                  <a:cubicBezTo>
                    <a:pt x="338138" y="206741"/>
                    <a:pt x="323672" y="221226"/>
                    <a:pt x="305260" y="221226"/>
                  </a:cubicBezTo>
                  <a:cubicBezTo>
                    <a:pt x="305260" y="221226"/>
                    <a:pt x="305260" y="221226"/>
                    <a:pt x="234242" y="221226"/>
                  </a:cubicBezTo>
                  <a:cubicBezTo>
                    <a:pt x="234242" y="221226"/>
                    <a:pt x="234242" y="221226"/>
                    <a:pt x="234242" y="243612"/>
                  </a:cubicBezTo>
                  <a:cubicBezTo>
                    <a:pt x="234242" y="243612"/>
                    <a:pt x="234242" y="243612"/>
                    <a:pt x="265806" y="243612"/>
                  </a:cubicBezTo>
                  <a:cubicBezTo>
                    <a:pt x="272381" y="243612"/>
                    <a:pt x="277642" y="250196"/>
                    <a:pt x="277642" y="256780"/>
                  </a:cubicBezTo>
                  <a:cubicBezTo>
                    <a:pt x="277642" y="256780"/>
                    <a:pt x="277642" y="256780"/>
                    <a:pt x="277642" y="272582"/>
                  </a:cubicBezTo>
                  <a:cubicBezTo>
                    <a:pt x="277642" y="280483"/>
                    <a:pt x="272381" y="285750"/>
                    <a:pt x="265806" y="285750"/>
                  </a:cubicBezTo>
                  <a:cubicBezTo>
                    <a:pt x="265806" y="285750"/>
                    <a:pt x="265806" y="285750"/>
                    <a:pt x="205309" y="285750"/>
                  </a:cubicBezTo>
                  <a:cubicBezTo>
                    <a:pt x="207940" y="280483"/>
                    <a:pt x="209255" y="275216"/>
                    <a:pt x="210570" y="269948"/>
                  </a:cubicBezTo>
                  <a:cubicBezTo>
                    <a:pt x="210570" y="268632"/>
                    <a:pt x="210570" y="213325"/>
                    <a:pt x="210570" y="213325"/>
                  </a:cubicBezTo>
                  <a:cubicBezTo>
                    <a:pt x="210570" y="213325"/>
                    <a:pt x="210570" y="213325"/>
                    <a:pt x="210570" y="172504"/>
                  </a:cubicBezTo>
                  <a:cubicBezTo>
                    <a:pt x="210570" y="172504"/>
                    <a:pt x="210570" y="172504"/>
                    <a:pt x="296054" y="172504"/>
                  </a:cubicBezTo>
                  <a:cubicBezTo>
                    <a:pt x="303945" y="172504"/>
                    <a:pt x="309205" y="165920"/>
                    <a:pt x="309205" y="159335"/>
                  </a:cubicBezTo>
                  <a:cubicBezTo>
                    <a:pt x="309205" y="159335"/>
                    <a:pt x="309205" y="159335"/>
                    <a:pt x="309205" y="39504"/>
                  </a:cubicBezTo>
                  <a:cubicBezTo>
                    <a:pt x="309205" y="32920"/>
                    <a:pt x="303945" y="27653"/>
                    <a:pt x="296054" y="27653"/>
                  </a:cubicBezTo>
                  <a:cubicBezTo>
                    <a:pt x="296054" y="27653"/>
                    <a:pt x="296054" y="27653"/>
                    <a:pt x="110620" y="27653"/>
                  </a:cubicBezTo>
                  <a:cubicBezTo>
                    <a:pt x="104044" y="27653"/>
                    <a:pt x="98783" y="32920"/>
                    <a:pt x="98783" y="39504"/>
                  </a:cubicBezTo>
                  <a:cubicBezTo>
                    <a:pt x="98783" y="39504"/>
                    <a:pt x="98783" y="39504"/>
                    <a:pt x="98783" y="65841"/>
                  </a:cubicBezTo>
                  <a:cubicBezTo>
                    <a:pt x="98783" y="65841"/>
                    <a:pt x="98783" y="65841"/>
                    <a:pt x="69850" y="65841"/>
                  </a:cubicBezTo>
                  <a:cubicBezTo>
                    <a:pt x="69850" y="65841"/>
                    <a:pt x="69850" y="65841"/>
                    <a:pt x="69850" y="34237"/>
                  </a:cubicBezTo>
                  <a:cubicBezTo>
                    <a:pt x="69850" y="15802"/>
                    <a:pt x="84317" y="0"/>
                    <a:pt x="102729" y="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5" name="ïŝļîḓé">
              <a:extLst>
                <a:ext uri="{FF2B5EF4-FFF2-40B4-BE49-F238E27FC236}">
                  <a16:creationId xmlns="" xmlns:a16="http://schemas.microsoft.com/office/drawing/2014/main" id="{6902C24B-D3BC-4AB4-A665-81ED30184C7E}"/>
                </a:ext>
              </a:extLst>
            </p:cNvPr>
            <p:cNvSpPr/>
            <p:nvPr/>
          </p:nvSpPr>
          <p:spPr bwMode="auto">
            <a:xfrm>
              <a:off x="5778496" y="4922040"/>
              <a:ext cx="622304" cy="525888"/>
            </a:xfrm>
            <a:custGeom>
              <a:avLst/>
              <a:gdLst>
                <a:gd name="connsiteX0" fmla="*/ 46038 w 338138"/>
                <a:gd name="connsiteY0" fmla="*/ 261938 h 285751"/>
                <a:gd name="connsiteX1" fmla="*/ 38100 w 338138"/>
                <a:gd name="connsiteY1" fmla="*/ 270670 h 285751"/>
                <a:gd name="connsiteX2" fmla="*/ 46038 w 338138"/>
                <a:gd name="connsiteY2" fmla="*/ 279402 h 285751"/>
                <a:gd name="connsiteX3" fmla="*/ 53976 w 338138"/>
                <a:gd name="connsiteY3" fmla="*/ 270670 h 285751"/>
                <a:gd name="connsiteX4" fmla="*/ 46038 w 338138"/>
                <a:gd name="connsiteY4" fmla="*/ 261938 h 285751"/>
                <a:gd name="connsiteX5" fmla="*/ 288131 w 338138"/>
                <a:gd name="connsiteY5" fmla="*/ 184150 h 285751"/>
                <a:gd name="connsiteX6" fmla="*/ 277812 w 338138"/>
                <a:gd name="connsiteY6" fmla="*/ 194469 h 285751"/>
                <a:gd name="connsiteX7" fmla="*/ 288131 w 338138"/>
                <a:gd name="connsiteY7" fmla="*/ 204788 h 285751"/>
                <a:gd name="connsiteX8" fmla="*/ 298450 w 338138"/>
                <a:gd name="connsiteY8" fmla="*/ 194469 h 285751"/>
                <a:gd name="connsiteX9" fmla="*/ 288131 w 338138"/>
                <a:gd name="connsiteY9" fmla="*/ 184150 h 285751"/>
                <a:gd name="connsiteX10" fmla="*/ 19050 w 338138"/>
                <a:gd name="connsiteY10" fmla="*/ 165100 h 285751"/>
                <a:gd name="connsiteX11" fmla="*/ 19050 w 338138"/>
                <a:gd name="connsiteY11" fmla="*/ 242888 h 285751"/>
                <a:gd name="connsiteX12" fmla="*/ 73025 w 338138"/>
                <a:gd name="connsiteY12" fmla="*/ 242888 h 285751"/>
                <a:gd name="connsiteX13" fmla="*/ 73025 w 338138"/>
                <a:gd name="connsiteY13" fmla="*/ 165100 h 285751"/>
                <a:gd name="connsiteX14" fmla="*/ 12010 w 338138"/>
                <a:gd name="connsiteY14" fmla="*/ 141288 h 285751"/>
                <a:gd name="connsiteX15" fmla="*/ 81400 w 338138"/>
                <a:gd name="connsiteY15" fmla="*/ 141288 h 285751"/>
                <a:gd name="connsiteX16" fmla="*/ 92075 w 338138"/>
                <a:gd name="connsiteY16" fmla="*/ 153107 h 285751"/>
                <a:gd name="connsiteX17" fmla="*/ 92075 w 338138"/>
                <a:gd name="connsiteY17" fmla="*/ 273932 h 285751"/>
                <a:gd name="connsiteX18" fmla="*/ 81400 w 338138"/>
                <a:gd name="connsiteY18" fmla="*/ 285751 h 285751"/>
                <a:gd name="connsiteX19" fmla="*/ 12010 w 338138"/>
                <a:gd name="connsiteY19" fmla="*/ 285751 h 285751"/>
                <a:gd name="connsiteX20" fmla="*/ 0 w 338138"/>
                <a:gd name="connsiteY20" fmla="*/ 273932 h 285751"/>
                <a:gd name="connsiteX21" fmla="*/ 0 w 338138"/>
                <a:gd name="connsiteY21" fmla="*/ 153107 h 285751"/>
                <a:gd name="connsiteX22" fmla="*/ 12010 w 338138"/>
                <a:gd name="connsiteY22" fmla="*/ 141288 h 285751"/>
                <a:gd name="connsiteX23" fmla="*/ 55002 w 338138"/>
                <a:gd name="connsiteY23" fmla="*/ 82550 h 285751"/>
                <a:gd name="connsiteX24" fmla="*/ 175185 w 338138"/>
                <a:gd name="connsiteY24" fmla="*/ 82550 h 285751"/>
                <a:gd name="connsiteX25" fmla="*/ 193675 w 338138"/>
                <a:gd name="connsiteY25" fmla="*/ 99703 h 285751"/>
                <a:gd name="connsiteX26" fmla="*/ 193675 w 338138"/>
                <a:gd name="connsiteY26" fmla="*/ 268597 h 285751"/>
                <a:gd name="connsiteX27" fmla="*/ 175185 w 338138"/>
                <a:gd name="connsiteY27" fmla="*/ 285750 h 285751"/>
                <a:gd name="connsiteX28" fmla="*/ 107830 w 338138"/>
                <a:gd name="connsiteY28" fmla="*/ 285750 h 285751"/>
                <a:gd name="connsiteX29" fmla="*/ 109151 w 338138"/>
                <a:gd name="connsiteY29" fmla="*/ 276514 h 285751"/>
                <a:gd name="connsiteX30" fmla="*/ 109151 w 338138"/>
                <a:gd name="connsiteY30" fmla="*/ 273875 h 285751"/>
                <a:gd name="connsiteX31" fmla="*/ 115754 w 338138"/>
                <a:gd name="connsiteY31" fmla="*/ 275194 h 285751"/>
                <a:gd name="connsiteX32" fmla="*/ 124999 w 338138"/>
                <a:gd name="connsiteY32" fmla="*/ 264639 h 285751"/>
                <a:gd name="connsiteX33" fmla="*/ 115754 w 338138"/>
                <a:gd name="connsiteY33" fmla="*/ 254083 h 285751"/>
                <a:gd name="connsiteX34" fmla="*/ 109151 w 338138"/>
                <a:gd name="connsiteY34" fmla="*/ 256722 h 285751"/>
                <a:gd name="connsiteX35" fmla="*/ 109151 w 338138"/>
                <a:gd name="connsiteY35" fmla="*/ 235610 h 285751"/>
                <a:gd name="connsiteX36" fmla="*/ 168582 w 338138"/>
                <a:gd name="connsiteY36" fmla="*/ 235610 h 285751"/>
                <a:gd name="connsiteX37" fmla="*/ 168582 w 338138"/>
                <a:gd name="connsiteY37" fmla="*/ 110259 h 285751"/>
                <a:gd name="connsiteX38" fmla="*/ 61606 w 338138"/>
                <a:gd name="connsiteY38" fmla="*/ 110259 h 285751"/>
                <a:gd name="connsiteX39" fmla="*/ 61606 w 338138"/>
                <a:gd name="connsiteY39" fmla="*/ 126093 h 285751"/>
                <a:gd name="connsiteX40" fmla="*/ 36512 w 338138"/>
                <a:gd name="connsiteY40" fmla="*/ 126093 h 285751"/>
                <a:gd name="connsiteX41" fmla="*/ 36512 w 338138"/>
                <a:gd name="connsiteY41" fmla="*/ 99703 h 285751"/>
                <a:gd name="connsiteX42" fmla="*/ 55002 w 338138"/>
                <a:gd name="connsiteY42" fmla="*/ 82550 h 285751"/>
                <a:gd name="connsiteX43" fmla="*/ 102729 w 338138"/>
                <a:gd name="connsiteY43" fmla="*/ 0 h 285751"/>
                <a:gd name="connsiteX44" fmla="*/ 305260 w 338138"/>
                <a:gd name="connsiteY44" fmla="*/ 0 h 285751"/>
                <a:gd name="connsiteX45" fmla="*/ 338138 w 338138"/>
                <a:gd name="connsiteY45" fmla="*/ 34237 h 285751"/>
                <a:gd name="connsiteX46" fmla="*/ 338138 w 338138"/>
                <a:gd name="connsiteY46" fmla="*/ 188306 h 285751"/>
                <a:gd name="connsiteX47" fmla="*/ 305260 w 338138"/>
                <a:gd name="connsiteY47" fmla="*/ 221226 h 285751"/>
                <a:gd name="connsiteX48" fmla="*/ 234242 w 338138"/>
                <a:gd name="connsiteY48" fmla="*/ 221226 h 285751"/>
                <a:gd name="connsiteX49" fmla="*/ 234242 w 338138"/>
                <a:gd name="connsiteY49" fmla="*/ 243612 h 285751"/>
                <a:gd name="connsiteX50" fmla="*/ 265806 w 338138"/>
                <a:gd name="connsiteY50" fmla="*/ 243612 h 285751"/>
                <a:gd name="connsiteX51" fmla="*/ 277642 w 338138"/>
                <a:gd name="connsiteY51" fmla="*/ 256780 h 285751"/>
                <a:gd name="connsiteX52" fmla="*/ 277642 w 338138"/>
                <a:gd name="connsiteY52" fmla="*/ 272582 h 285751"/>
                <a:gd name="connsiteX53" fmla="*/ 265806 w 338138"/>
                <a:gd name="connsiteY53" fmla="*/ 285750 h 285751"/>
                <a:gd name="connsiteX54" fmla="*/ 205309 w 338138"/>
                <a:gd name="connsiteY54" fmla="*/ 285750 h 285751"/>
                <a:gd name="connsiteX55" fmla="*/ 210570 w 338138"/>
                <a:gd name="connsiteY55" fmla="*/ 269948 h 285751"/>
                <a:gd name="connsiteX56" fmla="*/ 210570 w 338138"/>
                <a:gd name="connsiteY56" fmla="*/ 213325 h 285751"/>
                <a:gd name="connsiteX57" fmla="*/ 210570 w 338138"/>
                <a:gd name="connsiteY57" fmla="*/ 172504 h 285751"/>
                <a:gd name="connsiteX58" fmla="*/ 296054 w 338138"/>
                <a:gd name="connsiteY58" fmla="*/ 172504 h 285751"/>
                <a:gd name="connsiteX59" fmla="*/ 309205 w 338138"/>
                <a:gd name="connsiteY59" fmla="*/ 159335 h 285751"/>
                <a:gd name="connsiteX60" fmla="*/ 309205 w 338138"/>
                <a:gd name="connsiteY60" fmla="*/ 39504 h 285751"/>
                <a:gd name="connsiteX61" fmla="*/ 296054 w 338138"/>
                <a:gd name="connsiteY61" fmla="*/ 27653 h 285751"/>
                <a:gd name="connsiteX62" fmla="*/ 110620 w 338138"/>
                <a:gd name="connsiteY62" fmla="*/ 27653 h 285751"/>
                <a:gd name="connsiteX63" fmla="*/ 98783 w 338138"/>
                <a:gd name="connsiteY63" fmla="*/ 39504 h 285751"/>
                <a:gd name="connsiteX64" fmla="*/ 98783 w 338138"/>
                <a:gd name="connsiteY64" fmla="*/ 65841 h 285751"/>
                <a:gd name="connsiteX65" fmla="*/ 69850 w 338138"/>
                <a:gd name="connsiteY65" fmla="*/ 65841 h 285751"/>
                <a:gd name="connsiteX66" fmla="*/ 69850 w 338138"/>
                <a:gd name="connsiteY66" fmla="*/ 34237 h 285751"/>
                <a:gd name="connsiteX67" fmla="*/ 102729 w 338138"/>
                <a:gd name="connsiteY67" fmla="*/ 0 h 285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338138" h="285751">
                  <a:moveTo>
                    <a:pt x="46038" y="261938"/>
                  </a:moveTo>
                  <a:cubicBezTo>
                    <a:pt x="41654" y="261938"/>
                    <a:pt x="38100" y="265847"/>
                    <a:pt x="38100" y="270670"/>
                  </a:cubicBezTo>
                  <a:cubicBezTo>
                    <a:pt x="38100" y="275493"/>
                    <a:pt x="41654" y="279402"/>
                    <a:pt x="46038" y="279402"/>
                  </a:cubicBezTo>
                  <a:cubicBezTo>
                    <a:pt x="50422" y="279402"/>
                    <a:pt x="53976" y="275493"/>
                    <a:pt x="53976" y="270670"/>
                  </a:cubicBezTo>
                  <a:cubicBezTo>
                    <a:pt x="53976" y="265847"/>
                    <a:pt x="50422" y="261938"/>
                    <a:pt x="46038" y="261938"/>
                  </a:cubicBezTo>
                  <a:close/>
                  <a:moveTo>
                    <a:pt x="288131" y="184150"/>
                  </a:moveTo>
                  <a:cubicBezTo>
                    <a:pt x="282432" y="184150"/>
                    <a:pt x="277812" y="188770"/>
                    <a:pt x="277812" y="194469"/>
                  </a:cubicBezTo>
                  <a:cubicBezTo>
                    <a:pt x="277812" y="200168"/>
                    <a:pt x="282432" y="204788"/>
                    <a:pt x="288131" y="204788"/>
                  </a:cubicBezTo>
                  <a:cubicBezTo>
                    <a:pt x="293830" y="204788"/>
                    <a:pt x="298450" y="200168"/>
                    <a:pt x="298450" y="194469"/>
                  </a:cubicBezTo>
                  <a:cubicBezTo>
                    <a:pt x="298450" y="188770"/>
                    <a:pt x="293830" y="184150"/>
                    <a:pt x="288131" y="184150"/>
                  </a:cubicBezTo>
                  <a:close/>
                  <a:moveTo>
                    <a:pt x="19050" y="165100"/>
                  </a:moveTo>
                  <a:lnTo>
                    <a:pt x="19050" y="242888"/>
                  </a:lnTo>
                  <a:lnTo>
                    <a:pt x="73025" y="242888"/>
                  </a:lnTo>
                  <a:lnTo>
                    <a:pt x="73025" y="165100"/>
                  </a:lnTo>
                  <a:close/>
                  <a:moveTo>
                    <a:pt x="12010" y="141288"/>
                  </a:moveTo>
                  <a:cubicBezTo>
                    <a:pt x="12010" y="141288"/>
                    <a:pt x="12010" y="141288"/>
                    <a:pt x="81400" y="141288"/>
                  </a:cubicBezTo>
                  <a:cubicBezTo>
                    <a:pt x="86738" y="141288"/>
                    <a:pt x="92075" y="146541"/>
                    <a:pt x="92075" y="153107"/>
                  </a:cubicBezTo>
                  <a:cubicBezTo>
                    <a:pt x="92075" y="153107"/>
                    <a:pt x="92075" y="153107"/>
                    <a:pt x="92075" y="273932"/>
                  </a:cubicBezTo>
                  <a:cubicBezTo>
                    <a:pt x="92075" y="280498"/>
                    <a:pt x="86738" y="285751"/>
                    <a:pt x="81400" y="285751"/>
                  </a:cubicBezTo>
                  <a:cubicBezTo>
                    <a:pt x="81400" y="285751"/>
                    <a:pt x="81400" y="285751"/>
                    <a:pt x="12010" y="285751"/>
                  </a:cubicBezTo>
                  <a:cubicBezTo>
                    <a:pt x="5337" y="285751"/>
                    <a:pt x="0" y="280498"/>
                    <a:pt x="0" y="273932"/>
                  </a:cubicBezTo>
                  <a:cubicBezTo>
                    <a:pt x="0" y="273932"/>
                    <a:pt x="0" y="273932"/>
                    <a:pt x="0" y="153107"/>
                  </a:cubicBezTo>
                  <a:cubicBezTo>
                    <a:pt x="0" y="146541"/>
                    <a:pt x="5337" y="141288"/>
                    <a:pt x="12010" y="141288"/>
                  </a:cubicBezTo>
                  <a:close/>
                  <a:moveTo>
                    <a:pt x="55002" y="82550"/>
                  </a:moveTo>
                  <a:cubicBezTo>
                    <a:pt x="55002" y="82550"/>
                    <a:pt x="55002" y="82550"/>
                    <a:pt x="175185" y="82550"/>
                  </a:cubicBezTo>
                  <a:cubicBezTo>
                    <a:pt x="185751" y="82550"/>
                    <a:pt x="193675" y="90467"/>
                    <a:pt x="193675" y="99703"/>
                  </a:cubicBezTo>
                  <a:cubicBezTo>
                    <a:pt x="193675" y="99703"/>
                    <a:pt x="193675" y="99703"/>
                    <a:pt x="193675" y="268597"/>
                  </a:cubicBezTo>
                  <a:cubicBezTo>
                    <a:pt x="193675" y="277833"/>
                    <a:pt x="185751" y="285750"/>
                    <a:pt x="175185" y="285750"/>
                  </a:cubicBezTo>
                  <a:cubicBezTo>
                    <a:pt x="175185" y="285750"/>
                    <a:pt x="175185" y="285750"/>
                    <a:pt x="107830" y="285750"/>
                  </a:cubicBezTo>
                  <a:cubicBezTo>
                    <a:pt x="109151" y="283111"/>
                    <a:pt x="109151" y="280472"/>
                    <a:pt x="109151" y="276514"/>
                  </a:cubicBezTo>
                  <a:cubicBezTo>
                    <a:pt x="109151" y="276514"/>
                    <a:pt x="109151" y="276514"/>
                    <a:pt x="109151" y="273875"/>
                  </a:cubicBezTo>
                  <a:cubicBezTo>
                    <a:pt x="110471" y="273875"/>
                    <a:pt x="113113" y="275194"/>
                    <a:pt x="115754" y="275194"/>
                  </a:cubicBezTo>
                  <a:cubicBezTo>
                    <a:pt x="121037" y="275194"/>
                    <a:pt x="124999" y="271236"/>
                    <a:pt x="124999" y="264639"/>
                  </a:cubicBezTo>
                  <a:cubicBezTo>
                    <a:pt x="124999" y="259361"/>
                    <a:pt x="121037" y="254083"/>
                    <a:pt x="115754" y="254083"/>
                  </a:cubicBezTo>
                  <a:cubicBezTo>
                    <a:pt x="113113" y="254083"/>
                    <a:pt x="110471" y="255402"/>
                    <a:pt x="109151" y="256722"/>
                  </a:cubicBezTo>
                  <a:cubicBezTo>
                    <a:pt x="109151" y="256722"/>
                    <a:pt x="109151" y="256722"/>
                    <a:pt x="109151" y="235610"/>
                  </a:cubicBezTo>
                  <a:cubicBezTo>
                    <a:pt x="109151" y="235610"/>
                    <a:pt x="109151" y="235610"/>
                    <a:pt x="168582" y="235610"/>
                  </a:cubicBezTo>
                  <a:cubicBezTo>
                    <a:pt x="168582" y="235610"/>
                    <a:pt x="168582" y="235610"/>
                    <a:pt x="168582" y="110259"/>
                  </a:cubicBezTo>
                  <a:cubicBezTo>
                    <a:pt x="168582" y="110259"/>
                    <a:pt x="168582" y="110259"/>
                    <a:pt x="61606" y="110259"/>
                  </a:cubicBezTo>
                  <a:cubicBezTo>
                    <a:pt x="61606" y="110259"/>
                    <a:pt x="61606" y="110259"/>
                    <a:pt x="61606" y="126093"/>
                  </a:cubicBezTo>
                  <a:cubicBezTo>
                    <a:pt x="61606" y="126093"/>
                    <a:pt x="61606" y="126093"/>
                    <a:pt x="36512" y="126093"/>
                  </a:cubicBezTo>
                  <a:cubicBezTo>
                    <a:pt x="36512" y="126093"/>
                    <a:pt x="36512" y="126093"/>
                    <a:pt x="36512" y="99703"/>
                  </a:cubicBezTo>
                  <a:cubicBezTo>
                    <a:pt x="36512" y="90467"/>
                    <a:pt x="45757" y="82550"/>
                    <a:pt x="55002" y="82550"/>
                  </a:cubicBezTo>
                  <a:close/>
                  <a:moveTo>
                    <a:pt x="102729" y="0"/>
                  </a:moveTo>
                  <a:cubicBezTo>
                    <a:pt x="102729" y="0"/>
                    <a:pt x="102729" y="0"/>
                    <a:pt x="305260" y="0"/>
                  </a:cubicBezTo>
                  <a:cubicBezTo>
                    <a:pt x="323672" y="0"/>
                    <a:pt x="338138" y="15802"/>
                    <a:pt x="338138" y="34237"/>
                  </a:cubicBezTo>
                  <a:cubicBezTo>
                    <a:pt x="338138" y="34237"/>
                    <a:pt x="338138" y="34237"/>
                    <a:pt x="338138" y="188306"/>
                  </a:cubicBezTo>
                  <a:cubicBezTo>
                    <a:pt x="338138" y="206741"/>
                    <a:pt x="323672" y="221226"/>
                    <a:pt x="305260" y="221226"/>
                  </a:cubicBezTo>
                  <a:cubicBezTo>
                    <a:pt x="305260" y="221226"/>
                    <a:pt x="305260" y="221226"/>
                    <a:pt x="234242" y="221226"/>
                  </a:cubicBezTo>
                  <a:cubicBezTo>
                    <a:pt x="234242" y="221226"/>
                    <a:pt x="234242" y="221226"/>
                    <a:pt x="234242" y="243612"/>
                  </a:cubicBezTo>
                  <a:cubicBezTo>
                    <a:pt x="234242" y="243612"/>
                    <a:pt x="234242" y="243612"/>
                    <a:pt x="265806" y="243612"/>
                  </a:cubicBezTo>
                  <a:cubicBezTo>
                    <a:pt x="272381" y="243612"/>
                    <a:pt x="277642" y="250196"/>
                    <a:pt x="277642" y="256780"/>
                  </a:cubicBezTo>
                  <a:cubicBezTo>
                    <a:pt x="277642" y="256780"/>
                    <a:pt x="277642" y="256780"/>
                    <a:pt x="277642" y="272582"/>
                  </a:cubicBezTo>
                  <a:cubicBezTo>
                    <a:pt x="277642" y="280483"/>
                    <a:pt x="272381" y="285750"/>
                    <a:pt x="265806" y="285750"/>
                  </a:cubicBezTo>
                  <a:cubicBezTo>
                    <a:pt x="265806" y="285750"/>
                    <a:pt x="265806" y="285750"/>
                    <a:pt x="205309" y="285750"/>
                  </a:cubicBezTo>
                  <a:cubicBezTo>
                    <a:pt x="207940" y="280483"/>
                    <a:pt x="209255" y="275216"/>
                    <a:pt x="210570" y="269948"/>
                  </a:cubicBezTo>
                  <a:cubicBezTo>
                    <a:pt x="210570" y="268632"/>
                    <a:pt x="210570" y="213325"/>
                    <a:pt x="210570" y="213325"/>
                  </a:cubicBezTo>
                  <a:cubicBezTo>
                    <a:pt x="210570" y="213325"/>
                    <a:pt x="210570" y="213325"/>
                    <a:pt x="210570" y="172504"/>
                  </a:cubicBezTo>
                  <a:cubicBezTo>
                    <a:pt x="210570" y="172504"/>
                    <a:pt x="210570" y="172504"/>
                    <a:pt x="296054" y="172504"/>
                  </a:cubicBezTo>
                  <a:cubicBezTo>
                    <a:pt x="303945" y="172504"/>
                    <a:pt x="309205" y="165920"/>
                    <a:pt x="309205" y="159335"/>
                  </a:cubicBezTo>
                  <a:cubicBezTo>
                    <a:pt x="309205" y="159335"/>
                    <a:pt x="309205" y="159335"/>
                    <a:pt x="309205" y="39504"/>
                  </a:cubicBezTo>
                  <a:cubicBezTo>
                    <a:pt x="309205" y="32920"/>
                    <a:pt x="303945" y="27653"/>
                    <a:pt x="296054" y="27653"/>
                  </a:cubicBezTo>
                  <a:cubicBezTo>
                    <a:pt x="296054" y="27653"/>
                    <a:pt x="296054" y="27653"/>
                    <a:pt x="110620" y="27653"/>
                  </a:cubicBezTo>
                  <a:cubicBezTo>
                    <a:pt x="104044" y="27653"/>
                    <a:pt x="98783" y="32920"/>
                    <a:pt x="98783" y="39504"/>
                  </a:cubicBezTo>
                  <a:cubicBezTo>
                    <a:pt x="98783" y="39504"/>
                    <a:pt x="98783" y="39504"/>
                    <a:pt x="98783" y="65841"/>
                  </a:cubicBezTo>
                  <a:cubicBezTo>
                    <a:pt x="98783" y="65841"/>
                    <a:pt x="98783" y="65841"/>
                    <a:pt x="69850" y="65841"/>
                  </a:cubicBezTo>
                  <a:cubicBezTo>
                    <a:pt x="69850" y="65841"/>
                    <a:pt x="69850" y="65841"/>
                    <a:pt x="69850" y="34237"/>
                  </a:cubicBezTo>
                  <a:cubicBezTo>
                    <a:pt x="69850" y="15802"/>
                    <a:pt x="84317" y="0"/>
                    <a:pt x="10272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6" name="ïŝḷídê">
              <a:extLst>
                <a:ext uri="{FF2B5EF4-FFF2-40B4-BE49-F238E27FC236}">
                  <a16:creationId xmlns="" xmlns:a16="http://schemas.microsoft.com/office/drawing/2014/main" id="{B54EB8F3-2FCA-4609-9529-BD4F7A3E6FA3}"/>
                </a:ext>
              </a:extLst>
            </p:cNvPr>
            <p:cNvSpPr/>
            <p:nvPr/>
          </p:nvSpPr>
          <p:spPr bwMode="auto">
            <a:xfrm>
              <a:off x="7953954" y="5422126"/>
              <a:ext cx="493928" cy="417402"/>
            </a:xfrm>
            <a:custGeom>
              <a:avLst/>
              <a:gdLst>
                <a:gd name="connsiteX0" fmla="*/ 46038 w 338138"/>
                <a:gd name="connsiteY0" fmla="*/ 261938 h 285751"/>
                <a:gd name="connsiteX1" fmla="*/ 38100 w 338138"/>
                <a:gd name="connsiteY1" fmla="*/ 270670 h 285751"/>
                <a:gd name="connsiteX2" fmla="*/ 46038 w 338138"/>
                <a:gd name="connsiteY2" fmla="*/ 279402 h 285751"/>
                <a:gd name="connsiteX3" fmla="*/ 53976 w 338138"/>
                <a:gd name="connsiteY3" fmla="*/ 270670 h 285751"/>
                <a:gd name="connsiteX4" fmla="*/ 46038 w 338138"/>
                <a:gd name="connsiteY4" fmla="*/ 261938 h 285751"/>
                <a:gd name="connsiteX5" fmla="*/ 288131 w 338138"/>
                <a:gd name="connsiteY5" fmla="*/ 184150 h 285751"/>
                <a:gd name="connsiteX6" fmla="*/ 277812 w 338138"/>
                <a:gd name="connsiteY6" fmla="*/ 194469 h 285751"/>
                <a:gd name="connsiteX7" fmla="*/ 288131 w 338138"/>
                <a:gd name="connsiteY7" fmla="*/ 204788 h 285751"/>
                <a:gd name="connsiteX8" fmla="*/ 298450 w 338138"/>
                <a:gd name="connsiteY8" fmla="*/ 194469 h 285751"/>
                <a:gd name="connsiteX9" fmla="*/ 288131 w 338138"/>
                <a:gd name="connsiteY9" fmla="*/ 184150 h 285751"/>
                <a:gd name="connsiteX10" fmla="*/ 19050 w 338138"/>
                <a:gd name="connsiteY10" fmla="*/ 165100 h 285751"/>
                <a:gd name="connsiteX11" fmla="*/ 19050 w 338138"/>
                <a:gd name="connsiteY11" fmla="*/ 242888 h 285751"/>
                <a:gd name="connsiteX12" fmla="*/ 73025 w 338138"/>
                <a:gd name="connsiteY12" fmla="*/ 242888 h 285751"/>
                <a:gd name="connsiteX13" fmla="*/ 73025 w 338138"/>
                <a:gd name="connsiteY13" fmla="*/ 165100 h 285751"/>
                <a:gd name="connsiteX14" fmla="*/ 12010 w 338138"/>
                <a:gd name="connsiteY14" fmla="*/ 141288 h 285751"/>
                <a:gd name="connsiteX15" fmla="*/ 81400 w 338138"/>
                <a:gd name="connsiteY15" fmla="*/ 141288 h 285751"/>
                <a:gd name="connsiteX16" fmla="*/ 92075 w 338138"/>
                <a:gd name="connsiteY16" fmla="*/ 153107 h 285751"/>
                <a:gd name="connsiteX17" fmla="*/ 92075 w 338138"/>
                <a:gd name="connsiteY17" fmla="*/ 273932 h 285751"/>
                <a:gd name="connsiteX18" fmla="*/ 81400 w 338138"/>
                <a:gd name="connsiteY18" fmla="*/ 285751 h 285751"/>
                <a:gd name="connsiteX19" fmla="*/ 12010 w 338138"/>
                <a:gd name="connsiteY19" fmla="*/ 285751 h 285751"/>
                <a:gd name="connsiteX20" fmla="*/ 0 w 338138"/>
                <a:gd name="connsiteY20" fmla="*/ 273932 h 285751"/>
                <a:gd name="connsiteX21" fmla="*/ 0 w 338138"/>
                <a:gd name="connsiteY21" fmla="*/ 153107 h 285751"/>
                <a:gd name="connsiteX22" fmla="*/ 12010 w 338138"/>
                <a:gd name="connsiteY22" fmla="*/ 141288 h 285751"/>
                <a:gd name="connsiteX23" fmla="*/ 55002 w 338138"/>
                <a:gd name="connsiteY23" fmla="*/ 82550 h 285751"/>
                <a:gd name="connsiteX24" fmla="*/ 175185 w 338138"/>
                <a:gd name="connsiteY24" fmla="*/ 82550 h 285751"/>
                <a:gd name="connsiteX25" fmla="*/ 193675 w 338138"/>
                <a:gd name="connsiteY25" fmla="*/ 99703 h 285751"/>
                <a:gd name="connsiteX26" fmla="*/ 193675 w 338138"/>
                <a:gd name="connsiteY26" fmla="*/ 268597 h 285751"/>
                <a:gd name="connsiteX27" fmla="*/ 175185 w 338138"/>
                <a:gd name="connsiteY27" fmla="*/ 285750 h 285751"/>
                <a:gd name="connsiteX28" fmla="*/ 107830 w 338138"/>
                <a:gd name="connsiteY28" fmla="*/ 285750 h 285751"/>
                <a:gd name="connsiteX29" fmla="*/ 109151 w 338138"/>
                <a:gd name="connsiteY29" fmla="*/ 276514 h 285751"/>
                <a:gd name="connsiteX30" fmla="*/ 109151 w 338138"/>
                <a:gd name="connsiteY30" fmla="*/ 273875 h 285751"/>
                <a:gd name="connsiteX31" fmla="*/ 115754 w 338138"/>
                <a:gd name="connsiteY31" fmla="*/ 275194 h 285751"/>
                <a:gd name="connsiteX32" fmla="*/ 124999 w 338138"/>
                <a:gd name="connsiteY32" fmla="*/ 264639 h 285751"/>
                <a:gd name="connsiteX33" fmla="*/ 115754 w 338138"/>
                <a:gd name="connsiteY33" fmla="*/ 254083 h 285751"/>
                <a:gd name="connsiteX34" fmla="*/ 109151 w 338138"/>
                <a:gd name="connsiteY34" fmla="*/ 256722 h 285751"/>
                <a:gd name="connsiteX35" fmla="*/ 109151 w 338138"/>
                <a:gd name="connsiteY35" fmla="*/ 235610 h 285751"/>
                <a:gd name="connsiteX36" fmla="*/ 168582 w 338138"/>
                <a:gd name="connsiteY36" fmla="*/ 235610 h 285751"/>
                <a:gd name="connsiteX37" fmla="*/ 168582 w 338138"/>
                <a:gd name="connsiteY37" fmla="*/ 110259 h 285751"/>
                <a:gd name="connsiteX38" fmla="*/ 61606 w 338138"/>
                <a:gd name="connsiteY38" fmla="*/ 110259 h 285751"/>
                <a:gd name="connsiteX39" fmla="*/ 61606 w 338138"/>
                <a:gd name="connsiteY39" fmla="*/ 126093 h 285751"/>
                <a:gd name="connsiteX40" fmla="*/ 36512 w 338138"/>
                <a:gd name="connsiteY40" fmla="*/ 126093 h 285751"/>
                <a:gd name="connsiteX41" fmla="*/ 36512 w 338138"/>
                <a:gd name="connsiteY41" fmla="*/ 99703 h 285751"/>
                <a:gd name="connsiteX42" fmla="*/ 55002 w 338138"/>
                <a:gd name="connsiteY42" fmla="*/ 82550 h 285751"/>
                <a:gd name="connsiteX43" fmla="*/ 102729 w 338138"/>
                <a:gd name="connsiteY43" fmla="*/ 0 h 285751"/>
                <a:gd name="connsiteX44" fmla="*/ 305260 w 338138"/>
                <a:gd name="connsiteY44" fmla="*/ 0 h 285751"/>
                <a:gd name="connsiteX45" fmla="*/ 338138 w 338138"/>
                <a:gd name="connsiteY45" fmla="*/ 34237 h 285751"/>
                <a:gd name="connsiteX46" fmla="*/ 338138 w 338138"/>
                <a:gd name="connsiteY46" fmla="*/ 188306 h 285751"/>
                <a:gd name="connsiteX47" fmla="*/ 305260 w 338138"/>
                <a:gd name="connsiteY47" fmla="*/ 221226 h 285751"/>
                <a:gd name="connsiteX48" fmla="*/ 234242 w 338138"/>
                <a:gd name="connsiteY48" fmla="*/ 221226 h 285751"/>
                <a:gd name="connsiteX49" fmla="*/ 234242 w 338138"/>
                <a:gd name="connsiteY49" fmla="*/ 243612 h 285751"/>
                <a:gd name="connsiteX50" fmla="*/ 265806 w 338138"/>
                <a:gd name="connsiteY50" fmla="*/ 243612 h 285751"/>
                <a:gd name="connsiteX51" fmla="*/ 277642 w 338138"/>
                <a:gd name="connsiteY51" fmla="*/ 256780 h 285751"/>
                <a:gd name="connsiteX52" fmla="*/ 277642 w 338138"/>
                <a:gd name="connsiteY52" fmla="*/ 272582 h 285751"/>
                <a:gd name="connsiteX53" fmla="*/ 265806 w 338138"/>
                <a:gd name="connsiteY53" fmla="*/ 285750 h 285751"/>
                <a:gd name="connsiteX54" fmla="*/ 205309 w 338138"/>
                <a:gd name="connsiteY54" fmla="*/ 285750 h 285751"/>
                <a:gd name="connsiteX55" fmla="*/ 210570 w 338138"/>
                <a:gd name="connsiteY55" fmla="*/ 269948 h 285751"/>
                <a:gd name="connsiteX56" fmla="*/ 210570 w 338138"/>
                <a:gd name="connsiteY56" fmla="*/ 213325 h 285751"/>
                <a:gd name="connsiteX57" fmla="*/ 210570 w 338138"/>
                <a:gd name="connsiteY57" fmla="*/ 172504 h 285751"/>
                <a:gd name="connsiteX58" fmla="*/ 296054 w 338138"/>
                <a:gd name="connsiteY58" fmla="*/ 172504 h 285751"/>
                <a:gd name="connsiteX59" fmla="*/ 309205 w 338138"/>
                <a:gd name="connsiteY59" fmla="*/ 159335 h 285751"/>
                <a:gd name="connsiteX60" fmla="*/ 309205 w 338138"/>
                <a:gd name="connsiteY60" fmla="*/ 39504 h 285751"/>
                <a:gd name="connsiteX61" fmla="*/ 296054 w 338138"/>
                <a:gd name="connsiteY61" fmla="*/ 27653 h 285751"/>
                <a:gd name="connsiteX62" fmla="*/ 110620 w 338138"/>
                <a:gd name="connsiteY62" fmla="*/ 27653 h 285751"/>
                <a:gd name="connsiteX63" fmla="*/ 98783 w 338138"/>
                <a:gd name="connsiteY63" fmla="*/ 39504 h 285751"/>
                <a:gd name="connsiteX64" fmla="*/ 98783 w 338138"/>
                <a:gd name="connsiteY64" fmla="*/ 65841 h 285751"/>
                <a:gd name="connsiteX65" fmla="*/ 69850 w 338138"/>
                <a:gd name="connsiteY65" fmla="*/ 65841 h 285751"/>
                <a:gd name="connsiteX66" fmla="*/ 69850 w 338138"/>
                <a:gd name="connsiteY66" fmla="*/ 34237 h 285751"/>
                <a:gd name="connsiteX67" fmla="*/ 102729 w 338138"/>
                <a:gd name="connsiteY67" fmla="*/ 0 h 285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338138" h="285751">
                  <a:moveTo>
                    <a:pt x="46038" y="261938"/>
                  </a:moveTo>
                  <a:cubicBezTo>
                    <a:pt x="41654" y="261938"/>
                    <a:pt x="38100" y="265847"/>
                    <a:pt x="38100" y="270670"/>
                  </a:cubicBezTo>
                  <a:cubicBezTo>
                    <a:pt x="38100" y="275493"/>
                    <a:pt x="41654" y="279402"/>
                    <a:pt x="46038" y="279402"/>
                  </a:cubicBezTo>
                  <a:cubicBezTo>
                    <a:pt x="50422" y="279402"/>
                    <a:pt x="53976" y="275493"/>
                    <a:pt x="53976" y="270670"/>
                  </a:cubicBezTo>
                  <a:cubicBezTo>
                    <a:pt x="53976" y="265847"/>
                    <a:pt x="50422" y="261938"/>
                    <a:pt x="46038" y="261938"/>
                  </a:cubicBezTo>
                  <a:close/>
                  <a:moveTo>
                    <a:pt x="288131" y="184150"/>
                  </a:moveTo>
                  <a:cubicBezTo>
                    <a:pt x="282432" y="184150"/>
                    <a:pt x="277812" y="188770"/>
                    <a:pt x="277812" y="194469"/>
                  </a:cubicBezTo>
                  <a:cubicBezTo>
                    <a:pt x="277812" y="200168"/>
                    <a:pt x="282432" y="204788"/>
                    <a:pt x="288131" y="204788"/>
                  </a:cubicBezTo>
                  <a:cubicBezTo>
                    <a:pt x="293830" y="204788"/>
                    <a:pt x="298450" y="200168"/>
                    <a:pt x="298450" y="194469"/>
                  </a:cubicBezTo>
                  <a:cubicBezTo>
                    <a:pt x="298450" y="188770"/>
                    <a:pt x="293830" y="184150"/>
                    <a:pt x="288131" y="184150"/>
                  </a:cubicBezTo>
                  <a:close/>
                  <a:moveTo>
                    <a:pt x="19050" y="165100"/>
                  </a:moveTo>
                  <a:lnTo>
                    <a:pt x="19050" y="242888"/>
                  </a:lnTo>
                  <a:lnTo>
                    <a:pt x="73025" y="242888"/>
                  </a:lnTo>
                  <a:lnTo>
                    <a:pt x="73025" y="165100"/>
                  </a:lnTo>
                  <a:close/>
                  <a:moveTo>
                    <a:pt x="12010" y="141288"/>
                  </a:moveTo>
                  <a:cubicBezTo>
                    <a:pt x="12010" y="141288"/>
                    <a:pt x="12010" y="141288"/>
                    <a:pt x="81400" y="141288"/>
                  </a:cubicBezTo>
                  <a:cubicBezTo>
                    <a:pt x="86738" y="141288"/>
                    <a:pt x="92075" y="146541"/>
                    <a:pt x="92075" y="153107"/>
                  </a:cubicBezTo>
                  <a:cubicBezTo>
                    <a:pt x="92075" y="153107"/>
                    <a:pt x="92075" y="153107"/>
                    <a:pt x="92075" y="273932"/>
                  </a:cubicBezTo>
                  <a:cubicBezTo>
                    <a:pt x="92075" y="280498"/>
                    <a:pt x="86738" y="285751"/>
                    <a:pt x="81400" y="285751"/>
                  </a:cubicBezTo>
                  <a:cubicBezTo>
                    <a:pt x="81400" y="285751"/>
                    <a:pt x="81400" y="285751"/>
                    <a:pt x="12010" y="285751"/>
                  </a:cubicBezTo>
                  <a:cubicBezTo>
                    <a:pt x="5337" y="285751"/>
                    <a:pt x="0" y="280498"/>
                    <a:pt x="0" y="273932"/>
                  </a:cubicBezTo>
                  <a:cubicBezTo>
                    <a:pt x="0" y="273932"/>
                    <a:pt x="0" y="273932"/>
                    <a:pt x="0" y="153107"/>
                  </a:cubicBezTo>
                  <a:cubicBezTo>
                    <a:pt x="0" y="146541"/>
                    <a:pt x="5337" y="141288"/>
                    <a:pt x="12010" y="141288"/>
                  </a:cubicBezTo>
                  <a:close/>
                  <a:moveTo>
                    <a:pt x="55002" y="82550"/>
                  </a:moveTo>
                  <a:cubicBezTo>
                    <a:pt x="55002" y="82550"/>
                    <a:pt x="55002" y="82550"/>
                    <a:pt x="175185" y="82550"/>
                  </a:cubicBezTo>
                  <a:cubicBezTo>
                    <a:pt x="185751" y="82550"/>
                    <a:pt x="193675" y="90467"/>
                    <a:pt x="193675" y="99703"/>
                  </a:cubicBezTo>
                  <a:cubicBezTo>
                    <a:pt x="193675" y="99703"/>
                    <a:pt x="193675" y="99703"/>
                    <a:pt x="193675" y="268597"/>
                  </a:cubicBezTo>
                  <a:cubicBezTo>
                    <a:pt x="193675" y="277833"/>
                    <a:pt x="185751" y="285750"/>
                    <a:pt x="175185" y="285750"/>
                  </a:cubicBezTo>
                  <a:cubicBezTo>
                    <a:pt x="175185" y="285750"/>
                    <a:pt x="175185" y="285750"/>
                    <a:pt x="107830" y="285750"/>
                  </a:cubicBezTo>
                  <a:cubicBezTo>
                    <a:pt x="109151" y="283111"/>
                    <a:pt x="109151" y="280472"/>
                    <a:pt x="109151" y="276514"/>
                  </a:cubicBezTo>
                  <a:cubicBezTo>
                    <a:pt x="109151" y="276514"/>
                    <a:pt x="109151" y="276514"/>
                    <a:pt x="109151" y="273875"/>
                  </a:cubicBezTo>
                  <a:cubicBezTo>
                    <a:pt x="110471" y="273875"/>
                    <a:pt x="113113" y="275194"/>
                    <a:pt x="115754" y="275194"/>
                  </a:cubicBezTo>
                  <a:cubicBezTo>
                    <a:pt x="121037" y="275194"/>
                    <a:pt x="124999" y="271236"/>
                    <a:pt x="124999" y="264639"/>
                  </a:cubicBezTo>
                  <a:cubicBezTo>
                    <a:pt x="124999" y="259361"/>
                    <a:pt x="121037" y="254083"/>
                    <a:pt x="115754" y="254083"/>
                  </a:cubicBezTo>
                  <a:cubicBezTo>
                    <a:pt x="113113" y="254083"/>
                    <a:pt x="110471" y="255402"/>
                    <a:pt x="109151" y="256722"/>
                  </a:cubicBezTo>
                  <a:cubicBezTo>
                    <a:pt x="109151" y="256722"/>
                    <a:pt x="109151" y="256722"/>
                    <a:pt x="109151" y="235610"/>
                  </a:cubicBezTo>
                  <a:cubicBezTo>
                    <a:pt x="109151" y="235610"/>
                    <a:pt x="109151" y="235610"/>
                    <a:pt x="168582" y="235610"/>
                  </a:cubicBezTo>
                  <a:cubicBezTo>
                    <a:pt x="168582" y="235610"/>
                    <a:pt x="168582" y="235610"/>
                    <a:pt x="168582" y="110259"/>
                  </a:cubicBezTo>
                  <a:cubicBezTo>
                    <a:pt x="168582" y="110259"/>
                    <a:pt x="168582" y="110259"/>
                    <a:pt x="61606" y="110259"/>
                  </a:cubicBezTo>
                  <a:cubicBezTo>
                    <a:pt x="61606" y="110259"/>
                    <a:pt x="61606" y="110259"/>
                    <a:pt x="61606" y="126093"/>
                  </a:cubicBezTo>
                  <a:cubicBezTo>
                    <a:pt x="61606" y="126093"/>
                    <a:pt x="61606" y="126093"/>
                    <a:pt x="36512" y="126093"/>
                  </a:cubicBezTo>
                  <a:cubicBezTo>
                    <a:pt x="36512" y="126093"/>
                    <a:pt x="36512" y="126093"/>
                    <a:pt x="36512" y="99703"/>
                  </a:cubicBezTo>
                  <a:cubicBezTo>
                    <a:pt x="36512" y="90467"/>
                    <a:pt x="45757" y="82550"/>
                    <a:pt x="55002" y="82550"/>
                  </a:cubicBezTo>
                  <a:close/>
                  <a:moveTo>
                    <a:pt x="102729" y="0"/>
                  </a:moveTo>
                  <a:cubicBezTo>
                    <a:pt x="102729" y="0"/>
                    <a:pt x="102729" y="0"/>
                    <a:pt x="305260" y="0"/>
                  </a:cubicBezTo>
                  <a:cubicBezTo>
                    <a:pt x="323672" y="0"/>
                    <a:pt x="338138" y="15802"/>
                    <a:pt x="338138" y="34237"/>
                  </a:cubicBezTo>
                  <a:cubicBezTo>
                    <a:pt x="338138" y="34237"/>
                    <a:pt x="338138" y="34237"/>
                    <a:pt x="338138" y="188306"/>
                  </a:cubicBezTo>
                  <a:cubicBezTo>
                    <a:pt x="338138" y="206741"/>
                    <a:pt x="323672" y="221226"/>
                    <a:pt x="305260" y="221226"/>
                  </a:cubicBezTo>
                  <a:cubicBezTo>
                    <a:pt x="305260" y="221226"/>
                    <a:pt x="305260" y="221226"/>
                    <a:pt x="234242" y="221226"/>
                  </a:cubicBezTo>
                  <a:cubicBezTo>
                    <a:pt x="234242" y="221226"/>
                    <a:pt x="234242" y="221226"/>
                    <a:pt x="234242" y="243612"/>
                  </a:cubicBezTo>
                  <a:cubicBezTo>
                    <a:pt x="234242" y="243612"/>
                    <a:pt x="234242" y="243612"/>
                    <a:pt x="265806" y="243612"/>
                  </a:cubicBezTo>
                  <a:cubicBezTo>
                    <a:pt x="272381" y="243612"/>
                    <a:pt x="277642" y="250196"/>
                    <a:pt x="277642" y="256780"/>
                  </a:cubicBezTo>
                  <a:cubicBezTo>
                    <a:pt x="277642" y="256780"/>
                    <a:pt x="277642" y="256780"/>
                    <a:pt x="277642" y="272582"/>
                  </a:cubicBezTo>
                  <a:cubicBezTo>
                    <a:pt x="277642" y="280483"/>
                    <a:pt x="272381" y="285750"/>
                    <a:pt x="265806" y="285750"/>
                  </a:cubicBezTo>
                  <a:cubicBezTo>
                    <a:pt x="265806" y="285750"/>
                    <a:pt x="265806" y="285750"/>
                    <a:pt x="205309" y="285750"/>
                  </a:cubicBezTo>
                  <a:cubicBezTo>
                    <a:pt x="207940" y="280483"/>
                    <a:pt x="209255" y="275216"/>
                    <a:pt x="210570" y="269948"/>
                  </a:cubicBezTo>
                  <a:cubicBezTo>
                    <a:pt x="210570" y="268632"/>
                    <a:pt x="210570" y="213325"/>
                    <a:pt x="210570" y="213325"/>
                  </a:cubicBezTo>
                  <a:cubicBezTo>
                    <a:pt x="210570" y="213325"/>
                    <a:pt x="210570" y="213325"/>
                    <a:pt x="210570" y="172504"/>
                  </a:cubicBezTo>
                  <a:cubicBezTo>
                    <a:pt x="210570" y="172504"/>
                    <a:pt x="210570" y="172504"/>
                    <a:pt x="296054" y="172504"/>
                  </a:cubicBezTo>
                  <a:cubicBezTo>
                    <a:pt x="303945" y="172504"/>
                    <a:pt x="309205" y="165920"/>
                    <a:pt x="309205" y="159335"/>
                  </a:cubicBezTo>
                  <a:cubicBezTo>
                    <a:pt x="309205" y="159335"/>
                    <a:pt x="309205" y="159335"/>
                    <a:pt x="309205" y="39504"/>
                  </a:cubicBezTo>
                  <a:cubicBezTo>
                    <a:pt x="309205" y="32920"/>
                    <a:pt x="303945" y="27653"/>
                    <a:pt x="296054" y="27653"/>
                  </a:cubicBezTo>
                  <a:cubicBezTo>
                    <a:pt x="296054" y="27653"/>
                    <a:pt x="296054" y="27653"/>
                    <a:pt x="110620" y="27653"/>
                  </a:cubicBezTo>
                  <a:cubicBezTo>
                    <a:pt x="104044" y="27653"/>
                    <a:pt x="98783" y="32920"/>
                    <a:pt x="98783" y="39504"/>
                  </a:cubicBezTo>
                  <a:cubicBezTo>
                    <a:pt x="98783" y="39504"/>
                    <a:pt x="98783" y="39504"/>
                    <a:pt x="98783" y="65841"/>
                  </a:cubicBezTo>
                  <a:cubicBezTo>
                    <a:pt x="98783" y="65841"/>
                    <a:pt x="98783" y="65841"/>
                    <a:pt x="69850" y="65841"/>
                  </a:cubicBezTo>
                  <a:cubicBezTo>
                    <a:pt x="69850" y="65841"/>
                    <a:pt x="69850" y="65841"/>
                    <a:pt x="69850" y="34237"/>
                  </a:cubicBezTo>
                  <a:cubicBezTo>
                    <a:pt x="69850" y="15802"/>
                    <a:pt x="84317" y="0"/>
                    <a:pt x="10272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grpSp>
          <p:nvGrpSpPr>
            <p:cNvPr id="17" name="íṣ1ïḓê">
              <a:extLst>
                <a:ext uri="{FF2B5EF4-FFF2-40B4-BE49-F238E27FC236}">
                  <a16:creationId xmlns="" xmlns:a16="http://schemas.microsoft.com/office/drawing/2014/main" id="{62A20912-DF0B-4021-A9D6-A0D9FED81E93}"/>
                </a:ext>
              </a:extLst>
            </p:cNvPr>
            <p:cNvGrpSpPr/>
            <p:nvPr/>
          </p:nvGrpSpPr>
          <p:grpSpPr>
            <a:xfrm>
              <a:off x="993774" y="2109757"/>
              <a:ext cx="1746668" cy="1015321"/>
              <a:chOff x="944738" y="3986692"/>
              <a:chExt cx="1102550" cy="1015321"/>
            </a:xfrm>
          </p:grpSpPr>
          <p:sp>
            <p:nvSpPr>
              <p:cNvPr id="34" name="iṩľïḑe">
                <a:extLst>
                  <a:ext uri="{FF2B5EF4-FFF2-40B4-BE49-F238E27FC236}">
                    <a16:creationId xmlns="" xmlns:a16="http://schemas.microsoft.com/office/drawing/2014/main" id="{BC545E0B-74F8-4DCB-91DE-E6195CDBCB55}"/>
                  </a:ext>
                </a:extLst>
              </p:cNvPr>
              <p:cNvSpPr/>
              <p:nvPr/>
            </p:nvSpPr>
            <p:spPr bwMode="auto">
              <a:xfrm>
                <a:off x="944739" y="4374290"/>
                <a:ext cx="1102549" cy="6277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Supporting text here. </a:t>
                </a:r>
              </a:p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35" name="îslíďé">
                <a:extLst>
                  <a:ext uri="{FF2B5EF4-FFF2-40B4-BE49-F238E27FC236}">
                    <a16:creationId xmlns="" xmlns:a16="http://schemas.microsoft.com/office/drawing/2014/main" id="{D8E6AB6F-18FA-4894-A2A3-FD9F5E5A02EB}"/>
                  </a:ext>
                </a:extLst>
              </p:cNvPr>
              <p:cNvSpPr txBox="1"/>
              <p:nvPr/>
            </p:nvSpPr>
            <p:spPr bwMode="auto">
              <a:xfrm>
                <a:off x="944738" y="3986692"/>
                <a:ext cx="1102549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b="1" dirty="0"/>
                  <a:t>Text here</a:t>
                </a:r>
              </a:p>
            </p:txBody>
          </p:sp>
        </p:grpSp>
        <p:grpSp>
          <p:nvGrpSpPr>
            <p:cNvPr id="18" name="ïṥḻíḑè">
              <a:extLst>
                <a:ext uri="{FF2B5EF4-FFF2-40B4-BE49-F238E27FC236}">
                  <a16:creationId xmlns="" xmlns:a16="http://schemas.microsoft.com/office/drawing/2014/main" id="{C53E8DDA-8DDC-4DAB-8A0C-39F8C808B91F}"/>
                </a:ext>
              </a:extLst>
            </p:cNvPr>
            <p:cNvGrpSpPr/>
            <p:nvPr/>
          </p:nvGrpSpPr>
          <p:grpSpPr>
            <a:xfrm>
              <a:off x="3105044" y="3390428"/>
              <a:ext cx="1746668" cy="1015321"/>
              <a:chOff x="902408" y="3986692"/>
              <a:chExt cx="1102550" cy="1015321"/>
            </a:xfrm>
          </p:grpSpPr>
          <p:sp>
            <p:nvSpPr>
              <p:cNvPr id="32" name="îṧḻîḍè">
                <a:extLst>
                  <a:ext uri="{FF2B5EF4-FFF2-40B4-BE49-F238E27FC236}">
                    <a16:creationId xmlns="" xmlns:a16="http://schemas.microsoft.com/office/drawing/2014/main" id="{7D5398FE-DF54-4345-8E46-8DB9631077A6}"/>
                  </a:ext>
                </a:extLst>
              </p:cNvPr>
              <p:cNvSpPr/>
              <p:nvPr/>
            </p:nvSpPr>
            <p:spPr bwMode="auto">
              <a:xfrm>
                <a:off x="902409" y="4374290"/>
                <a:ext cx="1102549" cy="6277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Supporting text here. </a:t>
                </a:r>
              </a:p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33" name="îṧ1íďé">
                <a:extLst>
                  <a:ext uri="{FF2B5EF4-FFF2-40B4-BE49-F238E27FC236}">
                    <a16:creationId xmlns="" xmlns:a16="http://schemas.microsoft.com/office/drawing/2014/main" id="{F231D2A2-AE34-4762-B8C4-2AEC709369B5}"/>
                  </a:ext>
                </a:extLst>
              </p:cNvPr>
              <p:cNvSpPr txBox="1"/>
              <p:nvPr/>
            </p:nvSpPr>
            <p:spPr bwMode="auto">
              <a:xfrm>
                <a:off x="902408" y="3986692"/>
                <a:ext cx="1102549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b="1" dirty="0"/>
                  <a:t>Text here</a:t>
                </a:r>
              </a:p>
            </p:txBody>
          </p:sp>
        </p:grpSp>
        <p:grpSp>
          <p:nvGrpSpPr>
            <p:cNvPr id="19" name="íṧlîḋè">
              <a:extLst>
                <a:ext uri="{FF2B5EF4-FFF2-40B4-BE49-F238E27FC236}">
                  <a16:creationId xmlns="" xmlns:a16="http://schemas.microsoft.com/office/drawing/2014/main" id="{AA8BEDD0-FB5F-4C6A-B2E2-3F9648EC60BF}"/>
                </a:ext>
              </a:extLst>
            </p:cNvPr>
            <p:cNvGrpSpPr/>
            <p:nvPr/>
          </p:nvGrpSpPr>
          <p:grpSpPr>
            <a:xfrm>
              <a:off x="5216314" y="1130300"/>
              <a:ext cx="1746668" cy="1015321"/>
              <a:chOff x="902408" y="3986692"/>
              <a:chExt cx="1102550" cy="1015321"/>
            </a:xfrm>
          </p:grpSpPr>
          <p:sp>
            <p:nvSpPr>
              <p:cNvPr id="30" name="íşḷïde">
                <a:extLst>
                  <a:ext uri="{FF2B5EF4-FFF2-40B4-BE49-F238E27FC236}">
                    <a16:creationId xmlns="" xmlns:a16="http://schemas.microsoft.com/office/drawing/2014/main" id="{7532DD24-51AD-4EE4-BC6C-15914F29B4B6}"/>
                  </a:ext>
                </a:extLst>
              </p:cNvPr>
              <p:cNvSpPr/>
              <p:nvPr/>
            </p:nvSpPr>
            <p:spPr bwMode="auto">
              <a:xfrm>
                <a:off x="902409" y="4374290"/>
                <a:ext cx="1102549" cy="6277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Supporting text here. </a:t>
                </a:r>
              </a:p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31" name="îşḷiďè">
                <a:extLst>
                  <a:ext uri="{FF2B5EF4-FFF2-40B4-BE49-F238E27FC236}">
                    <a16:creationId xmlns="" xmlns:a16="http://schemas.microsoft.com/office/drawing/2014/main" id="{3471026C-958D-418E-930F-C738D6BC1212}"/>
                  </a:ext>
                </a:extLst>
              </p:cNvPr>
              <p:cNvSpPr txBox="1"/>
              <p:nvPr/>
            </p:nvSpPr>
            <p:spPr bwMode="auto">
              <a:xfrm>
                <a:off x="902408" y="3986692"/>
                <a:ext cx="1102549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b="1" dirty="0"/>
                  <a:t>Text here</a:t>
                </a:r>
              </a:p>
            </p:txBody>
          </p:sp>
        </p:grpSp>
        <p:grpSp>
          <p:nvGrpSpPr>
            <p:cNvPr id="20" name="ïṥlïḋé">
              <a:extLst>
                <a:ext uri="{FF2B5EF4-FFF2-40B4-BE49-F238E27FC236}">
                  <a16:creationId xmlns="" xmlns:a16="http://schemas.microsoft.com/office/drawing/2014/main" id="{DD3F7B4A-F2C6-4E28-B22E-168307A3BD30}"/>
                </a:ext>
              </a:extLst>
            </p:cNvPr>
            <p:cNvGrpSpPr/>
            <p:nvPr/>
          </p:nvGrpSpPr>
          <p:grpSpPr>
            <a:xfrm>
              <a:off x="7327584" y="2903696"/>
              <a:ext cx="1746668" cy="1015321"/>
              <a:chOff x="902408" y="3986692"/>
              <a:chExt cx="1102550" cy="1015321"/>
            </a:xfrm>
          </p:grpSpPr>
          <p:sp>
            <p:nvSpPr>
              <p:cNvPr id="28" name="iSḻïḑè">
                <a:extLst>
                  <a:ext uri="{FF2B5EF4-FFF2-40B4-BE49-F238E27FC236}">
                    <a16:creationId xmlns="" xmlns:a16="http://schemas.microsoft.com/office/drawing/2014/main" id="{73F10FE6-19BF-4458-A325-06D6196FD19B}"/>
                  </a:ext>
                </a:extLst>
              </p:cNvPr>
              <p:cNvSpPr/>
              <p:nvPr/>
            </p:nvSpPr>
            <p:spPr bwMode="auto">
              <a:xfrm>
                <a:off x="902409" y="4374290"/>
                <a:ext cx="1102549" cy="6277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Supporting text here. </a:t>
                </a:r>
              </a:p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9" name="iṥḷïḓê">
                <a:extLst>
                  <a:ext uri="{FF2B5EF4-FFF2-40B4-BE49-F238E27FC236}">
                    <a16:creationId xmlns="" xmlns:a16="http://schemas.microsoft.com/office/drawing/2014/main" id="{88D9A93B-AE01-495B-AE8D-D9FE4C8E0707}"/>
                  </a:ext>
                </a:extLst>
              </p:cNvPr>
              <p:cNvSpPr txBox="1"/>
              <p:nvPr/>
            </p:nvSpPr>
            <p:spPr bwMode="auto">
              <a:xfrm>
                <a:off x="902408" y="3986692"/>
                <a:ext cx="1102549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b="1" dirty="0"/>
                  <a:t>Text here</a:t>
                </a:r>
              </a:p>
            </p:txBody>
          </p:sp>
        </p:grpSp>
        <p:grpSp>
          <p:nvGrpSpPr>
            <p:cNvPr id="21" name="i$lîḍe">
              <a:extLst>
                <a:ext uri="{FF2B5EF4-FFF2-40B4-BE49-F238E27FC236}">
                  <a16:creationId xmlns="" xmlns:a16="http://schemas.microsoft.com/office/drawing/2014/main" id="{9DA345AF-B284-40FA-8C60-1BE9681F6A8F}"/>
                </a:ext>
              </a:extLst>
            </p:cNvPr>
            <p:cNvGrpSpPr/>
            <p:nvPr/>
          </p:nvGrpSpPr>
          <p:grpSpPr>
            <a:xfrm>
              <a:off x="9438855" y="3584226"/>
              <a:ext cx="1746668" cy="1015321"/>
              <a:chOff x="902408" y="3986692"/>
              <a:chExt cx="1102550" cy="1015321"/>
            </a:xfrm>
          </p:grpSpPr>
          <p:sp>
            <p:nvSpPr>
              <p:cNvPr id="26" name="ïṡlíḑe">
                <a:extLst>
                  <a:ext uri="{FF2B5EF4-FFF2-40B4-BE49-F238E27FC236}">
                    <a16:creationId xmlns="" xmlns:a16="http://schemas.microsoft.com/office/drawing/2014/main" id="{F880600F-D421-4A80-B357-5E6F10ACD651}"/>
                  </a:ext>
                </a:extLst>
              </p:cNvPr>
              <p:cNvSpPr/>
              <p:nvPr/>
            </p:nvSpPr>
            <p:spPr bwMode="auto">
              <a:xfrm>
                <a:off x="902409" y="4374290"/>
                <a:ext cx="1102549" cy="6277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Supporting text here. </a:t>
                </a:r>
              </a:p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7" name="ïŝļîḍé">
                <a:extLst>
                  <a:ext uri="{FF2B5EF4-FFF2-40B4-BE49-F238E27FC236}">
                    <a16:creationId xmlns="" xmlns:a16="http://schemas.microsoft.com/office/drawing/2014/main" id="{884CF27B-E356-4B5E-A80E-8AD095455569}"/>
                  </a:ext>
                </a:extLst>
              </p:cNvPr>
              <p:cNvSpPr txBox="1"/>
              <p:nvPr/>
            </p:nvSpPr>
            <p:spPr bwMode="auto">
              <a:xfrm>
                <a:off x="902408" y="3986692"/>
                <a:ext cx="1102549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b="1" dirty="0"/>
                  <a:t>Text here</a:t>
                </a:r>
              </a:p>
            </p:txBody>
          </p:sp>
        </p:grpSp>
        <p:cxnSp>
          <p:nvCxnSpPr>
            <p:cNvPr id="22" name="直接连接符 21">
              <a:extLst>
                <a:ext uri="{FF2B5EF4-FFF2-40B4-BE49-F238E27FC236}">
                  <a16:creationId xmlns="" xmlns:a16="http://schemas.microsoft.com/office/drawing/2014/main" id="{6ACBD9E1-9197-4223-A6B6-8FE5899050EA}"/>
                </a:ext>
              </a:extLst>
            </p:cNvPr>
            <p:cNvCxnSpPr>
              <a:cxnSpLocks/>
              <a:stCxn id="6" idx="0"/>
              <a:endCxn id="30" idx="2"/>
            </p:cNvCxnSpPr>
            <p:nvPr/>
          </p:nvCxnSpPr>
          <p:spPr>
            <a:xfrm flipV="1">
              <a:off x="6089648" y="2145621"/>
              <a:ext cx="1" cy="1584957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>
              <a:extLst>
                <a:ext uri="{FF2B5EF4-FFF2-40B4-BE49-F238E27FC236}">
                  <a16:creationId xmlns="" xmlns:a16="http://schemas.microsoft.com/office/drawing/2014/main" id="{7F5122B3-5AFE-47C0-9107-D0953C6CEEAB}"/>
                </a:ext>
              </a:extLst>
            </p:cNvPr>
            <p:cNvCxnSpPr>
              <a:cxnSpLocks/>
              <a:stCxn id="11" idx="0"/>
            </p:cNvCxnSpPr>
            <p:nvPr/>
          </p:nvCxnSpPr>
          <p:spPr>
            <a:xfrm flipV="1">
              <a:off x="3978378" y="4405749"/>
              <a:ext cx="2" cy="415386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>
              <a:extLst>
                <a:ext uri="{FF2B5EF4-FFF2-40B4-BE49-F238E27FC236}">
                  <a16:creationId xmlns="" xmlns:a16="http://schemas.microsoft.com/office/drawing/2014/main" id="{F79E0009-C899-4009-B8DB-2EFE626E03E0}"/>
                </a:ext>
              </a:extLst>
            </p:cNvPr>
            <p:cNvCxnSpPr>
              <a:cxnSpLocks/>
              <a:stCxn id="9" idx="0"/>
              <a:endCxn id="28" idx="2"/>
            </p:cNvCxnSpPr>
            <p:nvPr/>
          </p:nvCxnSpPr>
          <p:spPr>
            <a:xfrm flipV="1">
              <a:off x="8200918" y="3919017"/>
              <a:ext cx="1" cy="902118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>
              <a:extLst>
                <a:ext uri="{FF2B5EF4-FFF2-40B4-BE49-F238E27FC236}">
                  <a16:creationId xmlns="" xmlns:a16="http://schemas.microsoft.com/office/drawing/2014/main" id="{9320CCA0-0C81-4F53-8D5C-6D4CAEFC1122}"/>
                </a:ext>
              </a:extLst>
            </p:cNvPr>
            <p:cNvCxnSpPr>
              <a:cxnSpLocks/>
              <a:stCxn id="10" idx="0"/>
              <a:endCxn id="26" idx="2"/>
            </p:cNvCxnSpPr>
            <p:nvPr/>
          </p:nvCxnSpPr>
          <p:spPr>
            <a:xfrm flipV="1">
              <a:off x="10303766" y="4599547"/>
              <a:ext cx="8424" cy="36424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5245604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8E5E690A-5A06-4944-9B64-768E8F0511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1979A6D5-772E-45AF-88FB-1FB7CE3F22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2ADA8F43-C4FB-4554-A0B5-1FB274AA2E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21</a:t>
            </a:fld>
            <a:endParaRPr lang="zh-CN" altLang="en-US"/>
          </a:p>
        </p:txBody>
      </p:sp>
      <p:grpSp>
        <p:nvGrpSpPr>
          <p:cNvPr id="5" name="e79f6948-e2ee-401a-921c-2f2ac747cda9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C7CAA7E8-53AF-4BC8-B5B7-9830FDAFA1F4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6751" y="1130300"/>
            <a:ext cx="10853737" cy="4851731"/>
            <a:chOff x="666751" y="1130300"/>
            <a:chExt cx="10853737" cy="4851731"/>
          </a:xfrm>
        </p:grpSpPr>
        <p:sp>
          <p:nvSpPr>
            <p:cNvPr id="6" name="iṥlïďè">
              <a:extLst>
                <a:ext uri="{FF2B5EF4-FFF2-40B4-BE49-F238E27FC236}">
                  <a16:creationId xmlns="" xmlns:a16="http://schemas.microsoft.com/office/drawing/2014/main" id="{09927BE0-D9DE-4B0C-BCBE-97C82DC6FE6F}"/>
                </a:ext>
              </a:extLst>
            </p:cNvPr>
            <p:cNvSpPr/>
            <p:nvPr/>
          </p:nvSpPr>
          <p:spPr>
            <a:xfrm>
              <a:off x="666751" y="1778705"/>
              <a:ext cx="3114674" cy="3114674"/>
            </a:xfrm>
            <a:prstGeom prst="diamond">
              <a:avLst/>
            </a:prstGeom>
            <a:ln w="57150"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r>
                <a:rPr lang="en-US" altLang="zh-CN" b="1" dirty="0"/>
                <a:t>Text here</a:t>
              </a:r>
              <a:endParaRPr lang="zh-CN" altLang="en-US" b="1" dirty="0"/>
            </a:p>
          </p:txBody>
        </p:sp>
        <p:grpSp>
          <p:nvGrpSpPr>
            <p:cNvPr id="7" name="íṧlíḓe">
              <a:extLst>
                <a:ext uri="{FF2B5EF4-FFF2-40B4-BE49-F238E27FC236}">
                  <a16:creationId xmlns="" xmlns:a16="http://schemas.microsoft.com/office/drawing/2014/main" id="{C6F264B7-6A7B-432C-A13E-3C61284FAE57}"/>
                </a:ext>
              </a:extLst>
            </p:cNvPr>
            <p:cNvGrpSpPr/>
            <p:nvPr/>
          </p:nvGrpSpPr>
          <p:grpSpPr>
            <a:xfrm>
              <a:off x="5746916" y="1130300"/>
              <a:ext cx="5771983" cy="1358891"/>
              <a:chOff x="2856011" y="1611904"/>
              <a:chExt cx="6488014" cy="1358891"/>
            </a:xfrm>
          </p:grpSpPr>
          <p:sp>
            <p:nvSpPr>
              <p:cNvPr id="31" name="îṣḻíḋê">
                <a:extLst>
                  <a:ext uri="{FF2B5EF4-FFF2-40B4-BE49-F238E27FC236}">
                    <a16:creationId xmlns="" xmlns:a16="http://schemas.microsoft.com/office/drawing/2014/main" id="{53D5C348-B299-4D15-9134-11CE125DD1A6}"/>
                  </a:ext>
                </a:extLst>
              </p:cNvPr>
              <p:cNvSpPr txBox="1"/>
              <p:nvPr/>
            </p:nvSpPr>
            <p:spPr>
              <a:xfrm>
                <a:off x="2856011" y="1611904"/>
                <a:ext cx="6488014" cy="58192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ctr" anchorCtr="0">
                <a:normAutofit/>
              </a:bodyPr>
              <a:lstStyle/>
              <a:p>
                <a:pPr algn="ctr">
                  <a:buSzPct val="25000"/>
                </a:pPr>
                <a:r>
                  <a:rPr lang="en-US" sz="2400" dirty="0">
                    <a:solidFill>
                      <a:srgbClr val="3A3838"/>
                    </a:solidFill>
                  </a:rPr>
                  <a:t>Unified fonts make reading more fluent.</a:t>
                </a:r>
              </a:p>
            </p:txBody>
          </p:sp>
          <p:sp>
            <p:nvSpPr>
              <p:cNvPr id="32" name="ïs1íḋe">
                <a:extLst>
                  <a:ext uri="{FF2B5EF4-FFF2-40B4-BE49-F238E27FC236}">
                    <a16:creationId xmlns="" xmlns:a16="http://schemas.microsoft.com/office/drawing/2014/main" id="{77CA31DE-637A-414F-AF76-E8C65562D5A3}"/>
                  </a:ext>
                </a:extLst>
              </p:cNvPr>
              <p:cNvSpPr txBox="1"/>
              <p:nvPr/>
            </p:nvSpPr>
            <p:spPr>
              <a:xfrm>
                <a:off x="2856012" y="2193831"/>
                <a:ext cx="6488011" cy="77696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/>
              </a:bodyPr>
              <a:lstStyle/>
              <a:p>
                <a:pPr algn="ctr">
                  <a:lnSpc>
                    <a:spcPct val="150000"/>
                  </a:lnSpc>
                  <a:buSzPct val="25000"/>
                </a:pPr>
                <a:r>
                  <a:rPr lang="en-US" sz="1100" dirty="0"/>
                  <a:t>Theme color makes PPT more convenient to change.</a:t>
                </a:r>
              </a:p>
              <a:p>
                <a:pPr algn="ctr">
                  <a:lnSpc>
                    <a:spcPct val="150000"/>
                  </a:lnSpc>
                  <a:buSzPct val="25000"/>
                </a:pPr>
                <a:r>
                  <a:rPr lang="en-US" sz="1100" dirty="0"/>
                  <a:t>Adjust the spacing to adapt to Chinese typesetting, use the reference line in PPT.</a:t>
                </a:r>
              </a:p>
            </p:txBody>
          </p:sp>
        </p:grpSp>
        <p:grpSp>
          <p:nvGrpSpPr>
            <p:cNvPr id="8" name="íŝliḋè">
              <a:extLst>
                <a:ext uri="{FF2B5EF4-FFF2-40B4-BE49-F238E27FC236}">
                  <a16:creationId xmlns="" xmlns:a16="http://schemas.microsoft.com/office/drawing/2014/main" id="{2E6EC6FE-E5AB-4450-845D-430D0B7F5B2D}"/>
                </a:ext>
              </a:extLst>
            </p:cNvPr>
            <p:cNvGrpSpPr/>
            <p:nvPr/>
          </p:nvGrpSpPr>
          <p:grpSpPr>
            <a:xfrm>
              <a:off x="5746917" y="2977351"/>
              <a:ext cx="717384" cy="717384"/>
              <a:chOff x="4350253" y="2977352"/>
              <a:chExt cx="717384" cy="717384"/>
            </a:xfrm>
          </p:grpSpPr>
          <p:sp>
            <p:nvSpPr>
              <p:cNvPr id="29" name="ïśļide">
                <a:extLst>
                  <a:ext uri="{FF2B5EF4-FFF2-40B4-BE49-F238E27FC236}">
                    <a16:creationId xmlns="" xmlns:a16="http://schemas.microsoft.com/office/drawing/2014/main" id="{8963C4D0-5641-4135-B027-0E1606CF923C}"/>
                  </a:ext>
                </a:extLst>
              </p:cNvPr>
              <p:cNvSpPr/>
              <p:nvPr/>
            </p:nvSpPr>
            <p:spPr>
              <a:xfrm>
                <a:off x="4350253" y="2977352"/>
                <a:ext cx="717384" cy="717384"/>
              </a:xfrm>
              <a:prstGeom prst="diamond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 lnSpcReduction="10000"/>
              </a:bodyPr>
              <a:lstStyle/>
              <a:p>
                <a:pPr algn="ctr"/>
                <a:endParaRPr lang="zh-CN" altLang="en-US" b="1" dirty="0"/>
              </a:p>
            </p:txBody>
          </p:sp>
          <p:sp>
            <p:nvSpPr>
              <p:cNvPr id="30" name="îslïḋé">
                <a:extLst>
                  <a:ext uri="{FF2B5EF4-FFF2-40B4-BE49-F238E27FC236}">
                    <a16:creationId xmlns="" xmlns:a16="http://schemas.microsoft.com/office/drawing/2014/main" id="{497772F0-CE39-4045-8C4D-17C7F39BE82A}"/>
                  </a:ext>
                </a:extLst>
              </p:cNvPr>
              <p:cNvSpPr/>
              <p:nvPr/>
            </p:nvSpPr>
            <p:spPr bwMode="auto">
              <a:xfrm>
                <a:off x="4571878" y="3204224"/>
                <a:ext cx="274134" cy="263640"/>
              </a:xfrm>
              <a:custGeom>
                <a:avLst/>
                <a:gdLst>
                  <a:gd name="connsiteX0" fmla="*/ 61288 w 609549"/>
                  <a:gd name="connsiteY0" fmla="*/ 383285 h 586216"/>
                  <a:gd name="connsiteX1" fmla="*/ 71162 w 609549"/>
                  <a:gd name="connsiteY1" fmla="*/ 387101 h 586216"/>
                  <a:gd name="connsiteX2" fmla="*/ 120018 w 609549"/>
                  <a:gd name="connsiteY2" fmla="*/ 435892 h 586216"/>
                  <a:gd name="connsiteX3" fmla="*/ 120018 w 609549"/>
                  <a:gd name="connsiteY3" fmla="*/ 454200 h 586216"/>
                  <a:gd name="connsiteX4" fmla="*/ 56639 w 609549"/>
                  <a:gd name="connsiteY4" fmla="*/ 517543 h 586216"/>
                  <a:gd name="connsiteX5" fmla="*/ 35592 w 609549"/>
                  <a:gd name="connsiteY5" fmla="*/ 513644 h 586216"/>
                  <a:gd name="connsiteX6" fmla="*/ 51877 w 609549"/>
                  <a:gd name="connsiteY6" fmla="*/ 388099 h 586216"/>
                  <a:gd name="connsiteX7" fmla="*/ 61288 w 609549"/>
                  <a:gd name="connsiteY7" fmla="*/ 383285 h 586216"/>
                  <a:gd name="connsiteX8" fmla="*/ 235245 w 609549"/>
                  <a:gd name="connsiteY8" fmla="*/ 302810 h 586216"/>
                  <a:gd name="connsiteX9" fmla="*/ 306042 w 609549"/>
                  <a:gd name="connsiteY9" fmla="*/ 373466 h 586216"/>
                  <a:gd name="connsiteX10" fmla="*/ 258717 w 609549"/>
                  <a:gd name="connsiteY10" fmla="*/ 420680 h 586216"/>
                  <a:gd name="connsiteX11" fmla="*/ 230246 w 609549"/>
                  <a:gd name="connsiteY11" fmla="*/ 550152 h 586216"/>
                  <a:gd name="connsiteX12" fmla="*/ 92223 w 609549"/>
                  <a:gd name="connsiteY12" fmla="*/ 575305 h 586216"/>
                  <a:gd name="connsiteX13" fmla="*/ 88748 w 609549"/>
                  <a:gd name="connsiteY13" fmla="*/ 556143 h 586216"/>
                  <a:gd name="connsiteX14" fmla="*/ 165115 w 609549"/>
                  <a:gd name="connsiteY14" fmla="*/ 479877 h 586216"/>
                  <a:gd name="connsiteX15" fmla="*/ 165115 w 609549"/>
                  <a:gd name="connsiteY15" fmla="*/ 446308 h 586216"/>
                  <a:gd name="connsiteX16" fmla="*/ 88700 w 609549"/>
                  <a:gd name="connsiteY16" fmla="*/ 369995 h 586216"/>
                  <a:gd name="connsiteX17" fmla="*/ 92128 w 609549"/>
                  <a:gd name="connsiteY17" fmla="*/ 350976 h 586216"/>
                  <a:gd name="connsiteX18" fmla="*/ 189111 w 609549"/>
                  <a:gd name="connsiteY18" fmla="*/ 348884 h 586216"/>
                  <a:gd name="connsiteX19" fmla="*/ 257958 w 609549"/>
                  <a:gd name="connsiteY19" fmla="*/ 161679 h 586216"/>
                  <a:gd name="connsiteX20" fmla="*/ 317251 w 609549"/>
                  <a:gd name="connsiteY20" fmla="*/ 220879 h 586216"/>
                  <a:gd name="connsiteX21" fmla="*/ 388070 w 609549"/>
                  <a:gd name="connsiteY21" fmla="*/ 291586 h 586216"/>
                  <a:gd name="connsiteX22" fmla="*/ 604906 w 609549"/>
                  <a:gd name="connsiteY22" fmla="*/ 508130 h 586216"/>
                  <a:gd name="connsiteX23" fmla="*/ 604906 w 609549"/>
                  <a:gd name="connsiteY23" fmla="*/ 530526 h 586216"/>
                  <a:gd name="connsiteX24" fmla="*/ 556567 w 609549"/>
                  <a:gd name="connsiteY24" fmla="*/ 578789 h 586216"/>
                  <a:gd name="connsiteX25" fmla="*/ 545327 w 609549"/>
                  <a:gd name="connsiteY25" fmla="*/ 583449 h 586216"/>
                  <a:gd name="connsiteX26" fmla="*/ 534135 w 609549"/>
                  <a:gd name="connsiteY26" fmla="*/ 578789 h 586216"/>
                  <a:gd name="connsiteX27" fmla="*/ 317251 w 609549"/>
                  <a:gd name="connsiteY27" fmla="*/ 362293 h 586216"/>
                  <a:gd name="connsiteX28" fmla="*/ 246481 w 609549"/>
                  <a:gd name="connsiteY28" fmla="*/ 291586 h 586216"/>
                  <a:gd name="connsiteX29" fmla="*/ 187140 w 609549"/>
                  <a:gd name="connsiteY29" fmla="*/ 232339 h 586216"/>
                  <a:gd name="connsiteX30" fmla="*/ 58606 w 609549"/>
                  <a:gd name="connsiteY30" fmla="*/ 160814 h 586216"/>
                  <a:gd name="connsiteX31" fmla="*/ 126401 w 609549"/>
                  <a:gd name="connsiteY31" fmla="*/ 228498 h 586216"/>
                  <a:gd name="connsiteX32" fmla="*/ 111975 w 609549"/>
                  <a:gd name="connsiteY32" fmla="*/ 242899 h 586216"/>
                  <a:gd name="connsiteX33" fmla="*/ 119307 w 609549"/>
                  <a:gd name="connsiteY33" fmla="*/ 250219 h 586216"/>
                  <a:gd name="connsiteX34" fmla="*/ 119307 w 609549"/>
                  <a:gd name="connsiteY34" fmla="*/ 277692 h 586216"/>
                  <a:gd name="connsiteX35" fmla="*/ 115641 w 609549"/>
                  <a:gd name="connsiteY35" fmla="*/ 281352 h 586216"/>
                  <a:gd name="connsiteX36" fmla="*/ 88123 w 609549"/>
                  <a:gd name="connsiteY36" fmla="*/ 281352 h 586216"/>
                  <a:gd name="connsiteX37" fmla="*/ 5712 w 609549"/>
                  <a:gd name="connsiteY37" fmla="*/ 199029 h 586216"/>
                  <a:gd name="connsiteX38" fmla="*/ 5712 w 609549"/>
                  <a:gd name="connsiteY38" fmla="*/ 171604 h 586216"/>
                  <a:gd name="connsiteX39" fmla="*/ 9378 w 609549"/>
                  <a:gd name="connsiteY39" fmla="*/ 167944 h 586216"/>
                  <a:gd name="connsiteX40" fmla="*/ 36849 w 609549"/>
                  <a:gd name="connsiteY40" fmla="*/ 167944 h 586216"/>
                  <a:gd name="connsiteX41" fmla="*/ 44180 w 609549"/>
                  <a:gd name="connsiteY41" fmla="*/ 175264 h 586216"/>
                  <a:gd name="connsiteX42" fmla="*/ 585775 w 609549"/>
                  <a:gd name="connsiteY42" fmla="*/ 66370 h 586216"/>
                  <a:gd name="connsiteX43" fmla="*/ 595263 w 609549"/>
                  <a:gd name="connsiteY43" fmla="*/ 73839 h 586216"/>
                  <a:gd name="connsiteX44" fmla="*/ 578978 w 609549"/>
                  <a:gd name="connsiteY44" fmla="*/ 199341 h 586216"/>
                  <a:gd name="connsiteX45" fmla="*/ 559693 w 609549"/>
                  <a:gd name="connsiteY45" fmla="*/ 200387 h 586216"/>
                  <a:gd name="connsiteX46" fmla="*/ 510789 w 609549"/>
                  <a:gd name="connsiteY46" fmla="*/ 151612 h 586216"/>
                  <a:gd name="connsiteX47" fmla="*/ 510789 w 609549"/>
                  <a:gd name="connsiteY47" fmla="*/ 133262 h 586216"/>
                  <a:gd name="connsiteX48" fmla="*/ 574216 w 609549"/>
                  <a:gd name="connsiteY48" fmla="*/ 69988 h 586216"/>
                  <a:gd name="connsiteX49" fmla="*/ 585775 w 609549"/>
                  <a:gd name="connsiteY49" fmla="*/ 66370 h 586216"/>
                  <a:gd name="connsiteX50" fmla="*/ 158702 w 609549"/>
                  <a:gd name="connsiteY50" fmla="*/ 26758 h 586216"/>
                  <a:gd name="connsiteX51" fmla="*/ 172463 w 609549"/>
                  <a:gd name="connsiteY51" fmla="*/ 32464 h 586216"/>
                  <a:gd name="connsiteX52" fmla="*/ 179701 w 609549"/>
                  <a:gd name="connsiteY52" fmla="*/ 39691 h 586216"/>
                  <a:gd name="connsiteX53" fmla="*/ 246935 w 609549"/>
                  <a:gd name="connsiteY53" fmla="*/ 106831 h 586216"/>
                  <a:gd name="connsiteX54" fmla="*/ 254886 w 609549"/>
                  <a:gd name="connsiteY54" fmla="*/ 114819 h 586216"/>
                  <a:gd name="connsiteX55" fmla="*/ 257600 w 609549"/>
                  <a:gd name="connsiteY55" fmla="*/ 138879 h 586216"/>
                  <a:gd name="connsiteX56" fmla="*/ 254886 w 609549"/>
                  <a:gd name="connsiteY56" fmla="*/ 142255 h 586216"/>
                  <a:gd name="connsiteX57" fmla="*/ 252315 w 609549"/>
                  <a:gd name="connsiteY57" fmla="*/ 144823 h 586216"/>
                  <a:gd name="connsiteX58" fmla="*/ 246696 w 609549"/>
                  <a:gd name="connsiteY58" fmla="*/ 150434 h 586216"/>
                  <a:gd name="connsiteX59" fmla="*/ 175892 w 609549"/>
                  <a:gd name="connsiteY59" fmla="*/ 221140 h 586216"/>
                  <a:gd name="connsiteX60" fmla="*/ 172463 w 609549"/>
                  <a:gd name="connsiteY60" fmla="*/ 224611 h 586216"/>
                  <a:gd name="connsiteX61" fmla="*/ 170130 w 609549"/>
                  <a:gd name="connsiteY61" fmla="*/ 226560 h 586216"/>
                  <a:gd name="connsiteX62" fmla="*/ 162274 w 609549"/>
                  <a:gd name="connsiteY62" fmla="*/ 229936 h 586216"/>
                  <a:gd name="connsiteX63" fmla="*/ 158702 w 609549"/>
                  <a:gd name="connsiteY63" fmla="*/ 230269 h 586216"/>
                  <a:gd name="connsiteX64" fmla="*/ 144942 w 609549"/>
                  <a:gd name="connsiteY64" fmla="*/ 224611 h 586216"/>
                  <a:gd name="connsiteX65" fmla="*/ 137609 w 609549"/>
                  <a:gd name="connsiteY65" fmla="*/ 217288 h 586216"/>
                  <a:gd name="connsiteX66" fmla="*/ 69804 w 609549"/>
                  <a:gd name="connsiteY66" fmla="*/ 149578 h 586216"/>
                  <a:gd name="connsiteX67" fmla="*/ 62519 w 609549"/>
                  <a:gd name="connsiteY67" fmla="*/ 142255 h 586216"/>
                  <a:gd name="connsiteX68" fmla="*/ 62519 w 609549"/>
                  <a:gd name="connsiteY68" fmla="*/ 114819 h 586216"/>
                  <a:gd name="connsiteX69" fmla="*/ 144942 w 609549"/>
                  <a:gd name="connsiteY69" fmla="*/ 32464 h 586216"/>
                  <a:gd name="connsiteX70" fmla="*/ 158702 w 609549"/>
                  <a:gd name="connsiteY70" fmla="*/ 26758 h 586216"/>
                  <a:gd name="connsiteX71" fmla="*/ 254809 w 609549"/>
                  <a:gd name="connsiteY71" fmla="*/ 6542 h 586216"/>
                  <a:gd name="connsiteX72" fmla="*/ 321015 w 609549"/>
                  <a:gd name="connsiteY72" fmla="*/ 29913 h 586216"/>
                  <a:gd name="connsiteX73" fmla="*/ 260017 w 609549"/>
                  <a:gd name="connsiteY73" fmla="*/ 97465 h 586216"/>
                  <a:gd name="connsiteX74" fmla="*/ 193067 w 609549"/>
                  <a:gd name="connsiteY74" fmla="*/ 30626 h 586216"/>
                  <a:gd name="connsiteX75" fmla="*/ 254809 w 609549"/>
                  <a:gd name="connsiteY75" fmla="*/ 6542 h 586216"/>
                  <a:gd name="connsiteX76" fmla="*/ 503105 w 609549"/>
                  <a:gd name="connsiteY76" fmla="*/ 953 h 586216"/>
                  <a:gd name="connsiteX77" fmla="*/ 538560 w 609549"/>
                  <a:gd name="connsiteY77" fmla="*/ 10911 h 586216"/>
                  <a:gd name="connsiteX78" fmla="*/ 542083 w 609549"/>
                  <a:gd name="connsiteY78" fmla="*/ 30073 h 586216"/>
                  <a:gd name="connsiteX79" fmla="*/ 465709 w 609549"/>
                  <a:gd name="connsiteY79" fmla="*/ 106341 h 586216"/>
                  <a:gd name="connsiteX80" fmla="*/ 465709 w 609549"/>
                  <a:gd name="connsiteY80" fmla="*/ 139911 h 586216"/>
                  <a:gd name="connsiteX81" fmla="*/ 542131 w 609549"/>
                  <a:gd name="connsiteY81" fmla="*/ 216227 h 586216"/>
                  <a:gd name="connsiteX82" fmla="*/ 538655 w 609549"/>
                  <a:gd name="connsiteY82" fmla="*/ 235246 h 586216"/>
                  <a:gd name="connsiteX83" fmla="*/ 442187 w 609549"/>
                  <a:gd name="connsiteY83" fmla="*/ 237528 h 586216"/>
                  <a:gd name="connsiteX84" fmla="*/ 399238 w 609549"/>
                  <a:gd name="connsiteY84" fmla="*/ 280370 h 586216"/>
                  <a:gd name="connsiteX85" fmla="*/ 328482 w 609549"/>
                  <a:gd name="connsiteY85" fmla="*/ 209712 h 586216"/>
                  <a:gd name="connsiteX86" fmla="*/ 372240 w 609549"/>
                  <a:gd name="connsiteY86" fmla="*/ 166015 h 586216"/>
                  <a:gd name="connsiteX87" fmla="*/ 400571 w 609549"/>
                  <a:gd name="connsiteY87" fmla="*/ 36064 h 586216"/>
                  <a:gd name="connsiteX88" fmla="*/ 503105 w 609549"/>
                  <a:gd name="connsiteY88" fmla="*/ 953 h 5862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</a:cxnLst>
                <a:rect l="l" t="t" r="r" b="b"/>
                <a:pathLst>
                  <a:path w="609549" h="586216">
                    <a:moveTo>
                      <a:pt x="61288" y="383285"/>
                    </a:moveTo>
                    <a:cubicBezTo>
                      <a:pt x="64829" y="383106"/>
                      <a:pt x="68448" y="384367"/>
                      <a:pt x="71162" y="387101"/>
                    </a:cubicBezTo>
                    <a:lnTo>
                      <a:pt x="120018" y="435892"/>
                    </a:lnTo>
                    <a:cubicBezTo>
                      <a:pt x="125113" y="440933"/>
                      <a:pt x="125113" y="449160"/>
                      <a:pt x="120018" y="454200"/>
                    </a:cubicBezTo>
                    <a:lnTo>
                      <a:pt x="56639" y="517543"/>
                    </a:lnTo>
                    <a:cubicBezTo>
                      <a:pt x="50211" y="523963"/>
                      <a:pt x="39211" y="522013"/>
                      <a:pt x="35592" y="513644"/>
                    </a:cubicBezTo>
                    <a:cubicBezTo>
                      <a:pt x="17783" y="472794"/>
                      <a:pt x="23211" y="424288"/>
                      <a:pt x="51877" y="388099"/>
                    </a:cubicBezTo>
                    <a:cubicBezTo>
                      <a:pt x="54282" y="385079"/>
                      <a:pt x="57746" y="383463"/>
                      <a:pt x="61288" y="383285"/>
                    </a:cubicBezTo>
                    <a:close/>
                    <a:moveTo>
                      <a:pt x="235245" y="302810"/>
                    </a:moveTo>
                    <a:lnTo>
                      <a:pt x="306042" y="373466"/>
                    </a:lnTo>
                    <a:lnTo>
                      <a:pt x="258717" y="420680"/>
                    </a:lnTo>
                    <a:cubicBezTo>
                      <a:pt x="274667" y="464329"/>
                      <a:pt x="265192" y="515300"/>
                      <a:pt x="230246" y="550152"/>
                    </a:cubicBezTo>
                    <a:cubicBezTo>
                      <a:pt x="192919" y="587430"/>
                      <a:pt x="137644" y="595798"/>
                      <a:pt x="92223" y="575305"/>
                    </a:cubicBezTo>
                    <a:cubicBezTo>
                      <a:pt x="84701" y="571882"/>
                      <a:pt x="82892" y="561992"/>
                      <a:pt x="88748" y="556143"/>
                    </a:cubicBezTo>
                    <a:lnTo>
                      <a:pt x="165115" y="479877"/>
                    </a:lnTo>
                    <a:cubicBezTo>
                      <a:pt x="174399" y="470605"/>
                      <a:pt x="174399" y="455580"/>
                      <a:pt x="165115" y="446308"/>
                    </a:cubicBezTo>
                    <a:lnTo>
                      <a:pt x="88700" y="369995"/>
                    </a:lnTo>
                    <a:cubicBezTo>
                      <a:pt x="82844" y="364194"/>
                      <a:pt x="84653" y="354399"/>
                      <a:pt x="92128" y="350976"/>
                    </a:cubicBezTo>
                    <a:cubicBezTo>
                      <a:pt x="122789" y="337092"/>
                      <a:pt x="157973" y="336379"/>
                      <a:pt x="189111" y="348884"/>
                    </a:cubicBezTo>
                    <a:close/>
                    <a:moveTo>
                      <a:pt x="257958" y="161679"/>
                    </a:moveTo>
                    <a:lnTo>
                      <a:pt x="317251" y="220879"/>
                    </a:lnTo>
                    <a:lnTo>
                      <a:pt x="388070" y="291586"/>
                    </a:lnTo>
                    <a:lnTo>
                      <a:pt x="604906" y="508130"/>
                    </a:lnTo>
                    <a:cubicBezTo>
                      <a:pt x="611097" y="514311"/>
                      <a:pt x="611097" y="524344"/>
                      <a:pt x="604906" y="530526"/>
                    </a:cubicBezTo>
                    <a:lnTo>
                      <a:pt x="556567" y="578789"/>
                    </a:lnTo>
                    <a:cubicBezTo>
                      <a:pt x="553471" y="581880"/>
                      <a:pt x="549423" y="583449"/>
                      <a:pt x="545327" y="583449"/>
                    </a:cubicBezTo>
                    <a:cubicBezTo>
                      <a:pt x="541279" y="583449"/>
                      <a:pt x="537231" y="581880"/>
                      <a:pt x="534135" y="578789"/>
                    </a:cubicBezTo>
                    <a:lnTo>
                      <a:pt x="317251" y="362293"/>
                    </a:lnTo>
                    <a:lnTo>
                      <a:pt x="246481" y="291586"/>
                    </a:lnTo>
                    <a:lnTo>
                      <a:pt x="187140" y="232339"/>
                    </a:lnTo>
                    <a:close/>
                    <a:moveTo>
                      <a:pt x="58606" y="160814"/>
                    </a:moveTo>
                    <a:lnTo>
                      <a:pt x="126401" y="228498"/>
                    </a:lnTo>
                    <a:lnTo>
                      <a:pt x="111975" y="242899"/>
                    </a:lnTo>
                    <a:lnTo>
                      <a:pt x="119307" y="250219"/>
                    </a:lnTo>
                    <a:cubicBezTo>
                      <a:pt x="126877" y="257824"/>
                      <a:pt x="126877" y="270087"/>
                      <a:pt x="119307" y="277692"/>
                    </a:cubicBezTo>
                    <a:lnTo>
                      <a:pt x="115641" y="281352"/>
                    </a:lnTo>
                    <a:cubicBezTo>
                      <a:pt x="108024" y="288909"/>
                      <a:pt x="95741" y="288909"/>
                      <a:pt x="88123" y="281352"/>
                    </a:cubicBezTo>
                    <a:lnTo>
                      <a:pt x="5712" y="199029"/>
                    </a:lnTo>
                    <a:cubicBezTo>
                      <a:pt x="-1905" y="191424"/>
                      <a:pt x="-1905" y="179161"/>
                      <a:pt x="5712" y="171604"/>
                    </a:cubicBezTo>
                    <a:lnTo>
                      <a:pt x="9378" y="167944"/>
                    </a:lnTo>
                    <a:cubicBezTo>
                      <a:pt x="16948" y="160339"/>
                      <a:pt x="29231" y="160339"/>
                      <a:pt x="36849" y="167944"/>
                    </a:cubicBezTo>
                    <a:lnTo>
                      <a:pt x="44180" y="175264"/>
                    </a:lnTo>
                    <a:close/>
                    <a:moveTo>
                      <a:pt x="585775" y="66370"/>
                    </a:moveTo>
                    <a:cubicBezTo>
                      <a:pt x="589775" y="67101"/>
                      <a:pt x="593430" y="69680"/>
                      <a:pt x="595263" y="73839"/>
                    </a:cubicBezTo>
                    <a:cubicBezTo>
                      <a:pt x="613072" y="114675"/>
                      <a:pt x="607644" y="163212"/>
                      <a:pt x="578978" y="199341"/>
                    </a:cubicBezTo>
                    <a:cubicBezTo>
                      <a:pt x="574168" y="205379"/>
                      <a:pt x="565121" y="205854"/>
                      <a:pt x="559693" y="200387"/>
                    </a:cubicBezTo>
                    <a:lnTo>
                      <a:pt x="510789" y="151612"/>
                    </a:lnTo>
                    <a:cubicBezTo>
                      <a:pt x="505742" y="146526"/>
                      <a:pt x="505742" y="138349"/>
                      <a:pt x="510789" y="133262"/>
                    </a:cubicBezTo>
                    <a:lnTo>
                      <a:pt x="574216" y="69988"/>
                    </a:lnTo>
                    <a:cubicBezTo>
                      <a:pt x="577430" y="66756"/>
                      <a:pt x="581775" y="65639"/>
                      <a:pt x="585775" y="66370"/>
                    </a:cubicBezTo>
                    <a:close/>
                    <a:moveTo>
                      <a:pt x="158702" y="26758"/>
                    </a:moveTo>
                    <a:cubicBezTo>
                      <a:pt x="163655" y="26758"/>
                      <a:pt x="168654" y="28660"/>
                      <a:pt x="172463" y="32464"/>
                    </a:cubicBezTo>
                    <a:lnTo>
                      <a:pt x="179701" y="39691"/>
                    </a:lnTo>
                    <a:lnTo>
                      <a:pt x="246935" y="106831"/>
                    </a:lnTo>
                    <a:lnTo>
                      <a:pt x="254886" y="114819"/>
                    </a:lnTo>
                    <a:cubicBezTo>
                      <a:pt x="261457" y="121334"/>
                      <a:pt x="262362" y="131414"/>
                      <a:pt x="257600" y="138879"/>
                    </a:cubicBezTo>
                    <a:cubicBezTo>
                      <a:pt x="256839" y="140068"/>
                      <a:pt x="255934" y="141209"/>
                      <a:pt x="254886" y="142255"/>
                    </a:cubicBezTo>
                    <a:lnTo>
                      <a:pt x="252315" y="144823"/>
                    </a:lnTo>
                    <a:lnTo>
                      <a:pt x="246696" y="150434"/>
                    </a:lnTo>
                    <a:lnTo>
                      <a:pt x="175892" y="221140"/>
                    </a:lnTo>
                    <a:lnTo>
                      <a:pt x="172463" y="224611"/>
                    </a:lnTo>
                    <a:cubicBezTo>
                      <a:pt x="171702" y="225324"/>
                      <a:pt x="170940" y="225990"/>
                      <a:pt x="170130" y="226560"/>
                    </a:cubicBezTo>
                    <a:cubicBezTo>
                      <a:pt x="167749" y="228319"/>
                      <a:pt x="165083" y="229413"/>
                      <a:pt x="162274" y="229936"/>
                    </a:cubicBezTo>
                    <a:cubicBezTo>
                      <a:pt x="161083" y="230174"/>
                      <a:pt x="159893" y="230269"/>
                      <a:pt x="158702" y="230269"/>
                    </a:cubicBezTo>
                    <a:cubicBezTo>
                      <a:pt x="153703" y="230269"/>
                      <a:pt x="148751" y="228367"/>
                      <a:pt x="144942" y="224611"/>
                    </a:cubicBezTo>
                    <a:lnTo>
                      <a:pt x="137609" y="217288"/>
                    </a:lnTo>
                    <a:lnTo>
                      <a:pt x="69804" y="149578"/>
                    </a:lnTo>
                    <a:lnTo>
                      <a:pt x="62519" y="142255"/>
                    </a:lnTo>
                    <a:cubicBezTo>
                      <a:pt x="54900" y="134647"/>
                      <a:pt x="54900" y="122380"/>
                      <a:pt x="62519" y="114819"/>
                    </a:cubicBezTo>
                    <a:lnTo>
                      <a:pt x="144942" y="32464"/>
                    </a:lnTo>
                    <a:cubicBezTo>
                      <a:pt x="148751" y="28660"/>
                      <a:pt x="153750" y="26758"/>
                      <a:pt x="158702" y="26758"/>
                    </a:cubicBezTo>
                    <a:close/>
                    <a:moveTo>
                      <a:pt x="254809" y="6542"/>
                    </a:moveTo>
                    <a:cubicBezTo>
                      <a:pt x="277279" y="4029"/>
                      <a:pt x="300492" y="9424"/>
                      <a:pt x="321015" y="29913"/>
                    </a:cubicBezTo>
                    <a:cubicBezTo>
                      <a:pt x="380347" y="89193"/>
                      <a:pt x="337205" y="46124"/>
                      <a:pt x="260017" y="97465"/>
                    </a:cubicBezTo>
                    <a:lnTo>
                      <a:pt x="193067" y="30626"/>
                    </a:lnTo>
                    <a:cubicBezTo>
                      <a:pt x="210614" y="19479"/>
                      <a:pt x="232340" y="9056"/>
                      <a:pt x="254809" y="6542"/>
                    </a:cubicBezTo>
                    <a:close/>
                    <a:moveTo>
                      <a:pt x="503105" y="953"/>
                    </a:moveTo>
                    <a:cubicBezTo>
                      <a:pt x="515252" y="2468"/>
                      <a:pt x="527216" y="5788"/>
                      <a:pt x="538560" y="10911"/>
                    </a:cubicBezTo>
                    <a:cubicBezTo>
                      <a:pt x="546131" y="14334"/>
                      <a:pt x="547940" y="24224"/>
                      <a:pt x="542083" y="30073"/>
                    </a:cubicBezTo>
                    <a:lnTo>
                      <a:pt x="465709" y="106341"/>
                    </a:lnTo>
                    <a:cubicBezTo>
                      <a:pt x="456424" y="115613"/>
                      <a:pt x="456424" y="130639"/>
                      <a:pt x="465709" y="139911"/>
                    </a:cubicBezTo>
                    <a:lnTo>
                      <a:pt x="542131" y="216227"/>
                    </a:lnTo>
                    <a:cubicBezTo>
                      <a:pt x="547940" y="222028"/>
                      <a:pt x="546178" y="231823"/>
                      <a:pt x="538655" y="235246"/>
                    </a:cubicBezTo>
                    <a:cubicBezTo>
                      <a:pt x="508181" y="249035"/>
                      <a:pt x="473184" y="249844"/>
                      <a:pt x="442187" y="237528"/>
                    </a:cubicBezTo>
                    <a:lnTo>
                      <a:pt x="399238" y="280370"/>
                    </a:lnTo>
                    <a:lnTo>
                      <a:pt x="328482" y="209712"/>
                    </a:lnTo>
                    <a:lnTo>
                      <a:pt x="372240" y="166015"/>
                    </a:lnTo>
                    <a:cubicBezTo>
                      <a:pt x="356051" y="122270"/>
                      <a:pt x="365527" y="71060"/>
                      <a:pt x="400571" y="36064"/>
                    </a:cubicBezTo>
                    <a:cubicBezTo>
                      <a:pt x="428569" y="8106"/>
                      <a:pt x="466664" y="-3592"/>
                      <a:pt x="503105" y="95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9" name="išļîḑè">
              <a:extLst>
                <a:ext uri="{FF2B5EF4-FFF2-40B4-BE49-F238E27FC236}">
                  <a16:creationId xmlns="" xmlns:a16="http://schemas.microsoft.com/office/drawing/2014/main" id="{38FB9AF2-D850-41CA-90DC-8776433632FA}"/>
                </a:ext>
              </a:extLst>
            </p:cNvPr>
            <p:cNvGrpSpPr/>
            <p:nvPr/>
          </p:nvGrpSpPr>
          <p:grpSpPr>
            <a:xfrm>
              <a:off x="6662299" y="2948445"/>
              <a:ext cx="4858189" cy="775197"/>
              <a:chOff x="5130801" y="2820874"/>
              <a:chExt cx="3632195" cy="775197"/>
            </a:xfrm>
          </p:grpSpPr>
          <p:sp>
            <p:nvSpPr>
              <p:cNvPr id="27" name="iSľíḋé">
                <a:extLst>
                  <a:ext uri="{FF2B5EF4-FFF2-40B4-BE49-F238E27FC236}">
                    <a16:creationId xmlns="" xmlns:a16="http://schemas.microsoft.com/office/drawing/2014/main" id="{05645B35-62FC-40B9-AB48-712E793B9C87}"/>
                  </a:ext>
                </a:extLst>
              </p:cNvPr>
              <p:cNvSpPr/>
              <p:nvPr/>
            </p:nvSpPr>
            <p:spPr bwMode="auto">
              <a:xfrm>
                <a:off x="5130801" y="3208473"/>
                <a:ext cx="3632195" cy="38759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28" name="ïṣliḓê">
                <a:extLst>
                  <a:ext uri="{FF2B5EF4-FFF2-40B4-BE49-F238E27FC236}">
                    <a16:creationId xmlns="" xmlns:a16="http://schemas.microsoft.com/office/drawing/2014/main" id="{ED240473-AA73-4211-A2C2-863C0AD7C260}"/>
                  </a:ext>
                </a:extLst>
              </p:cNvPr>
              <p:cNvSpPr txBox="1"/>
              <p:nvPr/>
            </p:nvSpPr>
            <p:spPr bwMode="auto">
              <a:xfrm>
                <a:off x="5130801" y="2820874"/>
                <a:ext cx="3632195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10" name="isḷîḍè">
              <a:extLst>
                <a:ext uri="{FF2B5EF4-FFF2-40B4-BE49-F238E27FC236}">
                  <a16:creationId xmlns="" xmlns:a16="http://schemas.microsoft.com/office/drawing/2014/main" id="{8FBACB62-A89F-42B9-819E-728009CAA861}"/>
                </a:ext>
              </a:extLst>
            </p:cNvPr>
            <p:cNvGrpSpPr/>
            <p:nvPr/>
          </p:nvGrpSpPr>
          <p:grpSpPr>
            <a:xfrm>
              <a:off x="5746917" y="4106546"/>
              <a:ext cx="717384" cy="717384"/>
              <a:chOff x="4350253" y="4131179"/>
              <a:chExt cx="717384" cy="717384"/>
            </a:xfrm>
          </p:grpSpPr>
          <p:sp>
            <p:nvSpPr>
              <p:cNvPr id="25" name="ïṡľîḓe">
                <a:extLst>
                  <a:ext uri="{FF2B5EF4-FFF2-40B4-BE49-F238E27FC236}">
                    <a16:creationId xmlns="" xmlns:a16="http://schemas.microsoft.com/office/drawing/2014/main" id="{A4601374-26E6-4BF0-9FC6-1EEC2704D84B}"/>
                  </a:ext>
                </a:extLst>
              </p:cNvPr>
              <p:cNvSpPr/>
              <p:nvPr/>
            </p:nvSpPr>
            <p:spPr>
              <a:xfrm>
                <a:off x="4350253" y="4131179"/>
                <a:ext cx="717384" cy="717384"/>
              </a:xfrm>
              <a:prstGeom prst="diamond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 lnSpcReduction="10000"/>
              </a:bodyPr>
              <a:lstStyle/>
              <a:p>
                <a:pPr algn="ctr"/>
                <a:endParaRPr lang="zh-CN" altLang="en-US" b="1" dirty="0"/>
              </a:p>
            </p:txBody>
          </p:sp>
          <p:sp>
            <p:nvSpPr>
              <p:cNvPr id="26" name="islídé">
                <a:extLst>
                  <a:ext uri="{FF2B5EF4-FFF2-40B4-BE49-F238E27FC236}">
                    <a16:creationId xmlns="" xmlns:a16="http://schemas.microsoft.com/office/drawing/2014/main" id="{9880CDD3-A7BB-476D-B2A1-F7A140613D94}"/>
                  </a:ext>
                </a:extLst>
              </p:cNvPr>
              <p:cNvSpPr/>
              <p:nvPr/>
            </p:nvSpPr>
            <p:spPr bwMode="auto">
              <a:xfrm>
                <a:off x="4567299" y="4353604"/>
                <a:ext cx="283292" cy="272534"/>
              </a:xfrm>
              <a:custGeom>
                <a:avLst/>
                <a:gdLst>
                  <a:gd name="connsiteX0" fmla="*/ 195114 w 608814"/>
                  <a:gd name="connsiteY0" fmla="*/ 351627 h 585693"/>
                  <a:gd name="connsiteX1" fmla="*/ 258290 w 608814"/>
                  <a:gd name="connsiteY1" fmla="*/ 351627 h 585693"/>
                  <a:gd name="connsiteX2" fmla="*/ 282731 w 608814"/>
                  <a:gd name="connsiteY2" fmla="*/ 376018 h 585693"/>
                  <a:gd name="connsiteX3" fmla="*/ 282731 w 608814"/>
                  <a:gd name="connsiteY3" fmla="*/ 561210 h 585693"/>
                  <a:gd name="connsiteX4" fmla="*/ 258290 w 608814"/>
                  <a:gd name="connsiteY4" fmla="*/ 585693 h 585693"/>
                  <a:gd name="connsiteX5" fmla="*/ 195114 w 608814"/>
                  <a:gd name="connsiteY5" fmla="*/ 585693 h 585693"/>
                  <a:gd name="connsiteX6" fmla="*/ 170673 w 608814"/>
                  <a:gd name="connsiteY6" fmla="*/ 561210 h 585693"/>
                  <a:gd name="connsiteX7" fmla="*/ 170673 w 608814"/>
                  <a:gd name="connsiteY7" fmla="*/ 376018 h 585693"/>
                  <a:gd name="connsiteX8" fmla="*/ 195114 w 608814"/>
                  <a:gd name="connsiteY8" fmla="*/ 351627 h 585693"/>
                  <a:gd name="connsiteX9" fmla="*/ 358100 w 608814"/>
                  <a:gd name="connsiteY9" fmla="*/ 249872 h 585693"/>
                  <a:gd name="connsiteX10" fmla="*/ 421316 w 608814"/>
                  <a:gd name="connsiteY10" fmla="*/ 249872 h 585693"/>
                  <a:gd name="connsiteX11" fmla="*/ 445737 w 608814"/>
                  <a:gd name="connsiteY11" fmla="*/ 274267 h 585693"/>
                  <a:gd name="connsiteX12" fmla="*/ 445737 w 608814"/>
                  <a:gd name="connsiteY12" fmla="*/ 561206 h 585693"/>
                  <a:gd name="connsiteX13" fmla="*/ 421316 w 608814"/>
                  <a:gd name="connsiteY13" fmla="*/ 585693 h 585693"/>
                  <a:gd name="connsiteX14" fmla="*/ 358100 w 608814"/>
                  <a:gd name="connsiteY14" fmla="*/ 585693 h 585693"/>
                  <a:gd name="connsiteX15" fmla="*/ 333679 w 608814"/>
                  <a:gd name="connsiteY15" fmla="*/ 561206 h 585693"/>
                  <a:gd name="connsiteX16" fmla="*/ 333679 w 608814"/>
                  <a:gd name="connsiteY16" fmla="*/ 274267 h 585693"/>
                  <a:gd name="connsiteX17" fmla="*/ 358100 w 608814"/>
                  <a:gd name="connsiteY17" fmla="*/ 249872 h 585693"/>
                  <a:gd name="connsiteX18" fmla="*/ 140260 w 608814"/>
                  <a:gd name="connsiteY18" fmla="*/ 224680 h 585693"/>
                  <a:gd name="connsiteX19" fmla="*/ 191844 w 608814"/>
                  <a:gd name="connsiteY19" fmla="*/ 276122 h 585693"/>
                  <a:gd name="connsiteX20" fmla="*/ 140260 w 608814"/>
                  <a:gd name="connsiteY20" fmla="*/ 327564 h 585693"/>
                  <a:gd name="connsiteX21" fmla="*/ 88676 w 608814"/>
                  <a:gd name="connsiteY21" fmla="*/ 276122 h 585693"/>
                  <a:gd name="connsiteX22" fmla="*/ 140260 w 608814"/>
                  <a:gd name="connsiteY22" fmla="*/ 224680 h 585693"/>
                  <a:gd name="connsiteX23" fmla="*/ 521177 w 608814"/>
                  <a:gd name="connsiteY23" fmla="*/ 148117 h 585693"/>
                  <a:gd name="connsiteX24" fmla="*/ 584301 w 608814"/>
                  <a:gd name="connsiteY24" fmla="*/ 148117 h 585693"/>
                  <a:gd name="connsiteX25" fmla="*/ 608814 w 608814"/>
                  <a:gd name="connsiteY25" fmla="*/ 172601 h 585693"/>
                  <a:gd name="connsiteX26" fmla="*/ 608814 w 608814"/>
                  <a:gd name="connsiteY26" fmla="*/ 561209 h 585693"/>
                  <a:gd name="connsiteX27" fmla="*/ 584301 w 608814"/>
                  <a:gd name="connsiteY27" fmla="*/ 585693 h 585693"/>
                  <a:gd name="connsiteX28" fmla="*/ 521177 w 608814"/>
                  <a:gd name="connsiteY28" fmla="*/ 585693 h 585693"/>
                  <a:gd name="connsiteX29" fmla="*/ 496756 w 608814"/>
                  <a:gd name="connsiteY29" fmla="*/ 561209 h 585693"/>
                  <a:gd name="connsiteX30" fmla="*/ 496756 w 608814"/>
                  <a:gd name="connsiteY30" fmla="*/ 172601 h 585693"/>
                  <a:gd name="connsiteX31" fmla="*/ 521177 w 608814"/>
                  <a:gd name="connsiteY31" fmla="*/ 148117 h 585693"/>
                  <a:gd name="connsiteX32" fmla="*/ 116229 w 608814"/>
                  <a:gd name="connsiteY32" fmla="*/ 131322 h 585693"/>
                  <a:gd name="connsiteX33" fmla="*/ 164246 w 608814"/>
                  <a:gd name="connsiteY33" fmla="*/ 131322 h 585693"/>
                  <a:gd name="connsiteX34" fmla="*/ 184061 w 608814"/>
                  <a:gd name="connsiteY34" fmla="*/ 151113 h 585693"/>
                  <a:gd name="connsiteX35" fmla="*/ 184061 w 608814"/>
                  <a:gd name="connsiteY35" fmla="*/ 171457 h 585693"/>
                  <a:gd name="connsiteX36" fmla="*/ 208669 w 608814"/>
                  <a:gd name="connsiteY36" fmla="*/ 186094 h 585693"/>
                  <a:gd name="connsiteX37" fmla="*/ 226641 w 608814"/>
                  <a:gd name="connsiteY37" fmla="*/ 175692 h 585693"/>
                  <a:gd name="connsiteX38" fmla="*/ 253737 w 608814"/>
                  <a:gd name="connsiteY38" fmla="*/ 182964 h 585693"/>
                  <a:gd name="connsiteX39" fmla="*/ 277792 w 608814"/>
                  <a:gd name="connsiteY39" fmla="*/ 224572 h 585693"/>
                  <a:gd name="connsiteX40" fmla="*/ 279727 w 608814"/>
                  <a:gd name="connsiteY40" fmla="*/ 239577 h 585693"/>
                  <a:gd name="connsiteX41" fmla="*/ 270511 w 608814"/>
                  <a:gd name="connsiteY41" fmla="*/ 251544 h 585693"/>
                  <a:gd name="connsiteX42" fmla="*/ 252355 w 608814"/>
                  <a:gd name="connsiteY42" fmla="*/ 262038 h 585693"/>
                  <a:gd name="connsiteX43" fmla="*/ 253829 w 608814"/>
                  <a:gd name="connsiteY43" fmla="*/ 276122 h 585693"/>
                  <a:gd name="connsiteX44" fmla="*/ 252355 w 608814"/>
                  <a:gd name="connsiteY44" fmla="*/ 290206 h 585693"/>
                  <a:gd name="connsiteX45" fmla="*/ 270511 w 608814"/>
                  <a:gd name="connsiteY45" fmla="*/ 300700 h 585693"/>
                  <a:gd name="connsiteX46" fmla="*/ 278714 w 608814"/>
                  <a:gd name="connsiteY46" fmla="*/ 325094 h 585693"/>
                  <a:gd name="connsiteX47" fmla="*/ 258253 w 608814"/>
                  <a:gd name="connsiteY47" fmla="*/ 321136 h 585693"/>
                  <a:gd name="connsiteX48" fmla="*/ 195858 w 608814"/>
                  <a:gd name="connsiteY48" fmla="*/ 321136 h 585693"/>
                  <a:gd name="connsiteX49" fmla="*/ 212171 w 608814"/>
                  <a:gd name="connsiteY49" fmla="*/ 276122 h 585693"/>
                  <a:gd name="connsiteX50" fmla="*/ 140191 w 608814"/>
                  <a:gd name="connsiteY50" fmla="*/ 204320 h 585693"/>
                  <a:gd name="connsiteX51" fmla="*/ 68304 w 608814"/>
                  <a:gd name="connsiteY51" fmla="*/ 276122 h 585693"/>
                  <a:gd name="connsiteX52" fmla="*/ 140191 w 608814"/>
                  <a:gd name="connsiteY52" fmla="*/ 348016 h 585693"/>
                  <a:gd name="connsiteX53" fmla="*/ 148486 w 608814"/>
                  <a:gd name="connsiteY53" fmla="*/ 347095 h 585693"/>
                  <a:gd name="connsiteX54" fmla="*/ 140099 w 608814"/>
                  <a:gd name="connsiteY54" fmla="*/ 376000 h 585693"/>
                  <a:gd name="connsiteX55" fmla="*/ 140099 w 608814"/>
                  <a:gd name="connsiteY55" fmla="*/ 420922 h 585693"/>
                  <a:gd name="connsiteX56" fmla="*/ 116229 w 608814"/>
                  <a:gd name="connsiteY56" fmla="*/ 420922 h 585693"/>
                  <a:gd name="connsiteX57" fmla="*/ 96413 w 608814"/>
                  <a:gd name="connsiteY57" fmla="*/ 401131 h 585693"/>
                  <a:gd name="connsiteX58" fmla="*/ 96413 w 608814"/>
                  <a:gd name="connsiteY58" fmla="*/ 380787 h 585693"/>
                  <a:gd name="connsiteX59" fmla="*/ 71806 w 608814"/>
                  <a:gd name="connsiteY59" fmla="*/ 366150 h 585693"/>
                  <a:gd name="connsiteX60" fmla="*/ 53742 w 608814"/>
                  <a:gd name="connsiteY60" fmla="*/ 376552 h 585693"/>
                  <a:gd name="connsiteX61" fmla="*/ 38719 w 608814"/>
                  <a:gd name="connsiteY61" fmla="*/ 378577 h 585693"/>
                  <a:gd name="connsiteX62" fmla="*/ 26738 w 608814"/>
                  <a:gd name="connsiteY62" fmla="*/ 369372 h 585693"/>
                  <a:gd name="connsiteX63" fmla="*/ 2683 w 608814"/>
                  <a:gd name="connsiteY63" fmla="*/ 327764 h 585693"/>
                  <a:gd name="connsiteX64" fmla="*/ 9872 w 608814"/>
                  <a:gd name="connsiteY64" fmla="*/ 300700 h 585693"/>
                  <a:gd name="connsiteX65" fmla="*/ 28120 w 608814"/>
                  <a:gd name="connsiteY65" fmla="*/ 290206 h 585693"/>
                  <a:gd name="connsiteX66" fmla="*/ 26645 w 608814"/>
                  <a:gd name="connsiteY66" fmla="*/ 276122 h 585693"/>
                  <a:gd name="connsiteX67" fmla="*/ 28120 w 608814"/>
                  <a:gd name="connsiteY67" fmla="*/ 262038 h 585693"/>
                  <a:gd name="connsiteX68" fmla="*/ 9872 w 608814"/>
                  <a:gd name="connsiteY68" fmla="*/ 251544 h 585693"/>
                  <a:gd name="connsiteX69" fmla="*/ 2683 w 608814"/>
                  <a:gd name="connsiteY69" fmla="*/ 224572 h 585693"/>
                  <a:gd name="connsiteX70" fmla="*/ 26738 w 608814"/>
                  <a:gd name="connsiteY70" fmla="*/ 182964 h 585693"/>
                  <a:gd name="connsiteX71" fmla="*/ 38719 w 608814"/>
                  <a:gd name="connsiteY71" fmla="*/ 173759 h 585693"/>
                  <a:gd name="connsiteX72" fmla="*/ 53742 w 608814"/>
                  <a:gd name="connsiteY72" fmla="*/ 175692 h 585693"/>
                  <a:gd name="connsiteX73" fmla="*/ 71806 w 608814"/>
                  <a:gd name="connsiteY73" fmla="*/ 186094 h 585693"/>
                  <a:gd name="connsiteX74" fmla="*/ 96413 w 608814"/>
                  <a:gd name="connsiteY74" fmla="*/ 171457 h 585693"/>
                  <a:gd name="connsiteX75" fmla="*/ 96413 w 608814"/>
                  <a:gd name="connsiteY75" fmla="*/ 151113 h 585693"/>
                  <a:gd name="connsiteX76" fmla="*/ 116229 w 608814"/>
                  <a:gd name="connsiteY76" fmla="*/ 131322 h 585693"/>
                  <a:gd name="connsiteX77" fmla="*/ 445756 w 608814"/>
                  <a:gd name="connsiteY77" fmla="*/ 83476 h 585693"/>
                  <a:gd name="connsiteX78" fmla="*/ 414140 w 608814"/>
                  <a:gd name="connsiteY78" fmla="*/ 115044 h 585693"/>
                  <a:gd name="connsiteX79" fmla="*/ 445756 w 608814"/>
                  <a:gd name="connsiteY79" fmla="*/ 146520 h 585693"/>
                  <a:gd name="connsiteX80" fmla="*/ 477371 w 608814"/>
                  <a:gd name="connsiteY80" fmla="*/ 115044 h 585693"/>
                  <a:gd name="connsiteX81" fmla="*/ 445756 w 608814"/>
                  <a:gd name="connsiteY81" fmla="*/ 83476 h 585693"/>
                  <a:gd name="connsiteX82" fmla="*/ 426676 w 608814"/>
                  <a:gd name="connsiteY82" fmla="*/ 0 h 585693"/>
                  <a:gd name="connsiteX83" fmla="*/ 464835 w 608814"/>
                  <a:gd name="connsiteY83" fmla="*/ 0 h 585693"/>
                  <a:gd name="connsiteX84" fmla="*/ 480597 w 608814"/>
                  <a:gd name="connsiteY84" fmla="*/ 15738 h 585693"/>
                  <a:gd name="connsiteX85" fmla="*/ 480597 w 608814"/>
                  <a:gd name="connsiteY85" fmla="*/ 31936 h 585693"/>
                  <a:gd name="connsiteX86" fmla="*/ 500138 w 608814"/>
                  <a:gd name="connsiteY86" fmla="*/ 43533 h 585693"/>
                  <a:gd name="connsiteX87" fmla="*/ 514425 w 608814"/>
                  <a:gd name="connsiteY87" fmla="*/ 35249 h 585693"/>
                  <a:gd name="connsiteX88" fmla="*/ 535901 w 608814"/>
                  <a:gd name="connsiteY88" fmla="*/ 40956 h 585693"/>
                  <a:gd name="connsiteX89" fmla="*/ 554981 w 608814"/>
                  <a:gd name="connsiteY89" fmla="*/ 73996 h 585693"/>
                  <a:gd name="connsiteX90" fmla="*/ 556640 w 608814"/>
                  <a:gd name="connsiteY90" fmla="*/ 85961 h 585693"/>
                  <a:gd name="connsiteX91" fmla="*/ 549266 w 608814"/>
                  <a:gd name="connsiteY91" fmla="*/ 95440 h 585693"/>
                  <a:gd name="connsiteX92" fmla="*/ 534887 w 608814"/>
                  <a:gd name="connsiteY92" fmla="*/ 103815 h 585693"/>
                  <a:gd name="connsiteX93" fmla="*/ 535993 w 608814"/>
                  <a:gd name="connsiteY93" fmla="*/ 115044 h 585693"/>
                  <a:gd name="connsiteX94" fmla="*/ 535717 w 608814"/>
                  <a:gd name="connsiteY94" fmla="*/ 117621 h 585693"/>
                  <a:gd name="connsiteX95" fmla="*/ 521153 w 608814"/>
                  <a:gd name="connsiteY95" fmla="*/ 117621 h 585693"/>
                  <a:gd name="connsiteX96" fmla="*/ 466126 w 608814"/>
                  <a:gd name="connsiteY96" fmla="*/ 172565 h 585693"/>
                  <a:gd name="connsiteX97" fmla="*/ 466126 w 608814"/>
                  <a:gd name="connsiteY97" fmla="*/ 229719 h 585693"/>
                  <a:gd name="connsiteX98" fmla="*/ 466126 w 608814"/>
                  <a:gd name="connsiteY98" fmla="*/ 242604 h 585693"/>
                  <a:gd name="connsiteX99" fmla="*/ 453590 w 608814"/>
                  <a:gd name="connsiteY99" fmla="*/ 229995 h 585693"/>
                  <a:gd name="connsiteX100" fmla="*/ 421330 w 608814"/>
                  <a:gd name="connsiteY100" fmla="*/ 219319 h 585693"/>
                  <a:gd name="connsiteX101" fmla="*/ 411928 w 608814"/>
                  <a:gd name="connsiteY101" fmla="*/ 219319 h 585693"/>
                  <a:gd name="connsiteX102" fmla="*/ 410914 w 608814"/>
                  <a:gd name="connsiteY102" fmla="*/ 214257 h 585693"/>
                  <a:gd name="connsiteX103" fmla="*/ 410914 w 608814"/>
                  <a:gd name="connsiteY103" fmla="*/ 198059 h 585693"/>
                  <a:gd name="connsiteX104" fmla="*/ 391373 w 608814"/>
                  <a:gd name="connsiteY104" fmla="*/ 186463 h 585693"/>
                  <a:gd name="connsiteX105" fmla="*/ 377086 w 608814"/>
                  <a:gd name="connsiteY105" fmla="*/ 194746 h 585693"/>
                  <a:gd name="connsiteX106" fmla="*/ 365104 w 608814"/>
                  <a:gd name="connsiteY106" fmla="*/ 196310 h 585693"/>
                  <a:gd name="connsiteX107" fmla="*/ 355610 w 608814"/>
                  <a:gd name="connsiteY107" fmla="*/ 189040 h 585693"/>
                  <a:gd name="connsiteX108" fmla="*/ 336530 w 608814"/>
                  <a:gd name="connsiteY108" fmla="*/ 155999 h 585693"/>
                  <a:gd name="connsiteX109" fmla="*/ 342245 w 608814"/>
                  <a:gd name="connsiteY109" fmla="*/ 134463 h 585693"/>
                  <a:gd name="connsiteX110" fmla="*/ 356716 w 608814"/>
                  <a:gd name="connsiteY110" fmla="*/ 126180 h 585693"/>
                  <a:gd name="connsiteX111" fmla="*/ 355518 w 608814"/>
                  <a:gd name="connsiteY111" fmla="*/ 115044 h 585693"/>
                  <a:gd name="connsiteX112" fmla="*/ 356716 w 608814"/>
                  <a:gd name="connsiteY112" fmla="*/ 103815 h 585693"/>
                  <a:gd name="connsiteX113" fmla="*/ 342245 w 608814"/>
                  <a:gd name="connsiteY113" fmla="*/ 95440 h 585693"/>
                  <a:gd name="connsiteX114" fmla="*/ 336530 w 608814"/>
                  <a:gd name="connsiteY114" fmla="*/ 73996 h 585693"/>
                  <a:gd name="connsiteX115" fmla="*/ 355610 w 608814"/>
                  <a:gd name="connsiteY115" fmla="*/ 40956 h 585693"/>
                  <a:gd name="connsiteX116" fmla="*/ 365104 w 608814"/>
                  <a:gd name="connsiteY116" fmla="*/ 33685 h 585693"/>
                  <a:gd name="connsiteX117" fmla="*/ 377086 w 608814"/>
                  <a:gd name="connsiteY117" fmla="*/ 35249 h 585693"/>
                  <a:gd name="connsiteX118" fmla="*/ 391373 w 608814"/>
                  <a:gd name="connsiteY118" fmla="*/ 43533 h 585693"/>
                  <a:gd name="connsiteX119" fmla="*/ 410914 w 608814"/>
                  <a:gd name="connsiteY119" fmla="*/ 31936 h 585693"/>
                  <a:gd name="connsiteX120" fmla="*/ 410914 w 608814"/>
                  <a:gd name="connsiteY120" fmla="*/ 15738 h 585693"/>
                  <a:gd name="connsiteX121" fmla="*/ 426676 w 608814"/>
                  <a:gd name="connsiteY121" fmla="*/ 0 h 5856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</a:cxnLst>
                <a:rect l="l" t="t" r="r" b="b"/>
                <a:pathLst>
                  <a:path w="608814" h="585693">
                    <a:moveTo>
                      <a:pt x="195114" y="351627"/>
                    </a:moveTo>
                    <a:lnTo>
                      <a:pt x="258290" y="351627"/>
                    </a:lnTo>
                    <a:cubicBezTo>
                      <a:pt x="271848" y="351627"/>
                      <a:pt x="282731" y="362580"/>
                      <a:pt x="282731" y="376018"/>
                    </a:cubicBezTo>
                    <a:lnTo>
                      <a:pt x="282731" y="561210"/>
                    </a:lnTo>
                    <a:cubicBezTo>
                      <a:pt x="282731" y="574740"/>
                      <a:pt x="271848" y="585693"/>
                      <a:pt x="258290" y="585693"/>
                    </a:cubicBezTo>
                    <a:lnTo>
                      <a:pt x="195114" y="585693"/>
                    </a:lnTo>
                    <a:cubicBezTo>
                      <a:pt x="181556" y="585693"/>
                      <a:pt x="170673" y="574740"/>
                      <a:pt x="170673" y="561210"/>
                    </a:cubicBezTo>
                    <a:lnTo>
                      <a:pt x="170673" y="376018"/>
                    </a:lnTo>
                    <a:cubicBezTo>
                      <a:pt x="170673" y="362580"/>
                      <a:pt x="181556" y="351627"/>
                      <a:pt x="195114" y="351627"/>
                    </a:cubicBezTo>
                    <a:close/>
                    <a:moveTo>
                      <a:pt x="358100" y="249872"/>
                    </a:moveTo>
                    <a:lnTo>
                      <a:pt x="421316" y="249872"/>
                    </a:lnTo>
                    <a:cubicBezTo>
                      <a:pt x="434771" y="249872"/>
                      <a:pt x="445737" y="260735"/>
                      <a:pt x="445737" y="274267"/>
                    </a:cubicBezTo>
                    <a:lnTo>
                      <a:pt x="445737" y="561206"/>
                    </a:lnTo>
                    <a:cubicBezTo>
                      <a:pt x="445737" y="574738"/>
                      <a:pt x="434771" y="585693"/>
                      <a:pt x="421316" y="585693"/>
                    </a:cubicBezTo>
                    <a:lnTo>
                      <a:pt x="358100" y="585693"/>
                    </a:lnTo>
                    <a:cubicBezTo>
                      <a:pt x="344645" y="585693"/>
                      <a:pt x="333679" y="574738"/>
                      <a:pt x="333679" y="561206"/>
                    </a:cubicBezTo>
                    <a:lnTo>
                      <a:pt x="333679" y="274267"/>
                    </a:lnTo>
                    <a:cubicBezTo>
                      <a:pt x="333679" y="260735"/>
                      <a:pt x="344645" y="249872"/>
                      <a:pt x="358100" y="249872"/>
                    </a:cubicBezTo>
                    <a:close/>
                    <a:moveTo>
                      <a:pt x="140260" y="224680"/>
                    </a:moveTo>
                    <a:cubicBezTo>
                      <a:pt x="168749" y="224680"/>
                      <a:pt x="191844" y="247711"/>
                      <a:pt x="191844" y="276122"/>
                    </a:cubicBezTo>
                    <a:cubicBezTo>
                      <a:pt x="191844" y="304533"/>
                      <a:pt x="168749" y="327564"/>
                      <a:pt x="140260" y="327564"/>
                    </a:cubicBezTo>
                    <a:cubicBezTo>
                      <a:pt x="111771" y="327564"/>
                      <a:pt x="88676" y="304533"/>
                      <a:pt x="88676" y="276122"/>
                    </a:cubicBezTo>
                    <a:cubicBezTo>
                      <a:pt x="88676" y="247711"/>
                      <a:pt x="111771" y="224680"/>
                      <a:pt x="140260" y="224680"/>
                    </a:cubicBezTo>
                    <a:close/>
                    <a:moveTo>
                      <a:pt x="521177" y="148117"/>
                    </a:moveTo>
                    <a:lnTo>
                      <a:pt x="584301" y="148117"/>
                    </a:lnTo>
                    <a:cubicBezTo>
                      <a:pt x="597848" y="148117"/>
                      <a:pt x="608814" y="159070"/>
                      <a:pt x="608814" y="172601"/>
                    </a:cubicBezTo>
                    <a:lnTo>
                      <a:pt x="608814" y="561209"/>
                    </a:lnTo>
                    <a:cubicBezTo>
                      <a:pt x="608814" y="574740"/>
                      <a:pt x="597848" y="585693"/>
                      <a:pt x="584301" y="585693"/>
                    </a:cubicBezTo>
                    <a:lnTo>
                      <a:pt x="521177" y="585693"/>
                    </a:lnTo>
                    <a:cubicBezTo>
                      <a:pt x="507722" y="585693"/>
                      <a:pt x="496756" y="574740"/>
                      <a:pt x="496756" y="561209"/>
                    </a:cubicBezTo>
                    <a:lnTo>
                      <a:pt x="496756" y="172601"/>
                    </a:lnTo>
                    <a:cubicBezTo>
                      <a:pt x="496756" y="159070"/>
                      <a:pt x="507722" y="148117"/>
                      <a:pt x="521177" y="148117"/>
                    </a:cubicBezTo>
                    <a:close/>
                    <a:moveTo>
                      <a:pt x="116229" y="131322"/>
                    </a:moveTo>
                    <a:lnTo>
                      <a:pt x="164246" y="131322"/>
                    </a:lnTo>
                    <a:cubicBezTo>
                      <a:pt x="175214" y="131322"/>
                      <a:pt x="184061" y="140159"/>
                      <a:pt x="184061" y="151113"/>
                    </a:cubicBezTo>
                    <a:lnTo>
                      <a:pt x="184061" y="171457"/>
                    </a:lnTo>
                    <a:cubicBezTo>
                      <a:pt x="193001" y="175231"/>
                      <a:pt x="201019" y="180386"/>
                      <a:pt x="208669" y="186094"/>
                    </a:cubicBezTo>
                    <a:lnTo>
                      <a:pt x="226641" y="175692"/>
                    </a:lnTo>
                    <a:cubicBezTo>
                      <a:pt x="236134" y="170261"/>
                      <a:pt x="248300" y="173482"/>
                      <a:pt x="253737" y="182964"/>
                    </a:cubicBezTo>
                    <a:lnTo>
                      <a:pt x="277792" y="224572"/>
                    </a:lnTo>
                    <a:cubicBezTo>
                      <a:pt x="280465" y="229083"/>
                      <a:pt x="281110" y="234514"/>
                      <a:pt x="279727" y="239577"/>
                    </a:cubicBezTo>
                    <a:cubicBezTo>
                      <a:pt x="278437" y="244640"/>
                      <a:pt x="275119" y="248966"/>
                      <a:pt x="270511" y="251544"/>
                    </a:cubicBezTo>
                    <a:lnTo>
                      <a:pt x="252355" y="262038"/>
                    </a:lnTo>
                    <a:cubicBezTo>
                      <a:pt x="253000" y="266733"/>
                      <a:pt x="253829" y="271335"/>
                      <a:pt x="253829" y="276122"/>
                    </a:cubicBezTo>
                    <a:cubicBezTo>
                      <a:pt x="253829" y="281001"/>
                      <a:pt x="253000" y="285604"/>
                      <a:pt x="252355" y="290206"/>
                    </a:cubicBezTo>
                    <a:lnTo>
                      <a:pt x="270511" y="300700"/>
                    </a:lnTo>
                    <a:cubicBezTo>
                      <a:pt x="279174" y="305671"/>
                      <a:pt x="282308" y="316165"/>
                      <a:pt x="278714" y="325094"/>
                    </a:cubicBezTo>
                    <a:cubicBezTo>
                      <a:pt x="272354" y="322609"/>
                      <a:pt x="265442" y="321136"/>
                      <a:pt x="258253" y="321136"/>
                    </a:cubicBezTo>
                    <a:lnTo>
                      <a:pt x="195858" y="321136"/>
                    </a:lnTo>
                    <a:cubicBezTo>
                      <a:pt x="205904" y="308709"/>
                      <a:pt x="212171" y="293244"/>
                      <a:pt x="212171" y="276122"/>
                    </a:cubicBezTo>
                    <a:cubicBezTo>
                      <a:pt x="212171" y="236539"/>
                      <a:pt x="179914" y="204320"/>
                      <a:pt x="140191" y="204320"/>
                    </a:cubicBezTo>
                    <a:cubicBezTo>
                      <a:pt x="100561" y="204320"/>
                      <a:pt x="68304" y="236539"/>
                      <a:pt x="68304" y="276122"/>
                    </a:cubicBezTo>
                    <a:cubicBezTo>
                      <a:pt x="68304" y="315797"/>
                      <a:pt x="100561" y="348016"/>
                      <a:pt x="140191" y="348016"/>
                    </a:cubicBezTo>
                    <a:cubicBezTo>
                      <a:pt x="143048" y="348016"/>
                      <a:pt x="145721" y="347463"/>
                      <a:pt x="148486" y="347095"/>
                    </a:cubicBezTo>
                    <a:cubicBezTo>
                      <a:pt x="143233" y="355564"/>
                      <a:pt x="140099" y="365414"/>
                      <a:pt x="140099" y="376000"/>
                    </a:cubicBezTo>
                    <a:lnTo>
                      <a:pt x="140099" y="420922"/>
                    </a:lnTo>
                    <a:lnTo>
                      <a:pt x="116229" y="420922"/>
                    </a:lnTo>
                    <a:cubicBezTo>
                      <a:pt x="105261" y="420922"/>
                      <a:pt x="96413" y="412085"/>
                      <a:pt x="96413" y="401131"/>
                    </a:cubicBezTo>
                    <a:lnTo>
                      <a:pt x="96413" y="380787"/>
                    </a:lnTo>
                    <a:cubicBezTo>
                      <a:pt x="87474" y="377013"/>
                      <a:pt x="79455" y="371950"/>
                      <a:pt x="71806" y="366150"/>
                    </a:cubicBezTo>
                    <a:lnTo>
                      <a:pt x="53742" y="376552"/>
                    </a:lnTo>
                    <a:cubicBezTo>
                      <a:pt x="49226" y="379222"/>
                      <a:pt x="43788" y="379866"/>
                      <a:pt x="38719" y="378577"/>
                    </a:cubicBezTo>
                    <a:cubicBezTo>
                      <a:pt x="33650" y="377197"/>
                      <a:pt x="29318" y="373883"/>
                      <a:pt x="26738" y="369372"/>
                    </a:cubicBezTo>
                    <a:lnTo>
                      <a:pt x="2683" y="327764"/>
                    </a:lnTo>
                    <a:cubicBezTo>
                      <a:pt x="-2847" y="318282"/>
                      <a:pt x="471" y="306131"/>
                      <a:pt x="9872" y="300700"/>
                    </a:cubicBezTo>
                    <a:lnTo>
                      <a:pt x="28120" y="290206"/>
                    </a:lnTo>
                    <a:cubicBezTo>
                      <a:pt x="27475" y="285604"/>
                      <a:pt x="26645" y="281001"/>
                      <a:pt x="26645" y="276122"/>
                    </a:cubicBezTo>
                    <a:cubicBezTo>
                      <a:pt x="26645" y="271335"/>
                      <a:pt x="27475" y="266733"/>
                      <a:pt x="28120" y="262038"/>
                    </a:cubicBezTo>
                    <a:lnTo>
                      <a:pt x="9872" y="251544"/>
                    </a:lnTo>
                    <a:cubicBezTo>
                      <a:pt x="471" y="246113"/>
                      <a:pt x="-2847" y="233962"/>
                      <a:pt x="2683" y="224572"/>
                    </a:cubicBezTo>
                    <a:lnTo>
                      <a:pt x="26738" y="182964"/>
                    </a:lnTo>
                    <a:cubicBezTo>
                      <a:pt x="29318" y="178361"/>
                      <a:pt x="33650" y="175139"/>
                      <a:pt x="38719" y="173759"/>
                    </a:cubicBezTo>
                    <a:cubicBezTo>
                      <a:pt x="43788" y="172378"/>
                      <a:pt x="49226" y="173114"/>
                      <a:pt x="53742" y="175692"/>
                    </a:cubicBezTo>
                    <a:lnTo>
                      <a:pt x="71806" y="186094"/>
                    </a:lnTo>
                    <a:cubicBezTo>
                      <a:pt x="79455" y="180386"/>
                      <a:pt x="87474" y="175231"/>
                      <a:pt x="96413" y="171457"/>
                    </a:cubicBezTo>
                    <a:lnTo>
                      <a:pt x="96413" y="151113"/>
                    </a:lnTo>
                    <a:cubicBezTo>
                      <a:pt x="96413" y="140159"/>
                      <a:pt x="105261" y="131322"/>
                      <a:pt x="116229" y="131322"/>
                    </a:cubicBezTo>
                    <a:close/>
                    <a:moveTo>
                      <a:pt x="445756" y="83476"/>
                    </a:moveTo>
                    <a:cubicBezTo>
                      <a:pt x="428335" y="83476"/>
                      <a:pt x="414140" y="97557"/>
                      <a:pt x="414140" y="115044"/>
                    </a:cubicBezTo>
                    <a:cubicBezTo>
                      <a:pt x="414140" y="132438"/>
                      <a:pt x="428335" y="146520"/>
                      <a:pt x="445756" y="146520"/>
                    </a:cubicBezTo>
                    <a:cubicBezTo>
                      <a:pt x="463176" y="146520"/>
                      <a:pt x="477371" y="132438"/>
                      <a:pt x="477371" y="115044"/>
                    </a:cubicBezTo>
                    <a:cubicBezTo>
                      <a:pt x="477371" y="97557"/>
                      <a:pt x="463176" y="83476"/>
                      <a:pt x="445756" y="83476"/>
                    </a:cubicBezTo>
                    <a:close/>
                    <a:moveTo>
                      <a:pt x="426676" y="0"/>
                    </a:moveTo>
                    <a:lnTo>
                      <a:pt x="464835" y="0"/>
                    </a:lnTo>
                    <a:cubicBezTo>
                      <a:pt x="473500" y="0"/>
                      <a:pt x="480597" y="7087"/>
                      <a:pt x="480597" y="15738"/>
                    </a:cubicBezTo>
                    <a:lnTo>
                      <a:pt x="480597" y="31936"/>
                    </a:lnTo>
                    <a:cubicBezTo>
                      <a:pt x="487694" y="34881"/>
                      <a:pt x="494054" y="38931"/>
                      <a:pt x="500138" y="43533"/>
                    </a:cubicBezTo>
                    <a:lnTo>
                      <a:pt x="514425" y="35249"/>
                    </a:lnTo>
                    <a:cubicBezTo>
                      <a:pt x="521983" y="30924"/>
                      <a:pt x="531569" y="33501"/>
                      <a:pt x="535901" y="40956"/>
                    </a:cubicBezTo>
                    <a:lnTo>
                      <a:pt x="554981" y="73996"/>
                    </a:lnTo>
                    <a:cubicBezTo>
                      <a:pt x="557101" y="77585"/>
                      <a:pt x="557654" y="81911"/>
                      <a:pt x="556640" y="85961"/>
                    </a:cubicBezTo>
                    <a:cubicBezTo>
                      <a:pt x="555534" y="89918"/>
                      <a:pt x="552861" y="93415"/>
                      <a:pt x="549266" y="95440"/>
                    </a:cubicBezTo>
                    <a:lnTo>
                      <a:pt x="534887" y="103815"/>
                    </a:lnTo>
                    <a:cubicBezTo>
                      <a:pt x="535348" y="107497"/>
                      <a:pt x="535993" y="111178"/>
                      <a:pt x="535993" y="115044"/>
                    </a:cubicBezTo>
                    <a:cubicBezTo>
                      <a:pt x="535993" y="115872"/>
                      <a:pt x="535809" y="116700"/>
                      <a:pt x="535717" y="117621"/>
                    </a:cubicBezTo>
                    <a:lnTo>
                      <a:pt x="521153" y="117621"/>
                    </a:lnTo>
                    <a:cubicBezTo>
                      <a:pt x="490828" y="117621"/>
                      <a:pt x="466126" y="142286"/>
                      <a:pt x="466126" y="172565"/>
                    </a:cubicBezTo>
                    <a:lnTo>
                      <a:pt x="466126" y="229719"/>
                    </a:lnTo>
                    <a:lnTo>
                      <a:pt x="466126" y="242604"/>
                    </a:lnTo>
                    <a:cubicBezTo>
                      <a:pt x="462715" y="237726"/>
                      <a:pt x="458383" y="233493"/>
                      <a:pt x="453590" y="229995"/>
                    </a:cubicBezTo>
                    <a:cubicBezTo>
                      <a:pt x="444465" y="223369"/>
                      <a:pt x="433404" y="219319"/>
                      <a:pt x="421330" y="219319"/>
                    </a:cubicBezTo>
                    <a:lnTo>
                      <a:pt x="411928" y="219319"/>
                    </a:lnTo>
                    <a:cubicBezTo>
                      <a:pt x="411375" y="217755"/>
                      <a:pt x="410914" y="216098"/>
                      <a:pt x="410914" y="214257"/>
                    </a:cubicBezTo>
                    <a:lnTo>
                      <a:pt x="410914" y="198059"/>
                    </a:lnTo>
                    <a:cubicBezTo>
                      <a:pt x="403817" y="195114"/>
                      <a:pt x="397457" y="191064"/>
                      <a:pt x="391373" y="186463"/>
                    </a:cubicBezTo>
                    <a:lnTo>
                      <a:pt x="377086" y="194746"/>
                    </a:lnTo>
                    <a:cubicBezTo>
                      <a:pt x="373492" y="196863"/>
                      <a:pt x="369160" y="197415"/>
                      <a:pt x="365104" y="196310"/>
                    </a:cubicBezTo>
                    <a:cubicBezTo>
                      <a:pt x="361140" y="195206"/>
                      <a:pt x="357638" y="192629"/>
                      <a:pt x="355610" y="189040"/>
                    </a:cubicBezTo>
                    <a:lnTo>
                      <a:pt x="336530" y="155999"/>
                    </a:lnTo>
                    <a:cubicBezTo>
                      <a:pt x="332198" y="148452"/>
                      <a:pt x="334687" y="138881"/>
                      <a:pt x="342245" y="134463"/>
                    </a:cubicBezTo>
                    <a:lnTo>
                      <a:pt x="356716" y="126180"/>
                    </a:lnTo>
                    <a:cubicBezTo>
                      <a:pt x="356163" y="122498"/>
                      <a:pt x="355518" y="118817"/>
                      <a:pt x="355518" y="115044"/>
                    </a:cubicBezTo>
                    <a:cubicBezTo>
                      <a:pt x="355518" y="111178"/>
                      <a:pt x="356163" y="107497"/>
                      <a:pt x="356716" y="103815"/>
                    </a:cubicBezTo>
                    <a:lnTo>
                      <a:pt x="342245" y="95440"/>
                    </a:lnTo>
                    <a:cubicBezTo>
                      <a:pt x="334687" y="91115"/>
                      <a:pt x="332198" y="81543"/>
                      <a:pt x="336530" y="73996"/>
                    </a:cubicBezTo>
                    <a:lnTo>
                      <a:pt x="355610" y="40956"/>
                    </a:lnTo>
                    <a:cubicBezTo>
                      <a:pt x="357638" y="37366"/>
                      <a:pt x="361140" y="34789"/>
                      <a:pt x="365104" y="33685"/>
                    </a:cubicBezTo>
                    <a:cubicBezTo>
                      <a:pt x="369160" y="32580"/>
                      <a:pt x="373492" y="33133"/>
                      <a:pt x="377086" y="35249"/>
                    </a:cubicBezTo>
                    <a:lnTo>
                      <a:pt x="391373" y="43533"/>
                    </a:lnTo>
                    <a:cubicBezTo>
                      <a:pt x="397457" y="38931"/>
                      <a:pt x="403817" y="34881"/>
                      <a:pt x="410914" y="31936"/>
                    </a:cubicBezTo>
                    <a:lnTo>
                      <a:pt x="410914" y="15738"/>
                    </a:lnTo>
                    <a:cubicBezTo>
                      <a:pt x="410914" y="7087"/>
                      <a:pt x="418011" y="0"/>
                      <a:pt x="426676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1" name="íS1íďè">
              <a:extLst>
                <a:ext uri="{FF2B5EF4-FFF2-40B4-BE49-F238E27FC236}">
                  <a16:creationId xmlns="" xmlns:a16="http://schemas.microsoft.com/office/drawing/2014/main" id="{F21DDEC7-4F81-4F8E-89B0-9F104693E74F}"/>
                </a:ext>
              </a:extLst>
            </p:cNvPr>
            <p:cNvGrpSpPr/>
            <p:nvPr/>
          </p:nvGrpSpPr>
          <p:grpSpPr>
            <a:xfrm>
              <a:off x="6662299" y="4077640"/>
              <a:ext cx="4858189" cy="775197"/>
              <a:chOff x="5130801" y="2820874"/>
              <a:chExt cx="3632195" cy="775197"/>
            </a:xfrm>
          </p:grpSpPr>
          <p:sp>
            <p:nvSpPr>
              <p:cNvPr id="23" name="ïSľiḋê">
                <a:extLst>
                  <a:ext uri="{FF2B5EF4-FFF2-40B4-BE49-F238E27FC236}">
                    <a16:creationId xmlns="" xmlns:a16="http://schemas.microsoft.com/office/drawing/2014/main" id="{F9FB2099-2505-4F46-8806-63130DCEB792}"/>
                  </a:ext>
                </a:extLst>
              </p:cNvPr>
              <p:cNvSpPr/>
              <p:nvPr/>
            </p:nvSpPr>
            <p:spPr bwMode="auto">
              <a:xfrm>
                <a:off x="5130801" y="3208473"/>
                <a:ext cx="3632195" cy="38759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24" name="iŝľide">
                <a:extLst>
                  <a:ext uri="{FF2B5EF4-FFF2-40B4-BE49-F238E27FC236}">
                    <a16:creationId xmlns="" xmlns:a16="http://schemas.microsoft.com/office/drawing/2014/main" id="{65BE8DB8-EA12-4CAC-BC9A-98DA12A8B3AF}"/>
                  </a:ext>
                </a:extLst>
              </p:cNvPr>
              <p:cNvSpPr txBox="1"/>
              <p:nvPr/>
            </p:nvSpPr>
            <p:spPr bwMode="auto">
              <a:xfrm>
                <a:off x="5130801" y="2820874"/>
                <a:ext cx="3632195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12" name="íŝḷîďé">
              <a:extLst>
                <a:ext uri="{FF2B5EF4-FFF2-40B4-BE49-F238E27FC236}">
                  <a16:creationId xmlns="" xmlns:a16="http://schemas.microsoft.com/office/drawing/2014/main" id="{90C1E03A-B208-4FE4-ACD2-1E0BF6163AD2}"/>
                </a:ext>
              </a:extLst>
            </p:cNvPr>
            <p:cNvGrpSpPr/>
            <p:nvPr/>
          </p:nvGrpSpPr>
          <p:grpSpPr>
            <a:xfrm>
              <a:off x="5746917" y="5235740"/>
              <a:ext cx="717384" cy="717384"/>
              <a:chOff x="4338300" y="5235741"/>
              <a:chExt cx="717384" cy="717384"/>
            </a:xfrm>
          </p:grpSpPr>
          <p:sp>
            <p:nvSpPr>
              <p:cNvPr id="21" name="îṡḻíḍé">
                <a:extLst>
                  <a:ext uri="{FF2B5EF4-FFF2-40B4-BE49-F238E27FC236}">
                    <a16:creationId xmlns="" xmlns:a16="http://schemas.microsoft.com/office/drawing/2014/main" id="{CFDD5207-35DC-4B7A-8FAE-82C253C9EB4A}"/>
                  </a:ext>
                </a:extLst>
              </p:cNvPr>
              <p:cNvSpPr/>
              <p:nvPr/>
            </p:nvSpPr>
            <p:spPr>
              <a:xfrm>
                <a:off x="4338300" y="5235741"/>
                <a:ext cx="717384" cy="717384"/>
              </a:xfrm>
              <a:prstGeom prst="diamond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 lnSpcReduction="10000"/>
              </a:bodyPr>
              <a:lstStyle/>
              <a:p>
                <a:pPr algn="ctr"/>
                <a:endParaRPr lang="zh-CN" altLang="en-US" b="1" dirty="0"/>
              </a:p>
            </p:txBody>
          </p:sp>
          <p:sp>
            <p:nvSpPr>
              <p:cNvPr id="22" name="ïṧľîḋé">
                <a:extLst>
                  <a:ext uri="{FF2B5EF4-FFF2-40B4-BE49-F238E27FC236}">
                    <a16:creationId xmlns="" xmlns:a16="http://schemas.microsoft.com/office/drawing/2014/main" id="{D0AD1130-288D-466F-8C65-AB9DB7E20DF0}"/>
                  </a:ext>
                </a:extLst>
              </p:cNvPr>
              <p:cNvSpPr/>
              <p:nvPr/>
            </p:nvSpPr>
            <p:spPr bwMode="auto">
              <a:xfrm>
                <a:off x="4557113" y="5454816"/>
                <a:ext cx="279758" cy="279234"/>
              </a:xfrm>
              <a:custGeom>
                <a:avLst/>
                <a:gdLst>
                  <a:gd name="connsiteX0" fmla="*/ 290910 w 605702"/>
                  <a:gd name="connsiteY0" fmla="*/ 156336 h 604568"/>
                  <a:gd name="connsiteX1" fmla="*/ 335849 w 605702"/>
                  <a:gd name="connsiteY1" fmla="*/ 164992 h 604568"/>
                  <a:gd name="connsiteX2" fmla="*/ 288310 w 605702"/>
                  <a:gd name="connsiteY2" fmla="*/ 212456 h 604568"/>
                  <a:gd name="connsiteX3" fmla="*/ 203632 w 605702"/>
                  <a:gd name="connsiteY3" fmla="*/ 244717 h 604568"/>
                  <a:gd name="connsiteX4" fmla="*/ 203632 w 605702"/>
                  <a:gd name="connsiteY4" fmla="*/ 401388 h 604568"/>
                  <a:gd name="connsiteX5" fmla="*/ 360547 w 605702"/>
                  <a:gd name="connsiteY5" fmla="*/ 401388 h 604568"/>
                  <a:gd name="connsiteX6" fmla="*/ 392859 w 605702"/>
                  <a:gd name="connsiteY6" fmla="*/ 316749 h 604568"/>
                  <a:gd name="connsiteX7" fmla="*/ 440397 w 605702"/>
                  <a:gd name="connsiteY7" fmla="*/ 269284 h 604568"/>
                  <a:gd name="connsiteX8" fmla="*/ 400287 w 605702"/>
                  <a:gd name="connsiteY8" fmla="*/ 441065 h 604568"/>
                  <a:gd name="connsiteX9" fmla="*/ 163892 w 605702"/>
                  <a:gd name="connsiteY9" fmla="*/ 441065 h 604568"/>
                  <a:gd name="connsiteX10" fmla="*/ 163892 w 605702"/>
                  <a:gd name="connsiteY10" fmla="*/ 205040 h 604568"/>
                  <a:gd name="connsiteX11" fmla="*/ 290910 w 605702"/>
                  <a:gd name="connsiteY11" fmla="*/ 156336 h 604568"/>
                  <a:gd name="connsiteX12" fmla="*/ 246542 w 605702"/>
                  <a:gd name="connsiteY12" fmla="*/ 43775 h 604568"/>
                  <a:gd name="connsiteX13" fmla="*/ 422196 w 605702"/>
                  <a:gd name="connsiteY13" fmla="*/ 78723 h 604568"/>
                  <a:gd name="connsiteX14" fmla="*/ 376794 w 605702"/>
                  <a:gd name="connsiteY14" fmla="*/ 124054 h 604568"/>
                  <a:gd name="connsiteX15" fmla="*/ 126109 w 605702"/>
                  <a:gd name="connsiteY15" fmla="*/ 167345 h 604568"/>
                  <a:gd name="connsiteX16" fmla="*/ 126109 w 605702"/>
                  <a:gd name="connsiteY16" fmla="*/ 478820 h 604568"/>
                  <a:gd name="connsiteX17" fmla="*/ 438073 w 605702"/>
                  <a:gd name="connsiteY17" fmla="*/ 478820 h 604568"/>
                  <a:gd name="connsiteX18" fmla="*/ 481432 w 605702"/>
                  <a:gd name="connsiteY18" fmla="*/ 228527 h 604568"/>
                  <a:gd name="connsiteX19" fmla="*/ 526741 w 605702"/>
                  <a:gd name="connsiteY19" fmla="*/ 183011 h 604568"/>
                  <a:gd name="connsiteX20" fmla="*/ 481432 w 605702"/>
                  <a:gd name="connsiteY20" fmla="*/ 522111 h 604568"/>
                  <a:gd name="connsiteX21" fmla="*/ 82657 w 605702"/>
                  <a:gd name="connsiteY21" fmla="*/ 522111 h 604568"/>
                  <a:gd name="connsiteX22" fmla="*/ 82657 w 605702"/>
                  <a:gd name="connsiteY22" fmla="*/ 123961 h 604568"/>
                  <a:gd name="connsiteX23" fmla="*/ 246542 w 605702"/>
                  <a:gd name="connsiteY23" fmla="*/ 43775 h 604568"/>
                  <a:gd name="connsiteX24" fmla="*/ 536061 w 605702"/>
                  <a:gd name="connsiteY24" fmla="*/ 0 h 604568"/>
                  <a:gd name="connsiteX25" fmla="*/ 544232 w 605702"/>
                  <a:gd name="connsiteY25" fmla="*/ 61368 h 604568"/>
                  <a:gd name="connsiteX26" fmla="*/ 605702 w 605702"/>
                  <a:gd name="connsiteY26" fmla="*/ 69526 h 604568"/>
                  <a:gd name="connsiteX27" fmla="*/ 524361 w 605702"/>
                  <a:gd name="connsiteY27" fmla="*/ 150732 h 604568"/>
                  <a:gd name="connsiteX28" fmla="*/ 498361 w 605702"/>
                  <a:gd name="connsiteY28" fmla="*/ 147302 h 604568"/>
                  <a:gd name="connsiteX29" fmla="*/ 337721 w 605702"/>
                  <a:gd name="connsiteY29" fmla="*/ 307767 h 604568"/>
                  <a:gd name="connsiteX30" fmla="*/ 339764 w 605702"/>
                  <a:gd name="connsiteY30" fmla="*/ 323063 h 604568"/>
                  <a:gd name="connsiteX31" fmla="*/ 282101 w 605702"/>
                  <a:gd name="connsiteY31" fmla="*/ 380630 h 604568"/>
                  <a:gd name="connsiteX32" fmla="*/ 224437 w 605702"/>
                  <a:gd name="connsiteY32" fmla="*/ 323063 h 604568"/>
                  <a:gd name="connsiteX33" fmla="*/ 282101 w 605702"/>
                  <a:gd name="connsiteY33" fmla="*/ 265495 h 604568"/>
                  <a:gd name="connsiteX34" fmla="*/ 297422 w 605702"/>
                  <a:gd name="connsiteY34" fmla="*/ 267535 h 604568"/>
                  <a:gd name="connsiteX35" fmla="*/ 458155 w 605702"/>
                  <a:gd name="connsiteY35" fmla="*/ 107162 h 604568"/>
                  <a:gd name="connsiteX36" fmla="*/ 454719 w 605702"/>
                  <a:gd name="connsiteY36" fmla="*/ 81206 h 6045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</a:cxnLst>
                <a:rect l="l" t="t" r="r" b="b"/>
                <a:pathLst>
                  <a:path w="605702" h="604568">
                    <a:moveTo>
                      <a:pt x="290910" y="156336"/>
                    </a:moveTo>
                    <a:cubicBezTo>
                      <a:pt x="306137" y="157147"/>
                      <a:pt x="321272" y="160032"/>
                      <a:pt x="335849" y="164992"/>
                    </a:cubicBezTo>
                    <a:lnTo>
                      <a:pt x="288310" y="212456"/>
                    </a:lnTo>
                    <a:cubicBezTo>
                      <a:pt x="257856" y="210695"/>
                      <a:pt x="226844" y="221449"/>
                      <a:pt x="203632" y="244717"/>
                    </a:cubicBezTo>
                    <a:cubicBezTo>
                      <a:pt x="160271" y="287918"/>
                      <a:pt x="160271" y="358187"/>
                      <a:pt x="203632" y="401388"/>
                    </a:cubicBezTo>
                    <a:cubicBezTo>
                      <a:pt x="246900" y="444680"/>
                      <a:pt x="317279" y="444680"/>
                      <a:pt x="360547" y="401388"/>
                    </a:cubicBezTo>
                    <a:cubicBezTo>
                      <a:pt x="383852" y="378211"/>
                      <a:pt x="394623" y="347156"/>
                      <a:pt x="392859" y="316749"/>
                    </a:cubicBezTo>
                    <a:lnTo>
                      <a:pt x="440397" y="269284"/>
                    </a:lnTo>
                    <a:cubicBezTo>
                      <a:pt x="460267" y="327595"/>
                      <a:pt x="446897" y="394620"/>
                      <a:pt x="400287" y="441065"/>
                    </a:cubicBezTo>
                    <a:cubicBezTo>
                      <a:pt x="335106" y="506236"/>
                      <a:pt x="229073" y="506236"/>
                      <a:pt x="163892" y="441065"/>
                    </a:cubicBezTo>
                    <a:cubicBezTo>
                      <a:pt x="98619" y="375987"/>
                      <a:pt x="98619" y="270118"/>
                      <a:pt x="163892" y="205040"/>
                    </a:cubicBezTo>
                    <a:cubicBezTo>
                      <a:pt x="198711" y="170137"/>
                      <a:pt x="245228" y="153902"/>
                      <a:pt x="290910" y="156336"/>
                    </a:cubicBezTo>
                    <a:close/>
                    <a:moveTo>
                      <a:pt x="246542" y="43775"/>
                    </a:moveTo>
                    <a:cubicBezTo>
                      <a:pt x="306463" y="36243"/>
                      <a:pt x="368345" y="47900"/>
                      <a:pt x="422196" y="78723"/>
                    </a:cubicBezTo>
                    <a:lnTo>
                      <a:pt x="376794" y="124054"/>
                    </a:lnTo>
                    <a:cubicBezTo>
                      <a:pt x="294811" y="85305"/>
                      <a:pt x="193980" y="99581"/>
                      <a:pt x="126109" y="167345"/>
                    </a:cubicBezTo>
                    <a:cubicBezTo>
                      <a:pt x="39948" y="253371"/>
                      <a:pt x="39948" y="392793"/>
                      <a:pt x="126109" y="478820"/>
                    </a:cubicBezTo>
                    <a:cubicBezTo>
                      <a:pt x="212271" y="564846"/>
                      <a:pt x="351912" y="564846"/>
                      <a:pt x="438073" y="478820"/>
                    </a:cubicBezTo>
                    <a:cubicBezTo>
                      <a:pt x="505944" y="411055"/>
                      <a:pt x="520428" y="310382"/>
                      <a:pt x="481432" y="228527"/>
                    </a:cubicBezTo>
                    <a:lnTo>
                      <a:pt x="526741" y="183011"/>
                    </a:lnTo>
                    <a:cubicBezTo>
                      <a:pt x="588484" y="290544"/>
                      <a:pt x="573350" y="430244"/>
                      <a:pt x="481432" y="522111"/>
                    </a:cubicBezTo>
                    <a:cubicBezTo>
                      <a:pt x="371316" y="632054"/>
                      <a:pt x="192866" y="632054"/>
                      <a:pt x="82657" y="522111"/>
                    </a:cubicBezTo>
                    <a:cubicBezTo>
                      <a:pt x="-27552" y="412168"/>
                      <a:pt x="-27552" y="233997"/>
                      <a:pt x="82657" y="123961"/>
                    </a:cubicBezTo>
                    <a:cubicBezTo>
                      <a:pt x="128662" y="78028"/>
                      <a:pt x="186622" y="51307"/>
                      <a:pt x="246542" y="43775"/>
                    </a:cubicBezTo>
                    <a:close/>
                    <a:moveTo>
                      <a:pt x="536061" y="0"/>
                    </a:moveTo>
                    <a:lnTo>
                      <a:pt x="544232" y="61368"/>
                    </a:lnTo>
                    <a:lnTo>
                      <a:pt x="605702" y="69526"/>
                    </a:lnTo>
                    <a:lnTo>
                      <a:pt x="524361" y="150732"/>
                    </a:lnTo>
                    <a:lnTo>
                      <a:pt x="498361" y="147302"/>
                    </a:lnTo>
                    <a:lnTo>
                      <a:pt x="337721" y="307767"/>
                    </a:lnTo>
                    <a:cubicBezTo>
                      <a:pt x="339021" y="312588"/>
                      <a:pt x="339764" y="317779"/>
                      <a:pt x="339764" y="323063"/>
                    </a:cubicBezTo>
                    <a:cubicBezTo>
                      <a:pt x="339764" y="354859"/>
                      <a:pt x="313950" y="380630"/>
                      <a:pt x="282101" y="380630"/>
                    </a:cubicBezTo>
                    <a:cubicBezTo>
                      <a:pt x="250251" y="380630"/>
                      <a:pt x="224437" y="354859"/>
                      <a:pt x="224437" y="323063"/>
                    </a:cubicBezTo>
                    <a:cubicBezTo>
                      <a:pt x="224437" y="291266"/>
                      <a:pt x="250251" y="265495"/>
                      <a:pt x="282101" y="265495"/>
                    </a:cubicBezTo>
                    <a:cubicBezTo>
                      <a:pt x="287393" y="265495"/>
                      <a:pt x="292500" y="266237"/>
                      <a:pt x="297422" y="267535"/>
                    </a:cubicBezTo>
                    <a:lnTo>
                      <a:pt x="458155" y="107162"/>
                    </a:lnTo>
                    <a:lnTo>
                      <a:pt x="454719" y="81206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wrap="square" lIns="91440" tIns="45720" rIns="91440" bIns="45720">
                <a:normAutofit fontScale="85000" lnSpcReduction="20000"/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3" name="íṡḻíḋè">
              <a:extLst>
                <a:ext uri="{FF2B5EF4-FFF2-40B4-BE49-F238E27FC236}">
                  <a16:creationId xmlns="" xmlns:a16="http://schemas.microsoft.com/office/drawing/2014/main" id="{A10DB611-A039-4ED3-A007-8DCDB43027DE}"/>
                </a:ext>
              </a:extLst>
            </p:cNvPr>
            <p:cNvGrpSpPr/>
            <p:nvPr/>
          </p:nvGrpSpPr>
          <p:grpSpPr>
            <a:xfrm>
              <a:off x="6662299" y="5206834"/>
              <a:ext cx="4858189" cy="775197"/>
              <a:chOff x="5130801" y="2820874"/>
              <a:chExt cx="3632195" cy="775197"/>
            </a:xfrm>
          </p:grpSpPr>
          <p:sp>
            <p:nvSpPr>
              <p:cNvPr id="19" name="îşľiḓe">
                <a:extLst>
                  <a:ext uri="{FF2B5EF4-FFF2-40B4-BE49-F238E27FC236}">
                    <a16:creationId xmlns="" xmlns:a16="http://schemas.microsoft.com/office/drawing/2014/main" id="{D894D871-84F4-40DB-8332-38D53EB84E14}"/>
                  </a:ext>
                </a:extLst>
              </p:cNvPr>
              <p:cNvSpPr/>
              <p:nvPr/>
            </p:nvSpPr>
            <p:spPr bwMode="auto">
              <a:xfrm>
                <a:off x="5130801" y="3208473"/>
                <a:ext cx="3632195" cy="38759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20" name="íŝḻïḑe">
                <a:extLst>
                  <a:ext uri="{FF2B5EF4-FFF2-40B4-BE49-F238E27FC236}">
                    <a16:creationId xmlns="" xmlns:a16="http://schemas.microsoft.com/office/drawing/2014/main" id="{5DEBE822-4050-435F-993E-369EDEEDED48}"/>
                  </a:ext>
                </a:extLst>
              </p:cNvPr>
              <p:cNvSpPr txBox="1"/>
              <p:nvPr/>
            </p:nvSpPr>
            <p:spPr bwMode="auto">
              <a:xfrm>
                <a:off x="5130801" y="2820874"/>
                <a:ext cx="3632195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cxnSp>
          <p:nvCxnSpPr>
            <p:cNvPr id="14" name="直接连接符 13">
              <a:extLst>
                <a:ext uri="{FF2B5EF4-FFF2-40B4-BE49-F238E27FC236}">
                  <a16:creationId xmlns="" xmlns:a16="http://schemas.microsoft.com/office/drawing/2014/main" id="{39FF977A-50F1-4D04-B469-8C66A61C74FD}"/>
                </a:ext>
              </a:extLst>
            </p:cNvPr>
            <p:cNvCxnSpPr>
              <a:cxnSpLocks/>
            </p:cNvCxnSpPr>
            <p:nvPr/>
          </p:nvCxnSpPr>
          <p:spPr>
            <a:xfrm>
              <a:off x="6762750" y="3900641"/>
              <a:ext cx="4548188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>
              <a:extLst>
                <a:ext uri="{FF2B5EF4-FFF2-40B4-BE49-F238E27FC236}">
                  <a16:creationId xmlns="" xmlns:a16="http://schemas.microsoft.com/office/drawing/2014/main" id="{CA8FAD11-882B-47A2-AB94-25DE1C403519}"/>
                </a:ext>
              </a:extLst>
            </p:cNvPr>
            <p:cNvCxnSpPr>
              <a:cxnSpLocks/>
            </p:cNvCxnSpPr>
            <p:nvPr/>
          </p:nvCxnSpPr>
          <p:spPr>
            <a:xfrm>
              <a:off x="6762750" y="5029836"/>
              <a:ext cx="4548188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>
              <a:extLst>
                <a:ext uri="{FF2B5EF4-FFF2-40B4-BE49-F238E27FC236}">
                  <a16:creationId xmlns="" xmlns:a16="http://schemas.microsoft.com/office/drawing/2014/main" id="{75E867D1-34D5-42DA-98C6-4A3820414C73}"/>
                </a:ext>
              </a:extLst>
            </p:cNvPr>
            <p:cNvCxnSpPr>
              <a:stCxn id="6" idx="3"/>
              <a:endCxn id="29" idx="1"/>
            </p:cNvCxnSpPr>
            <p:nvPr/>
          </p:nvCxnSpPr>
          <p:spPr>
            <a:xfrm>
              <a:off x="3781425" y="3336042"/>
              <a:ext cx="1965492" cy="1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肘形连接符 9">
              <a:extLst>
                <a:ext uri="{FF2B5EF4-FFF2-40B4-BE49-F238E27FC236}">
                  <a16:creationId xmlns="" xmlns:a16="http://schemas.microsoft.com/office/drawing/2014/main" id="{7793A1F6-B7A3-47CF-AB53-710DE844EDA4}"/>
                </a:ext>
              </a:extLst>
            </p:cNvPr>
            <p:cNvCxnSpPr>
              <a:stCxn id="6" idx="3"/>
              <a:endCxn id="25" idx="1"/>
            </p:cNvCxnSpPr>
            <p:nvPr/>
          </p:nvCxnSpPr>
          <p:spPr>
            <a:xfrm>
              <a:off x="3781425" y="3336042"/>
              <a:ext cx="1965492" cy="1129196"/>
            </a:xfrm>
            <a:prstGeom prst="bentConnector3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肘形连接符 11">
              <a:extLst>
                <a:ext uri="{FF2B5EF4-FFF2-40B4-BE49-F238E27FC236}">
                  <a16:creationId xmlns="" xmlns:a16="http://schemas.microsoft.com/office/drawing/2014/main" id="{3BB28E5E-5DB1-4DF1-80AF-49D020742FFF}"/>
                </a:ext>
              </a:extLst>
            </p:cNvPr>
            <p:cNvCxnSpPr>
              <a:stCxn id="6" idx="3"/>
              <a:endCxn id="21" idx="1"/>
            </p:cNvCxnSpPr>
            <p:nvPr/>
          </p:nvCxnSpPr>
          <p:spPr>
            <a:xfrm>
              <a:off x="3781425" y="3336042"/>
              <a:ext cx="1965492" cy="2258390"/>
            </a:xfrm>
            <a:prstGeom prst="bentConnector3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1600470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8E5E690A-5A06-4944-9B64-768E8F0511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1979A6D5-772E-45AF-88FB-1FB7CE3F22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2ADA8F43-C4FB-4554-A0B5-1FB274AA2E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22</a:t>
            </a:fld>
            <a:endParaRPr lang="zh-CN" altLang="en-US"/>
          </a:p>
        </p:txBody>
      </p:sp>
      <p:grpSp>
        <p:nvGrpSpPr>
          <p:cNvPr id="5" name="cbc49400-e200-43b7-9b64-94f3d0a81203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70BFDD63-0B2A-4516-95C4-A15832C0CD26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5" y="1691439"/>
            <a:ext cx="10850564" cy="4452186"/>
            <a:chOff x="669925" y="1691439"/>
            <a:chExt cx="10850564" cy="4452186"/>
          </a:xfrm>
        </p:grpSpPr>
        <p:sp>
          <p:nvSpPr>
            <p:cNvPr id="6" name="íslïďè">
              <a:extLst>
                <a:ext uri="{FF2B5EF4-FFF2-40B4-BE49-F238E27FC236}">
                  <a16:creationId xmlns="" xmlns:a16="http://schemas.microsoft.com/office/drawing/2014/main" id="{BC4B0023-84A4-435A-9AA4-66E7EF1DF728}"/>
                </a:ext>
              </a:extLst>
            </p:cNvPr>
            <p:cNvSpPr/>
            <p:nvPr/>
          </p:nvSpPr>
          <p:spPr>
            <a:xfrm>
              <a:off x="669925" y="3743325"/>
              <a:ext cx="10850564" cy="24003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" name="iṣ1ïḑé">
              <a:extLst>
                <a:ext uri="{FF2B5EF4-FFF2-40B4-BE49-F238E27FC236}">
                  <a16:creationId xmlns="" xmlns:a16="http://schemas.microsoft.com/office/drawing/2014/main" id="{59286C7C-1E05-40B7-9A8D-F3DF7B24CC03}"/>
                </a:ext>
              </a:extLst>
            </p:cNvPr>
            <p:cNvSpPr/>
            <p:nvPr/>
          </p:nvSpPr>
          <p:spPr>
            <a:xfrm>
              <a:off x="671511" y="2595562"/>
              <a:ext cx="2295525" cy="2295525"/>
            </a:xfrm>
            <a:prstGeom prst="diamond">
              <a:avLst/>
            </a:prstGeom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8" name="ïṥ1ïḓè">
              <a:extLst>
                <a:ext uri="{FF2B5EF4-FFF2-40B4-BE49-F238E27FC236}">
                  <a16:creationId xmlns="" xmlns:a16="http://schemas.microsoft.com/office/drawing/2014/main" id="{CC4E6AA2-9587-4B43-8C87-FB8ECBF5C790}"/>
                </a:ext>
              </a:extLst>
            </p:cNvPr>
            <p:cNvGrpSpPr/>
            <p:nvPr/>
          </p:nvGrpSpPr>
          <p:grpSpPr>
            <a:xfrm>
              <a:off x="3362325" y="4264029"/>
              <a:ext cx="6488014" cy="1358891"/>
              <a:chOff x="2856011" y="1611904"/>
              <a:chExt cx="6488014" cy="1358891"/>
            </a:xfrm>
          </p:grpSpPr>
          <p:sp>
            <p:nvSpPr>
              <p:cNvPr id="27" name="íşḷïdé">
                <a:extLst>
                  <a:ext uri="{FF2B5EF4-FFF2-40B4-BE49-F238E27FC236}">
                    <a16:creationId xmlns="" xmlns:a16="http://schemas.microsoft.com/office/drawing/2014/main" id="{E96A046B-8835-4AFF-AB05-F854CEAB7DFE}"/>
                  </a:ext>
                </a:extLst>
              </p:cNvPr>
              <p:cNvSpPr txBox="1"/>
              <p:nvPr/>
            </p:nvSpPr>
            <p:spPr>
              <a:xfrm>
                <a:off x="2856011" y="1611904"/>
                <a:ext cx="6488014" cy="58192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ctr" anchorCtr="0">
                <a:normAutofit/>
              </a:bodyPr>
              <a:lstStyle/>
              <a:p>
                <a:pPr>
                  <a:buSzPct val="25000"/>
                </a:pPr>
                <a:r>
                  <a:rPr lang="en-US" sz="2800" dirty="0">
                    <a:solidFill>
                      <a:srgbClr val="3A3838"/>
                    </a:solidFill>
                  </a:rPr>
                  <a:t>Unified fonts make reading more fluent.</a:t>
                </a:r>
              </a:p>
            </p:txBody>
          </p:sp>
          <p:sp>
            <p:nvSpPr>
              <p:cNvPr id="28" name="íṧḷíḑè">
                <a:extLst>
                  <a:ext uri="{FF2B5EF4-FFF2-40B4-BE49-F238E27FC236}">
                    <a16:creationId xmlns="" xmlns:a16="http://schemas.microsoft.com/office/drawing/2014/main" id="{B2952F5F-F377-45F1-B35B-17A4317C4988}"/>
                  </a:ext>
                </a:extLst>
              </p:cNvPr>
              <p:cNvSpPr txBox="1"/>
              <p:nvPr/>
            </p:nvSpPr>
            <p:spPr>
              <a:xfrm>
                <a:off x="2856012" y="2193831"/>
                <a:ext cx="6488011" cy="77696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/>
              </a:bodyPr>
              <a:lstStyle/>
              <a:p>
                <a:pPr>
                  <a:lnSpc>
                    <a:spcPct val="150000"/>
                  </a:lnSpc>
                  <a:buSzPct val="25000"/>
                </a:pPr>
                <a:r>
                  <a:rPr lang="en-US" sz="1100" dirty="0"/>
                  <a:t>Theme color makes PPT more convenient to change.</a:t>
                </a:r>
              </a:p>
              <a:p>
                <a:pPr>
                  <a:lnSpc>
                    <a:spcPct val="150000"/>
                  </a:lnSpc>
                  <a:buSzPct val="25000"/>
                </a:pPr>
                <a:r>
                  <a:rPr lang="en-US" sz="1100" dirty="0"/>
                  <a:t>Adjust the spacing to adapt to Chinese typesetting, use the reference line in PPT.</a:t>
                </a:r>
              </a:p>
            </p:txBody>
          </p:sp>
        </p:grpSp>
        <p:sp>
          <p:nvSpPr>
            <p:cNvPr id="9" name="íşḷiďè">
              <a:extLst>
                <a:ext uri="{FF2B5EF4-FFF2-40B4-BE49-F238E27FC236}">
                  <a16:creationId xmlns="" xmlns:a16="http://schemas.microsoft.com/office/drawing/2014/main" id="{8B4EAE7F-B704-4CBD-BC0C-5E7ECC778636}"/>
                </a:ext>
              </a:extLst>
            </p:cNvPr>
            <p:cNvSpPr/>
            <p:nvPr/>
          </p:nvSpPr>
          <p:spPr bwMode="auto">
            <a:xfrm>
              <a:off x="1435139" y="3432403"/>
              <a:ext cx="768268" cy="621842"/>
            </a:xfrm>
            <a:custGeom>
              <a:avLst/>
              <a:gdLst>
                <a:gd name="connsiteX0" fmla="*/ 355420 w 607568"/>
                <a:gd name="connsiteY0" fmla="*/ 250307 h 491771"/>
                <a:gd name="connsiteX1" fmla="*/ 352312 w 607568"/>
                <a:gd name="connsiteY1" fmla="*/ 251812 h 491771"/>
                <a:gd name="connsiteX2" fmla="*/ 321042 w 607568"/>
                <a:gd name="connsiteY2" fmla="*/ 289814 h 491771"/>
                <a:gd name="connsiteX3" fmla="*/ 321513 w 607568"/>
                <a:gd name="connsiteY3" fmla="*/ 295364 h 491771"/>
                <a:gd name="connsiteX4" fmla="*/ 369736 w 607568"/>
                <a:gd name="connsiteY4" fmla="*/ 338257 h 491771"/>
                <a:gd name="connsiteX5" fmla="*/ 371997 w 607568"/>
                <a:gd name="connsiteY5" fmla="*/ 339104 h 491771"/>
                <a:gd name="connsiteX6" fmla="*/ 373127 w 607568"/>
                <a:gd name="connsiteY6" fmla="*/ 338916 h 491771"/>
                <a:gd name="connsiteX7" fmla="*/ 375293 w 607568"/>
                <a:gd name="connsiteY7" fmla="*/ 336282 h 491771"/>
                <a:gd name="connsiteX8" fmla="*/ 383676 w 607568"/>
                <a:gd name="connsiteY8" fmla="*/ 279467 h 491771"/>
                <a:gd name="connsiteX9" fmla="*/ 376424 w 607568"/>
                <a:gd name="connsiteY9" fmla="*/ 263287 h 491771"/>
                <a:gd name="connsiteX10" fmla="*/ 357681 w 607568"/>
                <a:gd name="connsiteY10" fmla="*/ 250965 h 491771"/>
                <a:gd name="connsiteX11" fmla="*/ 355420 w 607568"/>
                <a:gd name="connsiteY11" fmla="*/ 250307 h 491771"/>
                <a:gd name="connsiteX12" fmla="*/ 258879 w 607568"/>
                <a:gd name="connsiteY12" fmla="*/ 250307 h 491771"/>
                <a:gd name="connsiteX13" fmla="*/ 256712 w 607568"/>
                <a:gd name="connsiteY13" fmla="*/ 250965 h 491771"/>
                <a:gd name="connsiteX14" fmla="*/ 237969 w 607568"/>
                <a:gd name="connsiteY14" fmla="*/ 263287 h 491771"/>
                <a:gd name="connsiteX15" fmla="*/ 230717 w 607568"/>
                <a:gd name="connsiteY15" fmla="*/ 279467 h 491771"/>
                <a:gd name="connsiteX16" fmla="*/ 239100 w 607568"/>
                <a:gd name="connsiteY16" fmla="*/ 336282 h 491771"/>
                <a:gd name="connsiteX17" fmla="*/ 241266 w 607568"/>
                <a:gd name="connsiteY17" fmla="*/ 338916 h 491771"/>
                <a:gd name="connsiteX18" fmla="*/ 242396 w 607568"/>
                <a:gd name="connsiteY18" fmla="*/ 339104 h 491771"/>
                <a:gd name="connsiteX19" fmla="*/ 244657 w 607568"/>
                <a:gd name="connsiteY19" fmla="*/ 338257 h 491771"/>
                <a:gd name="connsiteX20" fmla="*/ 292880 w 607568"/>
                <a:gd name="connsiteY20" fmla="*/ 295364 h 491771"/>
                <a:gd name="connsiteX21" fmla="*/ 293351 w 607568"/>
                <a:gd name="connsiteY21" fmla="*/ 289814 h 491771"/>
                <a:gd name="connsiteX22" fmla="*/ 261987 w 607568"/>
                <a:gd name="connsiteY22" fmla="*/ 251812 h 491771"/>
                <a:gd name="connsiteX23" fmla="*/ 258879 w 607568"/>
                <a:gd name="connsiteY23" fmla="*/ 250307 h 491771"/>
                <a:gd name="connsiteX24" fmla="*/ 500465 w 607568"/>
                <a:gd name="connsiteY24" fmla="*/ 66049 h 491771"/>
                <a:gd name="connsiteX25" fmla="*/ 565743 w 607568"/>
                <a:gd name="connsiteY25" fmla="*/ 130673 h 491771"/>
                <a:gd name="connsiteX26" fmla="*/ 566120 w 607568"/>
                <a:gd name="connsiteY26" fmla="*/ 130673 h 491771"/>
                <a:gd name="connsiteX27" fmla="*/ 580250 w 607568"/>
                <a:gd name="connsiteY27" fmla="*/ 160962 h 491771"/>
                <a:gd name="connsiteX28" fmla="*/ 560939 w 607568"/>
                <a:gd name="connsiteY28" fmla="*/ 182503 h 491771"/>
                <a:gd name="connsiteX29" fmla="*/ 531927 w 607568"/>
                <a:gd name="connsiteY29" fmla="*/ 223799 h 491771"/>
                <a:gd name="connsiteX30" fmla="*/ 528253 w 607568"/>
                <a:gd name="connsiteY30" fmla="*/ 234240 h 491771"/>
                <a:gd name="connsiteX31" fmla="*/ 530797 w 607568"/>
                <a:gd name="connsiteY31" fmla="*/ 246281 h 491771"/>
                <a:gd name="connsiteX32" fmla="*/ 545868 w 607568"/>
                <a:gd name="connsiteY32" fmla="*/ 261143 h 491771"/>
                <a:gd name="connsiteX33" fmla="*/ 558961 w 607568"/>
                <a:gd name="connsiteY33" fmla="*/ 263777 h 491771"/>
                <a:gd name="connsiteX34" fmla="*/ 597299 w 607568"/>
                <a:gd name="connsiteY34" fmla="*/ 301968 h 491771"/>
                <a:gd name="connsiteX35" fmla="*/ 607002 w 607568"/>
                <a:gd name="connsiteY35" fmla="*/ 350788 h 491771"/>
                <a:gd name="connsiteX36" fmla="*/ 601256 w 607568"/>
                <a:gd name="connsiteY36" fmla="*/ 373835 h 491771"/>
                <a:gd name="connsiteX37" fmla="*/ 579685 w 607568"/>
                <a:gd name="connsiteY37" fmla="*/ 384088 h 491771"/>
                <a:gd name="connsiteX38" fmla="*/ 490386 w 607568"/>
                <a:gd name="connsiteY38" fmla="*/ 384088 h 491771"/>
                <a:gd name="connsiteX39" fmla="*/ 467685 w 607568"/>
                <a:gd name="connsiteY39" fmla="*/ 310058 h 491771"/>
                <a:gd name="connsiteX40" fmla="*/ 431702 w 607568"/>
                <a:gd name="connsiteY40" fmla="*/ 267445 h 491771"/>
                <a:gd name="connsiteX41" fmla="*/ 441969 w 607568"/>
                <a:gd name="connsiteY41" fmla="*/ 263777 h 491771"/>
                <a:gd name="connsiteX42" fmla="*/ 455157 w 607568"/>
                <a:gd name="connsiteY42" fmla="*/ 261237 h 491771"/>
                <a:gd name="connsiteX43" fmla="*/ 470228 w 607568"/>
                <a:gd name="connsiteY43" fmla="*/ 246281 h 491771"/>
                <a:gd name="connsiteX44" fmla="*/ 472677 w 607568"/>
                <a:gd name="connsiteY44" fmla="*/ 234240 h 491771"/>
                <a:gd name="connsiteX45" fmla="*/ 469098 w 607568"/>
                <a:gd name="connsiteY45" fmla="*/ 223893 h 491771"/>
                <a:gd name="connsiteX46" fmla="*/ 439991 w 607568"/>
                <a:gd name="connsiteY46" fmla="*/ 182503 h 491771"/>
                <a:gd name="connsiteX47" fmla="*/ 426144 w 607568"/>
                <a:gd name="connsiteY47" fmla="*/ 172720 h 491771"/>
                <a:gd name="connsiteX48" fmla="*/ 441404 w 607568"/>
                <a:gd name="connsiteY48" fmla="*/ 143278 h 491771"/>
                <a:gd name="connsiteX49" fmla="*/ 439708 w 607568"/>
                <a:gd name="connsiteY49" fmla="*/ 107438 h 491771"/>
                <a:gd name="connsiteX50" fmla="*/ 500465 w 607568"/>
                <a:gd name="connsiteY50" fmla="*/ 66049 h 491771"/>
                <a:gd name="connsiteX51" fmla="*/ 107100 w 607568"/>
                <a:gd name="connsiteY51" fmla="*/ 66049 h 491771"/>
                <a:gd name="connsiteX52" fmla="*/ 171341 w 607568"/>
                <a:gd name="connsiteY52" fmla="*/ 123618 h 491771"/>
                <a:gd name="connsiteX53" fmla="*/ 172849 w 607568"/>
                <a:gd name="connsiteY53" fmla="*/ 143278 h 491771"/>
                <a:gd name="connsiteX54" fmla="*/ 184246 w 607568"/>
                <a:gd name="connsiteY54" fmla="*/ 168205 h 491771"/>
                <a:gd name="connsiteX55" fmla="*/ 167574 w 607568"/>
                <a:gd name="connsiteY55" fmla="*/ 182503 h 491771"/>
                <a:gd name="connsiteX56" fmla="*/ 138468 w 607568"/>
                <a:gd name="connsiteY56" fmla="*/ 223799 h 491771"/>
                <a:gd name="connsiteX57" fmla="*/ 134794 w 607568"/>
                <a:gd name="connsiteY57" fmla="*/ 234240 h 491771"/>
                <a:gd name="connsiteX58" fmla="*/ 137337 w 607568"/>
                <a:gd name="connsiteY58" fmla="*/ 246281 h 491771"/>
                <a:gd name="connsiteX59" fmla="*/ 152408 w 607568"/>
                <a:gd name="connsiteY59" fmla="*/ 261143 h 491771"/>
                <a:gd name="connsiteX60" fmla="*/ 165596 w 607568"/>
                <a:gd name="connsiteY60" fmla="*/ 263777 h 491771"/>
                <a:gd name="connsiteX61" fmla="*/ 179442 w 607568"/>
                <a:gd name="connsiteY61" fmla="*/ 268856 h 491771"/>
                <a:gd name="connsiteX62" fmla="*/ 146662 w 607568"/>
                <a:gd name="connsiteY62" fmla="*/ 310058 h 491771"/>
                <a:gd name="connsiteX63" fmla="*/ 123867 w 607568"/>
                <a:gd name="connsiteY63" fmla="*/ 384088 h 491771"/>
                <a:gd name="connsiteX64" fmla="*/ 27883 w 607568"/>
                <a:gd name="connsiteY64" fmla="*/ 384088 h 491771"/>
                <a:gd name="connsiteX65" fmla="*/ 6312 w 607568"/>
                <a:gd name="connsiteY65" fmla="*/ 373835 h 491771"/>
                <a:gd name="connsiteX66" fmla="*/ 566 w 607568"/>
                <a:gd name="connsiteY66" fmla="*/ 350788 h 491771"/>
                <a:gd name="connsiteX67" fmla="*/ 10268 w 607568"/>
                <a:gd name="connsiteY67" fmla="*/ 301968 h 491771"/>
                <a:gd name="connsiteX68" fmla="*/ 48606 w 607568"/>
                <a:gd name="connsiteY68" fmla="*/ 263777 h 491771"/>
                <a:gd name="connsiteX69" fmla="*/ 61699 w 607568"/>
                <a:gd name="connsiteY69" fmla="*/ 261237 h 491771"/>
                <a:gd name="connsiteX70" fmla="*/ 76770 w 607568"/>
                <a:gd name="connsiteY70" fmla="*/ 246281 h 491771"/>
                <a:gd name="connsiteX71" fmla="*/ 79313 w 607568"/>
                <a:gd name="connsiteY71" fmla="*/ 234240 h 491771"/>
                <a:gd name="connsiteX72" fmla="*/ 75639 w 607568"/>
                <a:gd name="connsiteY72" fmla="*/ 223893 h 491771"/>
                <a:gd name="connsiteX73" fmla="*/ 46628 w 607568"/>
                <a:gd name="connsiteY73" fmla="*/ 182503 h 491771"/>
                <a:gd name="connsiteX74" fmla="*/ 27318 w 607568"/>
                <a:gd name="connsiteY74" fmla="*/ 160962 h 491771"/>
                <a:gd name="connsiteX75" fmla="*/ 41447 w 607568"/>
                <a:gd name="connsiteY75" fmla="*/ 130673 h 491771"/>
                <a:gd name="connsiteX76" fmla="*/ 41824 w 607568"/>
                <a:gd name="connsiteY76" fmla="*/ 130673 h 491771"/>
                <a:gd name="connsiteX77" fmla="*/ 107100 w 607568"/>
                <a:gd name="connsiteY77" fmla="*/ 66049 h 491771"/>
                <a:gd name="connsiteX78" fmla="*/ 298626 w 607568"/>
                <a:gd name="connsiteY78" fmla="*/ 0 h 491771"/>
                <a:gd name="connsiteX79" fmla="*/ 315956 w 607568"/>
                <a:gd name="connsiteY79" fmla="*/ 0 h 491771"/>
                <a:gd name="connsiteX80" fmla="*/ 401854 w 607568"/>
                <a:gd name="connsiteY80" fmla="*/ 85787 h 491771"/>
                <a:gd name="connsiteX81" fmla="*/ 401854 w 607568"/>
                <a:gd name="connsiteY81" fmla="*/ 95476 h 491771"/>
                <a:gd name="connsiteX82" fmla="*/ 421633 w 607568"/>
                <a:gd name="connsiteY82" fmla="*/ 138840 h 491771"/>
                <a:gd name="connsiteX83" fmla="*/ 417960 w 607568"/>
                <a:gd name="connsiteY83" fmla="*/ 149281 h 491771"/>
                <a:gd name="connsiteX84" fmla="*/ 417112 w 607568"/>
                <a:gd name="connsiteY84" fmla="*/ 151068 h 491771"/>
                <a:gd name="connsiteX85" fmla="*/ 411273 w 607568"/>
                <a:gd name="connsiteY85" fmla="*/ 159534 h 491771"/>
                <a:gd name="connsiteX86" fmla="*/ 410896 w 607568"/>
                <a:gd name="connsiteY86" fmla="*/ 159910 h 491771"/>
                <a:gd name="connsiteX87" fmla="*/ 394037 w 607568"/>
                <a:gd name="connsiteY87" fmla="*/ 169787 h 491771"/>
                <a:gd name="connsiteX88" fmla="*/ 384900 w 607568"/>
                <a:gd name="connsiteY88" fmla="*/ 189541 h 491771"/>
                <a:gd name="connsiteX89" fmla="*/ 384712 w 607568"/>
                <a:gd name="connsiteY89" fmla="*/ 189823 h 491771"/>
                <a:gd name="connsiteX90" fmla="*/ 373316 w 607568"/>
                <a:gd name="connsiteY90" fmla="*/ 207131 h 491771"/>
                <a:gd name="connsiteX91" fmla="*/ 372750 w 607568"/>
                <a:gd name="connsiteY91" fmla="*/ 207789 h 491771"/>
                <a:gd name="connsiteX92" fmla="*/ 359847 w 607568"/>
                <a:gd name="connsiteY92" fmla="*/ 222275 h 491771"/>
                <a:gd name="connsiteX93" fmla="*/ 359188 w 607568"/>
                <a:gd name="connsiteY93" fmla="*/ 222934 h 491771"/>
                <a:gd name="connsiteX94" fmla="*/ 345154 w 607568"/>
                <a:gd name="connsiteY94" fmla="*/ 234598 h 491771"/>
                <a:gd name="connsiteX95" fmla="*/ 345625 w 607568"/>
                <a:gd name="connsiteY95" fmla="*/ 236855 h 491771"/>
                <a:gd name="connsiteX96" fmla="*/ 348639 w 607568"/>
                <a:gd name="connsiteY96" fmla="*/ 235538 h 491771"/>
                <a:gd name="connsiteX97" fmla="*/ 355514 w 607568"/>
                <a:gd name="connsiteY97" fmla="*/ 234033 h 491771"/>
                <a:gd name="connsiteX98" fmla="*/ 366628 w 607568"/>
                <a:gd name="connsiteY98" fmla="*/ 237326 h 491771"/>
                <a:gd name="connsiteX99" fmla="*/ 385371 w 607568"/>
                <a:gd name="connsiteY99" fmla="*/ 249648 h 491771"/>
                <a:gd name="connsiteX100" fmla="*/ 399876 w 607568"/>
                <a:gd name="connsiteY100" fmla="*/ 279373 h 491771"/>
                <a:gd name="connsiteX101" fmla="*/ 430016 w 607568"/>
                <a:gd name="connsiteY101" fmla="*/ 289814 h 491771"/>
                <a:gd name="connsiteX102" fmla="*/ 448382 w 607568"/>
                <a:gd name="connsiteY102" fmla="*/ 316058 h 491771"/>
                <a:gd name="connsiteX103" fmla="*/ 481630 w 607568"/>
                <a:gd name="connsiteY103" fmla="*/ 424515 h 491771"/>
                <a:gd name="connsiteX104" fmla="*/ 483891 w 607568"/>
                <a:gd name="connsiteY104" fmla="*/ 436461 h 491771"/>
                <a:gd name="connsiteX105" fmla="*/ 473718 w 607568"/>
                <a:gd name="connsiteY105" fmla="*/ 470700 h 491771"/>
                <a:gd name="connsiteX106" fmla="*/ 443956 w 607568"/>
                <a:gd name="connsiteY106" fmla="*/ 490360 h 491771"/>
                <a:gd name="connsiteX107" fmla="*/ 431805 w 607568"/>
                <a:gd name="connsiteY107" fmla="*/ 491771 h 491771"/>
                <a:gd name="connsiteX108" fmla="*/ 325375 w 607568"/>
                <a:gd name="connsiteY108" fmla="*/ 491771 h 491771"/>
                <a:gd name="connsiteX109" fmla="*/ 337430 w 607568"/>
                <a:gd name="connsiteY109" fmla="*/ 415296 h 491771"/>
                <a:gd name="connsiteX110" fmla="*/ 334605 w 607568"/>
                <a:gd name="connsiteY110" fmla="*/ 389052 h 491771"/>
                <a:gd name="connsiteX111" fmla="*/ 323962 w 607568"/>
                <a:gd name="connsiteY111" fmla="*/ 360927 h 491771"/>
                <a:gd name="connsiteX112" fmla="*/ 337430 w 607568"/>
                <a:gd name="connsiteY112" fmla="*/ 347476 h 491771"/>
                <a:gd name="connsiteX113" fmla="*/ 307196 w 607568"/>
                <a:gd name="connsiteY113" fmla="*/ 317281 h 491771"/>
                <a:gd name="connsiteX114" fmla="*/ 276868 w 607568"/>
                <a:gd name="connsiteY114" fmla="*/ 347476 h 491771"/>
                <a:gd name="connsiteX115" fmla="*/ 290337 w 607568"/>
                <a:gd name="connsiteY115" fmla="*/ 360927 h 491771"/>
                <a:gd name="connsiteX116" fmla="*/ 279694 w 607568"/>
                <a:gd name="connsiteY116" fmla="*/ 389052 h 491771"/>
                <a:gd name="connsiteX117" fmla="*/ 276963 w 607568"/>
                <a:gd name="connsiteY117" fmla="*/ 415296 h 491771"/>
                <a:gd name="connsiteX118" fmla="*/ 288736 w 607568"/>
                <a:gd name="connsiteY118" fmla="*/ 491771 h 491771"/>
                <a:gd name="connsiteX119" fmla="*/ 182493 w 607568"/>
                <a:gd name="connsiteY119" fmla="*/ 491771 h 491771"/>
                <a:gd name="connsiteX120" fmla="*/ 170437 w 607568"/>
                <a:gd name="connsiteY120" fmla="*/ 490360 h 491771"/>
                <a:gd name="connsiteX121" fmla="*/ 140675 w 607568"/>
                <a:gd name="connsiteY121" fmla="*/ 470700 h 491771"/>
                <a:gd name="connsiteX122" fmla="*/ 132669 w 607568"/>
                <a:gd name="connsiteY122" fmla="*/ 424515 h 491771"/>
                <a:gd name="connsiteX123" fmla="*/ 166011 w 607568"/>
                <a:gd name="connsiteY123" fmla="*/ 316058 h 491771"/>
                <a:gd name="connsiteX124" fmla="*/ 184377 w 607568"/>
                <a:gd name="connsiteY124" fmla="*/ 289814 h 491771"/>
                <a:gd name="connsiteX125" fmla="*/ 214517 w 607568"/>
                <a:gd name="connsiteY125" fmla="*/ 279373 h 491771"/>
                <a:gd name="connsiteX126" fmla="*/ 214517 w 607568"/>
                <a:gd name="connsiteY126" fmla="*/ 279279 h 491771"/>
                <a:gd name="connsiteX127" fmla="*/ 229022 w 607568"/>
                <a:gd name="connsiteY127" fmla="*/ 249648 h 491771"/>
                <a:gd name="connsiteX128" fmla="*/ 247765 w 607568"/>
                <a:gd name="connsiteY128" fmla="*/ 237326 h 491771"/>
                <a:gd name="connsiteX129" fmla="*/ 258879 w 607568"/>
                <a:gd name="connsiteY129" fmla="*/ 234033 h 491771"/>
                <a:gd name="connsiteX130" fmla="*/ 265754 w 607568"/>
                <a:gd name="connsiteY130" fmla="*/ 235538 h 491771"/>
                <a:gd name="connsiteX131" fmla="*/ 268768 w 607568"/>
                <a:gd name="connsiteY131" fmla="*/ 236855 h 491771"/>
                <a:gd name="connsiteX132" fmla="*/ 269239 w 607568"/>
                <a:gd name="connsiteY132" fmla="*/ 234598 h 491771"/>
                <a:gd name="connsiteX133" fmla="*/ 255205 w 607568"/>
                <a:gd name="connsiteY133" fmla="*/ 222934 h 491771"/>
                <a:gd name="connsiteX134" fmla="*/ 254546 w 607568"/>
                <a:gd name="connsiteY134" fmla="*/ 222275 h 491771"/>
                <a:gd name="connsiteX135" fmla="*/ 241548 w 607568"/>
                <a:gd name="connsiteY135" fmla="*/ 207789 h 491771"/>
                <a:gd name="connsiteX136" fmla="*/ 241077 w 607568"/>
                <a:gd name="connsiteY136" fmla="*/ 207225 h 491771"/>
                <a:gd name="connsiteX137" fmla="*/ 229681 w 607568"/>
                <a:gd name="connsiteY137" fmla="*/ 189823 h 491771"/>
                <a:gd name="connsiteX138" fmla="*/ 229493 w 607568"/>
                <a:gd name="connsiteY138" fmla="*/ 189635 h 491771"/>
                <a:gd name="connsiteX139" fmla="*/ 220356 w 607568"/>
                <a:gd name="connsiteY139" fmla="*/ 169787 h 491771"/>
                <a:gd name="connsiteX140" fmla="*/ 203497 w 607568"/>
                <a:gd name="connsiteY140" fmla="*/ 159910 h 491771"/>
                <a:gd name="connsiteX141" fmla="*/ 203120 w 607568"/>
                <a:gd name="connsiteY141" fmla="*/ 159534 h 491771"/>
                <a:gd name="connsiteX142" fmla="*/ 197281 w 607568"/>
                <a:gd name="connsiteY142" fmla="*/ 151068 h 491771"/>
                <a:gd name="connsiteX143" fmla="*/ 196433 w 607568"/>
                <a:gd name="connsiteY143" fmla="*/ 149281 h 491771"/>
                <a:gd name="connsiteX144" fmla="*/ 192666 w 607568"/>
                <a:gd name="connsiteY144" fmla="*/ 138840 h 491771"/>
                <a:gd name="connsiteX145" fmla="*/ 212727 w 607568"/>
                <a:gd name="connsiteY145" fmla="*/ 95476 h 491771"/>
                <a:gd name="connsiteX146" fmla="*/ 212727 w 607568"/>
                <a:gd name="connsiteY146" fmla="*/ 85787 h 491771"/>
                <a:gd name="connsiteX147" fmla="*/ 298626 w 607568"/>
                <a:gd name="connsiteY147" fmla="*/ 0 h 491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</a:cxnLst>
              <a:rect l="l" t="t" r="r" b="b"/>
              <a:pathLst>
                <a:path w="607568" h="491771">
                  <a:moveTo>
                    <a:pt x="355420" y="250307"/>
                  </a:moveTo>
                  <a:cubicBezTo>
                    <a:pt x="354290" y="250307"/>
                    <a:pt x="353160" y="250871"/>
                    <a:pt x="352312" y="251812"/>
                  </a:cubicBezTo>
                  <a:lnTo>
                    <a:pt x="321042" y="289814"/>
                  </a:lnTo>
                  <a:cubicBezTo>
                    <a:pt x="319723" y="291507"/>
                    <a:pt x="319912" y="293953"/>
                    <a:pt x="321513" y="295364"/>
                  </a:cubicBezTo>
                  <a:lnTo>
                    <a:pt x="369736" y="338257"/>
                  </a:lnTo>
                  <a:cubicBezTo>
                    <a:pt x="370396" y="338822"/>
                    <a:pt x="371149" y="339104"/>
                    <a:pt x="371997" y="339104"/>
                  </a:cubicBezTo>
                  <a:cubicBezTo>
                    <a:pt x="372374" y="339104"/>
                    <a:pt x="372750" y="339010"/>
                    <a:pt x="373127" y="338916"/>
                  </a:cubicBezTo>
                  <a:cubicBezTo>
                    <a:pt x="374257" y="338539"/>
                    <a:pt x="375105" y="337505"/>
                    <a:pt x="375293" y="336282"/>
                  </a:cubicBezTo>
                  <a:lnTo>
                    <a:pt x="383676" y="279467"/>
                  </a:lnTo>
                  <a:cubicBezTo>
                    <a:pt x="384618" y="273164"/>
                    <a:pt x="381792" y="266768"/>
                    <a:pt x="376424" y="263287"/>
                  </a:cubicBezTo>
                  <a:lnTo>
                    <a:pt x="357681" y="250965"/>
                  </a:lnTo>
                  <a:cubicBezTo>
                    <a:pt x="357021" y="250495"/>
                    <a:pt x="356174" y="250307"/>
                    <a:pt x="355420" y="250307"/>
                  </a:cubicBezTo>
                  <a:close/>
                  <a:moveTo>
                    <a:pt x="258879" y="250307"/>
                  </a:moveTo>
                  <a:cubicBezTo>
                    <a:pt x="258125" y="250307"/>
                    <a:pt x="257372" y="250495"/>
                    <a:pt x="256712" y="250965"/>
                  </a:cubicBezTo>
                  <a:lnTo>
                    <a:pt x="237969" y="263287"/>
                  </a:lnTo>
                  <a:cubicBezTo>
                    <a:pt x="232601" y="266768"/>
                    <a:pt x="229775" y="273164"/>
                    <a:pt x="230717" y="279467"/>
                  </a:cubicBezTo>
                  <a:lnTo>
                    <a:pt x="239100" y="336282"/>
                  </a:lnTo>
                  <a:cubicBezTo>
                    <a:pt x="239288" y="337505"/>
                    <a:pt x="240136" y="338539"/>
                    <a:pt x="241266" y="338916"/>
                  </a:cubicBezTo>
                  <a:cubicBezTo>
                    <a:pt x="241643" y="339010"/>
                    <a:pt x="242019" y="339104"/>
                    <a:pt x="242396" y="339104"/>
                  </a:cubicBezTo>
                  <a:cubicBezTo>
                    <a:pt x="243244" y="339104"/>
                    <a:pt x="243997" y="338822"/>
                    <a:pt x="244657" y="338257"/>
                  </a:cubicBezTo>
                  <a:lnTo>
                    <a:pt x="292880" y="295364"/>
                  </a:lnTo>
                  <a:cubicBezTo>
                    <a:pt x="294481" y="293953"/>
                    <a:pt x="294670" y="291507"/>
                    <a:pt x="293351" y="289814"/>
                  </a:cubicBezTo>
                  <a:lnTo>
                    <a:pt x="261987" y="251812"/>
                  </a:lnTo>
                  <a:cubicBezTo>
                    <a:pt x="261233" y="250871"/>
                    <a:pt x="260103" y="250307"/>
                    <a:pt x="258879" y="250307"/>
                  </a:cubicBezTo>
                  <a:close/>
                  <a:moveTo>
                    <a:pt x="500465" y="66049"/>
                  </a:moveTo>
                  <a:cubicBezTo>
                    <a:pt x="548129" y="66049"/>
                    <a:pt x="562447" y="93516"/>
                    <a:pt x="565743" y="130673"/>
                  </a:cubicBezTo>
                  <a:cubicBezTo>
                    <a:pt x="565932" y="130673"/>
                    <a:pt x="566026" y="130673"/>
                    <a:pt x="566120" y="130673"/>
                  </a:cubicBezTo>
                  <a:cubicBezTo>
                    <a:pt x="577141" y="133118"/>
                    <a:pt x="583358" y="146664"/>
                    <a:pt x="580250" y="160962"/>
                  </a:cubicBezTo>
                  <a:cubicBezTo>
                    <a:pt x="577706" y="172532"/>
                    <a:pt x="569700" y="180904"/>
                    <a:pt x="560939" y="182503"/>
                  </a:cubicBezTo>
                  <a:cubicBezTo>
                    <a:pt x="554628" y="199529"/>
                    <a:pt x="543796" y="214016"/>
                    <a:pt x="531927" y="223799"/>
                  </a:cubicBezTo>
                  <a:cubicBezTo>
                    <a:pt x="528913" y="226338"/>
                    <a:pt x="527500" y="230383"/>
                    <a:pt x="528253" y="234240"/>
                  </a:cubicBezTo>
                  <a:lnTo>
                    <a:pt x="530797" y="246281"/>
                  </a:lnTo>
                  <a:cubicBezTo>
                    <a:pt x="532304" y="253806"/>
                    <a:pt x="538238" y="259732"/>
                    <a:pt x="545868" y="261143"/>
                  </a:cubicBezTo>
                  <a:lnTo>
                    <a:pt x="558961" y="263777"/>
                  </a:lnTo>
                  <a:cubicBezTo>
                    <a:pt x="578366" y="267634"/>
                    <a:pt x="593437" y="282684"/>
                    <a:pt x="597299" y="301968"/>
                  </a:cubicBezTo>
                  <a:lnTo>
                    <a:pt x="607002" y="350788"/>
                  </a:lnTo>
                  <a:cubicBezTo>
                    <a:pt x="608697" y="358972"/>
                    <a:pt x="606531" y="367438"/>
                    <a:pt x="601256" y="373835"/>
                  </a:cubicBezTo>
                  <a:cubicBezTo>
                    <a:pt x="595981" y="380325"/>
                    <a:pt x="588068" y="384088"/>
                    <a:pt x="579685" y="384088"/>
                  </a:cubicBezTo>
                  <a:lnTo>
                    <a:pt x="490386" y="384088"/>
                  </a:lnTo>
                  <a:lnTo>
                    <a:pt x="467685" y="310058"/>
                  </a:lnTo>
                  <a:cubicBezTo>
                    <a:pt x="461845" y="291150"/>
                    <a:pt x="448563" y="276194"/>
                    <a:pt x="431702" y="267445"/>
                  </a:cubicBezTo>
                  <a:cubicBezTo>
                    <a:pt x="434999" y="265940"/>
                    <a:pt x="438295" y="264529"/>
                    <a:pt x="441969" y="263777"/>
                  </a:cubicBezTo>
                  <a:lnTo>
                    <a:pt x="455157" y="261237"/>
                  </a:lnTo>
                  <a:cubicBezTo>
                    <a:pt x="462692" y="259732"/>
                    <a:pt x="468627" y="253806"/>
                    <a:pt x="470228" y="246281"/>
                  </a:cubicBezTo>
                  <a:lnTo>
                    <a:pt x="472677" y="234240"/>
                  </a:lnTo>
                  <a:cubicBezTo>
                    <a:pt x="473525" y="230383"/>
                    <a:pt x="472112" y="226338"/>
                    <a:pt x="469098" y="223893"/>
                  </a:cubicBezTo>
                  <a:cubicBezTo>
                    <a:pt x="457229" y="214016"/>
                    <a:pt x="446302" y="199529"/>
                    <a:pt x="439991" y="182503"/>
                  </a:cubicBezTo>
                  <a:cubicBezTo>
                    <a:pt x="434716" y="181563"/>
                    <a:pt x="429818" y="177894"/>
                    <a:pt x="426144" y="172720"/>
                  </a:cubicBezTo>
                  <a:cubicBezTo>
                    <a:pt x="433303" y="164725"/>
                    <a:pt x="438861" y="154754"/>
                    <a:pt x="441404" y="143278"/>
                  </a:cubicBezTo>
                  <a:cubicBezTo>
                    <a:pt x="444324" y="130485"/>
                    <a:pt x="443476" y="118068"/>
                    <a:pt x="439708" y="107438"/>
                  </a:cubicBezTo>
                  <a:cubicBezTo>
                    <a:pt x="447244" y="82699"/>
                    <a:pt x="464200" y="66049"/>
                    <a:pt x="500465" y="66049"/>
                  </a:cubicBezTo>
                  <a:close/>
                  <a:moveTo>
                    <a:pt x="107100" y="66049"/>
                  </a:moveTo>
                  <a:cubicBezTo>
                    <a:pt x="151561" y="66049"/>
                    <a:pt x="166820" y="90130"/>
                    <a:pt x="171341" y="123618"/>
                  </a:cubicBezTo>
                  <a:cubicBezTo>
                    <a:pt x="170965" y="129920"/>
                    <a:pt x="171436" y="136505"/>
                    <a:pt x="172849" y="143278"/>
                  </a:cubicBezTo>
                  <a:cubicBezTo>
                    <a:pt x="174921" y="152590"/>
                    <a:pt x="178971" y="161056"/>
                    <a:pt x="184246" y="168205"/>
                  </a:cubicBezTo>
                  <a:cubicBezTo>
                    <a:pt x="180573" y="175919"/>
                    <a:pt x="174356" y="181281"/>
                    <a:pt x="167574" y="182503"/>
                  </a:cubicBezTo>
                  <a:cubicBezTo>
                    <a:pt x="161263" y="199529"/>
                    <a:pt x="150336" y="214016"/>
                    <a:pt x="138468" y="223799"/>
                  </a:cubicBezTo>
                  <a:cubicBezTo>
                    <a:pt x="135453" y="226338"/>
                    <a:pt x="134040" y="230383"/>
                    <a:pt x="134794" y="234240"/>
                  </a:cubicBezTo>
                  <a:lnTo>
                    <a:pt x="137337" y="246281"/>
                  </a:lnTo>
                  <a:cubicBezTo>
                    <a:pt x="138939" y="253806"/>
                    <a:pt x="144873" y="259732"/>
                    <a:pt x="152408" y="261143"/>
                  </a:cubicBezTo>
                  <a:lnTo>
                    <a:pt x="165596" y="263777"/>
                  </a:lnTo>
                  <a:cubicBezTo>
                    <a:pt x="170494" y="264812"/>
                    <a:pt x="175203" y="266505"/>
                    <a:pt x="179442" y="268856"/>
                  </a:cubicBezTo>
                  <a:cubicBezTo>
                    <a:pt x="164088" y="277793"/>
                    <a:pt x="152126" y="292279"/>
                    <a:pt x="146662" y="310058"/>
                  </a:cubicBezTo>
                  <a:lnTo>
                    <a:pt x="123867" y="384088"/>
                  </a:lnTo>
                  <a:lnTo>
                    <a:pt x="27883" y="384088"/>
                  </a:lnTo>
                  <a:cubicBezTo>
                    <a:pt x="19499" y="384088"/>
                    <a:pt x="11587" y="380325"/>
                    <a:pt x="6312" y="373835"/>
                  </a:cubicBezTo>
                  <a:cubicBezTo>
                    <a:pt x="1037" y="367438"/>
                    <a:pt x="-1129" y="358972"/>
                    <a:pt x="566" y="350788"/>
                  </a:cubicBezTo>
                  <a:lnTo>
                    <a:pt x="10268" y="301968"/>
                  </a:lnTo>
                  <a:cubicBezTo>
                    <a:pt x="14130" y="282684"/>
                    <a:pt x="29202" y="267634"/>
                    <a:pt x="48606" y="263777"/>
                  </a:cubicBezTo>
                  <a:lnTo>
                    <a:pt x="61699" y="261237"/>
                  </a:lnTo>
                  <a:cubicBezTo>
                    <a:pt x="69328" y="259732"/>
                    <a:pt x="75263" y="253806"/>
                    <a:pt x="76770" y="246281"/>
                  </a:cubicBezTo>
                  <a:lnTo>
                    <a:pt x="79313" y="234240"/>
                  </a:lnTo>
                  <a:cubicBezTo>
                    <a:pt x="80067" y="230383"/>
                    <a:pt x="78654" y="226338"/>
                    <a:pt x="75639" y="223893"/>
                  </a:cubicBezTo>
                  <a:cubicBezTo>
                    <a:pt x="63771" y="214016"/>
                    <a:pt x="52939" y="199623"/>
                    <a:pt x="46628" y="182503"/>
                  </a:cubicBezTo>
                  <a:cubicBezTo>
                    <a:pt x="37867" y="180904"/>
                    <a:pt x="29861" y="172532"/>
                    <a:pt x="27318" y="160962"/>
                  </a:cubicBezTo>
                  <a:cubicBezTo>
                    <a:pt x="24115" y="146664"/>
                    <a:pt x="30426" y="133118"/>
                    <a:pt x="41447" y="130673"/>
                  </a:cubicBezTo>
                  <a:cubicBezTo>
                    <a:pt x="41541" y="130673"/>
                    <a:pt x="41729" y="130673"/>
                    <a:pt x="41824" y="130673"/>
                  </a:cubicBezTo>
                  <a:cubicBezTo>
                    <a:pt x="45403" y="93516"/>
                    <a:pt x="60192" y="66049"/>
                    <a:pt x="107100" y="66049"/>
                  </a:cubicBezTo>
                  <a:close/>
                  <a:moveTo>
                    <a:pt x="298626" y="0"/>
                  </a:moveTo>
                  <a:lnTo>
                    <a:pt x="315956" y="0"/>
                  </a:lnTo>
                  <a:cubicBezTo>
                    <a:pt x="363426" y="0"/>
                    <a:pt x="401854" y="38378"/>
                    <a:pt x="401854" y="85787"/>
                  </a:cubicBezTo>
                  <a:lnTo>
                    <a:pt x="401854" y="95476"/>
                  </a:lnTo>
                  <a:cubicBezTo>
                    <a:pt x="417301" y="99238"/>
                    <a:pt x="426154" y="118522"/>
                    <a:pt x="421633" y="138840"/>
                  </a:cubicBezTo>
                  <a:cubicBezTo>
                    <a:pt x="420880" y="142602"/>
                    <a:pt x="419467" y="146083"/>
                    <a:pt x="417960" y="149281"/>
                  </a:cubicBezTo>
                  <a:cubicBezTo>
                    <a:pt x="417677" y="149939"/>
                    <a:pt x="417395" y="150504"/>
                    <a:pt x="417112" y="151068"/>
                  </a:cubicBezTo>
                  <a:cubicBezTo>
                    <a:pt x="415417" y="154172"/>
                    <a:pt x="413533" y="157088"/>
                    <a:pt x="411273" y="159534"/>
                  </a:cubicBezTo>
                  <a:cubicBezTo>
                    <a:pt x="411179" y="159628"/>
                    <a:pt x="410990" y="159816"/>
                    <a:pt x="410896" y="159910"/>
                  </a:cubicBezTo>
                  <a:cubicBezTo>
                    <a:pt x="406092" y="165084"/>
                    <a:pt x="400159" y="168658"/>
                    <a:pt x="394037" y="169787"/>
                  </a:cubicBezTo>
                  <a:cubicBezTo>
                    <a:pt x="391494" y="176654"/>
                    <a:pt x="388385" y="183332"/>
                    <a:pt x="384900" y="189541"/>
                  </a:cubicBezTo>
                  <a:cubicBezTo>
                    <a:pt x="384806" y="189635"/>
                    <a:pt x="384806" y="189729"/>
                    <a:pt x="384712" y="189823"/>
                  </a:cubicBezTo>
                  <a:cubicBezTo>
                    <a:pt x="381227" y="196031"/>
                    <a:pt x="377460" y="201769"/>
                    <a:pt x="373316" y="207131"/>
                  </a:cubicBezTo>
                  <a:cubicBezTo>
                    <a:pt x="373127" y="207413"/>
                    <a:pt x="372939" y="207601"/>
                    <a:pt x="372750" y="207789"/>
                  </a:cubicBezTo>
                  <a:cubicBezTo>
                    <a:pt x="368700" y="213057"/>
                    <a:pt x="364368" y="217948"/>
                    <a:pt x="359847" y="222275"/>
                  </a:cubicBezTo>
                  <a:cubicBezTo>
                    <a:pt x="359658" y="222463"/>
                    <a:pt x="359376" y="222651"/>
                    <a:pt x="359188" y="222934"/>
                  </a:cubicBezTo>
                  <a:cubicBezTo>
                    <a:pt x="354667" y="227261"/>
                    <a:pt x="349957" y="231211"/>
                    <a:pt x="345154" y="234598"/>
                  </a:cubicBezTo>
                  <a:lnTo>
                    <a:pt x="345625" y="236855"/>
                  </a:lnTo>
                  <a:cubicBezTo>
                    <a:pt x="346567" y="236385"/>
                    <a:pt x="347603" y="235915"/>
                    <a:pt x="348639" y="235538"/>
                  </a:cubicBezTo>
                  <a:cubicBezTo>
                    <a:pt x="350899" y="234786"/>
                    <a:pt x="353065" y="234033"/>
                    <a:pt x="355514" y="234033"/>
                  </a:cubicBezTo>
                  <a:cubicBezTo>
                    <a:pt x="359470" y="234033"/>
                    <a:pt x="363238" y="235162"/>
                    <a:pt x="366628" y="237326"/>
                  </a:cubicBezTo>
                  <a:cubicBezTo>
                    <a:pt x="366628" y="237326"/>
                    <a:pt x="380756" y="246450"/>
                    <a:pt x="385371" y="249648"/>
                  </a:cubicBezTo>
                  <a:cubicBezTo>
                    <a:pt x="401854" y="261030"/>
                    <a:pt x="399876" y="279373"/>
                    <a:pt x="399876" y="279373"/>
                  </a:cubicBezTo>
                  <a:cubicBezTo>
                    <a:pt x="410990" y="279655"/>
                    <a:pt x="421822" y="283041"/>
                    <a:pt x="430016" y="289814"/>
                  </a:cubicBezTo>
                  <a:cubicBezTo>
                    <a:pt x="445180" y="302324"/>
                    <a:pt x="447535" y="313330"/>
                    <a:pt x="448382" y="316058"/>
                  </a:cubicBezTo>
                  <a:lnTo>
                    <a:pt x="481630" y="424515"/>
                  </a:lnTo>
                  <a:cubicBezTo>
                    <a:pt x="482855" y="428371"/>
                    <a:pt x="483608" y="432416"/>
                    <a:pt x="483891" y="436461"/>
                  </a:cubicBezTo>
                  <a:cubicBezTo>
                    <a:pt x="484644" y="448595"/>
                    <a:pt x="481159" y="460730"/>
                    <a:pt x="473718" y="470700"/>
                  </a:cubicBezTo>
                  <a:cubicBezTo>
                    <a:pt x="466372" y="480671"/>
                    <a:pt x="455823" y="487538"/>
                    <a:pt x="443956" y="490360"/>
                  </a:cubicBezTo>
                  <a:cubicBezTo>
                    <a:pt x="440000" y="491301"/>
                    <a:pt x="435950" y="491771"/>
                    <a:pt x="431805" y="491771"/>
                  </a:cubicBezTo>
                  <a:lnTo>
                    <a:pt x="325375" y="491771"/>
                  </a:lnTo>
                  <a:lnTo>
                    <a:pt x="337430" y="415296"/>
                  </a:lnTo>
                  <a:cubicBezTo>
                    <a:pt x="338749" y="406454"/>
                    <a:pt x="337807" y="397424"/>
                    <a:pt x="334605" y="389052"/>
                  </a:cubicBezTo>
                  <a:lnTo>
                    <a:pt x="323962" y="360927"/>
                  </a:lnTo>
                  <a:lnTo>
                    <a:pt x="337430" y="347476"/>
                  </a:lnTo>
                  <a:lnTo>
                    <a:pt x="307196" y="317281"/>
                  </a:lnTo>
                  <a:lnTo>
                    <a:pt x="276868" y="347476"/>
                  </a:lnTo>
                  <a:lnTo>
                    <a:pt x="290337" y="360927"/>
                  </a:lnTo>
                  <a:lnTo>
                    <a:pt x="279694" y="389052"/>
                  </a:lnTo>
                  <a:cubicBezTo>
                    <a:pt x="276586" y="397424"/>
                    <a:pt x="275644" y="406454"/>
                    <a:pt x="276963" y="415296"/>
                  </a:cubicBezTo>
                  <a:lnTo>
                    <a:pt x="288736" y="491771"/>
                  </a:lnTo>
                  <a:lnTo>
                    <a:pt x="182493" y="491771"/>
                  </a:lnTo>
                  <a:cubicBezTo>
                    <a:pt x="178443" y="491771"/>
                    <a:pt x="174299" y="491301"/>
                    <a:pt x="170437" y="490360"/>
                  </a:cubicBezTo>
                  <a:cubicBezTo>
                    <a:pt x="158570" y="487538"/>
                    <a:pt x="148021" y="480671"/>
                    <a:pt x="140675" y="470700"/>
                  </a:cubicBezTo>
                  <a:cubicBezTo>
                    <a:pt x="130785" y="457343"/>
                    <a:pt x="127865" y="440223"/>
                    <a:pt x="132669" y="424515"/>
                  </a:cubicBezTo>
                  <a:lnTo>
                    <a:pt x="166011" y="316058"/>
                  </a:lnTo>
                  <a:cubicBezTo>
                    <a:pt x="166858" y="313330"/>
                    <a:pt x="170908" y="300631"/>
                    <a:pt x="184377" y="289814"/>
                  </a:cubicBezTo>
                  <a:cubicBezTo>
                    <a:pt x="192666" y="283229"/>
                    <a:pt x="203403" y="279655"/>
                    <a:pt x="214517" y="279373"/>
                  </a:cubicBezTo>
                  <a:lnTo>
                    <a:pt x="214517" y="279279"/>
                  </a:lnTo>
                  <a:cubicBezTo>
                    <a:pt x="214140" y="273447"/>
                    <a:pt x="211880" y="260654"/>
                    <a:pt x="229022" y="249648"/>
                  </a:cubicBezTo>
                  <a:cubicBezTo>
                    <a:pt x="233731" y="246638"/>
                    <a:pt x="247765" y="237326"/>
                    <a:pt x="247765" y="237326"/>
                  </a:cubicBezTo>
                  <a:cubicBezTo>
                    <a:pt x="251061" y="235162"/>
                    <a:pt x="254923" y="234033"/>
                    <a:pt x="258879" y="234033"/>
                  </a:cubicBezTo>
                  <a:cubicBezTo>
                    <a:pt x="261328" y="234033"/>
                    <a:pt x="263494" y="234786"/>
                    <a:pt x="265754" y="235538"/>
                  </a:cubicBezTo>
                  <a:cubicBezTo>
                    <a:pt x="266790" y="236009"/>
                    <a:pt x="267826" y="236385"/>
                    <a:pt x="268768" y="236855"/>
                  </a:cubicBezTo>
                  <a:lnTo>
                    <a:pt x="269239" y="234598"/>
                  </a:lnTo>
                  <a:cubicBezTo>
                    <a:pt x="264436" y="231211"/>
                    <a:pt x="259726" y="227261"/>
                    <a:pt x="255205" y="222934"/>
                  </a:cubicBezTo>
                  <a:cubicBezTo>
                    <a:pt x="254923" y="222651"/>
                    <a:pt x="254735" y="222463"/>
                    <a:pt x="254546" y="222275"/>
                  </a:cubicBezTo>
                  <a:cubicBezTo>
                    <a:pt x="250025" y="217948"/>
                    <a:pt x="245693" y="213057"/>
                    <a:pt x="241548" y="207789"/>
                  </a:cubicBezTo>
                  <a:cubicBezTo>
                    <a:pt x="241454" y="207601"/>
                    <a:pt x="241266" y="207413"/>
                    <a:pt x="241077" y="207225"/>
                  </a:cubicBezTo>
                  <a:cubicBezTo>
                    <a:pt x="236933" y="201769"/>
                    <a:pt x="233072" y="196031"/>
                    <a:pt x="229681" y="189823"/>
                  </a:cubicBezTo>
                  <a:cubicBezTo>
                    <a:pt x="229587" y="189729"/>
                    <a:pt x="229587" y="189635"/>
                    <a:pt x="229493" y="189635"/>
                  </a:cubicBezTo>
                  <a:cubicBezTo>
                    <a:pt x="226008" y="183332"/>
                    <a:pt x="222899" y="176654"/>
                    <a:pt x="220356" y="169787"/>
                  </a:cubicBezTo>
                  <a:cubicBezTo>
                    <a:pt x="214140" y="168658"/>
                    <a:pt x="208301" y="165084"/>
                    <a:pt x="203497" y="159910"/>
                  </a:cubicBezTo>
                  <a:cubicBezTo>
                    <a:pt x="203309" y="159722"/>
                    <a:pt x="203214" y="159628"/>
                    <a:pt x="203120" y="159534"/>
                  </a:cubicBezTo>
                  <a:cubicBezTo>
                    <a:pt x="200860" y="157088"/>
                    <a:pt x="198976" y="154172"/>
                    <a:pt x="197281" y="151068"/>
                  </a:cubicBezTo>
                  <a:cubicBezTo>
                    <a:pt x="196998" y="150504"/>
                    <a:pt x="196716" y="149939"/>
                    <a:pt x="196433" y="149281"/>
                  </a:cubicBezTo>
                  <a:cubicBezTo>
                    <a:pt x="194832" y="146083"/>
                    <a:pt x="193513" y="142602"/>
                    <a:pt x="192666" y="138840"/>
                  </a:cubicBezTo>
                  <a:cubicBezTo>
                    <a:pt x="188145" y="118428"/>
                    <a:pt x="197092" y="99050"/>
                    <a:pt x="212727" y="95476"/>
                  </a:cubicBezTo>
                  <a:lnTo>
                    <a:pt x="212727" y="85787"/>
                  </a:lnTo>
                  <a:cubicBezTo>
                    <a:pt x="212727" y="38378"/>
                    <a:pt x="251155" y="0"/>
                    <a:pt x="29862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id-ID"/>
            </a:p>
          </p:txBody>
        </p:sp>
        <p:grpSp>
          <p:nvGrpSpPr>
            <p:cNvPr id="10" name="iśḻíďe">
              <a:extLst>
                <a:ext uri="{FF2B5EF4-FFF2-40B4-BE49-F238E27FC236}">
                  <a16:creationId xmlns="" xmlns:a16="http://schemas.microsoft.com/office/drawing/2014/main" id="{F2024CCB-4084-412A-8C7A-F0447537A618}"/>
                </a:ext>
              </a:extLst>
            </p:cNvPr>
            <p:cNvGrpSpPr/>
            <p:nvPr/>
          </p:nvGrpSpPr>
          <p:grpSpPr>
            <a:xfrm>
              <a:off x="6495429" y="1704527"/>
              <a:ext cx="2107807" cy="1824700"/>
              <a:chOff x="5042097" y="4104828"/>
              <a:chExt cx="2107807" cy="1824700"/>
            </a:xfrm>
          </p:grpSpPr>
          <p:grpSp>
            <p:nvGrpSpPr>
              <p:cNvPr id="23" name="íšlîďe">
                <a:extLst>
                  <a:ext uri="{FF2B5EF4-FFF2-40B4-BE49-F238E27FC236}">
                    <a16:creationId xmlns="" xmlns:a16="http://schemas.microsoft.com/office/drawing/2014/main" id="{A79E88DD-F125-4E07-BC17-19772296120E}"/>
                  </a:ext>
                </a:extLst>
              </p:cNvPr>
              <p:cNvGrpSpPr/>
              <p:nvPr/>
            </p:nvGrpSpPr>
            <p:grpSpPr>
              <a:xfrm>
                <a:off x="5042097" y="4817639"/>
                <a:ext cx="2107807" cy="1111889"/>
                <a:chOff x="673100" y="1237334"/>
                <a:chExt cx="3228944" cy="1111889"/>
              </a:xfrm>
            </p:grpSpPr>
            <p:sp>
              <p:nvSpPr>
                <p:cNvPr id="25" name="iSlidé">
                  <a:extLst>
                    <a:ext uri="{FF2B5EF4-FFF2-40B4-BE49-F238E27FC236}">
                      <a16:creationId xmlns="" xmlns:a16="http://schemas.microsoft.com/office/drawing/2014/main" id="{779F9EF0-193E-4CF8-B930-B3341D21B29F}"/>
                    </a:ext>
                  </a:extLst>
                </p:cNvPr>
                <p:cNvSpPr/>
                <p:nvPr/>
              </p:nvSpPr>
              <p:spPr bwMode="auto">
                <a:xfrm>
                  <a:off x="673100" y="1624932"/>
                  <a:ext cx="3228944" cy="72429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>
                    <a:lnSpc>
                      <a:spcPct val="120000"/>
                    </a:lnSpc>
                  </a:pPr>
                  <a:r>
                    <a:rPr lang="en-US" altLang="zh-CN" sz="1100" dirty="0"/>
                    <a:t>Copy paste fonts. Choose the only option to retain text.</a:t>
                  </a:r>
                </a:p>
                <a:p>
                  <a:pPr algn="ctr">
                    <a:lnSpc>
                      <a:spcPct val="120000"/>
                    </a:lnSpc>
                  </a:pPr>
                  <a:r>
                    <a:rPr lang="en-US" altLang="zh-CN" sz="1100" dirty="0"/>
                    <a:t>……</a:t>
                  </a:r>
                </a:p>
              </p:txBody>
            </p:sp>
            <p:sp>
              <p:nvSpPr>
                <p:cNvPr id="26" name="iślîde">
                  <a:extLst>
                    <a:ext uri="{FF2B5EF4-FFF2-40B4-BE49-F238E27FC236}">
                      <a16:creationId xmlns="" xmlns:a16="http://schemas.microsoft.com/office/drawing/2014/main" id="{43C622D4-9E28-44BE-9EA2-AE0936A33FE0}"/>
                    </a:ext>
                  </a:extLst>
                </p:cNvPr>
                <p:cNvSpPr txBox="1"/>
                <p:nvPr/>
              </p:nvSpPr>
              <p:spPr bwMode="auto">
                <a:xfrm>
                  <a:off x="673100" y="1237334"/>
                  <a:ext cx="3228944" cy="38759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b" anchorCtr="0">
                  <a:normAutofit lnSpcReduction="10000"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 eaLnBrk="1" hangingPunct="1">
                    <a:lnSpc>
                      <a:spcPct val="100000"/>
                    </a:lnSpc>
                    <a:spcBef>
                      <a:spcPct val="0"/>
                    </a:spcBef>
                  </a:pPr>
                  <a:r>
                    <a:rPr lang="en-US" altLang="zh-CN" sz="2000" b="1" dirty="0"/>
                    <a:t>Text here</a:t>
                  </a:r>
                </a:p>
              </p:txBody>
            </p:sp>
          </p:grpSp>
          <p:sp>
            <p:nvSpPr>
              <p:cNvPr id="24" name="íS1íḍê">
                <a:extLst>
                  <a:ext uri="{FF2B5EF4-FFF2-40B4-BE49-F238E27FC236}">
                    <a16:creationId xmlns="" xmlns:a16="http://schemas.microsoft.com/office/drawing/2014/main" id="{47692F34-42EA-4AA1-90B4-D58B23215CEF}"/>
                  </a:ext>
                </a:extLst>
              </p:cNvPr>
              <p:cNvSpPr/>
              <p:nvPr/>
            </p:nvSpPr>
            <p:spPr bwMode="auto">
              <a:xfrm>
                <a:off x="5841040" y="4104828"/>
                <a:ext cx="509920" cy="508966"/>
              </a:xfrm>
              <a:custGeom>
                <a:avLst/>
                <a:gdLst>
                  <a:gd name="connsiteX0" fmla="*/ 290910 w 605702"/>
                  <a:gd name="connsiteY0" fmla="*/ 156336 h 604568"/>
                  <a:gd name="connsiteX1" fmla="*/ 335849 w 605702"/>
                  <a:gd name="connsiteY1" fmla="*/ 164992 h 604568"/>
                  <a:gd name="connsiteX2" fmla="*/ 288310 w 605702"/>
                  <a:gd name="connsiteY2" fmla="*/ 212456 h 604568"/>
                  <a:gd name="connsiteX3" fmla="*/ 203632 w 605702"/>
                  <a:gd name="connsiteY3" fmla="*/ 244717 h 604568"/>
                  <a:gd name="connsiteX4" fmla="*/ 203632 w 605702"/>
                  <a:gd name="connsiteY4" fmla="*/ 401388 h 604568"/>
                  <a:gd name="connsiteX5" fmla="*/ 360547 w 605702"/>
                  <a:gd name="connsiteY5" fmla="*/ 401388 h 604568"/>
                  <a:gd name="connsiteX6" fmla="*/ 392859 w 605702"/>
                  <a:gd name="connsiteY6" fmla="*/ 316749 h 604568"/>
                  <a:gd name="connsiteX7" fmla="*/ 440397 w 605702"/>
                  <a:gd name="connsiteY7" fmla="*/ 269284 h 604568"/>
                  <a:gd name="connsiteX8" fmla="*/ 400287 w 605702"/>
                  <a:gd name="connsiteY8" fmla="*/ 441065 h 604568"/>
                  <a:gd name="connsiteX9" fmla="*/ 163892 w 605702"/>
                  <a:gd name="connsiteY9" fmla="*/ 441065 h 604568"/>
                  <a:gd name="connsiteX10" fmla="*/ 163892 w 605702"/>
                  <a:gd name="connsiteY10" fmla="*/ 205040 h 604568"/>
                  <a:gd name="connsiteX11" fmla="*/ 290910 w 605702"/>
                  <a:gd name="connsiteY11" fmla="*/ 156336 h 604568"/>
                  <a:gd name="connsiteX12" fmla="*/ 246542 w 605702"/>
                  <a:gd name="connsiteY12" fmla="*/ 43775 h 604568"/>
                  <a:gd name="connsiteX13" fmla="*/ 422196 w 605702"/>
                  <a:gd name="connsiteY13" fmla="*/ 78723 h 604568"/>
                  <a:gd name="connsiteX14" fmla="*/ 376794 w 605702"/>
                  <a:gd name="connsiteY14" fmla="*/ 124054 h 604568"/>
                  <a:gd name="connsiteX15" fmla="*/ 126109 w 605702"/>
                  <a:gd name="connsiteY15" fmla="*/ 167345 h 604568"/>
                  <a:gd name="connsiteX16" fmla="*/ 126109 w 605702"/>
                  <a:gd name="connsiteY16" fmla="*/ 478820 h 604568"/>
                  <a:gd name="connsiteX17" fmla="*/ 438073 w 605702"/>
                  <a:gd name="connsiteY17" fmla="*/ 478820 h 604568"/>
                  <a:gd name="connsiteX18" fmla="*/ 481432 w 605702"/>
                  <a:gd name="connsiteY18" fmla="*/ 228527 h 604568"/>
                  <a:gd name="connsiteX19" fmla="*/ 526741 w 605702"/>
                  <a:gd name="connsiteY19" fmla="*/ 183011 h 604568"/>
                  <a:gd name="connsiteX20" fmla="*/ 481432 w 605702"/>
                  <a:gd name="connsiteY20" fmla="*/ 522111 h 604568"/>
                  <a:gd name="connsiteX21" fmla="*/ 82657 w 605702"/>
                  <a:gd name="connsiteY21" fmla="*/ 522111 h 604568"/>
                  <a:gd name="connsiteX22" fmla="*/ 82657 w 605702"/>
                  <a:gd name="connsiteY22" fmla="*/ 123961 h 604568"/>
                  <a:gd name="connsiteX23" fmla="*/ 246542 w 605702"/>
                  <a:gd name="connsiteY23" fmla="*/ 43775 h 604568"/>
                  <a:gd name="connsiteX24" fmla="*/ 536061 w 605702"/>
                  <a:gd name="connsiteY24" fmla="*/ 0 h 604568"/>
                  <a:gd name="connsiteX25" fmla="*/ 544232 w 605702"/>
                  <a:gd name="connsiteY25" fmla="*/ 61368 h 604568"/>
                  <a:gd name="connsiteX26" fmla="*/ 605702 w 605702"/>
                  <a:gd name="connsiteY26" fmla="*/ 69526 h 604568"/>
                  <a:gd name="connsiteX27" fmla="*/ 524361 w 605702"/>
                  <a:gd name="connsiteY27" fmla="*/ 150732 h 604568"/>
                  <a:gd name="connsiteX28" fmla="*/ 498361 w 605702"/>
                  <a:gd name="connsiteY28" fmla="*/ 147302 h 604568"/>
                  <a:gd name="connsiteX29" fmla="*/ 337721 w 605702"/>
                  <a:gd name="connsiteY29" fmla="*/ 307767 h 604568"/>
                  <a:gd name="connsiteX30" fmla="*/ 339764 w 605702"/>
                  <a:gd name="connsiteY30" fmla="*/ 323063 h 604568"/>
                  <a:gd name="connsiteX31" fmla="*/ 282101 w 605702"/>
                  <a:gd name="connsiteY31" fmla="*/ 380630 h 604568"/>
                  <a:gd name="connsiteX32" fmla="*/ 224437 w 605702"/>
                  <a:gd name="connsiteY32" fmla="*/ 323063 h 604568"/>
                  <a:gd name="connsiteX33" fmla="*/ 282101 w 605702"/>
                  <a:gd name="connsiteY33" fmla="*/ 265495 h 604568"/>
                  <a:gd name="connsiteX34" fmla="*/ 297422 w 605702"/>
                  <a:gd name="connsiteY34" fmla="*/ 267535 h 604568"/>
                  <a:gd name="connsiteX35" fmla="*/ 458155 w 605702"/>
                  <a:gd name="connsiteY35" fmla="*/ 107162 h 604568"/>
                  <a:gd name="connsiteX36" fmla="*/ 454719 w 605702"/>
                  <a:gd name="connsiteY36" fmla="*/ 81206 h 6045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</a:cxnLst>
                <a:rect l="l" t="t" r="r" b="b"/>
                <a:pathLst>
                  <a:path w="605702" h="604568">
                    <a:moveTo>
                      <a:pt x="290910" y="156336"/>
                    </a:moveTo>
                    <a:cubicBezTo>
                      <a:pt x="306137" y="157147"/>
                      <a:pt x="321272" y="160032"/>
                      <a:pt x="335849" y="164992"/>
                    </a:cubicBezTo>
                    <a:lnTo>
                      <a:pt x="288310" y="212456"/>
                    </a:lnTo>
                    <a:cubicBezTo>
                      <a:pt x="257856" y="210695"/>
                      <a:pt x="226844" y="221449"/>
                      <a:pt x="203632" y="244717"/>
                    </a:cubicBezTo>
                    <a:cubicBezTo>
                      <a:pt x="160271" y="287918"/>
                      <a:pt x="160271" y="358187"/>
                      <a:pt x="203632" y="401388"/>
                    </a:cubicBezTo>
                    <a:cubicBezTo>
                      <a:pt x="246900" y="444680"/>
                      <a:pt x="317279" y="444680"/>
                      <a:pt x="360547" y="401388"/>
                    </a:cubicBezTo>
                    <a:cubicBezTo>
                      <a:pt x="383852" y="378211"/>
                      <a:pt x="394623" y="347156"/>
                      <a:pt x="392859" y="316749"/>
                    </a:cubicBezTo>
                    <a:lnTo>
                      <a:pt x="440397" y="269284"/>
                    </a:lnTo>
                    <a:cubicBezTo>
                      <a:pt x="460267" y="327595"/>
                      <a:pt x="446897" y="394620"/>
                      <a:pt x="400287" y="441065"/>
                    </a:cubicBezTo>
                    <a:cubicBezTo>
                      <a:pt x="335106" y="506236"/>
                      <a:pt x="229073" y="506236"/>
                      <a:pt x="163892" y="441065"/>
                    </a:cubicBezTo>
                    <a:cubicBezTo>
                      <a:pt x="98619" y="375987"/>
                      <a:pt x="98619" y="270118"/>
                      <a:pt x="163892" y="205040"/>
                    </a:cubicBezTo>
                    <a:cubicBezTo>
                      <a:pt x="198711" y="170137"/>
                      <a:pt x="245228" y="153902"/>
                      <a:pt x="290910" y="156336"/>
                    </a:cubicBezTo>
                    <a:close/>
                    <a:moveTo>
                      <a:pt x="246542" y="43775"/>
                    </a:moveTo>
                    <a:cubicBezTo>
                      <a:pt x="306463" y="36243"/>
                      <a:pt x="368345" y="47900"/>
                      <a:pt x="422196" y="78723"/>
                    </a:cubicBezTo>
                    <a:lnTo>
                      <a:pt x="376794" y="124054"/>
                    </a:lnTo>
                    <a:cubicBezTo>
                      <a:pt x="294811" y="85305"/>
                      <a:pt x="193980" y="99581"/>
                      <a:pt x="126109" y="167345"/>
                    </a:cubicBezTo>
                    <a:cubicBezTo>
                      <a:pt x="39948" y="253371"/>
                      <a:pt x="39948" y="392793"/>
                      <a:pt x="126109" y="478820"/>
                    </a:cubicBezTo>
                    <a:cubicBezTo>
                      <a:pt x="212271" y="564846"/>
                      <a:pt x="351912" y="564846"/>
                      <a:pt x="438073" y="478820"/>
                    </a:cubicBezTo>
                    <a:cubicBezTo>
                      <a:pt x="505944" y="411055"/>
                      <a:pt x="520428" y="310382"/>
                      <a:pt x="481432" y="228527"/>
                    </a:cubicBezTo>
                    <a:lnTo>
                      <a:pt x="526741" y="183011"/>
                    </a:lnTo>
                    <a:cubicBezTo>
                      <a:pt x="588484" y="290544"/>
                      <a:pt x="573350" y="430244"/>
                      <a:pt x="481432" y="522111"/>
                    </a:cubicBezTo>
                    <a:cubicBezTo>
                      <a:pt x="371316" y="632054"/>
                      <a:pt x="192866" y="632054"/>
                      <a:pt x="82657" y="522111"/>
                    </a:cubicBezTo>
                    <a:cubicBezTo>
                      <a:pt x="-27552" y="412168"/>
                      <a:pt x="-27552" y="233997"/>
                      <a:pt x="82657" y="123961"/>
                    </a:cubicBezTo>
                    <a:cubicBezTo>
                      <a:pt x="128662" y="78028"/>
                      <a:pt x="186622" y="51307"/>
                      <a:pt x="246542" y="43775"/>
                    </a:cubicBezTo>
                    <a:close/>
                    <a:moveTo>
                      <a:pt x="536061" y="0"/>
                    </a:moveTo>
                    <a:lnTo>
                      <a:pt x="544232" y="61368"/>
                    </a:lnTo>
                    <a:lnTo>
                      <a:pt x="605702" y="69526"/>
                    </a:lnTo>
                    <a:lnTo>
                      <a:pt x="524361" y="150732"/>
                    </a:lnTo>
                    <a:lnTo>
                      <a:pt x="498361" y="147302"/>
                    </a:lnTo>
                    <a:lnTo>
                      <a:pt x="337721" y="307767"/>
                    </a:lnTo>
                    <a:cubicBezTo>
                      <a:pt x="339021" y="312588"/>
                      <a:pt x="339764" y="317779"/>
                      <a:pt x="339764" y="323063"/>
                    </a:cubicBezTo>
                    <a:cubicBezTo>
                      <a:pt x="339764" y="354859"/>
                      <a:pt x="313950" y="380630"/>
                      <a:pt x="282101" y="380630"/>
                    </a:cubicBezTo>
                    <a:cubicBezTo>
                      <a:pt x="250251" y="380630"/>
                      <a:pt x="224437" y="354859"/>
                      <a:pt x="224437" y="323063"/>
                    </a:cubicBezTo>
                    <a:cubicBezTo>
                      <a:pt x="224437" y="291266"/>
                      <a:pt x="250251" y="265495"/>
                      <a:pt x="282101" y="265495"/>
                    </a:cubicBezTo>
                    <a:cubicBezTo>
                      <a:pt x="287393" y="265495"/>
                      <a:pt x="292500" y="266237"/>
                      <a:pt x="297422" y="267535"/>
                    </a:cubicBezTo>
                    <a:lnTo>
                      <a:pt x="458155" y="107162"/>
                    </a:lnTo>
                    <a:lnTo>
                      <a:pt x="454719" y="81206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wrap="square" lIns="91440" tIns="45720" rIns="91440" bIns="45720">
                <a:normAutofit/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1" name="islïďè">
              <a:extLst>
                <a:ext uri="{FF2B5EF4-FFF2-40B4-BE49-F238E27FC236}">
                  <a16:creationId xmlns="" xmlns:a16="http://schemas.microsoft.com/office/drawing/2014/main" id="{55FB1B2C-A651-4A9C-A281-6C661D5EE1CF}"/>
                </a:ext>
              </a:extLst>
            </p:cNvPr>
            <p:cNvGrpSpPr/>
            <p:nvPr/>
          </p:nvGrpSpPr>
          <p:grpSpPr>
            <a:xfrm>
              <a:off x="9411093" y="1691439"/>
              <a:ext cx="2107807" cy="1837788"/>
              <a:chOff x="7601344" y="4091740"/>
              <a:chExt cx="2107807" cy="1837788"/>
            </a:xfrm>
          </p:grpSpPr>
          <p:grpSp>
            <p:nvGrpSpPr>
              <p:cNvPr id="19" name="îṧḷiḓe">
                <a:extLst>
                  <a:ext uri="{FF2B5EF4-FFF2-40B4-BE49-F238E27FC236}">
                    <a16:creationId xmlns="" xmlns:a16="http://schemas.microsoft.com/office/drawing/2014/main" id="{5829B132-FAEB-4E88-BD32-4FE3CEF6E7C3}"/>
                  </a:ext>
                </a:extLst>
              </p:cNvPr>
              <p:cNvGrpSpPr/>
              <p:nvPr/>
            </p:nvGrpSpPr>
            <p:grpSpPr>
              <a:xfrm>
                <a:off x="7601344" y="4817639"/>
                <a:ext cx="2107807" cy="1111889"/>
                <a:chOff x="673100" y="1237334"/>
                <a:chExt cx="3228944" cy="1111889"/>
              </a:xfrm>
            </p:grpSpPr>
            <p:sp>
              <p:nvSpPr>
                <p:cNvPr id="21" name="iṧḷîdè">
                  <a:extLst>
                    <a:ext uri="{FF2B5EF4-FFF2-40B4-BE49-F238E27FC236}">
                      <a16:creationId xmlns="" xmlns:a16="http://schemas.microsoft.com/office/drawing/2014/main" id="{7A88566C-31A7-453B-A0FF-69A9167780E1}"/>
                    </a:ext>
                  </a:extLst>
                </p:cNvPr>
                <p:cNvSpPr/>
                <p:nvPr/>
              </p:nvSpPr>
              <p:spPr bwMode="auto">
                <a:xfrm>
                  <a:off x="673100" y="1624932"/>
                  <a:ext cx="3228944" cy="72429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>
                    <a:lnSpc>
                      <a:spcPct val="120000"/>
                    </a:lnSpc>
                  </a:pPr>
                  <a:r>
                    <a:rPr lang="en-US" altLang="zh-CN" sz="1100" dirty="0"/>
                    <a:t>Copy paste fonts. Choose the only option to retain text.</a:t>
                  </a:r>
                </a:p>
                <a:p>
                  <a:pPr algn="ctr">
                    <a:lnSpc>
                      <a:spcPct val="120000"/>
                    </a:lnSpc>
                  </a:pPr>
                  <a:r>
                    <a:rPr lang="en-US" altLang="zh-CN" sz="1100" dirty="0"/>
                    <a:t>……</a:t>
                  </a:r>
                </a:p>
              </p:txBody>
            </p:sp>
            <p:sp>
              <p:nvSpPr>
                <p:cNvPr id="22" name="íṧļïḍê">
                  <a:extLst>
                    <a:ext uri="{FF2B5EF4-FFF2-40B4-BE49-F238E27FC236}">
                      <a16:creationId xmlns="" xmlns:a16="http://schemas.microsoft.com/office/drawing/2014/main" id="{40BB0167-1E40-4BC5-81CB-C4C7608FD086}"/>
                    </a:ext>
                  </a:extLst>
                </p:cNvPr>
                <p:cNvSpPr txBox="1"/>
                <p:nvPr/>
              </p:nvSpPr>
              <p:spPr bwMode="auto">
                <a:xfrm>
                  <a:off x="673100" y="1237334"/>
                  <a:ext cx="3228944" cy="38759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b" anchorCtr="0">
                  <a:normAutofit lnSpcReduction="10000"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 eaLnBrk="1" hangingPunct="1">
                    <a:lnSpc>
                      <a:spcPct val="100000"/>
                    </a:lnSpc>
                    <a:spcBef>
                      <a:spcPct val="0"/>
                    </a:spcBef>
                  </a:pPr>
                  <a:r>
                    <a:rPr lang="en-US" altLang="zh-CN" sz="2000" b="1" dirty="0"/>
                    <a:t>Text here</a:t>
                  </a:r>
                </a:p>
              </p:txBody>
            </p:sp>
          </p:grpSp>
          <p:sp>
            <p:nvSpPr>
              <p:cNvPr id="20" name="îsḷîḓè">
                <a:extLst>
                  <a:ext uri="{FF2B5EF4-FFF2-40B4-BE49-F238E27FC236}">
                    <a16:creationId xmlns="" xmlns:a16="http://schemas.microsoft.com/office/drawing/2014/main" id="{BCA0A859-7D1F-491B-BCE6-B7BE6691EA76}"/>
                  </a:ext>
                </a:extLst>
              </p:cNvPr>
              <p:cNvSpPr/>
              <p:nvPr/>
            </p:nvSpPr>
            <p:spPr bwMode="auto">
              <a:xfrm>
                <a:off x="8395094" y="4091740"/>
                <a:ext cx="520306" cy="535142"/>
              </a:xfrm>
              <a:custGeom>
                <a:avLst/>
                <a:gdLst>
                  <a:gd name="T0" fmla="*/ 6023 w 6383"/>
                  <a:gd name="T1" fmla="*/ 2985 h 6575"/>
                  <a:gd name="T2" fmla="*/ 5921 w 6383"/>
                  <a:gd name="T3" fmla="*/ 1957 h 6575"/>
                  <a:gd name="T4" fmla="*/ 5304 w 6383"/>
                  <a:gd name="T5" fmla="*/ 1379 h 6575"/>
                  <a:gd name="T6" fmla="*/ 4619 w 6383"/>
                  <a:gd name="T7" fmla="*/ 608 h 6575"/>
                  <a:gd name="T8" fmla="*/ 3777 w 6383"/>
                  <a:gd name="T9" fmla="*/ 501 h 6575"/>
                  <a:gd name="T10" fmla="*/ 2768 w 6383"/>
                  <a:gd name="T11" fmla="*/ 280 h 6575"/>
                  <a:gd name="T12" fmla="*/ 2028 w 6383"/>
                  <a:gd name="T13" fmla="*/ 688 h 6575"/>
                  <a:gd name="T14" fmla="*/ 1083 w 6383"/>
                  <a:gd name="T15" fmla="*/ 1103 h 6575"/>
                  <a:gd name="T16" fmla="*/ 723 w 6383"/>
                  <a:gd name="T17" fmla="*/ 1868 h 6575"/>
                  <a:gd name="T18" fmla="*/ 201 w 6383"/>
                  <a:gd name="T19" fmla="*/ 2759 h 6575"/>
                  <a:gd name="T20" fmla="*/ 360 w 6383"/>
                  <a:gd name="T21" fmla="*/ 3591 h 6575"/>
                  <a:gd name="T22" fmla="*/ 461 w 6383"/>
                  <a:gd name="T23" fmla="*/ 4619 h 6575"/>
                  <a:gd name="T24" fmla="*/ 1079 w 6383"/>
                  <a:gd name="T25" fmla="*/ 5197 h 6575"/>
                  <a:gd name="T26" fmla="*/ 1764 w 6383"/>
                  <a:gd name="T27" fmla="*/ 5968 h 6575"/>
                  <a:gd name="T28" fmla="*/ 2604 w 6383"/>
                  <a:gd name="T29" fmla="*/ 6073 h 6575"/>
                  <a:gd name="T30" fmla="*/ 3613 w 6383"/>
                  <a:gd name="T31" fmla="*/ 6295 h 6575"/>
                  <a:gd name="T32" fmla="*/ 4353 w 6383"/>
                  <a:gd name="T33" fmla="*/ 5888 h 6575"/>
                  <a:gd name="T34" fmla="*/ 5299 w 6383"/>
                  <a:gd name="T35" fmla="*/ 5473 h 6575"/>
                  <a:gd name="T36" fmla="*/ 5659 w 6383"/>
                  <a:gd name="T37" fmla="*/ 4708 h 6575"/>
                  <a:gd name="T38" fmla="*/ 6180 w 6383"/>
                  <a:gd name="T39" fmla="*/ 3817 h 6575"/>
                  <a:gd name="T40" fmla="*/ 3877 w 6383"/>
                  <a:gd name="T41" fmla="*/ 4231 h 6575"/>
                  <a:gd name="T42" fmla="*/ 3381 w 6383"/>
                  <a:gd name="T43" fmla="*/ 4613 h 6575"/>
                  <a:gd name="T44" fmla="*/ 3287 w 6383"/>
                  <a:gd name="T45" fmla="*/ 4924 h 6575"/>
                  <a:gd name="T46" fmla="*/ 2960 w 6383"/>
                  <a:gd name="T47" fmla="*/ 4820 h 6575"/>
                  <a:gd name="T48" fmla="*/ 2844 w 6383"/>
                  <a:gd name="T49" fmla="*/ 4529 h 6575"/>
                  <a:gd name="T50" fmla="*/ 2356 w 6383"/>
                  <a:gd name="T51" fmla="*/ 4233 h 6575"/>
                  <a:gd name="T52" fmla="*/ 2560 w 6383"/>
                  <a:gd name="T53" fmla="*/ 3940 h 6575"/>
                  <a:gd name="T54" fmla="*/ 3307 w 6383"/>
                  <a:gd name="T55" fmla="*/ 4036 h 6575"/>
                  <a:gd name="T56" fmla="*/ 3193 w 6383"/>
                  <a:gd name="T57" fmla="*/ 3535 h 6575"/>
                  <a:gd name="T58" fmla="*/ 2365 w 6383"/>
                  <a:gd name="T59" fmla="*/ 2705 h 6575"/>
                  <a:gd name="T60" fmla="*/ 2991 w 6383"/>
                  <a:gd name="T61" fmla="*/ 1897 h 6575"/>
                  <a:gd name="T62" fmla="*/ 3105 w 6383"/>
                  <a:gd name="T63" fmla="*/ 1651 h 6575"/>
                  <a:gd name="T64" fmla="*/ 3401 w 6383"/>
                  <a:gd name="T65" fmla="*/ 1856 h 6575"/>
                  <a:gd name="T66" fmla="*/ 3865 w 6383"/>
                  <a:gd name="T67" fmla="*/ 2119 h 6575"/>
                  <a:gd name="T68" fmla="*/ 3847 w 6383"/>
                  <a:gd name="T69" fmla="*/ 2508 h 6575"/>
                  <a:gd name="T70" fmla="*/ 3208 w 6383"/>
                  <a:gd name="T71" fmla="*/ 2464 h 6575"/>
                  <a:gd name="T72" fmla="*/ 3025 w 6383"/>
                  <a:gd name="T73" fmla="*/ 2832 h 6575"/>
                  <a:gd name="T74" fmla="*/ 3647 w 6383"/>
                  <a:gd name="T75" fmla="*/ 3137 h 65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6383" h="6575">
                    <a:moveTo>
                      <a:pt x="6023" y="3591"/>
                    </a:moveTo>
                    <a:cubicBezTo>
                      <a:pt x="5895" y="3409"/>
                      <a:pt x="5895" y="3167"/>
                      <a:pt x="6023" y="2985"/>
                    </a:cubicBezTo>
                    <a:lnTo>
                      <a:pt x="6181" y="2759"/>
                    </a:lnTo>
                    <a:cubicBezTo>
                      <a:pt x="6383" y="2472"/>
                      <a:pt x="6253" y="2072"/>
                      <a:pt x="5921" y="1957"/>
                    </a:cubicBezTo>
                    <a:lnTo>
                      <a:pt x="5660" y="1868"/>
                    </a:lnTo>
                    <a:cubicBezTo>
                      <a:pt x="5451" y="1796"/>
                      <a:pt x="5308" y="1600"/>
                      <a:pt x="5304" y="1379"/>
                    </a:cubicBezTo>
                    <a:lnTo>
                      <a:pt x="5300" y="1103"/>
                    </a:lnTo>
                    <a:cubicBezTo>
                      <a:pt x="5295" y="752"/>
                      <a:pt x="4953" y="505"/>
                      <a:pt x="4619" y="608"/>
                    </a:cubicBezTo>
                    <a:lnTo>
                      <a:pt x="4353" y="688"/>
                    </a:lnTo>
                    <a:cubicBezTo>
                      <a:pt x="4141" y="753"/>
                      <a:pt x="3911" y="679"/>
                      <a:pt x="3777" y="501"/>
                    </a:cubicBezTo>
                    <a:lnTo>
                      <a:pt x="3611" y="280"/>
                    </a:lnTo>
                    <a:cubicBezTo>
                      <a:pt x="3400" y="0"/>
                      <a:pt x="2979" y="0"/>
                      <a:pt x="2768" y="280"/>
                    </a:cubicBezTo>
                    <a:lnTo>
                      <a:pt x="2604" y="501"/>
                    </a:lnTo>
                    <a:cubicBezTo>
                      <a:pt x="2471" y="679"/>
                      <a:pt x="2240" y="753"/>
                      <a:pt x="2028" y="688"/>
                    </a:cubicBezTo>
                    <a:lnTo>
                      <a:pt x="1764" y="608"/>
                    </a:lnTo>
                    <a:cubicBezTo>
                      <a:pt x="1429" y="505"/>
                      <a:pt x="1088" y="752"/>
                      <a:pt x="1083" y="1103"/>
                    </a:cubicBezTo>
                    <a:lnTo>
                      <a:pt x="1079" y="1379"/>
                    </a:lnTo>
                    <a:cubicBezTo>
                      <a:pt x="1075" y="1600"/>
                      <a:pt x="933" y="1796"/>
                      <a:pt x="723" y="1868"/>
                    </a:cubicBezTo>
                    <a:lnTo>
                      <a:pt x="461" y="1957"/>
                    </a:lnTo>
                    <a:cubicBezTo>
                      <a:pt x="129" y="2071"/>
                      <a:pt x="0" y="2471"/>
                      <a:pt x="201" y="2759"/>
                    </a:cubicBezTo>
                    <a:lnTo>
                      <a:pt x="360" y="2985"/>
                    </a:lnTo>
                    <a:cubicBezTo>
                      <a:pt x="488" y="3167"/>
                      <a:pt x="488" y="3409"/>
                      <a:pt x="360" y="3591"/>
                    </a:cubicBezTo>
                    <a:lnTo>
                      <a:pt x="201" y="3817"/>
                    </a:lnTo>
                    <a:cubicBezTo>
                      <a:pt x="0" y="4104"/>
                      <a:pt x="129" y="4504"/>
                      <a:pt x="461" y="4619"/>
                    </a:cubicBezTo>
                    <a:lnTo>
                      <a:pt x="723" y="4708"/>
                    </a:lnTo>
                    <a:cubicBezTo>
                      <a:pt x="932" y="4780"/>
                      <a:pt x="1075" y="4976"/>
                      <a:pt x="1079" y="5197"/>
                    </a:cubicBezTo>
                    <a:lnTo>
                      <a:pt x="1083" y="5473"/>
                    </a:lnTo>
                    <a:cubicBezTo>
                      <a:pt x="1088" y="5824"/>
                      <a:pt x="1429" y="6071"/>
                      <a:pt x="1764" y="5968"/>
                    </a:cubicBezTo>
                    <a:lnTo>
                      <a:pt x="2028" y="5887"/>
                    </a:lnTo>
                    <a:cubicBezTo>
                      <a:pt x="2240" y="5821"/>
                      <a:pt x="2471" y="5896"/>
                      <a:pt x="2604" y="6073"/>
                    </a:cubicBezTo>
                    <a:lnTo>
                      <a:pt x="2771" y="6295"/>
                    </a:lnTo>
                    <a:cubicBezTo>
                      <a:pt x="2981" y="6575"/>
                      <a:pt x="3403" y="6575"/>
                      <a:pt x="3613" y="6295"/>
                    </a:cubicBezTo>
                    <a:lnTo>
                      <a:pt x="3777" y="6075"/>
                    </a:lnTo>
                    <a:cubicBezTo>
                      <a:pt x="3911" y="5897"/>
                      <a:pt x="4141" y="5823"/>
                      <a:pt x="4353" y="5888"/>
                    </a:cubicBezTo>
                    <a:lnTo>
                      <a:pt x="4617" y="5968"/>
                    </a:lnTo>
                    <a:cubicBezTo>
                      <a:pt x="4952" y="6071"/>
                      <a:pt x="5293" y="5824"/>
                      <a:pt x="5299" y="5473"/>
                    </a:cubicBezTo>
                    <a:lnTo>
                      <a:pt x="5303" y="5197"/>
                    </a:lnTo>
                    <a:cubicBezTo>
                      <a:pt x="5307" y="4976"/>
                      <a:pt x="5448" y="4780"/>
                      <a:pt x="5659" y="4708"/>
                    </a:cubicBezTo>
                    <a:lnTo>
                      <a:pt x="5920" y="4619"/>
                    </a:lnTo>
                    <a:cubicBezTo>
                      <a:pt x="6252" y="4505"/>
                      <a:pt x="6381" y="4105"/>
                      <a:pt x="6180" y="3817"/>
                    </a:cubicBezTo>
                    <a:lnTo>
                      <a:pt x="6023" y="3591"/>
                    </a:lnTo>
                    <a:close/>
                    <a:moveTo>
                      <a:pt x="3877" y="4231"/>
                    </a:moveTo>
                    <a:cubicBezTo>
                      <a:pt x="3773" y="4357"/>
                      <a:pt x="3637" y="4443"/>
                      <a:pt x="3479" y="4487"/>
                    </a:cubicBezTo>
                    <a:cubicBezTo>
                      <a:pt x="3409" y="4505"/>
                      <a:pt x="3379" y="4541"/>
                      <a:pt x="3381" y="4613"/>
                    </a:cubicBezTo>
                    <a:cubicBezTo>
                      <a:pt x="3384" y="4684"/>
                      <a:pt x="3381" y="4755"/>
                      <a:pt x="3381" y="4825"/>
                    </a:cubicBezTo>
                    <a:cubicBezTo>
                      <a:pt x="3381" y="4888"/>
                      <a:pt x="3349" y="4923"/>
                      <a:pt x="3287" y="4924"/>
                    </a:cubicBezTo>
                    <a:cubicBezTo>
                      <a:pt x="3211" y="4925"/>
                      <a:pt x="3135" y="4925"/>
                      <a:pt x="3059" y="4924"/>
                    </a:cubicBezTo>
                    <a:cubicBezTo>
                      <a:pt x="2992" y="4923"/>
                      <a:pt x="2961" y="4885"/>
                      <a:pt x="2960" y="4820"/>
                    </a:cubicBezTo>
                    <a:cubicBezTo>
                      <a:pt x="2960" y="4768"/>
                      <a:pt x="2959" y="4717"/>
                      <a:pt x="2959" y="4665"/>
                    </a:cubicBezTo>
                    <a:cubicBezTo>
                      <a:pt x="2957" y="4552"/>
                      <a:pt x="2953" y="4547"/>
                      <a:pt x="2844" y="4529"/>
                    </a:cubicBezTo>
                    <a:cubicBezTo>
                      <a:pt x="2704" y="4507"/>
                      <a:pt x="2567" y="4475"/>
                      <a:pt x="2439" y="4413"/>
                    </a:cubicBezTo>
                    <a:cubicBezTo>
                      <a:pt x="2337" y="4364"/>
                      <a:pt x="2328" y="4339"/>
                      <a:pt x="2356" y="4233"/>
                    </a:cubicBezTo>
                    <a:cubicBezTo>
                      <a:pt x="2377" y="4155"/>
                      <a:pt x="2399" y="4076"/>
                      <a:pt x="2424" y="3999"/>
                    </a:cubicBezTo>
                    <a:cubicBezTo>
                      <a:pt x="2452" y="3908"/>
                      <a:pt x="2477" y="3897"/>
                      <a:pt x="2560" y="3940"/>
                    </a:cubicBezTo>
                    <a:cubicBezTo>
                      <a:pt x="2701" y="4013"/>
                      <a:pt x="2852" y="4055"/>
                      <a:pt x="3011" y="4075"/>
                    </a:cubicBezTo>
                    <a:cubicBezTo>
                      <a:pt x="3112" y="4088"/>
                      <a:pt x="3212" y="4077"/>
                      <a:pt x="3307" y="4036"/>
                    </a:cubicBezTo>
                    <a:cubicBezTo>
                      <a:pt x="3483" y="3959"/>
                      <a:pt x="3511" y="3755"/>
                      <a:pt x="3361" y="3633"/>
                    </a:cubicBezTo>
                    <a:cubicBezTo>
                      <a:pt x="3311" y="3592"/>
                      <a:pt x="3253" y="3561"/>
                      <a:pt x="3193" y="3535"/>
                    </a:cubicBezTo>
                    <a:cubicBezTo>
                      <a:pt x="3039" y="3467"/>
                      <a:pt x="2879" y="3415"/>
                      <a:pt x="2733" y="3328"/>
                    </a:cubicBezTo>
                    <a:cubicBezTo>
                      <a:pt x="2497" y="3187"/>
                      <a:pt x="2347" y="2992"/>
                      <a:pt x="2365" y="2705"/>
                    </a:cubicBezTo>
                    <a:cubicBezTo>
                      <a:pt x="2385" y="2380"/>
                      <a:pt x="2569" y="2177"/>
                      <a:pt x="2867" y="2069"/>
                    </a:cubicBezTo>
                    <a:cubicBezTo>
                      <a:pt x="2989" y="2024"/>
                      <a:pt x="2991" y="2027"/>
                      <a:pt x="2991" y="1897"/>
                    </a:cubicBezTo>
                    <a:lnTo>
                      <a:pt x="2991" y="1767"/>
                    </a:lnTo>
                    <a:cubicBezTo>
                      <a:pt x="2993" y="1669"/>
                      <a:pt x="3009" y="1653"/>
                      <a:pt x="3105" y="1651"/>
                    </a:cubicBezTo>
                    <a:cubicBezTo>
                      <a:pt x="3135" y="1649"/>
                      <a:pt x="3165" y="1651"/>
                      <a:pt x="3195" y="1651"/>
                    </a:cubicBezTo>
                    <a:cubicBezTo>
                      <a:pt x="3400" y="1651"/>
                      <a:pt x="3400" y="1651"/>
                      <a:pt x="3401" y="1856"/>
                    </a:cubicBezTo>
                    <a:cubicBezTo>
                      <a:pt x="3401" y="2001"/>
                      <a:pt x="3401" y="2001"/>
                      <a:pt x="3547" y="2024"/>
                    </a:cubicBezTo>
                    <a:cubicBezTo>
                      <a:pt x="3657" y="2041"/>
                      <a:pt x="3764" y="2075"/>
                      <a:pt x="3865" y="2119"/>
                    </a:cubicBezTo>
                    <a:cubicBezTo>
                      <a:pt x="3921" y="2144"/>
                      <a:pt x="3943" y="2183"/>
                      <a:pt x="3925" y="2243"/>
                    </a:cubicBezTo>
                    <a:cubicBezTo>
                      <a:pt x="3900" y="2332"/>
                      <a:pt x="3876" y="2420"/>
                      <a:pt x="3847" y="2508"/>
                    </a:cubicBezTo>
                    <a:cubicBezTo>
                      <a:pt x="3820" y="2591"/>
                      <a:pt x="3793" y="2603"/>
                      <a:pt x="3713" y="2564"/>
                    </a:cubicBezTo>
                    <a:cubicBezTo>
                      <a:pt x="3553" y="2487"/>
                      <a:pt x="3385" y="2455"/>
                      <a:pt x="3208" y="2464"/>
                    </a:cubicBezTo>
                    <a:cubicBezTo>
                      <a:pt x="3161" y="2467"/>
                      <a:pt x="3116" y="2473"/>
                      <a:pt x="3073" y="2492"/>
                    </a:cubicBezTo>
                    <a:cubicBezTo>
                      <a:pt x="2920" y="2559"/>
                      <a:pt x="2896" y="2728"/>
                      <a:pt x="3025" y="2832"/>
                    </a:cubicBezTo>
                    <a:cubicBezTo>
                      <a:pt x="3091" y="2885"/>
                      <a:pt x="3167" y="2923"/>
                      <a:pt x="3245" y="2956"/>
                    </a:cubicBezTo>
                    <a:cubicBezTo>
                      <a:pt x="3381" y="3012"/>
                      <a:pt x="3517" y="3065"/>
                      <a:pt x="3647" y="3137"/>
                    </a:cubicBezTo>
                    <a:cubicBezTo>
                      <a:pt x="4056" y="3365"/>
                      <a:pt x="4167" y="3880"/>
                      <a:pt x="3877" y="423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wrap="square" lIns="91440" tIns="45720" rIns="91440" bIns="4572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</p:grpSp>
        <p:grpSp>
          <p:nvGrpSpPr>
            <p:cNvPr id="12" name="íšlîḓè">
              <a:extLst>
                <a:ext uri="{FF2B5EF4-FFF2-40B4-BE49-F238E27FC236}">
                  <a16:creationId xmlns="" xmlns:a16="http://schemas.microsoft.com/office/drawing/2014/main" id="{42564C25-D175-42F3-BFCD-E4BF599A9316}"/>
                </a:ext>
              </a:extLst>
            </p:cNvPr>
            <p:cNvGrpSpPr/>
            <p:nvPr/>
          </p:nvGrpSpPr>
          <p:grpSpPr>
            <a:xfrm>
              <a:off x="3579766" y="1718739"/>
              <a:ext cx="2107807" cy="1810488"/>
              <a:chOff x="2482850" y="4119040"/>
              <a:chExt cx="2107807" cy="1810488"/>
            </a:xfrm>
          </p:grpSpPr>
          <p:grpSp>
            <p:nvGrpSpPr>
              <p:cNvPr id="15" name="íṩļîďè">
                <a:extLst>
                  <a:ext uri="{FF2B5EF4-FFF2-40B4-BE49-F238E27FC236}">
                    <a16:creationId xmlns="" xmlns:a16="http://schemas.microsoft.com/office/drawing/2014/main" id="{F92B3F40-BCC7-41DC-A5F7-C3AD430CA0F3}"/>
                  </a:ext>
                </a:extLst>
              </p:cNvPr>
              <p:cNvGrpSpPr/>
              <p:nvPr/>
            </p:nvGrpSpPr>
            <p:grpSpPr>
              <a:xfrm>
                <a:off x="2482850" y="4817639"/>
                <a:ext cx="2107807" cy="1111889"/>
                <a:chOff x="4081943" y="4823989"/>
                <a:chExt cx="2107807" cy="1111889"/>
              </a:xfrm>
            </p:grpSpPr>
            <p:sp>
              <p:nvSpPr>
                <p:cNvPr id="17" name="íśḻiḑê">
                  <a:extLst>
                    <a:ext uri="{FF2B5EF4-FFF2-40B4-BE49-F238E27FC236}">
                      <a16:creationId xmlns="" xmlns:a16="http://schemas.microsoft.com/office/drawing/2014/main" id="{0CCB917F-0039-45E4-B771-D65388F48228}"/>
                    </a:ext>
                  </a:extLst>
                </p:cNvPr>
                <p:cNvSpPr/>
                <p:nvPr/>
              </p:nvSpPr>
              <p:spPr bwMode="auto">
                <a:xfrm>
                  <a:off x="4081943" y="5211587"/>
                  <a:ext cx="2107807" cy="72429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>
                    <a:lnSpc>
                      <a:spcPct val="120000"/>
                    </a:lnSpc>
                  </a:pPr>
                  <a:r>
                    <a:rPr lang="en-US" altLang="zh-CN" sz="1100" dirty="0"/>
                    <a:t>Copy paste fonts. Choose the only option to retain text.</a:t>
                  </a:r>
                </a:p>
                <a:p>
                  <a:pPr algn="ctr">
                    <a:lnSpc>
                      <a:spcPct val="120000"/>
                    </a:lnSpc>
                  </a:pPr>
                  <a:r>
                    <a:rPr lang="en-US" altLang="zh-CN" sz="1100" dirty="0"/>
                    <a:t>……</a:t>
                  </a:r>
                </a:p>
              </p:txBody>
            </p:sp>
            <p:sp>
              <p:nvSpPr>
                <p:cNvPr id="18" name="îŝḷîdè">
                  <a:extLst>
                    <a:ext uri="{FF2B5EF4-FFF2-40B4-BE49-F238E27FC236}">
                      <a16:creationId xmlns="" xmlns:a16="http://schemas.microsoft.com/office/drawing/2014/main" id="{98708CCB-1CAA-4F18-9538-CC0DECB68648}"/>
                    </a:ext>
                  </a:extLst>
                </p:cNvPr>
                <p:cNvSpPr txBox="1"/>
                <p:nvPr/>
              </p:nvSpPr>
              <p:spPr bwMode="auto">
                <a:xfrm>
                  <a:off x="4081943" y="4823989"/>
                  <a:ext cx="2107807" cy="38759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b" anchorCtr="0">
                  <a:normAutofit lnSpcReduction="10000"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 eaLnBrk="1" hangingPunct="1">
                    <a:lnSpc>
                      <a:spcPct val="100000"/>
                    </a:lnSpc>
                    <a:spcBef>
                      <a:spcPct val="0"/>
                    </a:spcBef>
                  </a:pPr>
                  <a:r>
                    <a:rPr lang="en-US" altLang="zh-CN" sz="2000" b="1" dirty="0"/>
                    <a:t>Text here</a:t>
                  </a:r>
                </a:p>
              </p:txBody>
            </p:sp>
          </p:grpSp>
          <p:sp>
            <p:nvSpPr>
              <p:cNvPr id="16" name="í$ļïďe">
                <a:extLst>
                  <a:ext uri="{FF2B5EF4-FFF2-40B4-BE49-F238E27FC236}">
                    <a16:creationId xmlns="" xmlns:a16="http://schemas.microsoft.com/office/drawing/2014/main" id="{B47FAD80-2A12-4C72-AC09-690E1858AE40}"/>
                  </a:ext>
                </a:extLst>
              </p:cNvPr>
              <p:cNvSpPr/>
              <p:nvPr/>
            </p:nvSpPr>
            <p:spPr bwMode="auto">
              <a:xfrm>
                <a:off x="3286918" y="4119040"/>
                <a:ext cx="499670" cy="480542"/>
              </a:xfrm>
              <a:custGeom>
                <a:avLst/>
                <a:gdLst>
                  <a:gd name="connsiteX0" fmla="*/ 61288 w 609549"/>
                  <a:gd name="connsiteY0" fmla="*/ 383285 h 586216"/>
                  <a:gd name="connsiteX1" fmla="*/ 71162 w 609549"/>
                  <a:gd name="connsiteY1" fmla="*/ 387101 h 586216"/>
                  <a:gd name="connsiteX2" fmla="*/ 120018 w 609549"/>
                  <a:gd name="connsiteY2" fmla="*/ 435892 h 586216"/>
                  <a:gd name="connsiteX3" fmla="*/ 120018 w 609549"/>
                  <a:gd name="connsiteY3" fmla="*/ 454200 h 586216"/>
                  <a:gd name="connsiteX4" fmla="*/ 56639 w 609549"/>
                  <a:gd name="connsiteY4" fmla="*/ 517543 h 586216"/>
                  <a:gd name="connsiteX5" fmla="*/ 35592 w 609549"/>
                  <a:gd name="connsiteY5" fmla="*/ 513644 h 586216"/>
                  <a:gd name="connsiteX6" fmla="*/ 51877 w 609549"/>
                  <a:gd name="connsiteY6" fmla="*/ 388099 h 586216"/>
                  <a:gd name="connsiteX7" fmla="*/ 61288 w 609549"/>
                  <a:gd name="connsiteY7" fmla="*/ 383285 h 586216"/>
                  <a:gd name="connsiteX8" fmla="*/ 235245 w 609549"/>
                  <a:gd name="connsiteY8" fmla="*/ 302810 h 586216"/>
                  <a:gd name="connsiteX9" fmla="*/ 306042 w 609549"/>
                  <a:gd name="connsiteY9" fmla="*/ 373466 h 586216"/>
                  <a:gd name="connsiteX10" fmla="*/ 258717 w 609549"/>
                  <a:gd name="connsiteY10" fmla="*/ 420680 h 586216"/>
                  <a:gd name="connsiteX11" fmla="*/ 230246 w 609549"/>
                  <a:gd name="connsiteY11" fmla="*/ 550152 h 586216"/>
                  <a:gd name="connsiteX12" fmla="*/ 92223 w 609549"/>
                  <a:gd name="connsiteY12" fmla="*/ 575305 h 586216"/>
                  <a:gd name="connsiteX13" fmla="*/ 88748 w 609549"/>
                  <a:gd name="connsiteY13" fmla="*/ 556143 h 586216"/>
                  <a:gd name="connsiteX14" fmla="*/ 165115 w 609549"/>
                  <a:gd name="connsiteY14" fmla="*/ 479877 h 586216"/>
                  <a:gd name="connsiteX15" fmla="*/ 165115 w 609549"/>
                  <a:gd name="connsiteY15" fmla="*/ 446308 h 586216"/>
                  <a:gd name="connsiteX16" fmla="*/ 88700 w 609549"/>
                  <a:gd name="connsiteY16" fmla="*/ 369995 h 586216"/>
                  <a:gd name="connsiteX17" fmla="*/ 92128 w 609549"/>
                  <a:gd name="connsiteY17" fmla="*/ 350976 h 586216"/>
                  <a:gd name="connsiteX18" fmla="*/ 189111 w 609549"/>
                  <a:gd name="connsiteY18" fmla="*/ 348884 h 586216"/>
                  <a:gd name="connsiteX19" fmla="*/ 257958 w 609549"/>
                  <a:gd name="connsiteY19" fmla="*/ 161679 h 586216"/>
                  <a:gd name="connsiteX20" fmla="*/ 317251 w 609549"/>
                  <a:gd name="connsiteY20" fmla="*/ 220879 h 586216"/>
                  <a:gd name="connsiteX21" fmla="*/ 388070 w 609549"/>
                  <a:gd name="connsiteY21" fmla="*/ 291586 h 586216"/>
                  <a:gd name="connsiteX22" fmla="*/ 604906 w 609549"/>
                  <a:gd name="connsiteY22" fmla="*/ 508130 h 586216"/>
                  <a:gd name="connsiteX23" fmla="*/ 604906 w 609549"/>
                  <a:gd name="connsiteY23" fmla="*/ 530526 h 586216"/>
                  <a:gd name="connsiteX24" fmla="*/ 556567 w 609549"/>
                  <a:gd name="connsiteY24" fmla="*/ 578789 h 586216"/>
                  <a:gd name="connsiteX25" fmla="*/ 545327 w 609549"/>
                  <a:gd name="connsiteY25" fmla="*/ 583449 h 586216"/>
                  <a:gd name="connsiteX26" fmla="*/ 534135 w 609549"/>
                  <a:gd name="connsiteY26" fmla="*/ 578789 h 586216"/>
                  <a:gd name="connsiteX27" fmla="*/ 317251 w 609549"/>
                  <a:gd name="connsiteY27" fmla="*/ 362293 h 586216"/>
                  <a:gd name="connsiteX28" fmla="*/ 246481 w 609549"/>
                  <a:gd name="connsiteY28" fmla="*/ 291586 h 586216"/>
                  <a:gd name="connsiteX29" fmla="*/ 187140 w 609549"/>
                  <a:gd name="connsiteY29" fmla="*/ 232339 h 586216"/>
                  <a:gd name="connsiteX30" fmla="*/ 58606 w 609549"/>
                  <a:gd name="connsiteY30" fmla="*/ 160814 h 586216"/>
                  <a:gd name="connsiteX31" fmla="*/ 126401 w 609549"/>
                  <a:gd name="connsiteY31" fmla="*/ 228498 h 586216"/>
                  <a:gd name="connsiteX32" fmla="*/ 111975 w 609549"/>
                  <a:gd name="connsiteY32" fmla="*/ 242899 h 586216"/>
                  <a:gd name="connsiteX33" fmla="*/ 119307 w 609549"/>
                  <a:gd name="connsiteY33" fmla="*/ 250219 h 586216"/>
                  <a:gd name="connsiteX34" fmla="*/ 119307 w 609549"/>
                  <a:gd name="connsiteY34" fmla="*/ 277692 h 586216"/>
                  <a:gd name="connsiteX35" fmla="*/ 115641 w 609549"/>
                  <a:gd name="connsiteY35" fmla="*/ 281352 h 586216"/>
                  <a:gd name="connsiteX36" fmla="*/ 88123 w 609549"/>
                  <a:gd name="connsiteY36" fmla="*/ 281352 h 586216"/>
                  <a:gd name="connsiteX37" fmla="*/ 5712 w 609549"/>
                  <a:gd name="connsiteY37" fmla="*/ 199029 h 586216"/>
                  <a:gd name="connsiteX38" fmla="*/ 5712 w 609549"/>
                  <a:gd name="connsiteY38" fmla="*/ 171604 h 586216"/>
                  <a:gd name="connsiteX39" fmla="*/ 9378 w 609549"/>
                  <a:gd name="connsiteY39" fmla="*/ 167944 h 586216"/>
                  <a:gd name="connsiteX40" fmla="*/ 36849 w 609549"/>
                  <a:gd name="connsiteY40" fmla="*/ 167944 h 586216"/>
                  <a:gd name="connsiteX41" fmla="*/ 44180 w 609549"/>
                  <a:gd name="connsiteY41" fmla="*/ 175264 h 586216"/>
                  <a:gd name="connsiteX42" fmla="*/ 585775 w 609549"/>
                  <a:gd name="connsiteY42" fmla="*/ 66370 h 586216"/>
                  <a:gd name="connsiteX43" fmla="*/ 595263 w 609549"/>
                  <a:gd name="connsiteY43" fmla="*/ 73839 h 586216"/>
                  <a:gd name="connsiteX44" fmla="*/ 578978 w 609549"/>
                  <a:gd name="connsiteY44" fmla="*/ 199341 h 586216"/>
                  <a:gd name="connsiteX45" fmla="*/ 559693 w 609549"/>
                  <a:gd name="connsiteY45" fmla="*/ 200387 h 586216"/>
                  <a:gd name="connsiteX46" fmla="*/ 510789 w 609549"/>
                  <a:gd name="connsiteY46" fmla="*/ 151612 h 586216"/>
                  <a:gd name="connsiteX47" fmla="*/ 510789 w 609549"/>
                  <a:gd name="connsiteY47" fmla="*/ 133262 h 586216"/>
                  <a:gd name="connsiteX48" fmla="*/ 574216 w 609549"/>
                  <a:gd name="connsiteY48" fmla="*/ 69988 h 586216"/>
                  <a:gd name="connsiteX49" fmla="*/ 585775 w 609549"/>
                  <a:gd name="connsiteY49" fmla="*/ 66370 h 586216"/>
                  <a:gd name="connsiteX50" fmla="*/ 158702 w 609549"/>
                  <a:gd name="connsiteY50" fmla="*/ 26758 h 586216"/>
                  <a:gd name="connsiteX51" fmla="*/ 172463 w 609549"/>
                  <a:gd name="connsiteY51" fmla="*/ 32464 h 586216"/>
                  <a:gd name="connsiteX52" fmla="*/ 179701 w 609549"/>
                  <a:gd name="connsiteY52" fmla="*/ 39691 h 586216"/>
                  <a:gd name="connsiteX53" fmla="*/ 246935 w 609549"/>
                  <a:gd name="connsiteY53" fmla="*/ 106831 h 586216"/>
                  <a:gd name="connsiteX54" fmla="*/ 254886 w 609549"/>
                  <a:gd name="connsiteY54" fmla="*/ 114819 h 586216"/>
                  <a:gd name="connsiteX55" fmla="*/ 257600 w 609549"/>
                  <a:gd name="connsiteY55" fmla="*/ 138879 h 586216"/>
                  <a:gd name="connsiteX56" fmla="*/ 254886 w 609549"/>
                  <a:gd name="connsiteY56" fmla="*/ 142255 h 586216"/>
                  <a:gd name="connsiteX57" fmla="*/ 252315 w 609549"/>
                  <a:gd name="connsiteY57" fmla="*/ 144823 h 586216"/>
                  <a:gd name="connsiteX58" fmla="*/ 246696 w 609549"/>
                  <a:gd name="connsiteY58" fmla="*/ 150434 h 586216"/>
                  <a:gd name="connsiteX59" fmla="*/ 175892 w 609549"/>
                  <a:gd name="connsiteY59" fmla="*/ 221140 h 586216"/>
                  <a:gd name="connsiteX60" fmla="*/ 172463 w 609549"/>
                  <a:gd name="connsiteY60" fmla="*/ 224611 h 586216"/>
                  <a:gd name="connsiteX61" fmla="*/ 170130 w 609549"/>
                  <a:gd name="connsiteY61" fmla="*/ 226560 h 586216"/>
                  <a:gd name="connsiteX62" fmla="*/ 162274 w 609549"/>
                  <a:gd name="connsiteY62" fmla="*/ 229936 h 586216"/>
                  <a:gd name="connsiteX63" fmla="*/ 158702 w 609549"/>
                  <a:gd name="connsiteY63" fmla="*/ 230269 h 586216"/>
                  <a:gd name="connsiteX64" fmla="*/ 144942 w 609549"/>
                  <a:gd name="connsiteY64" fmla="*/ 224611 h 586216"/>
                  <a:gd name="connsiteX65" fmla="*/ 137609 w 609549"/>
                  <a:gd name="connsiteY65" fmla="*/ 217288 h 586216"/>
                  <a:gd name="connsiteX66" fmla="*/ 69804 w 609549"/>
                  <a:gd name="connsiteY66" fmla="*/ 149578 h 586216"/>
                  <a:gd name="connsiteX67" fmla="*/ 62519 w 609549"/>
                  <a:gd name="connsiteY67" fmla="*/ 142255 h 586216"/>
                  <a:gd name="connsiteX68" fmla="*/ 62519 w 609549"/>
                  <a:gd name="connsiteY68" fmla="*/ 114819 h 586216"/>
                  <a:gd name="connsiteX69" fmla="*/ 144942 w 609549"/>
                  <a:gd name="connsiteY69" fmla="*/ 32464 h 586216"/>
                  <a:gd name="connsiteX70" fmla="*/ 158702 w 609549"/>
                  <a:gd name="connsiteY70" fmla="*/ 26758 h 586216"/>
                  <a:gd name="connsiteX71" fmla="*/ 254809 w 609549"/>
                  <a:gd name="connsiteY71" fmla="*/ 6542 h 586216"/>
                  <a:gd name="connsiteX72" fmla="*/ 321015 w 609549"/>
                  <a:gd name="connsiteY72" fmla="*/ 29913 h 586216"/>
                  <a:gd name="connsiteX73" fmla="*/ 260017 w 609549"/>
                  <a:gd name="connsiteY73" fmla="*/ 97465 h 586216"/>
                  <a:gd name="connsiteX74" fmla="*/ 193067 w 609549"/>
                  <a:gd name="connsiteY74" fmla="*/ 30626 h 586216"/>
                  <a:gd name="connsiteX75" fmla="*/ 254809 w 609549"/>
                  <a:gd name="connsiteY75" fmla="*/ 6542 h 586216"/>
                  <a:gd name="connsiteX76" fmla="*/ 503105 w 609549"/>
                  <a:gd name="connsiteY76" fmla="*/ 953 h 586216"/>
                  <a:gd name="connsiteX77" fmla="*/ 538560 w 609549"/>
                  <a:gd name="connsiteY77" fmla="*/ 10911 h 586216"/>
                  <a:gd name="connsiteX78" fmla="*/ 542083 w 609549"/>
                  <a:gd name="connsiteY78" fmla="*/ 30073 h 586216"/>
                  <a:gd name="connsiteX79" fmla="*/ 465709 w 609549"/>
                  <a:gd name="connsiteY79" fmla="*/ 106341 h 586216"/>
                  <a:gd name="connsiteX80" fmla="*/ 465709 w 609549"/>
                  <a:gd name="connsiteY80" fmla="*/ 139911 h 586216"/>
                  <a:gd name="connsiteX81" fmla="*/ 542131 w 609549"/>
                  <a:gd name="connsiteY81" fmla="*/ 216227 h 586216"/>
                  <a:gd name="connsiteX82" fmla="*/ 538655 w 609549"/>
                  <a:gd name="connsiteY82" fmla="*/ 235246 h 586216"/>
                  <a:gd name="connsiteX83" fmla="*/ 442187 w 609549"/>
                  <a:gd name="connsiteY83" fmla="*/ 237528 h 586216"/>
                  <a:gd name="connsiteX84" fmla="*/ 399238 w 609549"/>
                  <a:gd name="connsiteY84" fmla="*/ 280370 h 586216"/>
                  <a:gd name="connsiteX85" fmla="*/ 328482 w 609549"/>
                  <a:gd name="connsiteY85" fmla="*/ 209712 h 586216"/>
                  <a:gd name="connsiteX86" fmla="*/ 372240 w 609549"/>
                  <a:gd name="connsiteY86" fmla="*/ 166015 h 586216"/>
                  <a:gd name="connsiteX87" fmla="*/ 400571 w 609549"/>
                  <a:gd name="connsiteY87" fmla="*/ 36064 h 586216"/>
                  <a:gd name="connsiteX88" fmla="*/ 503105 w 609549"/>
                  <a:gd name="connsiteY88" fmla="*/ 953 h 5862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</a:cxnLst>
                <a:rect l="l" t="t" r="r" b="b"/>
                <a:pathLst>
                  <a:path w="609549" h="586216">
                    <a:moveTo>
                      <a:pt x="61288" y="383285"/>
                    </a:moveTo>
                    <a:cubicBezTo>
                      <a:pt x="64829" y="383106"/>
                      <a:pt x="68448" y="384367"/>
                      <a:pt x="71162" y="387101"/>
                    </a:cubicBezTo>
                    <a:lnTo>
                      <a:pt x="120018" y="435892"/>
                    </a:lnTo>
                    <a:cubicBezTo>
                      <a:pt x="125113" y="440933"/>
                      <a:pt x="125113" y="449160"/>
                      <a:pt x="120018" y="454200"/>
                    </a:cubicBezTo>
                    <a:lnTo>
                      <a:pt x="56639" y="517543"/>
                    </a:lnTo>
                    <a:cubicBezTo>
                      <a:pt x="50211" y="523963"/>
                      <a:pt x="39211" y="522013"/>
                      <a:pt x="35592" y="513644"/>
                    </a:cubicBezTo>
                    <a:cubicBezTo>
                      <a:pt x="17783" y="472794"/>
                      <a:pt x="23211" y="424288"/>
                      <a:pt x="51877" y="388099"/>
                    </a:cubicBezTo>
                    <a:cubicBezTo>
                      <a:pt x="54282" y="385079"/>
                      <a:pt x="57746" y="383463"/>
                      <a:pt x="61288" y="383285"/>
                    </a:cubicBezTo>
                    <a:close/>
                    <a:moveTo>
                      <a:pt x="235245" y="302810"/>
                    </a:moveTo>
                    <a:lnTo>
                      <a:pt x="306042" y="373466"/>
                    </a:lnTo>
                    <a:lnTo>
                      <a:pt x="258717" y="420680"/>
                    </a:lnTo>
                    <a:cubicBezTo>
                      <a:pt x="274667" y="464329"/>
                      <a:pt x="265192" y="515300"/>
                      <a:pt x="230246" y="550152"/>
                    </a:cubicBezTo>
                    <a:cubicBezTo>
                      <a:pt x="192919" y="587430"/>
                      <a:pt x="137644" y="595798"/>
                      <a:pt x="92223" y="575305"/>
                    </a:cubicBezTo>
                    <a:cubicBezTo>
                      <a:pt x="84701" y="571882"/>
                      <a:pt x="82892" y="561992"/>
                      <a:pt x="88748" y="556143"/>
                    </a:cubicBezTo>
                    <a:lnTo>
                      <a:pt x="165115" y="479877"/>
                    </a:lnTo>
                    <a:cubicBezTo>
                      <a:pt x="174399" y="470605"/>
                      <a:pt x="174399" y="455580"/>
                      <a:pt x="165115" y="446308"/>
                    </a:cubicBezTo>
                    <a:lnTo>
                      <a:pt x="88700" y="369995"/>
                    </a:lnTo>
                    <a:cubicBezTo>
                      <a:pt x="82844" y="364194"/>
                      <a:pt x="84653" y="354399"/>
                      <a:pt x="92128" y="350976"/>
                    </a:cubicBezTo>
                    <a:cubicBezTo>
                      <a:pt x="122789" y="337092"/>
                      <a:pt x="157973" y="336379"/>
                      <a:pt x="189111" y="348884"/>
                    </a:cubicBezTo>
                    <a:close/>
                    <a:moveTo>
                      <a:pt x="257958" y="161679"/>
                    </a:moveTo>
                    <a:lnTo>
                      <a:pt x="317251" y="220879"/>
                    </a:lnTo>
                    <a:lnTo>
                      <a:pt x="388070" y="291586"/>
                    </a:lnTo>
                    <a:lnTo>
                      <a:pt x="604906" y="508130"/>
                    </a:lnTo>
                    <a:cubicBezTo>
                      <a:pt x="611097" y="514311"/>
                      <a:pt x="611097" y="524344"/>
                      <a:pt x="604906" y="530526"/>
                    </a:cubicBezTo>
                    <a:lnTo>
                      <a:pt x="556567" y="578789"/>
                    </a:lnTo>
                    <a:cubicBezTo>
                      <a:pt x="553471" y="581880"/>
                      <a:pt x="549423" y="583449"/>
                      <a:pt x="545327" y="583449"/>
                    </a:cubicBezTo>
                    <a:cubicBezTo>
                      <a:pt x="541279" y="583449"/>
                      <a:pt x="537231" y="581880"/>
                      <a:pt x="534135" y="578789"/>
                    </a:cubicBezTo>
                    <a:lnTo>
                      <a:pt x="317251" y="362293"/>
                    </a:lnTo>
                    <a:lnTo>
                      <a:pt x="246481" y="291586"/>
                    </a:lnTo>
                    <a:lnTo>
                      <a:pt x="187140" y="232339"/>
                    </a:lnTo>
                    <a:close/>
                    <a:moveTo>
                      <a:pt x="58606" y="160814"/>
                    </a:moveTo>
                    <a:lnTo>
                      <a:pt x="126401" y="228498"/>
                    </a:lnTo>
                    <a:lnTo>
                      <a:pt x="111975" y="242899"/>
                    </a:lnTo>
                    <a:lnTo>
                      <a:pt x="119307" y="250219"/>
                    </a:lnTo>
                    <a:cubicBezTo>
                      <a:pt x="126877" y="257824"/>
                      <a:pt x="126877" y="270087"/>
                      <a:pt x="119307" y="277692"/>
                    </a:cubicBezTo>
                    <a:lnTo>
                      <a:pt x="115641" y="281352"/>
                    </a:lnTo>
                    <a:cubicBezTo>
                      <a:pt x="108024" y="288909"/>
                      <a:pt x="95741" y="288909"/>
                      <a:pt x="88123" y="281352"/>
                    </a:cubicBezTo>
                    <a:lnTo>
                      <a:pt x="5712" y="199029"/>
                    </a:lnTo>
                    <a:cubicBezTo>
                      <a:pt x="-1905" y="191424"/>
                      <a:pt x="-1905" y="179161"/>
                      <a:pt x="5712" y="171604"/>
                    </a:cubicBezTo>
                    <a:lnTo>
                      <a:pt x="9378" y="167944"/>
                    </a:lnTo>
                    <a:cubicBezTo>
                      <a:pt x="16948" y="160339"/>
                      <a:pt x="29231" y="160339"/>
                      <a:pt x="36849" y="167944"/>
                    </a:cubicBezTo>
                    <a:lnTo>
                      <a:pt x="44180" y="175264"/>
                    </a:lnTo>
                    <a:close/>
                    <a:moveTo>
                      <a:pt x="585775" y="66370"/>
                    </a:moveTo>
                    <a:cubicBezTo>
                      <a:pt x="589775" y="67101"/>
                      <a:pt x="593430" y="69680"/>
                      <a:pt x="595263" y="73839"/>
                    </a:cubicBezTo>
                    <a:cubicBezTo>
                      <a:pt x="613072" y="114675"/>
                      <a:pt x="607644" y="163212"/>
                      <a:pt x="578978" y="199341"/>
                    </a:cubicBezTo>
                    <a:cubicBezTo>
                      <a:pt x="574168" y="205379"/>
                      <a:pt x="565121" y="205854"/>
                      <a:pt x="559693" y="200387"/>
                    </a:cubicBezTo>
                    <a:lnTo>
                      <a:pt x="510789" y="151612"/>
                    </a:lnTo>
                    <a:cubicBezTo>
                      <a:pt x="505742" y="146526"/>
                      <a:pt x="505742" y="138349"/>
                      <a:pt x="510789" y="133262"/>
                    </a:cubicBezTo>
                    <a:lnTo>
                      <a:pt x="574216" y="69988"/>
                    </a:lnTo>
                    <a:cubicBezTo>
                      <a:pt x="577430" y="66756"/>
                      <a:pt x="581775" y="65639"/>
                      <a:pt x="585775" y="66370"/>
                    </a:cubicBezTo>
                    <a:close/>
                    <a:moveTo>
                      <a:pt x="158702" y="26758"/>
                    </a:moveTo>
                    <a:cubicBezTo>
                      <a:pt x="163655" y="26758"/>
                      <a:pt x="168654" y="28660"/>
                      <a:pt x="172463" y="32464"/>
                    </a:cubicBezTo>
                    <a:lnTo>
                      <a:pt x="179701" y="39691"/>
                    </a:lnTo>
                    <a:lnTo>
                      <a:pt x="246935" y="106831"/>
                    </a:lnTo>
                    <a:lnTo>
                      <a:pt x="254886" y="114819"/>
                    </a:lnTo>
                    <a:cubicBezTo>
                      <a:pt x="261457" y="121334"/>
                      <a:pt x="262362" y="131414"/>
                      <a:pt x="257600" y="138879"/>
                    </a:cubicBezTo>
                    <a:cubicBezTo>
                      <a:pt x="256839" y="140068"/>
                      <a:pt x="255934" y="141209"/>
                      <a:pt x="254886" y="142255"/>
                    </a:cubicBezTo>
                    <a:lnTo>
                      <a:pt x="252315" y="144823"/>
                    </a:lnTo>
                    <a:lnTo>
                      <a:pt x="246696" y="150434"/>
                    </a:lnTo>
                    <a:lnTo>
                      <a:pt x="175892" y="221140"/>
                    </a:lnTo>
                    <a:lnTo>
                      <a:pt x="172463" y="224611"/>
                    </a:lnTo>
                    <a:cubicBezTo>
                      <a:pt x="171702" y="225324"/>
                      <a:pt x="170940" y="225990"/>
                      <a:pt x="170130" y="226560"/>
                    </a:cubicBezTo>
                    <a:cubicBezTo>
                      <a:pt x="167749" y="228319"/>
                      <a:pt x="165083" y="229413"/>
                      <a:pt x="162274" y="229936"/>
                    </a:cubicBezTo>
                    <a:cubicBezTo>
                      <a:pt x="161083" y="230174"/>
                      <a:pt x="159893" y="230269"/>
                      <a:pt x="158702" y="230269"/>
                    </a:cubicBezTo>
                    <a:cubicBezTo>
                      <a:pt x="153703" y="230269"/>
                      <a:pt x="148751" y="228367"/>
                      <a:pt x="144942" y="224611"/>
                    </a:cubicBezTo>
                    <a:lnTo>
                      <a:pt x="137609" y="217288"/>
                    </a:lnTo>
                    <a:lnTo>
                      <a:pt x="69804" y="149578"/>
                    </a:lnTo>
                    <a:lnTo>
                      <a:pt x="62519" y="142255"/>
                    </a:lnTo>
                    <a:cubicBezTo>
                      <a:pt x="54900" y="134647"/>
                      <a:pt x="54900" y="122380"/>
                      <a:pt x="62519" y="114819"/>
                    </a:cubicBezTo>
                    <a:lnTo>
                      <a:pt x="144942" y="32464"/>
                    </a:lnTo>
                    <a:cubicBezTo>
                      <a:pt x="148751" y="28660"/>
                      <a:pt x="153750" y="26758"/>
                      <a:pt x="158702" y="26758"/>
                    </a:cubicBezTo>
                    <a:close/>
                    <a:moveTo>
                      <a:pt x="254809" y="6542"/>
                    </a:moveTo>
                    <a:cubicBezTo>
                      <a:pt x="277279" y="4029"/>
                      <a:pt x="300492" y="9424"/>
                      <a:pt x="321015" y="29913"/>
                    </a:cubicBezTo>
                    <a:cubicBezTo>
                      <a:pt x="380347" y="89193"/>
                      <a:pt x="337205" y="46124"/>
                      <a:pt x="260017" y="97465"/>
                    </a:cubicBezTo>
                    <a:lnTo>
                      <a:pt x="193067" y="30626"/>
                    </a:lnTo>
                    <a:cubicBezTo>
                      <a:pt x="210614" y="19479"/>
                      <a:pt x="232340" y="9056"/>
                      <a:pt x="254809" y="6542"/>
                    </a:cubicBezTo>
                    <a:close/>
                    <a:moveTo>
                      <a:pt x="503105" y="953"/>
                    </a:moveTo>
                    <a:cubicBezTo>
                      <a:pt x="515252" y="2468"/>
                      <a:pt x="527216" y="5788"/>
                      <a:pt x="538560" y="10911"/>
                    </a:cubicBezTo>
                    <a:cubicBezTo>
                      <a:pt x="546131" y="14334"/>
                      <a:pt x="547940" y="24224"/>
                      <a:pt x="542083" y="30073"/>
                    </a:cubicBezTo>
                    <a:lnTo>
                      <a:pt x="465709" y="106341"/>
                    </a:lnTo>
                    <a:cubicBezTo>
                      <a:pt x="456424" y="115613"/>
                      <a:pt x="456424" y="130639"/>
                      <a:pt x="465709" y="139911"/>
                    </a:cubicBezTo>
                    <a:lnTo>
                      <a:pt x="542131" y="216227"/>
                    </a:lnTo>
                    <a:cubicBezTo>
                      <a:pt x="547940" y="222028"/>
                      <a:pt x="546178" y="231823"/>
                      <a:pt x="538655" y="235246"/>
                    </a:cubicBezTo>
                    <a:cubicBezTo>
                      <a:pt x="508181" y="249035"/>
                      <a:pt x="473184" y="249844"/>
                      <a:pt x="442187" y="237528"/>
                    </a:cubicBezTo>
                    <a:lnTo>
                      <a:pt x="399238" y="280370"/>
                    </a:lnTo>
                    <a:lnTo>
                      <a:pt x="328482" y="209712"/>
                    </a:lnTo>
                    <a:lnTo>
                      <a:pt x="372240" y="166015"/>
                    </a:lnTo>
                    <a:cubicBezTo>
                      <a:pt x="356051" y="122270"/>
                      <a:pt x="365527" y="71060"/>
                      <a:pt x="400571" y="36064"/>
                    </a:cubicBezTo>
                    <a:cubicBezTo>
                      <a:pt x="428569" y="8106"/>
                      <a:pt x="466664" y="-3592"/>
                      <a:pt x="503105" y="953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cxnSp>
          <p:nvCxnSpPr>
            <p:cNvPr id="13" name="直接连接符 12">
              <a:extLst>
                <a:ext uri="{FF2B5EF4-FFF2-40B4-BE49-F238E27FC236}">
                  <a16:creationId xmlns="" xmlns:a16="http://schemas.microsoft.com/office/drawing/2014/main" id="{402586E7-2499-4190-8C94-787E6B9C2915}"/>
                </a:ext>
              </a:extLst>
            </p:cNvPr>
            <p:cNvCxnSpPr/>
            <p:nvPr/>
          </p:nvCxnSpPr>
          <p:spPr>
            <a:xfrm>
              <a:off x="6091501" y="2524124"/>
              <a:ext cx="0" cy="121920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>
              <a:extLst>
                <a:ext uri="{FF2B5EF4-FFF2-40B4-BE49-F238E27FC236}">
                  <a16:creationId xmlns="" xmlns:a16="http://schemas.microsoft.com/office/drawing/2014/main" id="{31D6A2D6-F835-4B5F-97C0-7836C10A652B}"/>
                </a:ext>
              </a:extLst>
            </p:cNvPr>
            <p:cNvCxnSpPr/>
            <p:nvPr/>
          </p:nvCxnSpPr>
          <p:spPr>
            <a:xfrm>
              <a:off x="9007164" y="2524124"/>
              <a:ext cx="0" cy="121920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1780365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8E5E690A-5A06-4944-9B64-768E8F0511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1979A6D5-772E-45AF-88FB-1FB7CE3F22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2ADA8F43-C4FB-4554-A0B5-1FB274AA2E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23</a:t>
            </a:fld>
            <a:endParaRPr lang="zh-CN" altLang="en-US"/>
          </a:p>
        </p:txBody>
      </p:sp>
      <p:grpSp>
        <p:nvGrpSpPr>
          <p:cNvPr id="5" name="55967864-c8b5-4706-a8e0-173644fba19e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87F0C4CE-F03D-42F0-9380-1B8DDE9413EE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101" y="2089644"/>
            <a:ext cx="11518898" cy="3085112"/>
            <a:chOff x="673101" y="2089644"/>
            <a:chExt cx="11518898" cy="3085112"/>
          </a:xfrm>
        </p:grpSpPr>
        <p:sp>
          <p:nvSpPr>
            <p:cNvPr id="6" name="íS1ïḍé">
              <a:extLst>
                <a:ext uri="{FF2B5EF4-FFF2-40B4-BE49-F238E27FC236}">
                  <a16:creationId xmlns="" xmlns:a16="http://schemas.microsoft.com/office/drawing/2014/main" id="{22B6100B-A016-41C8-8E24-4EAA1C5A152D}"/>
                </a:ext>
              </a:extLst>
            </p:cNvPr>
            <p:cNvSpPr/>
            <p:nvPr/>
          </p:nvSpPr>
          <p:spPr>
            <a:xfrm>
              <a:off x="8221994" y="2802048"/>
              <a:ext cx="3970005" cy="1660304"/>
            </a:xfrm>
            <a:prstGeom prst="rect">
              <a:avLst/>
            </a:prstGeom>
            <a:blipFill>
              <a:blip r:embed="rId3"/>
              <a:stretch>
                <a:fillRect t="-17257" b="-16995"/>
              </a:stretch>
            </a:blip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/>
            </a:p>
          </p:txBody>
        </p:sp>
        <p:grpSp>
          <p:nvGrpSpPr>
            <p:cNvPr id="7" name="ïšlíḓé">
              <a:extLst>
                <a:ext uri="{FF2B5EF4-FFF2-40B4-BE49-F238E27FC236}">
                  <a16:creationId xmlns="" xmlns:a16="http://schemas.microsoft.com/office/drawing/2014/main" id="{90219822-B671-44B9-ACC5-703D8D324678}"/>
                </a:ext>
              </a:extLst>
            </p:cNvPr>
            <p:cNvGrpSpPr/>
            <p:nvPr/>
          </p:nvGrpSpPr>
          <p:grpSpPr>
            <a:xfrm>
              <a:off x="6336623" y="2140265"/>
              <a:ext cx="2983871" cy="2983870"/>
              <a:chOff x="6336623" y="1844824"/>
              <a:chExt cx="2983871" cy="2983870"/>
            </a:xfrm>
          </p:grpSpPr>
          <p:sp>
            <p:nvSpPr>
              <p:cNvPr id="26" name="ïṡļiḍè">
                <a:extLst>
                  <a:ext uri="{FF2B5EF4-FFF2-40B4-BE49-F238E27FC236}">
                    <a16:creationId xmlns="" xmlns:a16="http://schemas.microsoft.com/office/drawing/2014/main" id="{B45ADDA0-ABD2-44AC-8EFC-1D988A1F341C}"/>
                  </a:ext>
                </a:extLst>
              </p:cNvPr>
              <p:cNvSpPr/>
              <p:nvPr/>
            </p:nvSpPr>
            <p:spPr>
              <a:xfrm>
                <a:off x="6336623" y="1844824"/>
                <a:ext cx="2983871" cy="2983870"/>
              </a:xfrm>
              <a:prstGeom prst="ellipse">
                <a:avLst/>
              </a:prstGeom>
              <a:noFill/>
              <a:ln w="22225">
                <a:solidFill>
                  <a:schemeClr val="bg1">
                    <a:lumMod val="75000"/>
                  </a:schemeClr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27" name="íṧļîďè">
                <a:extLst>
                  <a:ext uri="{FF2B5EF4-FFF2-40B4-BE49-F238E27FC236}">
                    <a16:creationId xmlns="" xmlns:a16="http://schemas.microsoft.com/office/drawing/2014/main" id="{B4037CD9-9CD7-40EC-A708-20AD403B696F}"/>
                  </a:ext>
                </a:extLst>
              </p:cNvPr>
              <p:cNvGrpSpPr/>
              <p:nvPr/>
            </p:nvGrpSpPr>
            <p:grpSpPr>
              <a:xfrm>
                <a:off x="6370228" y="1881486"/>
                <a:ext cx="2916660" cy="2910546"/>
                <a:chOff x="6289544" y="1754760"/>
                <a:chExt cx="3122364" cy="3115820"/>
              </a:xfrm>
            </p:grpSpPr>
            <p:sp>
              <p:nvSpPr>
                <p:cNvPr id="29" name="íṡ1ïḑé">
                  <a:extLst>
                    <a:ext uri="{FF2B5EF4-FFF2-40B4-BE49-F238E27FC236}">
                      <a16:creationId xmlns="" xmlns:a16="http://schemas.microsoft.com/office/drawing/2014/main" id="{7363BCDD-DB52-4E8E-9721-6CF8E55CAD8B}"/>
                    </a:ext>
                  </a:extLst>
                </p:cNvPr>
                <p:cNvSpPr/>
                <p:nvPr/>
              </p:nvSpPr>
              <p:spPr bwMode="auto">
                <a:xfrm>
                  <a:off x="6289544" y="1754760"/>
                  <a:ext cx="3122364" cy="3115820"/>
                </a:xfrm>
                <a:custGeom>
                  <a:avLst/>
                  <a:gdLst>
                    <a:gd name="T0" fmla="*/ 1837 w 2205"/>
                    <a:gd name="T1" fmla="*/ 1768 h 2205"/>
                    <a:gd name="T2" fmla="*/ 437 w 2205"/>
                    <a:gd name="T3" fmla="*/ 1837 h 2205"/>
                    <a:gd name="T4" fmla="*/ 367 w 2205"/>
                    <a:gd name="T5" fmla="*/ 437 h 2205"/>
                    <a:gd name="T6" fmla="*/ 1768 w 2205"/>
                    <a:gd name="T7" fmla="*/ 367 h 2205"/>
                    <a:gd name="T8" fmla="*/ 1837 w 2205"/>
                    <a:gd name="T9" fmla="*/ 1768 h 22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205" h="2205">
                      <a:moveTo>
                        <a:pt x="1837" y="1768"/>
                      </a:moveTo>
                      <a:cubicBezTo>
                        <a:pt x="1470" y="2174"/>
                        <a:pt x="843" y="2205"/>
                        <a:pt x="437" y="1837"/>
                      </a:cubicBezTo>
                      <a:cubicBezTo>
                        <a:pt x="31" y="1470"/>
                        <a:pt x="0" y="843"/>
                        <a:pt x="367" y="437"/>
                      </a:cubicBezTo>
                      <a:cubicBezTo>
                        <a:pt x="735" y="31"/>
                        <a:pt x="1362" y="0"/>
                        <a:pt x="1768" y="367"/>
                      </a:cubicBezTo>
                      <a:cubicBezTo>
                        <a:pt x="2174" y="735"/>
                        <a:pt x="2205" y="1362"/>
                        <a:pt x="1837" y="1768"/>
                      </a:cubicBezTo>
                    </a:path>
                  </a:pathLst>
                </a:custGeom>
                <a:solidFill>
                  <a:schemeClr val="bg1">
                    <a:lumMod val="95000"/>
                  </a:schemeClr>
                </a:solidFill>
                <a:ln>
                  <a:noFill/>
                </a:ln>
                <a:ex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grpSp>
              <p:nvGrpSpPr>
                <p:cNvPr id="30" name="ï$1ïḓè">
                  <a:extLst>
                    <a:ext uri="{FF2B5EF4-FFF2-40B4-BE49-F238E27FC236}">
                      <a16:creationId xmlns="" xmlns:a16="http://schemas.microsoft.com/office/drawing/2014/main" id="{285EF9D9-E9A3-4AD2-B338-13567D1CE6E8}"/>
                    </a:ext>
                  </a:extLst>
                </p:cNvPr>
                <p:cNvGrpSpPr/>
                <p:nvPr/>
              </p:nvGrpSpPr>
              <p:grpSpPr>
                <a:xfrm>
                  <a:off x="6512103" y="1908588"/>
                  <a:ext cx="2677247" cy="2808165"/>
                  <a:chOff x="6592906" y="1908587"/>
                  <a:chExt cx="2677247" cy="2808165"/>
                </a:xfrm>
                <a:solidFill>
                  <a:schemeClr val="bg1">
                    <a:lumMod val="85000"/>
                  </a:schemeClr>
                </a:solidFill>
              </p:grpSpPr>
              <p:sp>
                <p:nvSpPr>
                  <p:cNvPr id="31" name="îšľîdê">
                    <a:extLst>
                      <a:ext uri="{FF2B5EF4-FFF2-40B4-BE49-F238E27FC236}">
                        <a16:creationId xmlns="" xmlns:a16="http://schemas.microsoft.com/office/drawing/2014/main" id="{17A288B5-6A7B-4A4D-A573-DF7DE6AEF4CD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6592906" y="2137692"/>
                    <a:ext cx="1544818" cy="1721556"/>
                  </a:xfrm>
                  <a:custGeom>
                    <a:avLst/>
                    <a:gdLst>
                      <a:gd name="T0" fmla="*/ 494 w 1093"/>
                      <a:gd name="T1" fmla="*/ 1104 h 1217"/>
                      <a:gd name="T2" fmla="*/ 443 w 1093"/>
                      <a:gd name="T3" fmla="*/ 1055 h 1217"/>
                      <a:gd name="T4" fmla="*/ 357 w 1093"/>
                      <a:gd name="T5" fmla="*/ 1006 h 1217"/>
                      <a:gd name="T6" fmla="*/ 443 w 1093"/>
                      <a:gd name="T7" fmla="*/ 845 h 1217"/>
                      <a:gd name="T8" fmla="*/ 481 w 1093"/>
                      <a:gd name="T9" fmla="*/ 833 h 1217"/>
                      <a:gd name="T10" fmla="*/ 563 w 1093"/>
                      <a:gd name="T11" fmla="*/ 842 h 1217"/>
                      <a:gd name="T12" fmla="*/ 620 w 1093"/>
                      <a:gd name="T13" fmla="*/ 818 h 1217"/>
                      <a:gd name="T14" fmla="*/ 709 w 1093"/>
                      <a:gd name="T15" fmla="*/ 729 h 1217"/>
                      <a:gd name="T16" fmla="*/ 733 w 1093"/>
                      <a:gd name="T17" fmla="*/ 666 h 1217"/>
                      <a:gd name="T18" fmla="*/ 813 w 1093"/>
                      <a:gd name="T19" fmla="*/ 591 h 1217"/>
                      <a:gd name="T20" fmla="*/ 851 w 1093"/>
                      <a:gd name="T21" fmla="*/ 531 h 1217"/>
                      <a:gd name="T22" fmla="*/ 898 w 1093"/>
                      <a:gd name="T23" fmla="*/ 533 h 1217"/>
                      <a:gd name="T24" fmla="*/ 1017 w 1093"/>
                      <a:gd name="T25" fmla="*/ 492 h 1217"/>
                      <a:gd name="T26" fmla="*/ 967 w 1093"/>
                      <a:gd name="T27" fmla="*/ 494 h 1217"/>
                      <a:gd name="T28" fmla="*/ 930 w 1093"/>
                      <a:gd name="T29" fmla="*/ 451 h 1217"/>
                      <a:gd name="T30" fmla="*/ 855 w 1093"/>
                      <a:gd name="T31" fmla="*/ 450 h 1217"/>
                      <a:gd name="T32" fmla="*/ 905 w 1093"/>
                      <a:gd name="T33" fmla="*/ 398 h 1217"/>
                      <a:gd name="T34" fmla="*/ 1069 w 1093"/>
                      <a:gd name="T35" fmla="*/ 373 h 1217"/>
                      <a:gd name="T36" fmla="*/ 1059 w 1093"/>
                      <a:gd name="T37" fmla="*/ 304 h 1217"/>
                      <a:gd name="T38" fmla="*/ 975 w 1093"/>
                      <a:gd name="T39" fmla="*/ 240 h 1217"/>
                      <a:gd name="T40" fmla="*/ 869 w 1093"/>
                      <a:gd name="T41" fmla="*/ 221 h 1217"/>
                      <a:gd name="T42" fmla="*/ 849 w 1093"/>
                      <a:gd name="T43" fmla="*/ 170 h 1217"/>
                      <a:gd name="T44" fmla="*/ 705 w 1093"/>
                      <a:gd name="T45" fmla="*/ 142 h 1217"/>
                      <a:gd name="T46" fmla="*/ 711 w 1093"/>
                      <a:gd name="T47" fmla="*/ 193 h 1217"/>
                      <a:gd name="T48" fmla="*/ 665 w 1093"/>
                      <a:gd name="T49" fmla="*/ 306 h 1217"/>
                      <a:gd name="T50" fmla="*/ 636 w 1093"/>
                      <a:gd name="T51" fmla="*/ 365 h 1217"/>
                      <a:gd name="T52" fmla="*/ 503 w 1093"/>
                      <a:gd name="T53" fmla="*/ 264 h 1217"/>
                      <a:gd name="T54" fmla="*/ 431 w 1093"/>
                      <a:gd name="T55" fmla="*/ 215 h 1217"/>
                      <a:gd name="T56" fmla="*/ 501 w 1093"/>
                      <a:gd name="T57" fmla="*/ 137 h 1217"/>
                      <a:gd name="T58" fmla="*/ 573 w 1093"/>
                      <a:gd name="T59" fmla="*/ 95 h 1217"/>
                      <a:gd name="T60" fmla="*/ 629 w 1093"/>
                      <a:gd name="T61" fmla="*/ 68 h 1217"/>
                      <a:gd name="T62" fmla="*/ 666 w 1093"/>
                      <a:gd name="T63" fmla="*/ 23 h 1217"/>
                      <a:gd name="T64" fmla="*/ 589 w 1093"/>
                      <a:gd name="T65" fmla="*/ 53 h 1217"/>
                      <a:gd name="T66" fmla="*/ 537 w 1093"/>
                      <a:gd name="T67" fmla="*/ 34 h 1217"/>
                      <a:gd name="T68" fmla="*/ 513 w 1093"/>
                      <a:gd name="T69" fmla="*/ 11 h 1217"/>
                      <a:gd name="T70" fmla="*/ 468 w 1093"/>
                      <a:gd name="T71" fmla="*/ 47 h 1217"/>
                      <a:gd name="T72" fmla="*/ 486 w 1093"/>
                      <a:gd name="T73" fmla="*/ 57 h 1217"/>
                      <a:gd name="T74" fmla="*/ 455 w 1093"/>
                      <a:gd name="T75" fmla="*/ 75 h 1217"/>
                      <a:gd name="T76" fmla="*/ 313 w 1093"/>
                      <a:gd name="T77" fmla="*/ 134 h 1217"/>
                      <a:gd name="T78" fmla="*/ 164 w 1093"/>
                      <a:gd name="T79" fmla="*/ 174 h 1217"/>
                      <a:gd name="T80" fmla="*/ 109 w 1093"/>
                      <a:gd name="T81" fmla="*/ 217 h 1217"/>
                      <a:gd name="T82" fmla="*/ 63 w 1093"/>
                      <a:gd name="T83" fmla="*/ 410 h 1217"/>
                      <a:gd name="T84" fmla="*/ 63 w 1093"/>
                      <a:gd name="T85" fmla="*/ 457 h 1217"/>
                      <a:gd name="T86" fmla="*/ 60 w 1093"/>
                      <a:gd name="T87" fmla="*/ 612 h 1217"/>
                      <a:gd name="T88" fmla="*/ 118 w 1093"/>
                      <a:gd name="T89" fmla="*/ 837 h 1217"/>
                      <a:gd name="T90" fmla="*/ 183 w 1093"/>
                      <a:gd name="T91" fmla="*/ 938 h 1217"/>
                      <a:gd name="T92" fmla="*/ 161 w 1093"/>
                      <a:gd name="T93" fmla="*/ 857 h 1217"/>
                      <a:gd name="T94" fmla="*/ 243 w 1093"/>
                      <a:gd name="T95" fmla="*/ 1021 h 1217"/>
                      <a:gd name="T96" fmla="*/ 399 w 1093"/>
                      <a:gd name="T97" fmla="*/ 1095 h 1217"/>
                      <a:gd name="T98" fmla="*/ 552 w 1093"/>
                      <a:gd name="T99" fmla="*/ 1214 h 121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</a:cxnLst>
                    <a:rect l="0" t="0" r="r" b="b"/>
                    <a:pathLst>
                      <a:path w="1093" h="1217">
                        <a:moveTo>
                          <a:pt x="582" y="1176"/>
                        </a:moveTo>
                        <a:cubicBezTo>
                          <a:pt x="584" y="1167"/>
                          <a:pt x="594" y="1130"/>
                          <a:pt x="586" y="1124"/>
                        </a:cubicBezTo>
                        <a:cubicBezTo>
                          <a:pt x="573" y="1114"/>
                          <a:pt x="567" y="1103"/>
                          <a:pt x="543" y="1103"/>
                        </a:cubicBezTo>
                        <a:cubicBezTo>
                          <a:pt x="526" y="1104"/>
                          <a:pt x="512" y="1106"/>
                          <a:pt x="494" y="1104"/>
                        </a:cubicBezTo>
                        <a:cubicBezTo>
                          <a:pt x="510" y="1072"/>
                          <a:pt x="504" y="1046"/>
                          <a:pt x="523" y="1016"/>
                        </a:cubicBezTo>
                        <a:cubicBezTo>
                          <a:pt x="537" y="992"/>
                          <a:pt x="476" y="1003"/>
                          <a:pt x="469" y="1005"/>
                        </a:cubicBezTo>
                        <a:cubicBezTo>
                          <a:pt x="455" y="1009"/>
                          <a:pt x="458" y="1016"/>
                          <a:pt x="456" y="1029"/>
                        </a:cubicBezTo>
                        <a:cubicBezTo>
                          <a:pt x="454" y="1038"/>
                          <a:pt x="442" y="1047"/>
                          <a:pt x="443" y="1055"/>
                        </a:cubicBezTo>
                        <a:cubicBezTo>
                          <a:pt x="437" y="1053"/>
                          <a:pt x="430" y="1054"/>
                          <a:pt x="423" y="1055"/>
                        </a:cubicBezTo>
                        <a:cubicBezTo>
                          <a:pt x="413" y="1056"/>
                          <a:pt x="403" y="1057"/>
                          <a:pt x="396" y="1051"/>
                        </a:cubicBezTo>
                        <a:cubicBezTo>
                          <a:pt x="384" y="1042"/>
                          <a:pt x="376" y="1056"/>
                          <a:pt x="367" y="1041"/>
                        </a:cubicBezTo>
                        <a:cubicBezTo>
                          <a:pt x="362" y="1031"/>
                          <a:pt x="363" y="1016"/>
                          <a:pt x="357" y="1006"/>
                        </a:cubicBezTo>
                        <a:cubicBezTo>
                          <a:pt x="344" y="986"/>
                          <a:pt x="339" y="945"/>
                          <a:pt x="353" y="925"/>
                        </a:cubicBezTo>
                        <a:cubicBezTo>
                          <a:pt x="365" y="907"/>
                          <a:pt x="345" y="889"/>
                          <a:pt x="364" y="874"/>
                        </a:cubicBezTo>
                        <a:cubicBezTo>
                          <a:pt x="373" y="867"/>
                          <a:pt x="382" y="842"/>
                          <a:pt x="382" y="828"/>
                        </a:cubicBezTo>
                        <a:cubicBezTo>
                          <a:pt x="398" y="827"/>
                          <a:pt x="429" y="844"/>
                          <a:pt x="443" y="845"/>
                        </a:cubicBezTo>
                        <a:cubicBezTo>
                          <a:pt x="447" y="855"/>
                          <a:pt x="468" y="864"/>
                          <a:pt x="470" y="850"/>
                        </a:cubicBezTo>
                        <a:cubicBezTo>
                          <a:pt x="475" y="854"/>
                          <a:pt x="480" y="862"/>
                          <a:pt x="487" y="856"/>
                        </a:cubicBezTo>
                        <a:cubicBezTo>
                          <a:pt x="487" y="851"/>
                          <a:pt x="484" y="848"/>
                          <a:pt x="479" y="847"/>
                        </a:cubicBezTo>
                        <a:cubicBezTo>
                          <a:pt x="482" y="842"/>
                          <a:pt x="482" y="838"/>
                          <a:pt x="481" y="833"/>
                        </a:cubicBezTo>
                        <a:cubicBezTo>
                          <a:pt x="491" y="827"/>
                          <a:pt x="501" y="835"/>
                          <a:pt x="508" y="836"/>
                        </a:cubicBezTo>
                        <a:cubicBezTo>
                          <a:pt x="515" y="832"/>
                          <a:pt x="522" y="834"/>
                          <a:pt x="529" y="835"/>
                        </a:cubicBezTo>
                        <a:cubicBezTo>
                          <a:pt x="534" y="836"/>
                          <a:pt x="547" y="828"/>
                          <a:pt x="552" y="826"/>
                        </a:cubicBezTo>
                        <a:cubicBezTo>
                          <a:pt x="550" y="839"/>
                          <a:pt x="556" y="847"/>
                          <a:pt x="563" y="842"/>
                        </a:cubicBezTo>
                        <a:cubicBezTo>
                          <a:pt x="576" y="833"/>
                          <a:pt x="578" y="847"/>
                          <a:pt x="587" y="855"/>
                        </a:cubicBezTo>
                        <a:cubicBezTo>
                          <a:pt x="600" y="867"/>
                          <a:pt x="583" y="894"/>
                          <a:pt x="608" y="908"/>
                        </a:cubicBezTo>
                        <a:cubicBezTo>
                          <a:pt x="606" y="919"/>
                          <a:pt x="622" y="947"/>
                          <a:pt x="627" y="947"/>
                        </a:cubicBezTo>
                        <a:cubicBezTo>
                          <a:pt x="671" y="941"/>
                          <a:pt x="613" y="844"/>
                          <a:pt x="620" y="818"/>
                        </a:cubicBezTo>
                        <a:cubicBezTo>
                          <a:pt x="625" y="801"/>
                          <a:pt x="632" y="793"/>
                          <a:pt x="647" y="784"/>
                        </a:cubicBezTo>
                        <a:cubicBezTo>
                          <a:pt x="660" y="777"/>
                          <a:pt x="646" y="748"/>
                          <a:pt x="659" y="744"/>
                        </a:cubicBezTo>
                        <a:cubicBezTo>
                          <a:pt x="672" y="739"/>
                          <a:pt x="693" y="746"/>
                          <a:pt x="706" y="741"/>
                        </a:cubicBezTo>
                        <a:cubicBezTo>
                          <a:pt x="713" y="738"/>
                          <a:pt x="718" y="734"/>
                          <a:pt x="709" y="729"/>
                        </a:cubicBezTo>
                        <a:cubicBezTo>
                          <a:pt x="711" y="726"/>
                          <a:pt x="727" y="716"/>
                          <a:pt x="728" y="716"/>
                        </a:cubicBezTo>
                        <a:cubicBezTo>
                          <a:pt x="727" y="706"/>
                          <a:pt x="712" y="690"/>
                          <a:pt x="713" y="683"/>
                        </a:cubicBezTo>
                        <a:cubicBezTo>
                          <a:pt x="715" y="684"/>
                          <a:pt x="720" y="680"/>
                          <a:pt x="720" y="682"/>
                        </a:cubicBezTo>
                        <a:cubicBezTo>
                          <a:pt x="722" y="688"/>
                          <a:pt x="733" y="667"/>
                          <a:pt x="733" y="666"/>
                        </a:cubicBezTo>
                        <a:cubicBezTo>
                          <a:pt x="741" y="653"/>
                          <a:pt x="721" y="645"/>
                          <a:pt x="725" y="634"/>
                        </a:cubicBezTo>
                        <a:cubicBezTo>
                          <a:pt x="731" y="636"/>
                          <a:pt x="749" y="641"/>
                          <a:pt x="753" y="632"/>
                        </a:cubicBezTo>
                        <a:cubicBezTo>
                          <a:pt x="757" y="622"/>
                          <a:pt x="745" y="573"/>
                          <a:pt x="740" y="574"/>
                        </a:cubicBezTo>
                        <a:cubicBezTo>
                          <a:pt x="756" y="555"/>
                          <a:pt x="798" y="606"/>
                          <a:pt x="813" y="591"/>
                        </a:cubicBezTo>
                        <a:cubicBezTo>
                          <a:pt x="826" y="592"/>
                          <a:pt x="832" y="593"/>
                          <a:pt x="832" y="580"/>
                        </a:cubicBezTo>
                        <a:cubicBezTo>
                          <a:pt x="827" y="574"/>
                          <a:pt x="818" y="580"/>
                          <a:pt x="814" y="572"/>
                        </a:cubicBezTo>
                        <a:cubicBezTo>
                          <a:pt x="817" y="558"/>
                          <a:pt x="827" y="552"/>
                          <a:pt x="842" y="547"/>
                        </a:cubicBezTo>
                        <a:cubicBezTo>
                          <a:pt x="847" y="545"/>
                          <a:pt x="848" y="536"/>
                          <a:pt x="851" y="531"/>
                        </a:cubicBezTo>
                        <a:cubicBezTo>
                          <a:pt x="859" y="530"/>
                          <a:pt x="865" y="524"/>
                          <a:pt x="873" y="521"/>
                        </a:cubicBezTo>
                        <a:cubicBezTo>
                          <a:pt x="895" y="513"/>
                          <a:pt x="880" y="515"/>
                          <a:pt x="887" y="512"/>
                        </a:cubicBezTo>
                        <a:cubicBezTo>
                          <a:pt x="888" y="511"/>
                          <a:pt x="924" y="508"/>
                          <a:pt x="922" y="505"/>
                        </a:cubicBezTo>
                        <a:cubicBezTo>
                          <a:pt x="925" y="511"/>
                          <a:pt x="897" y="520"/>
                          <a:pt x="898" y="533"/>
                        </a:cubicBezTo>
                        <a:cubicBezTo>
                          <a:pt x="901" y="553"/>
                          <a:pt x="924" y="528"/>
                          <a:pt x="937" y="525"/>
                        </a:cubicBezTo>
                        <a:cubicBezTo>
                          <a:pt x="947" y="503"/>
                          <a:pt x="975" y="515"/>
                          <a:pt x="998" y="510"/>
                        </a:cubicBezTo>
                        <a:cubicBezTo>
                          <a:pt x="1000" y="503"/>
                          <a:pt x="992" y="506"/>
                          <a:pt x="993" y="500"/>
                        </a:cubicBezTo>
                        <a:cubicBezTo>
                          <a:pt x="1004" y="502"/>
                          <a:pt x="1013" y="497"/>
                          <a:pt x="1017" y="492"/>
                        </a:cubicBezTo>
                        <a:cubicBezTo>
                          <a:pt x="1020" y="488"/>
                          <a:pt x="1018" y="483"/>
                          <a:pt x="1008" y="484"/>
                        </a:cubicBezTo>
                        <a:cubicBezTo>
                          <a:pt x="1008" y="479"/>
                          <a:pt x="997" y="435"/>
                          <a:pt x="981" y="455"/>
                        </a:cubicBezTo>
                        <a:cubicBezTo>
                          <a:pt x="973" y="465"/>
                          <a:pt x="987" y="484"/>
                          <a:pt x="987" y="495"/>
                        </a:cubicBezTo>
                        <a:cubicBezTo>
                          <a:pt x="980" y="493"/>
                          <a:pt x="974" y="494"/>
                          <a:pt x="967" y="494"/>
                        </a:cubicBezTo>
                        <a:cubicBezTo>
                          <a:pt x="962" y="494"/>
                          <a:pt x="957" y="495"/>
                          <a:pt x="952" y="494"/>
                        </a:cubicBezTo>
                        <a:cubicBezTo>
                          <a:pt x="948" y="487"/>
                          <a:pt x="945" y="487"/>
                          <a:pt x="937" y="484"/>
                        </a:cubicBezTo>
                        <a:cubicBezTo>
                          <a:pt x="931" y="482"/>
                          <a:pt x="925" y="465"/>
                          <a:pt x="922" y="466"/>
                        </a:cubicBezTo>
                        <a:cubicBezTo>
                          <a:pt x="925" y="461"/>
                          <a:pt x="928" y="456"/>
                          <a:pt x="930" y="451"/>
                        </a:cubicBezTo>
                        <a:cubicBezTo>
                          <a:pt x="929" y="450"/>
                          <a:pt x="911" y="447"/>
                          <a:pt x="906" y="447"/>
                        </a:cubicBezTo>
                        <a:cubicBezTo>
                          <a:pt x="917" y="447"/>
                          <a:pt x="950" y="440"/>
                          <a:pt x="934" y="425"/>
                        </a:cubicBezTo>
                        <a:cubicBezTo>
                          <a:pt x="922" y="414"/>
                          <a:pt x="904" y="426"/>
                          <a:pt x="891" y="431"/>
                        </a:cubicBezTo>
                        <a:cubicBezTo>
                          <a:pt x="878" y="435"/>
                          <a:pt x="866" y="442"/>
                          <a:pt x="855" y="450"/>
                        </a:cubicBezTo>
                        <a:cubicBezTo>
                          <a:pt x="851" y="452"/>
                          <a:pt x="837" y="451"/>
                          <a:pt x="830" y="453"/>
                        </a:cubicBezTo>
                        <a:cubicBezTo>
                          <a:pt x="830" y="445"/>
                          <a:pt x="854" y="429"/>
                          <a:pt x="860" y="425"/>
                        </a:cubicBezTo>
                        <a:cubicBezTo>
                          <a:pt x="872" y="419"/>
                          <a:pt x="880" y="423"/>
                          <a:pt x="887" y="410"/>
                        </a:cubicBezTo>
                        <a:cubicBezTo>
                          <a:pt x="889" y="400"/>
                          <a:pt x="895" y="396"/>
                          <a:pt x="905" y="398"/>
                        </a:cubicBezTo>
                        <a:cubicBezTo>
                          <a:pt x="918" y="397"/>
                          <a:pt x="937" y="389"/>
                          <a:pt x="952" y="390"/>
                        </a:cubicBezTo>
                        <a:cubicBezTo>
                          <a:pt x="976" y="392"/>
                          <a:pt x="996" y="402"/>
                          <a:pt x="1017" y="396"/>
                        </a:cubicBezTo>
                        <a:cubicBezTo>
                          <a:pt x="1027" y="392"/>
                          <a:pt x="1034" y="383"/>
                          <a:pt x="1041" y="375"/>
                        </a:cubicBezTo>
                        <a:cubicBezTo>
                          <a:pt x="1050" y="375"/>
                          <a:pt x="1060" y="374"/>
                          <a:pt x="1069" y="373"/>
                        </a:cubicBezTo>
                        <a:cubicBezTo>
                          <a:pt x="1082" y="372"/>
                          <a:pt x="1093" y="361"/>
                          <a:pt x="1089" y="351"/>
                        </a:cubicBezTo>
                        <a:cubicBezTo>
                          <a:pt x="1085" y="342"/>
                          <a:pt x="1090" y="311"/>
                          <a:pt x="1066" y="324"/>
                        </a:cubicBezTo>
                        <a:cubicBezTo>
                          <a:pt x="1062" y="323"/>
                          <a:pt x="1063" y="309"/>
                          <a:pt x="1047" y="311"/>
                        </a:cubicBezTo>
                        <a:cubicBezTo>
                          <a:pt x="1051" y="309"/>
                          <a:pt x="1056" y="307"/>
                          <a:pt x="1059" y="304"/>
                        </a:cubicBezTo>
                        <a:cubicBezTo>
                          <a:pt x="1055" y="294"/>
                          <a:pt x="1012" y="291"/>
                          <a:pt x="1002" y="295"/>
                        </a:cubicBezTo>
                        <a:cubicBezTo>
                          <a:pt x="1000" y="290"/>
                          <a:pt x="1008" y="279"/>
                          <a:pt x="996" y="270"/>
                        </a:cubicBezTo>
                        <a:cubicBezTo>
                          <a:pt x="990" y="266"/>
                          <a:pt x="972" y="266"/>
                          <a:pt x="974" y="255"/>
                        </a:cubicBezTo>
                        <a:cubicBezTo>
                          <a:pt x="984" y="265"/>
                          <a:pt x="998" y="248"/>
                          <a:pt x="975" y="240"/>
                        </a:cubicBezTo>
                        <a:cubicBezTo>
                          <a:pt x="975" y="236"/>
                          <a:pt x="992" y="239"/>
                          <a:pt x="975" y="228"/>
                        </a:cubicBezTo>
                        <a:cubicBezTo>
                          <a:pt x="971" y="226"/>
                          <a:pt x="958" y="218"/>
                          <a:pt x="960" y="213"/>
                        </a:cubicBezTo>
                        <a:cubicBezTo>
                          <a:pt x="965" y="204"/>
                          <a:pt x="927" y="169"/>
                          <a:pt x="917" y="208"/>
                        </a:cubicBezTo>
                        <a:cubicBezTo>
                          <a:pt x="915" y="213"/>
                          <a:pt x="873" y="228"/>
                          <a:pt x="869" y="221"/>
                        </a:cubicBezTo>
                        <a:cubicBezTo>
                          <a:pt x="864" y="209"/>
                          <a:pt x="861" y="216"/>
                          <a:pt x="855" y="217"/>
                        </a:cubicBezTo>
                        <a:cubicBezTo>
                          <a:pt x="852" y="219"/>
                          <a:pt x="845" y="216"/>
                          <a:pt x="839" y="212"/>
                        </a:cubicBezTo>
                        <a:cubicBezTo>
                          <a:pt x="837" y="206"/>
                          <a:pt x="850" y="208"/>
                          <a:pt x="846" y="191"/>
                        </a:cubicBezTo>
                        <a:cubicBezTo>
                          <a:pt x="843" y="176"/>
                          <a:pt x="841" y="182"/>
                          <a:pt x="849" y="170"/>
                        </a:cubicBezTo>
                        <a:cubicBezTo>
                          <a:pt x="855" y="160"/>
                          <a:pt x="806" y="168"/>
                          <a:pt x="810" y="152"/>
                        </a:cubicBezTo>
                        <a:cubicBezTo>
                          <a:pt x="798" y="145"/>
                          <a:pt x="785" y="132"/>
                          <a:pt x="770" y="137"/>
                        </a:cubicBezTo>
                        <a:cubicBezTo>
                          <a:pt x="758" y="142"/>
                          <a:pt x="748" y="151"/>
                          <a:pt x="735" y="147"/>
                        </a:cubicBezTo>
                        <a:cubicBezTo>
                          <a:pt x="726" y="145"/>
                          <a:pt x="713" y="133"/>
                          <a:pt x="705" y="142"/>
                        </a:cubicBezTo>
                        <a:cubicBezTo>
                          <a:pt x="699" y="148"/>
                          <a:pt x="699" y="157"/>
                          <a:pt x="709" y="160"/>
                        </a:cubicBezTo>
                        <a:cubicBezTo>
                          <a:pt x="704" y="166"/>
                          <a:pt x="700" y="171"/>
                          <a:pt x="696" y="178"/>
                        </a:cubicBezTo>
                        <a:cubicBezTo>
                          <a:pt x="700" y="180"/>
                          <a:pt x="703" y="180"/>
                          <a:pt x="707" y="179"/>
                        </a:cubicBezTo>
                        <a:cubicBezTo>
                          <a:pt x="706" y="184"/>
                          <a:pt x="707" y="189"/>
                          <a:pt x="711" y="193"/>
                        </a:cubicBezTo>
                        <a:cubicBezTo>
                          <a:pt x="708" y="197"/>
                          <a:pt x="708" y="204"/>
                          <a:pt x="704" y="206"/>
                        </a:cubicBezTo>
                        <a:cubicBezTo>
                          <a:pt x="700" y="221"/>
                          <a:pt x="679" y="220"/>
                          <a:pt x="700" y="231"/>
                        </a:cubicBezTo>
                        <a:cubicBezTo>
                          <a:pt x="716" y="240"/>
                          <a:pt x="743" y="258"/>
                          <a:pt x="733" y="278"/>
                        </a:cubicBezTo>
                        <a:cubicBezTo>
                          <a:pt x="726" y="293"/>
                          <a:pt x="682" y="303"/>
                          <a:pt x="665" y="306"/>
                        </a:cubicBezTo>
                        <a:cubicBezTo>
                          <a:pt x="663" y="321"/>
                          <a:pt x="673" y="321"/>
                          <a:pt x="673" y="335"/>
                        </a:cubicBezTo>
                        <a:cubicBezTo>
                          <a:pt x="673" y="343"/>
                          <a:pt x="678" y="352"/>
                          <a:pt x="678" y="360"/>
                        </a:cubicBezTo>
                        <a:cubicBezTo>
                          <a:pt x="676" y="378"/>
                          <a:pt x="669" y="370"/>
                          <a:pt x="661" y="378"/>
                        </a:cubicBezTo>
                        <a:cubicBezTo>
                          <a:pt x="651" y="388"/>
                          <a:pt x="644" y="369"/>
                          <a:pt x="636" y="365"/>
                        </a:cubicBezTo>
                        <a:cubicBezTo>
                          <a:pt x="623" y="359"/>
                          <a:pt x="620" y="350"/>
                          <a:pt x="621" y="337"/>
                        </a:cubicBezTo>
                        <a:cubicBezTo>
                          <a:pt x="622" y="325"/>
                          <a:pt x="626" y="303"/>
                          <a:pt x="612" y="301"/>
                        </a:cubicBezTo>
                        <a:cubicBezTo>
                          <a:pt x="588" y="296"/>
                          <a:pt x="558" y="304"/>
                          <a:pt x="536" y="288"/>
                        </a:cubicBezTo>
                        <a:cubicBezTo>
                          <a:pt x="526" y="281"/>
                          <a:pt x="518" y="266"/>
                          <a:pt x="503" y="264"/>
                        </a:cubicBezTo>
                        <a:cubicBezTo>
                          <a:pt x="496" y="262"/>
                          <a:pt x="486" y="271"/>
                          <a:pt x="480" y="273"/>
                        </a:cubicBezTo>
                        <a:cubicBezTo>
                          <a:pt x="475" y="275"/>
                          <a:pt x="467" y="271"/>
                          <a:pt x="464" y="276"/>
                        </a:cubicBezTo>
                        <a:cubicBezTo>
                          <a:pt x="468" y="269"/>
                          <a:pt x="462" y="241"/>
                          <a:pt x="446" y="241"/>
                        </a:cubicBezTo>
                        <a:cubicBezTo>
                          <a:pt x="430" y="242"/>
                          <a:pt x="427" y="222"/>
                          <a:pt x="431" y="215"/>
                        </a:cubicBezTo>
                        <a:cubicBezTo>
                          <a:pt x="435" y="206"/>
                          <a:pt x="464" y="196"/>
                          <a:pt x="465" y="188"/>
                        </a:cubicBezTo>
                        <a:cubicBezTo>
                          <a:pt x="465" y="185"/>
                          <a:pt x="495" y="162"/>
                          <a:pt x="485" y="162"/>
                        </a:cubicBezTo>
                        <a:cubicBezTo>
                          <a:pt x="515" y="152"/>
                          <a:pt x="509" y="152"/>
                          <a:pt x="482" y="145"/>
                        </a:cubicBezTo>
                        <a:cubicBezTo>
                          <a:pt x="485" y="142"/>
                          <a:pt x="493" y="136"/>
                          <a:pt x="501" y="137"/>
                        </a:cubicBezTo>
                        <a:cubicBezTo>
                          <a:pt x="515" y="138"/>
                          <a:pt x="528" y="145"/>
                          <a:pt x="522" y="131"/>
                        </a:cubicBezTo>
                        <a:cubicBezTo>
                          <a:pt x="541" y="137"/>
                          <a:pt x="562" y="123"/>
                          <a:pt x="568" y="105"/>
                        </a:cubicBezTo>
                        <a:cubicBezTo>
                          <a:pt x="563" y="103"/>
                          <a:pt x="524" y="103"/>
                          <a:pt x="527" y="96"/>
                        </a:cubicBezTo>
                        <a:cubicBezTo>
                          <a:pt x="542" y="101"/>
                          <a:pt x="559" y="106"/>
                          <a:pt x="573" y="95"/>
                        </a:cubicBezTo>
                        <a:cubicBezTo>
                          <a:pt x="585" y="86"/>
                          <a:pt x="593" y="83"/>
                          <a:pt x="579" y="78"/>
                        </a:cubicBezTo>
                        <a:cubicBezTo>
                          <a:pt x="593" y="74"/>
                          <a:pt x="608" y="73"/>
                          <a:pt x="623" y="75"/>
                        </a:cubicBezTo>
                        <a:cubicBezTo>
                          <a:pt x="621" y="68"/>
                          <a:pt x="616" y="65"/>
                          <a:pt x="609" y="65"/>
                        </a:cubicBezTo>
                        <a:cubicBezTo>
                          <a:pt x="616" y="59"/>
                          <a:pt x="623" y="67"/>
                          <a:pt x="629" y="68"/>
                        </a:cubicBezTo>
                        <a:cubicBezTo>
                          <a:pt x="641" y="70"/>
                          <a:pt x="650" y="65"/>
                          <a:pt x="658" y="57"/>
                        </a:cubicBezTo>
                        <a:cubicBezTo>
                          <a:pt x="676" y="36"/>
                          <a:pt x="636" y="45"/>
                          <a:pt x="643" y="28"/>
                        </a:cubicBezTo>
                        <a:cubicBezTo>
                          <a:pt x="645" y="26"/>
                          <a:pt x="653" y="26"/>
                          <a:pt x="656" y="27"/>
                        </a:cubicBezTo>
                        <a:cubicBezTo>
                          <a:pt x="661" y="29"/>
                          <a:pt x="665" y="30"/>
                          <a:pt x="666" y="23"/>
                        </a:cubicBezTo>
                        <a:cubicBezTo>
                          <a:pt x="668" y="12"/>
                          <a:pt x="657" y="15"/>
                          <a:pt x="648" y="12"/>
                        </a:cubicBezTo>
                        <a:cubicBezTo>
                          <a:pt x="634" y="9"/>
                          <a:pt x="587" y="22"/>
                          <a:pt x="617" y="27"/>
                        </a:cubicBezTo>
                        <a:cubicBezTo>
                          <a:pt x="612" y="30"/>
                          <a:pt x="608" y="33"/>
                          <a:pt x="602" y="34"/>
                        </a:cubicBezTo>
                        <a:cubicBezTo>
                          <a:pt x="599" y="41"/>
                          <a:pt x="595" y="47"/>
                          <a:pt x="589" y="53"/>
                        </a:cubicBezTo>
                        <a:cubicBezTo>
                          <a:pt x="579" y="64"/>
                          <a:pt x="569" y="67"/>
                          <a:pt x="560" y="53"/>
                        </a:cubicBezTo>
                        <a:cubicBezTo>
                          <a:pt x="561" y="50"/>
                          <a:pt x="581" y="25"/>
                          <a:pt x="557" y="33"/>
                        </a:cubicBezTo>
                        <a:cubicBezTo>
                          <a:pt x="548" y="36"/>
                          <a:pt x="542" y="46"/>
                          <a:pt x="534" y="51"/>
                        </a:cubicBezTo>
                        <a:cubicBezTo>
                          <a:pt x="539" y="45"/>
                          <a:pt x="529" y="37"/>
                          <a:pt x="537" y="34"/>
                        </a:cubicBezTo>
                        <a:cubicBezTo>
                          <a:pt x="534" y="30"/>
                          <a:pt x="528" y="32"/>
                          <a:pt x="523" y="33"/>
                        </a:cubicBezTo>
                        <a:cubicBezTo>
                          <a:pt x="519" y="35"/>
                          <a:pt x="516" y="36"/>
                          <a:pt x="514" y="35"/>
                        </a:cubicBezTo>
                        <a:cubicBezTo>
                          <a:pt x="513" y="26"/>
                          <a:pt x="524" y="31"/>
                          <a:pt x="526" y="24"/>
                        </a:cubicBezTo>
                        <a:cubicBezTo>
                          <a:pt x="521" y="16"/>
                          <a:pt x="511" y="22"/>
                          <a:pt x="513" y="11"/>
                        </a:cubicBezTo>
                        <a:cubicBezTo>
                          <a:pt x="516" y="0"/>
                          <a:pt x="492" y="9"/>
                          <a:pt x="489" y="10"/>
                        </a:cubicBezTo>
                        <a:cubicBezTo>
                          <a:pt x="478" y="15"/>
                          <a:pt x="472" y="25"/>
                          <a:pt x="461" y="32"/>
                        </a:cubicBezTo>
                        <a:cubicBezTo>
                          <a:pt x="463" y="34"/>
                          <a:pt x="465" y="35"/>
                          <a:pt x="468" y="34"/>
                        </a:cubicBezTo>
                        <a:cubicBezTo>
                          <a:pt x="467" y="38"/>
                          <a:pt x="453" y="46"/>
                          <a:pt x="468" y="47"/>
                        </a:cubicBezTo>
                        <a:cubicBezTo>
                          <a:pt x="474" y="48"/>
                          <a:pt x="480" y="47"/>
                          <a:pt x="486" y="45"/>
                        </a:cubicBezTo>
                        <a:cubicBezTo>
                          <a:pt x="491" y="44"/>
                          <a:pt x="496" y="43"/>
                          <a:pt x="501" y="43"/>
                        </a:cubicBezTo>
                        <a:cubicBezTo>
                          <a:pt x="501" y="46"/>
                          <a:pt x="480" y="54"/>
                          <a:pt x="479" y="55"/>
                        </a:cubicBezTo>
                        <a:cubicBezTo>
                          <a:pt x="479" y="59"/>
                          <a:pt x="483" y="58"/>
                          <a:pt x="486" y="57"/>
                        </a:cubicBezTo>
                        <a:cubicBezTo>
                          <a:pt x="488" y="56"/>
                          <a:pt x="490" y="56"/>
                          <a:pt x="492" y="56"/>
                        </a:cubicBezTo>
                        <a:cubicBezTo>
                          <a:pt x="487" y="65"/>
                          <a:pt x="472" y="68"/>
                          <a:pt x="465" y="73"/>
                        </a:cubicBezTo>
                        <a:cubicBezTo>
                          <a:pt x="453" y="81"/>
                          <a:pt x="464" y="81"/>
                          <a:pt x="458" y="89"/>
                        </a:cubicBezTo>
                        <a:cubicBezTo>
                          <a:pt x="445" y="91"/>
                          <a:pt x="453" y="80"/>
                          <a:pt x="455" y="75"/>
                        </a:cubicBezTo>
                        <a:cubicBezTo>
                          <a:pt x="447" y="73"/>
                          <a:pt x="423" y="73"/>
                          <a:pt x="425" y="86"/>
                        </a:cubicBezTo>
                        <a:cubicBezTo>
                          <a:pt x="416" y="91"/>
                          <a:pt x="379" y="109"/>
                          <a:pt x="370" y="104"/>
                        </a:cubicBezTo>
                        <a:cubicBezTo>
                          <a:pt x="350" y="93"/>
                          <a:pt x="324" y="121"/>
                          <a:pt x="312" y="135"/>
                        </a:cubicBezTo>
                        <a:cubicBezTo>
                          <a:pt x="313" y="135"/>
                          <a:pt x="313" y="134"/>
                          <a:pt x="313" y="134"/>
                        </a:cubicBezTo>
                        <a:cubicBezTo>
                          <a:pt x="287" y="133"/>
                          <a:pt x="273" y="156"/>
                          <a:pt x="249" y="160"/>
                        </a:cubicBezTo>
                        <a:cubicBezTo>
                          <a:pt x="254" y="155"/>
                          <a:pt x="259" y="151"/>
                          <a:pt x="264" y="147"/>
                        </a:cubicBezTo>
                        <a:cubicBezTo>
                          <a:pt x="254" y="140"/>
                          <a:pt x="212" y="176"/>
                          <a:pt x="205" y="184"/>
                        </a:cubicBezTo>
                        <a:cubicBezTo>
                          <a:pt x="175" y="217"/>
                          <a:pt x="196" y="178"/>
                          <a:pt x="164" y="174"/>
                        </a:cubicBezTo>
                        <a:cubicBezTo>
                          <a:pt x="160" y="178"/>
                          <a:pt x="170" y="181"/>
                          <a:pt x="169" y="187"/>
                        </a:cubicBezTo>
                        <a:cubicBezTo>
                          <a:pt x="163" y="187"/>
                          <a:pt x="148" y="194"/>
                          <a:pt x="143" y="196"/>
                        </a:cubicBezTo>
                        <a:cubicBezTo>
                          <a:pt x="137" y="199"/>
                          <a:pt x="124" y="202"/>
                          <a:pt x="115" y="208"/>
                        </a:cubicBezTo>
                        <a:cubicBezTo>
                          <a:pt x="113" y="211"/>
                          <a:pt x="111" y="214"/>
                          <a:pt x="109" y="217"/>
                        </a:cubicBezTo>
                        <a:cubicBezTo>
                          <a:pt x="108" y="217"/>
                          <a:pt x="108" y="218"/>
                          <a:pt x="108" y="218"/>
                        </a:cubicBezTo>
                        <a:cubicBezTo>
                          <a:pt x="65" y="272"/>
                          <a:pt x="29" y="328"/>
                          <a:pt x="0" y="387"/>
                        </a:cubicBezTo>
                        <a:cubicBezTo>
                          <a:pt x="13" y="387"/>
                          <a:pt x="27" y="387"/>
                          <a:pt x="30" y="390"/>
                        </a:cubicBezTo>
                        <a:cubicBezTo>
                          <a:pt x="24" y="405"/>
                          <a:pt x="64" y="401"/>
                          <a:pt x="63" y="410"/>
                        </a:cubicBezTo>
                        <a:cubicBezTo>
                          <a:pt x="67" y="408"/>
                          <a:pt x="60" y="428"/>
                          <a:pt x="61" y="428"/>
                        </a:cubicBezTo>
                        <a:cubicBezTo>
                          <a:pt x="58" y="435"/>
                          <a:pt x="56" y="443"/>
                          <a:pt x="55" y="449"/>
                        </a:cubicBezTo>
                        <a:cubicBezTo>
                          <a:pt x="63" y="446"/>
                          <a:pt x="57" y="433"/>
                          <a:pt x="65" y="430"/>
                        </a:cubicBezTo>
                        <a:cubicBezTo>
                          <a:pt x="65" y="433"/>
                          <a:pt x="64" y="456"/>
                          <a:pt x="63" y="457"/>
                        </a:cubicBezTo>
                        <a:cubicBezTo>
                          <a:pt x="65" y="469"/>
                          <a:pt x="54" y="503"/>
                          <a:pt x="58" y="508"/>
                        </a:cubicBezTo>
                        <a:cubicBezTo>
                          <a:pt x="60" y="512"/>
                          <a:pt x="73" y="527"/>
                          <a:pt x="70" y="531"/>
                        </a:cubicBezTo>
                        <a:cubicBezTo>
                          <a:pt x="65" y="538"/>
                          <a:pt x="69" y="562"/>
                          <a:pt x="67" y="572"/>
                        </a:cubicBezTo>
                        <a:cubicBezTo>
                          <a:pt x="65" y="585"/>
                          <a:pt x="61" y="598"/>
                          <a:pt x="60" y="612"/>
                        </a:cubicBezTo>
                        <a:cubicBezTo>
                          <a:pt x="57" y="632"/>
                          <a:pt x="52" y="656"/>
                          <a:pt x="55" y="677"/>
                        </a:cubicBezTo>
                        <a:cubicBezTo>
                          <a:pt x="59" y="703"/>
                          <a:pt x="67" y="727"/>
                          <a:pt x="75" y="752"/>
                        </a:cubicBezTo>
                        <a:cubicBezTo>
                          <a:pt x="80" y="770"/>
                          <a:pt x="89" y="759"/>
                          <a:pt x="96" y="774"/>
                        </a:cubicBezTo>
                        <a:cubicBezTo>
                          <a:pt x="104" y="792"/>
                          <a:pt x="109" y="817"/>
                          <a:pt x="118" y="837"/>
                        </a:cubicBezTo>
                        <a:cubicBezTo>
                          <a:pt x="121" y="844"/>
                          <a:pt x="146" y="878"/>
                          <a:pt x="126" y="875"/>
                        </a:cubicBezTo>
                        <a:cubicBezTo>
                          <a:pt x="124" y="896"/>
                          <a:pt x="156" y="897"/>
                          <a:pt x="158" y="916"/>
                        </a:cubicBezTo>
                        <a:cubicBezTo>
                          <a:pt x="160" y="938"/>
                          <a:pt x="178" y="945"/>
                          <a:pt x="185" y="966"/>
                        </a:cubicBezTo>
                        <a:cubicBezTo>
                          <a:pt x="202" y="967"/>
                          <a:pt x="183" y="942"/>
                          <a:pt x="183" y="938"/>
                        </a:cubicBezTo>
                        <a:cubicBezTo>
                          <a:pt x="173" y="937"/>
                          <a:pt x="167" y="909"/>
                          <a:pt x="166" y="897"/>
                        </a:cubicBezTo>
                        <a:cubicBezTo>
                          <a:pt x="155" y="892"/>
                          <a:pt x="150" y="870"/>
                          <a:pt x="145" y="861"/>
                        </a:cubicBezTo>
                        <a:cubicBezTo>
                          <a:pt x="136" y="845"/>
                          <a:pt x="127" y="831"/>
                          <a:pt x="129" y="811"/>
                        </a:cubicBezTo>
                        <a:cubicBezTo>
                          <a:pt x="150" y="817"/>
                          <a:pt x="154" y="836"/>
                          <a:pt x="161" y="857"/>
                        </a:cubicBezTo>
                        <a:cubicBezTo>
                          <a:pt x="165" y="866"/>
                          <a:pt x="170" y="882"/>
                          <a:pt x="175" y="887"/>
                        </a:cubicBezTo>
                        <a:cubicBezTo>
                          <a:pt x="187" y="897"/>
                          <a:pt x="188" y="903"/>
                          <a:pt x="189" y="916"/>
                        </a:cubicBezTo>
                        <a:cubicBezTo>
                          <a:pt x="213" y="929"/>
                          <a:pt x="227" y="965"/>
                          <a:pt x="238" y="987"/>
                        </a:cubicBezTo>
                        <a:cubicBezTo>
                          <a:pt x="245" y="1000"/>
                          <a:pt x="235" y="1008"/>
                          <a:pt x="243" y="1021"/>
                        </a:cubicBezTo>
                        <a:cubicBezTo>
                          <a:pt x="250" y="1032"/>
                          <a:pt x="264" y="1037"/>
                          <a:pt x="269" y="1050"/>
                        </a:cubicBezTo>
                        <a:cubicBezTo>
                          <a:pt x="292" y="1057"/>
                          <a:pt x="314" y="1073"/>
                          <a:pt x="334" y="1085"/>
                        </a:cubicBezTo>
                        <a:cubicBezTo>
                          <a:pt x="346" y="1091"/>
                          <a:pt x="357" y="1099"/>
                          <a:pt x="370" y="1102"/>
                        </a:cubicBezTo>
                        <a:cubicBezTo>
                          <a:pt x="381" y="1105"/>
                          <a:pt x="389" y="1095"/>
                          <a:pt x="399" y="1095"/>
                        </a:cubicBezTo>
                        <a:cubicBezTo>
                          <a:pt x="419" y="1095"/>
                          <a:pt x="438" y="1128"/>
                          <a:pt x="453" y="1139"/>
                        </a:cubicBezTo>
                        <a:cubicBezTo>
                          <a:pt x="460" y="1139"/>
                          <a:pt x="513" y="1161"/>
                          <a:pt x="513" y="1153"/>
                        </a:cubicBezTo>
                        <a:cubicBezTo>
                          <a:pt x="516" y="1153"/>
                          <a:pt x="540" y="1191"/>
                          <a:pt x="548" y="1195"/>
                        </a:cubicBezTo>
                        <a:cubicBezTo>
                          <a:pt x="550" y="1204"/>
                          <a:pt x="542" y="1206"/>
                          <a:pt x="552" y="1214"/>
                        </a:cubicBezTo>
                        <a:cubicBezTo>
                          <a:pt x="551" y="1213"/>
                          <a:pt x="554" y="1215"/>
                          <a:pt x="558" y="1217"/>
                        </a:cubicBezTo>
                        <a:cubicBezTo>
                          <a:pt x="568" y="1212"/>
                          <a:pt x="579" y="1208"/>
                          <a:pt x="590" y="1204"/>
                        </a:cubicBezTo>
                        <a:cubicBezTo>
                          <a:pt x="584" y="1195"/>
                          <a:pt x="580" y="1186"/>
                          <a:pt x="582" y="1176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32" name="ïṧľíḑé">
                    <a:extLst>
                      <a:ext uri="{FF2B5EF4-FFF2-40B4-BE49-F238E27FC236}">
                        <a16:creationId xmlns="" xmlns:a16="http://schemas.microsoft.com/office/drawing/2014/main" id="{45F80771-A559-4BD6-9C73-1300513E97E3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378407" y="3839610"/>
                    <a:ext cx="1125884" cy="877142"/>
                  </a:xfrm>
                  <a:custGeom>
                    <a:avLst/>
                    <a:gdLst>
                      <a:gd name="T0" fmla="*/ 741 w 797"/>
                      <a:gd name="T1" fmla="*/ 294 h 623"/>
                      <a:gd name="T2" fmla="*/ 658 w 797"/>
                      <a:gd name="T3" fmla="*/ 269 h 623"/>
                      <a:gd name="T4" fmla="*/ 596 w 797"/>
                      <a:gd name="T5" fmla="*/ 262 h 623"/>
                      <a:gd name="T6" fmla="*/ 569 w 797"/>
                      <a:gd name="T7" fmla="*/ 251 h 623"/>
                      <a:gd name="T8" fmla="*/ 509 w 797"/>
                      <a:gd name="T9" fmla="*/ 269 h 623"/>
                      <a:gd name="T10" fmla="*/ 529 w 797"/>
                      <a:gd name="T11" fmla="*/ 205 h 623"/>
                      <a:gd name="T12" fmla="*/ 454 w 797"/>
                      <a:gd name="T13" fmla="*/ 155 h 623"/>
                      <a:gd name="T14" fmla="*/ 385 w 797"/>
                      <a:gd name="T15" fmla="*/ 147 h 623"/>
                      <a:gd name="T16" fmla="*/ 353 w 797"/>
                      <a:gd name="T17" fmla="*/ 103 h 623"/>
                      <a:gd name="T18" fmla="*/ 347 w 797"/>
                      <a:gd name="T19" fmla="*/ 76 h 623"/>
                      <a:gd name="T20" fmla="*/ 328 w 797"/>
                      <a:gd name="T21" fmla="*/ 79 h 623"/>
                      <a:gd name="T22" fmla="*/ 240 w 797"/>
                      <a:gd name="T23" fmla="*/ 77 h 623"/>
                      <a:gd name="T24" fmla="*/ 193 w 797"/>
                      <a:gd name="T25" fmla="*/ 62 h 623"/>
                      <a:gd name="T26" fmla="*/ 182 w 797"/>
                      <a:gd name="T27" fmla="*/ 61 h 623"/>
                      <a:gd name="T28" fmla="*/ 155 w 797"/>
                      <a:gd name="T29" fmla="*/ 58 h 623"/>
                      <a:gd name="T30" fmla="*/ 127 w 797"/>
                      <a:gd name="T31" fmla="*/ 23 h 623"/>
                      <a:gd name="T32" fmla="*/ 36 w 797"/>
                      <a:gd name="T33" fmla="*/ 0 h 623"/>
                      <a:gd name="T34" fmla="*/ 11 w 797"/>
                      <a:gd name="T35" fmla="*/ 12 h 623"/>
                      <a:gd name="T36" fmla="*/ 50 w 797"/>
                      <a:gd name="T37" fmla="*/ 42 h 623"/>
                      <a:gd name="T38" fmla="*/ 77 w 797"/>
                      <a:gd name="T39" fmla="*/ 53 h 623"/>
                      <a:gd name="T40" fmla="*/ 92 w 797"/>
                      <a:gd name="T41" fmla="*/ 42 h 623"/>
                      <a:gd name="T42" fmla="*/ 126 w 797"/>
                      <a:gd name="T43" fmla="*/ 61 h 623"/>
                      <a:gd name="T44" fmla="*/ 80 w 797"/>
                      <a:gd name="T45" fmla="*/ 93 h 623"/>
                      <a:gd name="T46" fmla="*/ 55 w 797"/>
                      <a:gd name="T47" fmla="*/ 104 h 623"/>
                      <a:gd name="T48" fmla="*/ 49 w 797"/>
                      <a:gd name="T49" fmla="*/ 124 h 623"/>
                      <a:gd name="T50" fmla="*/ 61 w 797"/>
                      <a:gd name="T51" fmla="*/ 190 h 623"/>
                      <a:gd name="T52" fmla="*/ 30 w 797"/>
                      <a:gd name="T53" fmla="*/ 219 h 623"/>
                      <a:gd name="T54" fmla="*/ 16 w 797"/>
                      <a:gd name="T55" fmla="*/ 270 h 623"/>
                      <a:gd name="T56" fmla="*/ 10 w 797"/>
                      <a:gd name="T57" fmla="*/ 292 h 623"/>
                      <a:gd name="T58" fmla="*/ 35 w 797"/>
                      <a:gd name="T59" fmla="*/ 326 h 623"/>
                      <a:gd name="T60" fmla="*/ 80 w 797"/>
                      <a:gd name="T61" fmla="*/ 387 h 623"/>
                      <a:gd name="T62" fmla="*/ 158 w 797"/>
                      <a:gd name="T63" fmla="*/ 454 h 623"/>
                      <a:gd name="T64" fmla="*/ 210 w 797"/>
                      <a:gd name="T65" fmla="*/ 519 h 623"/>
                      <a:gd name="T66" fmla="*/ 206 w 797"/>
                      <a:gd name="T67" fmla="*/ 584 h 623"/>
                      <a:gd name="T68" fmla="*/ 191 w 797"/>
                      <a:gd name="T69" fmla="*/ 604 h 623"/>
                      <a:gd name="T70" fmla="*/ 412 w 797"/>
                      <a:gd name="T71" fmla="*/ 617 h 623"/>
                      <a:gd name="T72" fmla="*/ 469 w 797"/>
                      <a:gd name="T73" fmla="*/ 606 h 623"/>
                      <a:gd name="T74" fmla="*/ 489 w 797"/>
                      <a:gd name="T75" fmla="*/ 589 h 623"/>
                      <a:gd name="T76" fmla="*/ 596 w 797"/>
                      <a:gd name="T77" fmla="*/ 499 h 623"/>
                      <a:gd name="T78" fmla="*/ 696 w 797"/>
                      <a:gd name="T79" fmla="*/ 441 h 623"/>
                      <a:gd name="T80" fmla="*/ 734 w 797"/>
                      <a:gd name="T81" fmla="*/ 375 h 62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</a:cxnLst>
                    <a:rect l="0" t="0" r="r" b="b"/>
                    <a:pathLst>
                      <a:path w="797" h="623">
                        <a:moveTo>
                          <a:pt x="788" y="304"/>
                        </a:moveTo>
                        <a:cubicBezTo>
                          <a:pt x="783" y="286"/>
                          <a:pt x="753" y="303"/>
                          <a:pt x="741" y="294"/>
                        </a:cubicBezTo>
                        <a:cubicBezTo>
                          <a:pt x="730" y="287"/>
                          <a:pt x="719" y="274"/>
                          <a:pt x="705" y="275"/>
                        </a:cubicBezTo>
                        <a:cubicBezTo>
                          <a:pt x="688" y="276"/>
                          <a:pt x="675" y="272"/>
                          <a:pt x="658" y="269"/>
                        </a:cubicBezTo>
                        <a:cubicBezTo>
                          <a:pt x="646" y="267"/>
                          <a:pt x="641" y="282"/>
                          <a:pt x="631" y="281"/>
                        </a:cubicBezTo>
                        <a:cubicBezTo>
                          <a:pt x="633" y="265"/>
                          <a:pt x="615" y="259"/>
                          <a:pt x="596" y="262"/>
                        </a:cubicBezTo>
                        <a:cubicBezTo>
                          <a:pt x="590" y="253"/>
                          <a:pt x="577" y="255"/>
                          <a:pt x="566" y="261"/>
                        </a:cubicBezTo>
                        <a:cubicBezTo>
                          <a:pt x="568" y="258"/>
                          <a:pt x="569" y="255"/>
                          <a:pt x="569" y="251"/>
                        </a:cubicBezTo>
                        <a:cubicBezTo>
                          <a:pt x="560" y="244"/>
                          <a:pt x="552" y="252"/>
                          <a:pt x="542" y="251"/>
                        </a:cubicBezTo>
                        <a:cubicBezTo>
                          <a:pt x="533" y="259"/>
                          <a:pt x="525" y="268"/>
                          <a:pt x="509" y="269"/>
                        </a:cubicBezTo>
                        <a:cubicBezTo>
                          <a:pt x="515" y="250"/>
                          <a:pt x="535" y="246"/>
                          <a:pt x="545" y="230"/>
                        </a:cubicBezTo>
                        <a:cubicBezTo>
                          <a:pt x="550" y="222"/>
                          <a:pt x="532" y="213"/>
                          <a:pt x="529" y="205"/>
                        </a:cubicBezTo>
                        <a:cubicBezTo>
                          <a:pt x="520" y="181"/>
                          <a:pt x="522" y="185"/>
                          <a:pt x="502" y="171"/>
                        </a:cubicBezTo>
                        <a:cubicBezTo>
                          <a:pt x="489" y="162"/>
                          <a:pt x="471" y="156"/>
                          <a:pt x="454" y="155"/>
                        </a:cubicBezTo>
                        <a:cubicBezTo>
                          <a:pt x="439" y="154"/>
                          <a:pt x="438" y="160"/>
                          <a:pt x="425" y="155"/>
                        </a:cubicBezTo>
                        <a:cubicBezTo>
                          <a:pt x="416" y="152"/>
                          <a:pt x="397" y="146"/>
                          <a:pt x="385" y="147"/>
                        </a:cubicBezTo>
                        <a:cubicBezTo>
                          <a:pt x="390" y="119"/>
                          <a:pt x="357" y="114"/>
                          <a:pt x="341" y="116"/>
                        </a:cubicBezTo>
                        <a:cubicBezTo>
                          <a:pt x="344" y="111"/>
                          <a:pt x="348" y="107"/>
                          <a:pt x="353" y="103"/>
                        </a:cubicBezTo>
                        <a:cubicBezTo>
                          <a:pt x="350" y="99"/>
                          <a:pt x="346" y="96"/>
                          <a:pt x="340" y="95"/>
                        </a:cubicBezTo>
                        <a:cubicBezTo>
                          <a:pt x="348" y="94"/>
                          <a:pt x="344" y="81"/>
                          <a:pt x="347" y="76"/>
                        </a:cubicBezTo>
                        <a:cubicBezTo>
                          <a:pt x="333" y="74"/>
                          <a:pt x="326" y="95"/>
                          <a:pt x="318" y="86"/>
                        </a:cubicBezTo>
                        <a:cubicBezTo>
                          <a:pt x="321" y="83"/>
                          <a:pt x="328" y="85"/>
                          <a:pt x="328" y="79"/>
                        </a:cubicBezTo>
                        <a:cubicBezTo>
                          <a:pt x="316" y="72"/>
                          <a:pt x="294" y="76"/>
                          <a:pt x="283" y="83"/>
                        </a:cubicBezTo>
                        <a:cubicBezTo>
                          <a:pt x="268" y="94"/>
                          <a:pt x="255" y="75"/>
                          <a:pt x="240" y="77"/>
                        </a:cubicBezTo>
                        <a:cubicBezTo>
                          <a:pt x="227" y="78"/>
                          <a:pt x="222" y="82"/>
                          <a:pt x="215" y="71"/>
                        </a:cubicBezTo>
                        <a:cubicBezTo>
                          <a:pt x="211" y="63"/>
                          <a:pt x="202" y="61"/>
                          <a:pt x="193" y="62"/>
                        </a:cubicBezTo>
                        <a:cubicBezTo>
                          <a:pt x="189" y="59"/>
                          <a:pt x="188" y="44"/>
                          <a:pt x="179" y="49"/>
                        </a:cubicBezTo>
                        <a:cubicBezTo>
                          <a:pt x="174" y="52"/>
                          <a:pt x="174" y="60"/>
                          <a:pt x="182" y="61"/>
                        </a:cubicBezTo>
                        <a:cubicBezTo>
                          <a:pt x="175" y="67"/>
                          <a:pt x="163" y="64"/>
                          <a:pt x="157" y="70"/>
                        </a:cubicBezTo>
                        <a:cubicBezTo>
                          <a:pt x="154" y="70"/>
                          <a:pt x="149" y="60"/>
                          <a:pt x="155" y="58"/>
                        </a:cubicBezTo>
                        <a:cubicBezTo>
                          <a:pt x="181" y="52"/>
                          <a:pt x="146" y="44"/>
                          <a:pt x="141" y="36"/>
                        </a:cubicBezTo>
                        <a:cubicBezTo>
                          <a:pt x="138" y="29"/>
                          <a:pt x="133" y="25"/>
                          <a:pt x="127" y="23"/>
                        </a:cubicBezTo>
                        <a:cubicBezTo>
                          <a:pt x="107" y="14"/>
                          <a:pt x="77" y="24"/>
                          <a:pt x="58" y="26"/>
                        </a:cubicBezTo>
                        <a:cubicBezTo>
                          <a:pt x="52" y="18"/>
                          <a:pt x="43" y="9"/>
                          <a:pt x="36" y="0"/>
                        </a:cubicBezTo>
                        <a:cubicBezTo>
                          <a:pt x="24" y="4"/>
                          <a:pt x="13" y="8"/>
                          <a:pt x="3" y="13"/>
                        </a:cubicBezTo>
                        <a:cubicBezTo>
                          <a:pt x="7" y="16"/>
                          <a:pt x="13" y="18"/>
                          <a:pt x="11" y="12"/>
                        </a:cubicBezTo>
                        <a:cubicBezTo>
                          <a:pt x="17" y="26"/>
                          <a:pt x="30" y="16"/>
                          <a:pt x="30" y="34"/>
                        </a:cubicBezTo>
                        <a:cubicBezTo>
                          <a:pt x="32" y="40"/>
                          <a:pt x="47" y="42"/>
                          <a:pt x="50" y="42"/>
                        </a:cubicBezTo>
                        <a:cubicBezTo>
                          <a:pt x="54" y="42"/>
                          <a:pt x="58" y="42"/>
                          <a:pt x="61" y="44"/>
                        </a:cubicBezTo>
                        <a:cubicBezTo>
                          <a:pt x="67" y="46"/>
                          <a:pt x="72" y="50"/>
                          <a:pt x="77" y="53"/>
                        </a:cubicBezTo>
                        <a:cubicBezTo>
                          <a:pt x="85" y="60"/>
                          <a:pt x="85" y="58"/>
                          <a:pt x="98" y="58"/>
                        </a:cubicBezTo>
                        <a:cubicBezTo>
                          <a:pt x="96" y="52"/>
                          <a:pt x="94" y="47"/>
                          <a:pt x="92" y="42"/>
                        </a:cubicBezTo>
                        <a:cubicBezTo>
                          <a:pt x="105" y="42"/>
                          <a:pt x="105" y="34"/>
                          <a:pt x="120" y="37"/>
                        </a:cubicBezTo>
                        <a:cubicBezTo>
                          <a:pt x="119" y="43"/>
                          <a:pt x="130" y="57"/>
                          <a:pt x="126" y="61"/>
                        </a:cubicBezTo>
                        <a:cubicBezTo>
                          <a:pt x="114" y="64"/>
                          <a:pt x="99" y="60"/>
                          <a:pt x="90" y="71"/>
                        </a:cubicBezTo>
                        <a:cubicBezTo>
                          <a:pt x="86" y="75"/>
                          <a:pt x="86" y="92"/>
                          <a:pt x="80" y="93"/>
                        </a:cubicBezTo>
                        <a:cubicBezTo>
                          <a:pt x="72" y="94"/>
                          <a:pt x="66" y="102"/>
                          <a:pt x="65" y="110"/>
                        </a:cubicBezTo>
                        <a:cubicBezTo>
                          <a:pt x="62" y="107"/>
                          <a:pt x="59" y="105"/>
                          <a:pt x="55" y="104"/>
                        </a:cubicBezTo>
                        <a:cubicBezTo>
                          <a:pt x="50" y="108"/>
                          <a:pt x="63" y="112"/>
                          <a:pt x="58" y="116"/>
                        </a:cubicBezTo>
                        <a:cubicBezTo>
                          <a:pt x="54" y="117"/>
                          <a:pt x="51" y="120"/>
                          <a:pt x="49" y="124"/>
                        </a:cubicBezTo>
                        <a:cubicBezTo>
                          <a:pt x="48" y="133"/>
                          <a:pt x="59" y="141"/>
                          <a:pt x="60" y="150"/>
                        </a:cubicBezTo>
                        <a:cubicBezTo>
                          <a:pt x="61" y="159"/>
                          <a:pt x="66" y="182"/>
                          <a:pt x="61" y="190"/>
                        </a:cubicBezTo>
                        <a:cubicBezTo>
                          <a:pt x="59" y="193"/>
                          <a:pt x="37" y="206"/>
                          <a:pt x="44" y="207"/>
                        </a:cubicBezTo>
                        <a:cubicBezTo>
                          <a:pt x="34" y="208"/>
                          <a:pt x="42" y="218"/>
                          <a:pt x="30" y="219"/>
                        </a:cubicBezTo>
                        <a:cubicBezTo>
                          <a:pt x="21" y="217"/>
                          <a:pt x="19" y="221"/>
                          <a:pt x="22" y="230"/>
                        </a:cubicBezTo>
                        <a:cubicBezTo>
                          <a:pt x="20" y="237"/>
                          <a:pt x="0" y="264"/>
                          <a:pt x="16" y="270"/>
                        </a:cubicBezTo>
                        <a:cubicBezTo>
                          <a:pt x="17" y="271"/>
                          <a:pt x="31" y="272"/>
                          <a:pt x="32" y="271"/>
                        </a:cubicBezTo>
                        <a:cubicBezTo>
                          <a:pt x="32" y="285"/>
                          <a:pt x="16" y="283"/>
                          <a:pt x="10" y="292"/>
                        </a:cubicBezTo>
                        <a:cubicBezTo>
                          <a:pt x="9" y="302"/>
                          <a:pt x="29" y="313"/>
                          <a:pt x="15" y="313"/>
                        </a:cubicBezTo>
                        <a:cubicBezTo>
                          <a:pt x="19" y="321"/>
                          <a:pt x="28" y="322"/>
                          <a:pt x="35" y="326"/>
                        </a:cubicBezTo>
                        <a:cubicBezTo>
                          <a:pt x="39" y="333"/>
                          <a:pt x="44" y="340"/>
                          <a:pt x="50" y="346"/>
                        </a:cubicBezTo>
                        <a:cubicBezTo>
                          <a:pt x="62" y="359"/>
                          <a:pt x="74" y="371"/>
                          <a:pt x="80" y="387"/>
                        </a:cubicBezTo>
                        <a:cubicBezTo>
                          <a:pt x="96" y="399"/>
                          <a:pt x="101" y="419"/>
                          <a:pt x="115" y="430"/>
                        </a:cubicBezTo>
                        <a:cubicBezTo>
                          <a:pt x="128" y="441"/>
                          <a:pt x="143" y="448"/>
                          <a:pt x="158" y="454"/>
                        </a:cubicBezTo>
                        <a:cubicBezTo>
                          <a:pt x="175" y="461"/>
                          <a:pt x="189" y="468"/>
                          <a:pt x="205" y="477"/>
                        </a:cubicBezTo>
                        <a:cubicBezTo>
                          <a:pt x="208" y="485"/>
                          <a:pt x="216" y="512"/>
                          <a:pt x="210" y="519"/>
                        </a:cubicBezTo>
                        <a:cubicBezTo>
                          <a:pt x="208" y="521"/>
                          <a:pt x="206" y="571"/>
                          <a:pt x="209" y="571"/>
                        </a:cubicBezTo>
                        <a:cubicBezTo>
                          <a:pt x="207" y="583"/>
                          <a:pt x="196" y="565"/>
                          <a:pt x="206" y="584"/>
                        </a:cubicBezTo>
                        <a:cubicBezTo>
                          <a:pt x="209" y="586"/>
                          <a:pt x="209" y="589"/>
                          <a:pt x="208" y="592"/>
                        </a:cubicBezTo>
                        <a:cubicBezTo>
                          <a:pt x="208" y="593"/>
                          <a:pt x="199" y="609"/>
                          <a:pt x="191" y="604"/>
                        </a:cubicBezTo>
                        <a:cubicBezTo>
                          <a:pt x="192" y="607"/>
                          <a:pt x="194" y="610"/>
                          <a:pt x="197" y="611"/>
                        </a:cubicBezTo>
                        <a:cubicBezTo>
                          <a:pt x="268" y="621"/>
                          <a:pt x="340" y="623"/>
                          <a:pt x="412" y="617"/>
                        </a:cubicBezTo>
                        <a:cubicBezTo>
                          <a:pt x="406" y="614"/>
                          <a:pt x="406" y="609"/>
                          <a:pt x="396" y="610"/>
                        </a:cubicBezTo>
                        <a:cubicBezTo>
                          <a:pt x="422" y="606"/>
                          <a:pt x="444" y="619"/>
                          <a:pt x="469" y="606"/>
                        </a:cubicBezTo>
                        <a:cubicBezTo>
                          <a:pt x="474" y="603"/>
                          <a:pt x="483" y="593"/>
                          <a:pt x="490" y="588"/>
                        </a:cubicBezTo>
                        <a:cubicBezTo>
                          <a:pt x="490" y="589"/>
                          <a:pt x="489" y="589"/>
                          <a:pt x="489" y="589"/>
                        </a:cubicBezTo>
                        <a:cubicBezTo>
                          <a:pt x="503" y="590"/>
                          <a:pt x="536" y="564"/>
                          <a:pt x="538" y="552"/>
                        </a:cubicBezTo>
                        <a:cubicBezTo>
                          <a:pt x="540" y="523"/>
                          <a:pt x="584" y="519"/>
                          <a:pt x="596" y="499"/>
                        </a:cubicBezTo>
                        <a:cubicBezTo>
                          <a:pt x="627" y="496"/>
                          <a:pt x="642" y="506"/>
                          <a:pt x="663" y="488"/>
                        </a:cubicBezTo>
                        <a:cubicBezTo>
                          <a:pt x="680" y="473"/>
                          <a:pt x="685" y="457"/>
                          <a:pt x="696" y="441"/>
                        </a:cubicBezTo>
                        <a:cubicBezTo>
                          <a:pt x="703" y="430"/>
                          <a:pt x="684" y="406"/>
                          <a:pt x="691" y="393"/>
                        </a:cubicBezTo>
                        <a:cubicBezTo>
                          <a:pt x="705" y="390"/>
                          <a:pt x="728" y="387"/>
                          <a:pt x="734" y="375"/>
                        </a:cubicBezTo>
                        <a:cubicBezTo>
                          <a:pt x="761" y="362"/>
                          <a:pt x="797" y="335"/>
                          <a:pt x="788" y="30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33" name="íšḷiḑé">
                    <a:extLst>
                      <a:ext uri="{FF2B5EF4-FFF2-40B4-BE49-F238E27FC236}">
                        <a16:creationId xmlns="" xmlns:a16="http://schemas.microsoft.com/office/drawing/2014/main" id="{6E92AE9D-FA92-470A-A8CA-498F264E5B7D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6854739" y="2190059"/>
                    <a:ext cx="320746" cy="183284"/>
                  </a:xfrm>
                  <a:custGeom>
                    <a:avLst/>
                    <a:gdLst>
                      <a:gd name="T0" fmla="*/ 16 w 228"/>
                      <a:gd name="T1" fmla="*/ 108 h 126"/>
                      <a:gd name="T2" fmla="*/ 39 w 228"/>
                      <a:gd name="T3" fmla="*/ 126 h 126"/>
                      <a:gd name="T4" fmla="*/ 79 w 228"/>
                      <a:gd name="T5" fmla="*/ 87 h 126"/>
                      <a:gd name="T6" fmla="*/ 71 w 228"/>
                      <a:gd name="T7" fmla="*/ 95 h 126"/>
                      <a:gd name="T8" fmla="*/ 76 w 228"/>
                      <a:gd name="T9" fmla="*/ 95 h 126"/>
                      <a:gd name="T10" fmla="*/ 65 w 228"/>
                      <a:gd name="T11" fmla="*/ 108 h 126"/>
                      <a:gd name="T12" fmla="*/ 97 w 228"/>
                      <a:gd name="T13" fmla="*/ 98 h 126"/>
                      <a:gd name="T14" fmla="*/ 138 w 228"/>
                      <a:gd name="T15" fmla="*/ 71 h 126"/>
                      <a:gd name="T16" fmla="*/ 171 w 228"/>
                      <a:gd name="T17" fmla="*/ 58 h 126"/>
                      <a:gd name="T18" fmla="*/ 210 w 228"/>
                      <a:gd name="T19" fmla="*/ 38 h 126"/>
                      <a:gd name="T20" fmla="*/ 195 w 228"/>
                      <a:gd name="T21" fmla="*/ 41 h 126"/>
                      <a:gd name="T22" fmla="*/ 225 w 228"/>
                      <a:gd name="T23" fmla="*/ 22 h 126"/>
                      <a:gd name="T24" fmla="*/ 193 w 228"/>
                      <a:gd name="T25" fmla="*/ 22 h 126"/>
                      <a:gd name="T26" fmla="*/ 196 w 228"/>
                      <a:gd name="T27" fmla="*/ 2 h 126"/>
                      <a:gd name="T28" fmla="*/ 164 w 228"/>
                      <a:gd name="T29" fmla="*/ 29 h 126"/>
                      <a:gd name="T30" fmla="*/ 161 w 228"/>
                      <a:gd name="T31" fmla="*/ 21 h 126"/>
                      <a:gd name="T32" fmla="*/ 137 w 228"/>
                      <a:gd name="T33" fmla="*/ 38 h 126"/>
                      <a:gd name="T34" fmla="*/ 88 w 228"/>
                      <a:gd name="T35" fmla="*/ 55 h 126"/>
                      <a:gd name="T36" fmla="*/ 57 w 228"/>
                      <a:gd name="T37" fmla="*/ 47 h 126"/>
                      <a:gd name="T38" fmla="*/ 49 w 228"/>
                      <a:gd name="T39" fmla="*/ 48 h 126"/>
                      <a:gd name="T40" fmla="*/ 30 w 228"/>
                      <a:gd name="T41" fmla="*/ 66 h 126"/>
                      <a:gd name="T42" fmla="*/ 27 w 228"/>
                      <a:gd name="T43" fmla="*/ 73 h 126"/>
                      <a:gd name="T44" fmla="*/ 17 w 228"/>
                      <a:gd name="T45" fmla="*/ 95 h 126"/>
                      <a:gd name="T46" fmla="*/ 16 w 228"/>
                      <a:gd name="T47" fmla="*/ 108 h 12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</a:cxnLst>
                    <a:rect l="0" t="0" r="r" b="b"/>
                    <a:pathLst>
                      <a:path w="228" h="126">
                        <a:moveTo>
                          <a:pt x="16" y="108"/>
                        </a:moveTo>
                        <a:cubicBezTo>
                          <a:pt x="31" y="110"/>
                          <a:pt x="29" y="116"/>
                          <a:pt x="39" y="126"/>
                        </a:cubicBezTo>
                        <a:cubicBezTo>
                          <a:pt x="41" y="122"/>
                          <a:pt x="75" y="83"/>
                          <a:pt x="79" y="87"/>
                        </a:cubicBezTo>
                        <a:cubicBezTo>
                          <a:pt x="76" y="89"/>
                          <a:pt x="73" y="92"/>
                          <a:pt x="71" y="95"/>
                        </a:cubicBezTo>
                        <a:cubicBezTo>
                          <a:pt x="73" y="94"/>
                          <a:pt x="74" y="94"/>
                          <a:pt x="76" y="95"/>
                        </a:cubicBezTo>
                        <a:cubicBezTo>
                          <a:pt x="71" y="99"/>
                          <a:pt x="67" y="103"/>
                          <a:pt x="65" y="108"/>
                        </a:cubicBezTo>
                        <a:cubicBezTo>
                          <a:pt x="75" y="108"/>
                          <a:pt x="91" y="101"/>
                          <a:pt x="97" y="98"/>
                        </a:cubicBezTo>
                        <a:cubicBezTo>
                          <a:pt x="112" y="91"/>
                          <a:pt x="125" y="82"/>
                          <a:pt x="138" y="71"/>
                        </a:cubicBezTo>
                        <a:cubicBezTo>
                          <a:pt x="148" y="73"/>
                          <a:pt x="158" y="58"/>
                          <a:pt x="171" y="58"/>
                        </a:cubicBezTo>
                        <a:cubicBezTo>
                          <a:pt x="185" y="57"/>
                          <a:pt x="202" y="50"/>
                          <a:pt x="210" y="38"/>
                        </a:cubicBezTo>
                        <a:cubicBezTo>
                          <a:pt x="205" y="32"/>
                          <a:pt x="198" y="45"/>
                          <a:pt x="195" y="41"/>
                        </a:cubicBezTo>
                        <a:cubicBezTo>
                          <a:pt x="202" y="34"/>
                          <a:pt x="228" y="33"/>
                          <a:pt x="225" y="22"/>
                        </a:cubicBezTo>
                        <a:cubicBezTo>
                          <a:pt x="214" y="19"/>
                          <a:pt x="203" y="28"/>
                          <a:pt x="193" y="22"/>
                        </a:cubicBezTo>
                        <a:cubicBezTo>
                          <a:pt x="200" y="16"/>
                          <a:pt x="196" y="9"/>
                          <a:pt x="196" y="2"/>
                        </a:cubicBezTo>
                        <a:cubicBezTo>
                          <a:pt x="176" y="0"/>
                          <a:pt x="172" y="15"/>
                          <a:pt x="164" y="29"/>
                        </a:cubicBezTo>
                        <a:cubicBezTo>
                          <a:pt x="159" y="29"/>
                          <a:pt x="164" y="21"/>
                          <a:pt x="161" y="21"/>
                        </a:cubicBezTo>
                        <a:cubicBezTo>
                          <a:pt x="151" y="22"/>
                          <a:pt x="146" y="32"/>
                          <a:pt x="137" y="38"/>
                        </a:cubicBezTo>
                        <a:cubicBezTo>
                          <a:pt x="138" y="40"/>
                          <a:pt x="100" y="56"/>
                          <a:pt x="88" y="55"/>
                        </a:cubicBezTo>
                        <a:cubicBezTo>
                          <a:pt x="73" y="53"/>
                          <a:pt x="73" y="45"/>
                          <a:pt x="57" y="47"/>
                        </a:cubicBezTo>
                        <a:cubicBezTo>
                          <a:pt x="54" y="47"/>
                          <a:pt x="52" y="48"/>
                          <a:pt x="49" y="48"/>
                        </a:cubicBezTo>
                        <a:cubicBezTo>
                          <a:pt x="43" y="54"/>
                          <a:pt x="36" y="60"/>
                          <a:pt x="30" y="66"/>
                        </a:cubicBezTo>
                        <a:cubicBezTo>
                          <a:pt x="30" y="67"/>
                          <a:pt x="29" y="70"/>
                          <a:pt x="27" y="73"/>
                        </a:cubicBezTo>
                        <a:cubicBezTo>
                          <a:pt x="19" y="86"/>
                          <a:pt x="18" y="80"/>
                          <a:pt x="17" y="95"/>
                        </a:cubicBezTo>
                        <a:cubicBezTo>
                          <a:pt x="15" y="101"/>
                          <a:pt x="0" y="106"/>
                          <a:pt x="16" y="10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34" name="îṡļïḍê">
                    <a:extLst>
                      <a:ext uri="{FF2B5EF4-FFF2-40B4-BE49-F238E27FC236}">
                        <a16:creationId xmlns="" xmlns:a16="http://schemas.microsoft.com/office/drawing/2014/main" id="{9867EA18-2338-4238-A9B5-25ADAFD00D5A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6795827" y="2373342"/>
                    <a:ext cx="26183" cy="13091"/>
                  </a:xfrm>
                  <a:custGeom>
                    <a:avLst/>
                    <a:gdLst>
                      <a:gd name="T0" fmla="*/ 11 w 20"/>
                      <a:gd name="T1" fmla="*/ 1 h 13"/>
                      <a:gd name="T2" fmla="*/ 0 w 20"/>
                      <a:gd name="T3" fmla="*/ 13 h 13"/>
                      <a:gd name="T4" fmla="*/ 20 w 20"/>
                      <a:gd name="T5" fmla="*/ 3 h 13"/>
                      <a:gd name="T6" fmla="*/ 11 w 20"/>
                      <a:gd name="T7" fmla="*/ 1 h 1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0" h="13">
                        <a:moveTo>
                          <a:pt x="11" y="1"/>
                        </a:moveTo>
                        <a:cubicBezTo>
                          <a:pt x="8" y="4"/>
                          <a:pt x="4" y="9"/>
                          <a:pt x="0" y="13"/>
                        </a:cubicBezTo>
                        <a:cubicBezTo>
                          <a:pt x="9" y="9"/>
                          <a:pt x="17" y="6"/>
                          <a:pt x="20" y="3"/>
                        </a:cubicBezTo>
                        <a:cubicBezTo>
                          <a:pt x="19" y="1"/>
                          <a:pt x="15" y="0"/>
                          <a:pt x="11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35" name="ïs1îḑè">
                    <a:extLst>
                      <a:ext uri="{FF2B5EF4-FFF2-40B4-BE49-F238E27FC236}">
                        <a16:creationId xmlns="" xmlns:a16="http://schemas.microsoft.com/office/drawing/2014/main" id="{3697264F-CEDA-4D43-A38E-72D8778FF07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9165420" y="2883917"/>
                    <a:ext cx="13091" cy="39275"/>
                  </a:xfrm>
                  <a:custGeom>
                    <a:avLst/>
                    <a:gdLst>
                      <a:gd name="T0" fmla="*/ 10 w 11"/>
                      <a:gd name="T1" fmla="*/ 27 h 27"/>
                      <a:gd name="T2" fmla="*/ 5 w 11"/>
                      <a:gd name="T3" fmla="*/ 0 h 27"/>
                      <a:gd name="T4" fmla="*/ 10 w 11"/>
                      <a:gd name="T5" fmla="*/ 27 h 2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1" h="27">
                        <a:moveTo>
                          <a:pt x="10" y="27"/>
                        </a:moveTo>
                        <a:cubicBezTo>
                          <a:pt x="11" y="16"/>
                          <a:pt x="9" y="7"/>
                          <a:pt x="5" y="0"/>
                        </a:cubicBezTo>
                        <a:cubicBezTo>
                          <a:pt x="0" y="8"/>
                          <a:pt x="3" y="22"/>
                          <a:pt x="10" y="27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36" name="îśľiḓè">
                    <a:extLst>
                      <a:ext uri="{FF2B5EF4-FFF2-40B4-BE49-F238E27FC236}">
                        <a16:creationId xmlns="" xmlns:a16="http://schemas.microsoft.com/office/drawing/2014/main" id="{B837F0DB-81C8-4939-9B06-CC98BFBD06E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923224" y="2458438"/>
                    <a:ext cx="130917" cy="216012"/>
                  </a:xfrm>
                  <a:custGeom>
                    <a:avLst/>
                    <a:gdLst>
                      <a:gd name="T0" fmla="*/ 16 w 93"/>
                      <a:gd name="T1" fmla="*/ 52 h 151"/>
                      <a:gd name="T2" fmla="*/ 19 w 93"/>
                      <a:gd name="T3" fmla="*/ 45 h 151"/>
                      <a:gd name="T4" fmla="*/ 46 w 93"/>
                      <a:gd name="T5" fmla="*/ 92 h 151"/>
                      <a:gd name="T6" fmla="*/ 35 w 93"/>
                      <a:gd name="T7" fmla="*/ 92 h 151"/>
                      <a:gd name="T8" fmla="*/ 42 w 93"/>
                      <a:gd name="T9" fmla="*/ 105 h 151"/>
                      <a:gd name="T10" fmla="*/ 34 w 93"/>
                      <a:gd name="T11" fmla="*/ 106 h 151"/>
                      <a:gd name="T12" fmla="*/ 56 w 93"/>
                      <a:gd name="T13" fmla="*/ 127 h 151"/>
                      <a:gd name="T14" fmla="*/ 45 w 93"/>
                      <a:gd name="T15" fmla="*/ 122 h 151"/>
                      <a:gd name="T16" fmla="*/ 58 w 93"/>
                      <a:gd name="T17" fmla="*/ 144 h 151"/>
                      <a:gd name="T18" fmla="*/ 59 w 93"/>
                      <a:gd name="T19" fmla="*/ 138 h 151"/>
                      <a:gd name="T20" fmla="*/ 93 w 93"/>
                      <a:gd name="T21" fmla="*/ 151 h 151"/>
                      <a:gd name="T22" fmla="*/ 91 w 93"/>
                      <a:gd name="T23" fmla="*/ 128 h 151"/>
                      <a:gd name="T24" fmla="*/ 63 w 93"/>
                      <a:gd name="T25" fmla="*/ 89 h 151"/>
                      <a:gd name="T26" fmla="*/ 35 w 93"/>
                      <a:gd name="T27" fmla="*/ 51 h 151"/>
                      <a:gd name="T28" fmla="*/ 15 w 93"/>
                      <a:gd name="T29" fmla="*/ 18 h 151"/>
                      <a:gd name="T30" fmla="*/ 21 w 93"/>
                      <a:gd name="T31" fmla="*/ 13 h 151"/>
                      <a:gd name="T32" fmla="*/ 0 w 93"/>
                      <a:gd name="T33" fmla="*/ 0 h 151"/>
                      <a:gd name="T34" fmla="*/ 3 w 93"/>
                      <a:gd name="T35" fmla="*/ 11 h 151"/>
                      <a:gd name="T36" fmla="*/ 0 w 93"/>
                      <a:gd name="T37" fmla="*/ 10 h 151"/>
                      <a:gd name="T38" fmla="*/ 16 w 93"/>
                      <a:gd name="T39" fmla="*/ 52 h 15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</a:cxnLst>
                    <a:rect l="0" t="0" r="r" b="b"/>
                    <a:pathLst>
                      <a:path w="93" h="151">
                        <a:moveTo>
                          <a:pt x="16" y="52"/>
                        </a:moveTo>
                        <a:cubicBezTo>
                          <a:pt x="14" y="50"/>
                          <a:pt x="16" y="40"/>
                          <a:pt x="19" y="45"/>
                        </a:cubicBezTo>
                        <a:cubicBezTo>
                          <a:pt x="7" y="57"/>
                          <a:pt x="48" y="76"/>
                          <a:pt x="46" y="92"/>
                        </a:cubicBezTo>
                        <a:cubicBezTo>
                          <a:pt x="43" y="90"/>
                          <a:pt x="39" y="90"/>
                          <a:pt x="35" y="92"/>
                        </a:cubicBezTo>
                        <a:cubicBezTo>
                          <a:pt x="37" y="96"/>
                          <a:pt x="39" y="101"/>
                          <a:pt x="42" y="105"/>
                        </a:cubicBezTo>
                        <a:cubicBezTo>
                          <a:pt x="39" y="106"/>
                          <a:pt x="36" y="106"/>
                          <a:pt x="34" y="106"/>
                        </a:cubicBezTo>
                        <a:cubicBezTo>
                          <a:pt x="35" y="119"/>
                          <a:pt x="51" y="117"/>
                          <a:pt x="56" y="127"/>
                        </a:cubicBezTo>
                        <a:cubicBezTo>
                          <a:pt x="52" y="126"/>
                          <a:pt x="48" y="124"/>
                          <a:pt x="45" y="122"/>
                        </a:cubicBezTo>
                        <a:cubicBezTo>
                          <a:pt x="37" y="151"/>
                          <a:pt x="36" y="129"/>
                          <a:pt x="58" y="144"/>
                        </a:cubicBezTo>
                        <a:cubicBezTo>
                          <a:pt x="57" y="142"/>
                          <a:pt x="58" y="140"/>
                          <a:pt x="59" y="138"/>
                        </a:cubicBezTo>
                        <a:cubicBezTo>
                          <a:pt x="71" y="142"/>
                          <a:pt x="78" y="148"/>
                          <a:pt x="93" y="151"/>
                        </a:cubicBezTo>
                        <a:cubicBezTo>
                          <a:pt x="93" y="149"/>
                          <a:pt x="92" y="131"/>
                          <a:pt x="91" y="128"/>
                        </a:cubicBezTo>
                        <a:cubicBezTo>
                          <a:pt x="86" y="116"/>
                          <a:pt x="71" y="101"/>
                          <a:pt x="63" y="89"/>
                        </a:cubicBezTo>
                        <a:cubicBezTo>
                          <a:pt x="55" y="76"/>
                          <a:pt x="44" y="63"/>
                          <a:pt x="35" y="51"/>
                        </a:cubicBezTo>
                        <a:cubicBezTo>
                          <a:pt x="33" y="27"/>
                          <a:pt x="25" y="35"/>
                          <a:pt x="15" y="18"/>
                        </a:cubicBezTo>
                        <a:cubicBezTo>
                          <a:pt x="18" y="17"/>
                          <a:pt x="20" y="16"/>
                          <a:pt x="21" y="13"/>
                        </a:cubicBezTo>
                        <a:cubicBezTo>
                          <a:pt x="14" y="8"/>
                          <a:pt x="7" y="4"/>
                          <a:pt x="0" y="0"/>
                        </a:cubicBezTo>
                        <a:cubicBezTo>
                          <a:pt x="0" y="4"/>
                          <a:pt x="1" y="8"/>
                          <a:pt x="3" y="11"/>
                        </a:cubicBezTo>
                        <a:cubicBezTo>
                          <a:pt x="2" y="11"/>
                          <a:pt x="1" y="10"/>
                          <a:pt x="0" y="10"/>
                        </a:cubicBezTo>
                        <a:cubicBezTo>
                          <a:pt x="1" y="18"/>
                          <a:pt x="8" y="51"/>
                          <a:pt x="16" y="5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37" name="ïṧḻiďé">
                    <a:extLst>
                      <a:ext uri="{FF2B5EF4-FFF2-40B4-BE49-F238E27FC236}">
                        <a16:creationId xmlns="" xmlns:a16="http://schemas.microsoft.com/office/drawing/2014/main" id="{24A482E6-803E-49A1-888E-04DE2CE1E20E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831582" y="2648267"/>
                    <a:ext cx="438571" cy="1165160"/>
                  </a:xfrm>
                  <a:custGeom>
                    <a:avLst/>
                    <a:gdLst>
                      <a:gd name="T0" fmla="*/ 285 w 307"/>
                      <a:gd name="T1" fmla="*/ 336 h 822"/>
                      <a:gd name="T2" fmla="*/ 268 w 307"/>
                      <a:gd name="T3" fmla="*/ 314 h 822"/>
                      <a:gd name="T4" fmla="*/ 253 w 307"/>
                      <a:gd name="T5" fmla="*/ 255 h 822"/>
                      <a:gd name="T6" fmla="*/ 223 w 307"/>
                      <a:gd name="T7" fmla="*/ 252 h 822"/>
                      <a:gd name="T8" fmla="*/ 191 w 307"/>
                      <a:gd name="T9" fmla="*/ 262 h 822"/>
                      <a:gd name="T10" fmla="*/ 143 w 307"/>
                      <a:gd name="T11" fmla="*/ 255 h 822"/>
                      <a:gd name="T12" fmla="*/ 164 w 307"/>
                      <a:gd name="T13" fmla="*/ 245 h 822"/>
                      <a:gd name="T14" fmla="*/ 187 w 307"/>
                      <a:gd name="T15" fmla="*/ 219 h 822"/>
                      <a:gd name="T16" fmla="*/ 183 w 307"/>
                      <a:gd name="T17" fmla="*/ 201 h 822"/>
                      <a:gd name="T18" fmla="*/ 191 w 307"/>
                      <a:gd name="T19" fmla="*/ 179 h 822"/>
                      <a:gd name="T20" fmla="*/ 205 w 307"/>
                      <a:gd name="T21" fmla="*/ 147 h 822"/>
                      <a:gd name="T22" fmla="*/ 222 w 307"/>
                      <a:gd name="T23" fmla="*/ 160 h 822"/>
                      <a:gd name="T24" fmla="*/ 232 w 307"/>
                      <a:gd name="T25" fmla="*/ 147 h 822"/>
                      <a:gd name="T26" fmla="*/ 257 w 307"/>
                      <a:gd name="T27" fmla="*/ 203 h 822"/>
                      <a:gd name="T28" fmla="*/ 258 w 307"/>
                      <a:gd name="T29" fmla="*/ 204 h 822"/>
                      <a:gd name="T30" fmla="*/ 176 w 307"/>
                      <a:gd name="T31" fmla="*/ 0 h 822"/>
                      <a:gd name="T32" fmla="*/ 170 w 307"/>
                      <a:gd name="T33" fmla="*/ 18 h 822"/>
                      <a:gd name="T34" fmla="*/ 154 w 307"/>
                      <a:gd name="T35" fmla="*/ 31 h 822"/>
                      <a:gd name="T36" fmla="*/ 144 w 307"/>
                      <a:gd name="T37" fmla="*/ 28 h 822"/>
                      <a:gd name="T38" fmla="*/ 136 w 307"/>
                      <a:gd name="T39" fmla="*/ 24 h 822"/>
                      <a:gd name="T40" fmla="*/ 141 w 307"/>
                      <a:gd name="T41" fmla="*/ 41 h 822"/>
                      <a:gd name="T42" fmla="*/ 114 w 307"/>
                      <a:gd name="T43" fmla="*/ 32 h 822"/>
                      <a:gd name="T44" fmla="*/ 151 w 307"/>
                      <a:gd name="T45" fmla="*/ 81 h 822"/>
                      <a:gd name="T46" fmla="*/ 159 w 307"/>
                      <a:gd name="T47" fmla="*/ 130 h 822"/>
                      <a:gd name="T48" fmla="*/ 86 w 307"/>
                      <a:gd name="T49" fmla="*/ 114 h 822"/>
                      <a:gd name="T50" fmla="*/ 97 w 307"/>
                      <a:gd name="T51" fmla="*/ 160 h 822"/>
                      <a:gd name="T52" fmla="*/ 93 w 307"/>
                      <a:gd name="T53" fmla="*/ 198 h 822"/>
                      <a:gd name="T54" fmla="*/ 124 w 307"/>
                      <a:gd name="T55" fmla="*/ 230 h 822"/>
                      <a:gd name="T56" fmla="*/ 120 w 307"/>
                      <a:gd name="T57" fmla="*/ 288 h 822"/>
                      <a:gd name="T58" fmla="*/ 101 w 307"/>
                      <a:gd name="T59" fmla="*/ 322 h 822"/>
                      <a:gd name="T60" fmla="*/ 94 w 307"/>
                      <a:gd name="T61" fmla="*/ 368 h 822"/>
                      <a:gd name="T62" fmla="*/ 65 w 307"/>
                      <a:gd name="T63" fmla="*/ 397 h 822"/>
                      <a:gd name="T64" fmla="*/ 41 w 307"/>
                      <a:gd name="T65" fmla="*/ 446 h 822"/>
                      <a:gd name="T66" fmla="*/ 16 w 307"/>
                      <a:gd name="T67" fmla="*/ 481 h 822"/>
                      <a:gd name="T68" fmla="*/ 12 w 307"/>
                      <a:gd name="T69" fmla="*/ 515 h 822"/>
                      <a:gd name="T70" fmla="*/ 19 w 307"/>
                      <a:gd name="T71" fmla="*/ 517 h 822"/>
                      <a:gd name="T72" fmla="*/ 24 w 307"/>
                      <a:gd name="T73" fmla="*/ 560 h 822"/>
                      <a:gd name="T74" fmla="*/ 13 w 307"/>
                      <a:gd name="T75" fmla="*/ 608 h 822"/>
                      <a:gd name="T76" fmla="*/ 12 w 307"/>
                      <a:gd name="T77" fmla="*/ 645 h 822"/>
                      <a:gd name="T78" fmla="*/ 30 w 307"/>
                      <a:gd name="T79" fmla="*/ 671 h 822"/>
                      <a:gd name="T80" fmla="*/ 53 w 307"/>
                      <a:gd name="T81" fmla="*/ 726 h 822"/>
                      <a:gd name="T82" fmla="*/ 97 w 307"/>
                      <a:gd name="T83" fmla="*/ 769 h 822"/>
                      <a:gd name="T84" fmla="*/ 131 w 307"/>
                      <a:gd name="T85" fmla="*/ 765 h 822"/>
                      <a:gd name="T86" fmla="*/ 165 w 307"/>
                      <a:gd name="T87" fmla="*/ 758 h 822"/>
                      <a:gd name="T88" fmla="*/ 221 w 307"/>
                      <a:gd name="T89" fmla="*/ 721 h 822"/>
                      <a:gd name="T90" fmla="*/ 227 w 307"/>
                      <a:gd name="T91" fmla="*/ 746 h 822"/>
                      <a:gd name="T92" fmla="*/ 244 w 307"/>
                      <a:gd name="T93" fmla="*/ 735 h 822"/>
                      <a:gd name="T94" fmla="*/ 230 w 307"/>
                      <a:gd name="T95" fmla="*/ 819 h 822"/>
                      <a:gd name="T96" fmla="*/ 230 w 307"/>
                      <a:gd name="T97" fmla="*/ 822 h 822"/>
                      <a:gd name="T98" fmla="*/ 285 w 307"/>
                      <a:gd name="T99" fmla="*/ 336 h 82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</a:cxnLst>
                    <a:rect l="0" t="0" r="r" b="b"/>
                    <a:pathLst>
                      <a:path w="307" h="822">
                        <a:moveTo>
                          <a:pt x="285" y="336"/>
                        </a:moveTo>
                        <a:cubicBezTo>
                          <a:pt x="280" y="325"/>
                          <a:pt x="273" y="315"/>
                          <a:pt x="268" y="314"/>
                        </a:cubicBezTo>
                        <a:cubicBezTo>
                          <a:pt x="256" y="312"/>
                          <a:pt x="277" y="257"/>
                          <a:pt x="253" y="255"/>
                        </a:cubicBezTo>
                        <a:cubicBezTo>
                          <a:pt x="246" y="261"/>
                          <a:pt x="231" y="254"/>
                          <a:pt x="223" y="252"/>
                        </a:cubicBezTo>
                        <a:cubicBezTo>
                          <a:pt x="209" y="249"/>
                          <a:pt x="200" y="253"/>
                          <a:pt x="191" y="262"/>
                        </a:cubicBezTo>
                        <a:cubicBezTo>
                          <a:pt x="192" y="265"/>
                          <a:pt x="152" y="273"/>
                          <a:pt x="143" y="255"/>
                        </a:cubicBezTo>
                        <a:cubicBezTo>
                          <a:pt x="138" y="244"/>
                          <a:pt x="159" y="245"/>
                          <a:pt x="164" y="245"/>
                        </a:cubicBezTo>
                        <a:cubicBezTo>
                          <a:pt x="182" y="246"/>
                          <a:pt x="179" y="230"/>
                          <a:pt x="187" y="219"/>
                        </a:cubicBezTo>
                        <a:cubicBezTo>
                          <a:pt x="192" y="212"/>
                          <a:pt x="187" y="209"/>
                          <a:pt x="183" y="201"/>
                        </a:cubicBezTo>
                        <a:cubicBezTo>
                          <a:pt x="186" y="194"/>
                          <a:pt x="189" y="187"/>
                          <a:pt x="191" y="179"/>
                        </a:cubicBezTo>
                        <a:cubicBezTo>
                          <a:pt x="216" y="182"/>
                          <a:pt x="194" y="154"/>
                          <a:pt x="205" y="147"/>
                        </a:cubicBezTo>
                        <a:cubicBezTo>
                          <a:pt x="210" y="153"/>
                          <a:pt x="216" y="157"/>
                          <a:pt x="222" y="160"/>
                        </a:cubicBezTo>
                        <a:cubicBezTo>
                          <a:pt x="224" y="155"/>
                          <a:pt x="228" y="151"/>
                          <a:pt x="232" y="147"/>
                        </a:cubicBezTo>
                        <a:cubicBezTo>
                          <a:pt x="244" y="164"/>
                          <a:pt x="248" y="185"/>
                          <a:pt x="257" y="203"/>
                        </a:cubicBezTo>
                        <a:cubicBezTo>
                          <a:pt x="258" y="203"/>
                          <a:pt x="258" y="203"/>
                          <a:pt x="258" y="204"/>
                        </a:cubicBezTo>
                        <a:cubicBezTo>
                          <a:pt x="238" y="133"/>
                          <a:pt x="211" y="65"/>
                          <a:pt x="176" y="0"/>
                        </a:cubicBezTo>
                        <a:cubicBezTo>
                          <a:pt x="172" y="3"/>
                          <a:pt x="169" y="10"/>
                          <a:pt x="170" y="18"/>
                        </a:cubicBezTo>
                        <a:cubicBezTo>
                          <a:pt x="158" y="12"/>
                          <a:pt x="160" y="27"/>
                          <a:pt x="154" y="31"/>
                        </a:cubicBezTo>
                        <a:cubicBezTo>
                          <a:pt x="148" y="35"/>
                          <a:pt x="146" y="32"/>
                          <a:pt x="144" y="28"/>
                        </a:cubicBezTo>
                        <a:cubicBezTo>
                          <a:pt x="142" y="26"/>
                          <a:pt x="140" y="24"/>
                          <a:pt x="136" y="24"/>
                        </a:cubicBezTo>
                        <a:cubicBezTo>
                          <a:pt x="139" y="29"/>
                          <a:pt x="141" y="35"/>
                          <a:pt x="141" y="41"/>
                        </a:cubicBezTo>
                        <a:cubicBezTo>
                          <a:pt x="130" y="33"/>
                          <a:pt x="128" y="34"/>
                          <a:pt x="114" y="32"/>
                        </a:cubicBezTo>
                        <a:cubicBezTo>
                          <a:pt x="113" y="46"/>
                          <a:pt x="143" y="69"/>
                          <a:pt x="151" y="81"/>
                        </a:cubicBezTo>
                        <a:cubicBezTo>
                          <a:pt x="157" y="90"/>
                          <a:pt x="165" y="120"/>
                          <a:pt x="159" y="130"/>
                        </a:cubicBezTo>
                        <a:cubicBezTo>
                          <a:pt x="144" y="119"/>
                          <a:pt x="98" y="102"/>
                          <a:pt x="86" y="114"/>
                        </a:cubicBezTo>
                        <a:cubicBezTo>
                          <a:pt x="84" y="122"/>
                          <a:pt x="95" y="151"/>
                          <a:pt x="97" y="160"/>
                        </a:cubicBezTo>
                        <a:cubicBezTo>
                          <a:pt x="98" y="168"/>
                          <a:pt x="96" y="191"/>
                          <a:pt x="93" y="198"/>
                        </a:cubicBezTo>
                        <a:cubicBezTo>
                          <a:pt x="115" y="211"/>
                          <a:pt x="87" y="237"/>
                          <a:pt x="124" y="230"/>
                        </a:cubicBezTo>
                        <a:cubicBezTo>
                          <a:pt x="140" y="249"/>
                          <a:pt x="140" y="274"/>
                          <a:pt x="120" y="288"/>
                        </a:cubicBezTo>
                        <a:cubicBezTo>
                          <a:pt x="103" y="301"/>
                          <a:pt x="111" y="309"/>
                          <a:pt x="101" y="322"/>
                        </a:cubicBezTo>
                        <a:cubicBezTo>
                          <a:pt x="90" y="336"/>
                          <a:pt x="108" y="351"/>
                          <a:pt x="94" y="368"/>
                        </a:cubicBezTo>
                        <a:cubicBezTo>
                          <a:pt x="84" y="379"/>
                          <a:pt x="69" y="384"/>
                          <a:pt x="65" y="397"/>
                        </a:cubicBezTo>
                        <a:cubicBezTo>
                          <a:pt x="59" y="416"/>
                          <a:pt x="41" y="423"/>
                          <a:pt x="41" y="446"/>
                        </a:cubicBezTo>
                        <a:cubicBezTo>
                          <a:pt x="23" y="454"/>
                          <a:pt x="28" y="469"/>
                          <a:pt x="16" y="481"/>
                        </a:cubicBezTo>
                        <a:cubicBezTo>
                          <a:pt x="6" y="490"/>
                          <a:pt x="14" y="504"/>
                          <a:pt x="12" y="515"/>
                        </a:cubicBezTo>
                        <a:cubicBezTo>
                          <a:pt x="15" y="515"/>
                          <a:pt x="17" y="515"/>
                          <a:pt x="19" y="517"/>
                        </a:cubicBezTo>
                        <a:cubicBezTo>
                          <a:pt x="23" y="523"/>
                          <a:pt x="25" y="553"/>
                          <a:pt x="24" y="560"/>
                        </a:cubicBezTo>
                        <a:cubicBezTo>
                          <a:pt x="23" y="571"/>
                          <a:pt x="20" y="599"/>
                          <a:pt x="13" y="608"/>
                        </a:cubicBezTo>
                        <a:cubicBezTo>
                          <a:pt x="0" y="624"/>
                          <a:pt x="16" y="629"/>
                          <a:pt x="12" y="645"/>
                        </a:cubicBezTo>
                        <a:cubicBezTo>
                          <a:pt x="8" y="657"/>
                          <a:pt x="15" y="674"/>
                          <a:pt x="30" y="671"/>
                        </a:cubicBezTo>
                        <a:cubicBezTo>
                          <a:pt x="21" y="689"/>
                          <a:pt x="58" y="701"/>
                          <a:pt x="53" y="726"/>
                        </a:cubicBezTo>
                        <a:cubicBezTo>
                          <a:pt x="58" y="741"/>
                          <a:pt x="84" y="757"/>
                          <a:pt x="97" y="769"/>
                        </a:cubicBezTo>
                        <a:cubicBezTo>
                          <a:pt x="111" y="781"/>
                          <a:pt x="121" y="773"/>
                          <a:pt x="131" y="765"/>
                        </a:cubicBezTo>
                        <a:cubicBezTo>
                          <a:pt x="141" y="757"/>
                          <a:pt x="151" y="750"/>
                          <a:pt x="165" y="758"/>
                        </a:cubicBezTo>
                        <a:cubicBezTo>
                          <a:pt x="170" y="762"/>
                          <a:pt x="213" y="726"/>
                          <a:pt x="221" y="721"/>
                        </a:cubicBezTo>
                        <a:cubicBezTo>
                          <a:pt x="227" y="727"/>
                          <a:pt x="225" y="739"/>
                          <a:pt x="227" y="746"/>
                        </a:cubicBezTo>
                        <a:cubicBezTo>
                          <a:pt x="234" y="745"/>
                          <a:pt x="240" y="741"/>
                          <a:pt x="244" y="735"/>
                        </a:cubicBezTo>
                        <a:cubicBezTo>
                          <a:pt x="250" y="766"/>
                          <a:pt x="228" y="790"/>
                          <a:pt x="230" y="819"/>
                        </a:cubicBezTo>
                        <a:cubicBezTo>
                          <a:pt x="230" y="820"/>
                          <a:pt x="230" y="821"/>
                          <a:pt x="230" y="822"/>
                        </a:cubicBezTo>
                        <a:cubicBezTo>
                          <a:pt x="289" y="666"/>
                          <a:pt x="307" y="499"/>
                          <a:pt x="285" y="336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38" name="iṡḻiḑé">
                    <a:extLst>
                      <a:ext uri="{FF2B5EF4-FFF2-40B4-BE49-F238E27FC236}">
                        <a16:creationId xmlns="" xmlns:a16="http://schemas.microsoft.com/office/drawing/2014/main" id="{6B02D2E7-E991-4EB4-89EF-E934E07CBD78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883949" y="2517350"/>
                    <a:ext cx="98188" cy="104734"/>
                  </a:xfrm>
                  <a:custGeom>
                    <a:avLst/>
                    <a:gdLst>
                      <a:gd name="T0" fmla="*/ 7 w 70"/>
                      <a:gd name="T1" fmla="*/ 46 h 72"/>
                      <a:gd name="T2" fmla="*/ 45 w 70"/>
                      <a:gd name="T3" fmla="*/ 33 h 72"/>
                      <a:gd name="T4" fmla="*/ 21 w 70"/>
                      <a:gd name="T5" fmla="*/ 1 h 72"/>
                      <a:gd name="T6" fmla="*/ 13 w 70"/>
                      <a:gd name="T7" fmla="*/ 9 h 72"/>
                      <a:gd name="T8" fmla="*/ 20 w 70"/>
                      <a:gd name="T9" fmla="*/ 14 h 72"/>
                      <a:gd name="T10" fmla="*/ 4 w 70"/>
                      <a:gd name="T11" fmla="*/ 9 h 72"/>
                      <a:gd name="T12" fmla="*/ 7 w 70"/>
                      <a:gd name="T13" fmla="*/ 46 h 7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70" h="72">
                        <a:moveTo>
                          <a:pt x="7" y="46"/>
                        </a:moveTo>
                        <a:cubicBezTo>
                          <a:pt x="23" y="72"/>
                          <a:pt x="70" y="68"/>
                          <a:pt x="45" y="33"/>
                        </a:cubicBezTo>
                        <a:cubicBezTo>
                          <a:pt x="58" y="32"/>
                          <a:pt x="29" y="0"/>
                          <a:pt x="21" y="1"/>
                        </a:cubicBezTo>
                        <a:cubicBezTo>
                          <a:pt x="18" y="3"/>
                          <a:pt x="16" y="6"/>
                          <a:pt x="13" y="9"/>
                        </a:cubicBezTo>
                        <a:cubicBezTo>
                          <a:pt x="17" y="10"/>
                          <a:pt x="19" y="11"/>
                          <a:pt x="20" y="14"/>
                        </a:cubicBezTo>
                        <a:cubicBezTo>
                          <a:pt x="14" y="14"/>
                          <a:pt x="10" y="10"/>
                          <a:pt x="4" y="9"/>
                        </a:cubicBezTo>
                        <a:cubicBezTo>
                          <a:pt x="0" y="17"/>
                          <a:pt x="26" y="49"/>
                          <a:pt x="7" y="46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39" name="íśḷíḋe">
                    <a:extLst>
                      <a:ext uri="{FF2B5EF4-FFF2-40B4-BE49-F238E27FC236}">
                        <a16:creationId xmlns="" xmlns:a16="http://schemas.microsoft.com/office/drawing/2014/main" id="{560243BE-F595-4764-8307-172704F85956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843161" y="1915134"/>
                    <a:ext cx="752771" cy="438571"/>
                  </a:xfrm>
                  <a:custGeom>
                    <a:avLst/>
                    <a:gdLst>
                      <a:gd name="T0" fmla="*/ 50 w 533"/>
                      <a:gd name="T1" fmla="*/ 1 h 311"/>
                      <a:gd name="T2" fmla="*/ 24 w 533"/>
                      <a:gd name="T3" fmla="*/ 12 h 311"/>
                      <a:gd name="T4" fmla="*/ 0 w 533"/>
                      <a:gd name="T5" fmla="*/ 16 h 311"/>
                      <a:gd name="T6" fmla="*/ 21 w 533"/>
                      <a:gd name="T7" fmla="*/ 30 h 311"/>
                      <a:gd name="T8" fmla="*/ 112 w 533"/>
                      <a:gd name="T9" fmla="*/ 56 h 311"/>
                      <a:gd name="T10" fmla="*/ 131 w 533"/>
                      <a:gd name="T11" fmla="*/ 57 h 311"/>
                      <a:gd name="T12" fmla="*/ 132 w 533"/>
                      <a:gd name="T13" fmla="*/ 64 h 311"/>
                      <a:gd name="T14" fmla="*/ 132 w 533"/>
                      <a:gd name="T15" fmla="*/ 71 h 311"/>
                      <a:gd name="T16" fmla="*/ 130 w 533"/>
                      <a:gd name="T17" fmla="*/ 73 h 311"/>
                      <a:gd name="T18" fmla="*/ 165 w 533"/>
                      <a:gd name="T19" fmla="*/ 75 h 311"/>
                      <a:gd name="T20" fmla="*/ 161 w 533"/>
                      <a:gd name="T21" fmla="*/ 79 h 311"/>
                      <a:gd name="T22" fmla="*/ 194 w 533"/>
                      <a:gd name="T23" fmla="*/ 92 h 311"/>
                      <a:gd name="T24" fmla="*/ 145 w 533"/>
                      <a:gd name="T25" fmla="*/ 90 h 311"/>
                      <a:gd name="T26" fmla="*/ 135 w 533"/>
                      <a:gd name="T27" fmla="*/ 117 h 311"/>
                      <a:gd name="T28" fmla="*/ 175 w 533"/>
                      <a:gd name="T29" fmla="*/ 99 h 311"/>
                      <a:gd name="T30" fmla="*/ 192 w 533"/>
                      <a:gd name="T31" fmla="*/ 106 h 311"/>
                      <a:gd name="T32" fmla="*/ 202 w 533"/>
                      <a:gd name="T33" fmla="*/ 109 h 311"/>
                      <a:gd name="T34" fmla="*/ 159 w 533"/>
                      <a:gd name="T35" fmla="*/ 141 h 311"/>
                      <a:gd name="T36" fmla="*/ 158 w 533"/>
                      <a:gd name="T37" fmla="*/ 150 h 311"/>
                      <a:gd name="T38" fmla="*/ 194 w 533"/>
                      <a:gd name="T39" fmla="*/ 176 h 311"/>
                      <a:gd name="T40" fmla="*/ 196 w 533"/>
                      <a:gd name="T41" fmla="*/ 205 h 311"/>
                      <a:gd name="T42" fmla="*/ 214 w 533"/>
                      <a:gd name="T43" fmla="*/ 226 h 311"/>
                      <a:gd name="T44" fmla="*/ 230 w 533"/>
                      <a:gd name="T45" fmla="*/ 261 h 311"/>
                      <a:gd name="T46" fmla="*/ 265 w 533"/>
                      <a:gd name="T47" fmla="*/ 266 h 311"/>
                      <a:gd name="T48" fmla="*/ 265 w 533"/>
                      <a:gd name="T49" fmla="*/ 266 h 311"/>
                      <a:gd name="T50" fmla="*/ 296 w 533"/>
                      <a:gd name="T51" fmla="*/ 283 h 311"/>
                      <a:gd name="T52" fmla="*/ 329 w 533"/>
                      <a:gd name="T53" fmla="*/ 286 h 311"/>
                      <a:gd name="T54" fmla="*/ 337 w 533"/>
                      <a:gd name="T55" fmla="*/ 284 h 311"/>
                      <a:gd name="T56" fmla="*/ 345 w 533"/>
                      <a:gd name="T57" fmla="*/ 295 h 311"/>
                      <a:gd name="T58" fmla="*/ 383 w 533"/>
                      <a:gd name="T59" fmla="*/ 311 h 311"/>
                      <a:gd name="T60" fmla="*/ 413 w 533"/>
                      <a:gd name="T61" fmla="*/ 308 h 311"/>
                      <a:gd name="T62" fmla="*/ 411 w 533"/>
                      <a:gd name="T63" fmla="*/ 301 h 311"/>
                      <a:gd name="T64" fmla="*/ 413 w 533"/>
                      <a:gd name="T65" fmla="*/ 274 h 311"/>
                      <a:gd name="T66" fmla="*/ 410 w 533"/>
                      <a:gd name="T67" fmla="*/ 244 h 311"/>
                      <a:gd name="T68" fmla="*/ 426 w 533"/>
                      <a:gd name="T69" fmla="*/ 224 h 311"/>
                      <a:gd name="T70" fmla="*/ 421 w 533"/>
                      <a:gd name="T71" fmla="*/ 211 h 311"/>
                      <a:gd name="T72" fmla="*/ 421 w 533"/>
                      <a:gd name="T73" fmla="*/ 198 h 311"/>
                      <a:gd name="T74" fmla="*/ 469 w 533"/>
                      <a:gd name="T75" fmla="*/ 207 h 311"/>
                      <a:gd name="T76" fmla="*/ 481 w 533"/>
                      <a:gd name="T77" fmla="*/ 181 h 311"/>
                      <a:gd name="T78" fmla="*/ 510 w 533"/>
                      <a:gd name="T79" fmla="*/ 156 h 311"/>
                      <a:gd name="T80" fmla="*/ 76 w 533"/>
                      <a:gd name="T81" fmla="*/ 0 h 31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</a:cxnLst>
                    <a:rect l="0" t="0" r="r" b="b"/>
                    <a:pathLst>
                      <a:path w="533" h="311">
                        <a:moveTo>
                          <a:pt x="76" y="0"/>
                        </a:moveTo>
                        <a:cubicBezTo>
                          <a:pt x="68" y="1"/>
                          <a:pt x="59" y="1"/>
                          <a:pt x="50" y="1"/>
                        </a:cubicBezTo>
                        <a:cubicBezTo>
                          <a:pt x="34" y="1"/>
                          <a:pt x="17" y="0"/>
                          <a:pt x="4" y="8"/>
                        </a:cubicBezTo>
                        <a:cubicBezTo>
                          <a:pt x="11" y="7"/>
                          <a:pt x="18" y="9"/>
                          <a:pt x="24" y="12"/>
                        </a:cubicBezTo>
                        <a:cubicBezTo>
                          <a:pt x="23" y="13"/>
                          <a:pt x="20" y="12"/>
                          <a:pt x="17" y="12"/>
                        </a:cubicBezTo>
                        <a:cubicBezTo>
                          <a:pt x="11" y="12"/>
                          <a:pt x="3" y="11"/>
                          <a:pt x="0" y="16"/>
                        </a:cubicBezTo>
                        <a:cubicBezTo>
                          <a:pt x="5" y="17"/>
                          <a:pt x="7" y="17"/>
                          <a:pt x="8" y="16"/>
                        </a:cubicBezTo>
                        <a:cubicBezTo>
                          <a:pt x="10" y="16"/>
                          <a:pt x="23" y="25"/>
                          <a:pt x="21" y="30"/>
                        </a:cubicBezTo>
                        <a:cubicBezTo>
                          <a:pt x="62" y="35"/>
                          <a:pt x="90" y="14"/>
                          <a:pt x="126" y="41"/>
                        </a:cubicBezTo>
                        <a:cubicBezTo>
                          <a:pt x="126" y="43"/>
                          <a:pt x="109" y="54"/>
                          <a:pt x="112" y="56"/>
                        </a:cubicBezTo>
                        <a:cubicBezTo>
                          <a:pt x="124" y="53"/>
                          <a:pt x="127" y="51"/>
                          <a:pt x="137" y="53"/>
                        </a:cubicBezTo>
                        <a:cubicBezTo>
                          <a:pt x="135" y="54"/>
                          <a:pt x="132" y="55"/>
                          <a:pt x="131" y="57"/>
                        </a:cubicBezTo>
                        <a:cubicBezTo>
                          <a:pt x="136" y="57"/>
                          <a:pt x="142" y="59"/>
                          <a:pt x="146" y="63"/>
                        </a:cubicBezTo>
                        <a:cubicBezTo>
                          <a:pt x="146" y="63"/>
                          <a:pt x="130" y="63"/>
                          <a:pt x="132" y="64"/>
                        </a:cubicBezTo>
                        <a:cubicBezTo>
                          <a:pt x="135" y="63"/>
                          <a:pt x="138" y="64"/>
                          <a:pt x="140" y="66"/>
                        </a:cubicBezTo>
                        <a:cubicBezTo>
                          <a:pt x="137" y="67"/>
                          <a:pt x="134" y="68"/>
                          <a:pt x="132" y="71"/>
                        </a:cubicBezTo>
                        <a:cubicBezTo>
                          <a:pt x="134" y="70"/>
                          <a:pt x="136" y="71"/>
                          <a:pt x="137" y="72"/>
                        </a:cubicBezTo>
                        <a:cubicBezTo>
                          <a:pt x="134" y="72"/>
                          <a:pt x="132" y="72"/>
                          <a:pt x="130" y="73"/>
                        </a:cubicBezTo>
                        <a:cubicBezTo>
                          <a:pt x="122" y="76"/>
                          <a:pt x="150" y="78"/>
                          <a:pt x="161" y="77"/>
                        </a:cubicBezTo>
                        <a:cubicBezTo>
                          <a:pt x="162" y="75"/>
                          <a:pt x="163" y="75"/>
                          <a:pt x="165" y="75"/>
                        </a:cubicBezTo>
                        <a:cubicBezTo>
                          <a:pt x="166" y="76"/>
                          <a:pt x="164" y="77"/>
                          <a:pt x="161" y="77"/>
                        </a:cubicBezTo>
                        <a:cubicBezTo>
                          <a:pt x="161" y="78"/>
                          <a:pt x="161" y="78"/>
                          <a:pt x="161" y="79"/>
                        </a:cubicBezTo>
                        <a:cubicBezTo>
                          <a:pt x="172" y="82"/>
                          <a:pt x="190" y="81"/>
                          <a:pt x="196" y="90"/>
                        </a:cubicBezTo>
                        <a:cubicBezTo>
                          <a:pt x="192" y="89"/>
                          <a:pt x="193" y="90"/>
                          <a:pt x="194" y="92"/>
                        </a:cubicBezTo>
                        <a:cubicBezTo>
                          <a:pt x="195" y="94"/>
                          <a:pt x="196" y="96"/>
                          <a:pt x="184" y="91"/>
                        </a:cubicBezTo>
                        <a:cubicBezTo>
                          <a:pt x="173" y="88"/>
                          <a:pt x="155" y="82"/>
                          <a:pt x="145" y="90"/>
                        </a:cubicBezTo>
                        <a:cubicBezTo>
                          <a:pt x="148" y="90"/>
                          <a:pt x="150" y="92"/>
                          <a:pt x="151" y="95"/>
                        </a:cubicBezTo>
                        <a:cubicBezTo>
                          <a:pt x="141" y="93"/>
                          <a:pt x="135" y="116"/>
                          <a:pt x="135" y="117"/>
                        </a:cubicBezTo>
                        <a:cubicBezTo>
                          <a:pt x="143" y="124"/>
                          <a:pt x="183" y="120"/>
                          <a:pt x="189" y="106"/>
                        </a:cubicBezTo>
                        <a:cubicBezTo>
                          <a:pt x="185" y="103"/>
                          <a:pt x="180" y="101"/>
                          <a:pt x="175" y="99"/>
                        </a:cubicBezTo>
                        <a:cubicBezTo>
                          <a:pt x="182" y="100"/>
                          <a:pt x="190" y="102"/>
                          <a:pt x="197" y="104"/>
                        </a:cubicBezTo>
                        <a:cubicBezTo>
                          <a:pt x="195" y="103"/>
                          <a:pt x="194" y="104"/>
                          <a:pt x="192" y="106"/>
                        </a:cubicBezTo>
                        <a:cubicBezTo>
                          <a:pt x="193" y="109"/>
                          <a:pt x="196" y="108"/>
                          <a:pt x="198" y="108"/>
                        </a:cubicBezTo>
                        <a:cubicBezTo>
                          <a:pt x="200" y="108"/>
                          <a:pt x="202" y="108"/>
                          <a:pt x="202" y="109"/>
                        </a:cubicBezTo>
                        <a:cubicBezTo>
                          <a:pt x="207" y="128"/>
                          <a:pt x="176" y="123"/>
                          <a:pt x="166" y="129"/>
                        </a:cubicBezTo>
                        <a:cubicBezTo>
                          <a:pt x="174" y="131"/>
                          <a:pt x="160" y="136"/>
                          <a:pt x="159" y="141"/>
                        </a:cubicBezTo>
                        <a:cubicBezTo>
                          <a:pt x="156" y="146"/>
                          <a:pt x="157" y="148"/>
                          <a:pt x="163" y="147"/>
                        </a:cubicBezTo>
                        <a:cubicBezTo>
                          <a:pt x="161" y="148"/>
                          <a:pt x="159" y="149"/>
                          <a:pt x="158" y="150"/>
                        </a:cubicBezTo>
                        <a:cubicBezTo>
                          <a:pt x="164" y="156"/>
                          <a:pt x="176" y="151"/>
                          <a:pt x="182" y="156"/>
                        </a:cubicBezTo>
                        <a:cubicBezTo>
                          <a:pt x="153" y="156"/>
                          <a:pt x="171" y="173"/>
                          <a:pt x="194" y="176"/>
                        </a:cubicBezTo>
                        <a:cubicBezTo>
                          <a:pt x="194" y="188"/>
                          <a:pt x="187" y="192"/>
                          <a:pt x="199" y="194"/>
                        </a:cubicBezTo>
                        <a:cubicBezTo>
                          <a:pt x="189" y="194"/>
                          <a:pt x="191" y="200"/>
                          <a:pt x="196" y="205"/>
                        </a:cubicBezTo>
                        <a:cubicBezTo>
                          <a:pt x="200" y="211"/>
                          <a:pt x="207" y="216"/>
                          <a:pt x="207" y="216"/>
                        </a:cubicBezTo>
                        <a:cubicBezTo>
                          <a:pt x="209" y="224"/>
                          <a:pt x="206" y="220"/>
                          <a:pt x="214" y="226"/>
                        </a:cubicBezTo>
                        <a:cubicBezTo>
                          <a:pt x="217" y="228"/>
                          <a:pt x="229" y="228"/>
                          <a:pt x="231" y="231"/>
                        </a:cubicBezTo>
                        <a:cubicBezTo>
                          <a:pt x="228" y="240"/>
                          <a:pt x="229" y="249"/>
                          <a:pt x="230" y="261"/>
                        </a:cubicBezTo>
                        <a:cubicBezTo>
                          <a:pt x="243" y="265"/>
                          <a:pt x="251" y="252"/>
                          <a:pt x="257" y="261"/>
                        </a:cubicBezTo>
                        <a:cubicBezTo>
                          <a:pt x="258" y="262"/>
                          <a:pt x="263" y="266"/>
                          <a:pt x="265" y="266"/>
                        </a:cubicBezTo>
                        <a:cubicBezTo>
                          <a:pt x="266" y="265"/>
                          <a:pt x="266" y="265"/>
                          <a:pt x="266" y="265"/>
                        </a:cubicBezTo>
                        <a:cubicBezTo>
                          <a:pt x="266" y="266"/>
                          <a:pt x="266" y="266"/>
                          <a:pt x="265" y="266"/>
                        </a:cubicBezTo>
                        <a:cubicBezTo>
                          <a:pt x="255" y="276"/>
                          <a:pt x="285" y="276"/>
                          <a:pt x="290" y="276"/>
                        </a:cubicBezTo>
                        <a:cubicBezTo>
                          <a:pt x="290" y="281"/>
                          <a:pt x="292" y="283"/>
                          <a:pt x="296" y="283"/>
                        </a:cubicBezTo>
                        <a:cubicBezTo>
                          <a:pt x="302" y="283"/>
                          <a:pt x="302" y="285"/>
                          <a:pt x="296" y="289"/>
                        </a:cubicBezTo>
                        <a:cubicBezTo>
                          <a:pt x="308" y="290"/>
                          <a:pt x="318" y="289"/>
                          <a:pt x="329" y="286"/>
                        </a:cubicBezTo>
                        <a:cubicBezTo>
                          <a:pt x="327" y="288"/>
                          <a:pt x="326" y="290"/>
                          <a:pt x="328" y="292"/>
                        </a:cubicBezTo>
                        <a:cubicBezTo>
                          <a:pt x="338" y="295"/>
                          <a:pt x="335" y="284"/>
                          <a:pt x="337" y="284"/>
                        </a:cubicBezTo>
                        <a:cubicBezTo>
                          <a:pt x="338" y="284"/>
                          <a:pt x="354" y="286"/>
                          <a:pt x="355" y="287"/>
                        </a:cubicBezTo>
                        <a:cubicBezTo>
                          <a:pt x="350" y="289"/>
                          <a:pt x="347" y="291"/>
                          <a:pt x="345" y="295"/>
                        </a:cubicBezTo>
                        <a:cubicBezTo>
                          <a:pt x="353" y="297"/>
                          <a:pt x="361" y="298"/>
                          <a:pt x="369" y="300"/>
                        </a:cubicBezTo>
                        <a:cubicBezTo>
                          <a:pt x="359" y="311"/>
                          <a:pt x="373" y="306"/>
                          <a:pt x="383" y="311"/>
                        </a:cubicBezTo>
                        <a:cubicBezTo>
                          <a:pt x="388" y="309"/>
                          <a:pt x="394" y="309"/>
                          <a:pt x="399" y="309"/>
                        </a:cubicBezTo>
                        <a:cubicBezTo>
                          <a:pt x="404" y="309"/>
                          <a:pt x="408" y="310"/>
                          <a:pt x="413" y="308"/>
                        </a:cubicBezTo>
                        <a:cubicBezTo>
                          <a:pt x="416" y="298"/>
                          <a:pt x="413" y="300"/>
                          <a:pt x="411" y="301"/>
                        </a:cubicBezTo>
                        <a:cubicBezTo>
                          <a:pt x="409" y="303"/>
                          <a:pt x="410" y="302"/>
                          <a:pt x="411" y="301"/>
                        </a:cubicBezTo>
                        <a:cubicBezTo>
                          <a:pt x="412" y="300"/>
                          <a:pt x="414" y="298"/>
                          <a:pt x="418" y="294"/>
                        </a:cubicBezTo>
                        <a:cubicBezTo>
                          <a:pt x="415" y="286"/>
                          <a:pt x="408" y="290"/>
                          <a:pt x="413" y="274"/>
                        </a:cubicBezTo>
                        <a:cubicBezTo>
                          <a:pt x="419" y="256"/>
                          <a:pt x="407" y="260"/>
                          <a:pt x="400" y="246"/>
                        </a:cubicBezTo>
                        <a:cubicBezTo>
                          <a:pt x="404" y="246"/>
                          <a:pt x="407" y="246"/>
                          <a:pt x="410" y="244"/>
                        </a:cubicBezTo>
                        <a:cubicBezTo>
                          <a:pt x="410" y="241"/>
                          <a:pt x="409" y="238"/>
                          <a:pt x="405" y="237"/>
                        </a:cubicBezTo>
                        <a:cubicBezTo>
                          <a:pt x="413" y="235"/>
                          <a:pt x="421" y="237"/>
                          <a:pt x="426" y="224"/>
                        </a:cubicBezTo>
                        <a:cubicBezTo>
                          <a:pt x="420" y="221"/>
                          <a:pt x="415" y="217"/>
                          <a:pt x="410" y="213"/>
                        </a:cubicBezTo>
                        <a:cubicBezTo>
                          <a:pt x="414" y="214"/>
                          <a:pt x="417" y="213"/>
                          <a:pt x="421" y="211"/>
                        </a:cubicBezTo>
                        <a:cubicBezTo>
                          <a:pt x="418" y="207"/>
                          <a:pt x="414" y="203"/>
                          <a:pt x="410" y="200"/>
                        </a:cubicBezTo>
                        <a:cubicBezTo>
                          <a:pt x="414" y="201"/>
                          <a:pt x="417" y="200"/>
                          <a:pt x="421" y="198"/>
                        </a:cubicBezTo>
                        <a:cubicBezTo>
                          <a:pt x="420" y="194"/>
                          <a:pt x="418" y="191"/>
                          <a:pt x="415" y="189"/>
                        </a:cubicBezTo>
                        <a:cubicBezTo>
                          <a:pt x="435" y="196"/>
                          <a:pt x="449" y="207"/>
                          <a:pt x="469" y="207"/>
                        </a:cubicBezTo>
                        <a:cubicBezTo>
                          <a:pt x="468" y="204"/>
                          <a:pt x="467" y="179"/>
                          <a:pt x="467" y="176"/>
                        </a:cubicBezTo>
                        <a:cubicBezTo>
                          <a:pt x="471" y="179"/>
                          <a:pt x="476" y="181"/>
                          <a:pt x="481" y="181"/>
                        </a:cubicBezTo>
                        <a:cubicBezTo>
                          <a:pt x="484" y="171"/>
                          <a:pt x="476" y="160"/>
                          <a:pt x="486" y="152"/>
                        </a:cubicBezTo>
                        <a:cubicBezTo>
                          <a:pt x="493" y="155"/>
                          <a:pt x="503" y="160"/>
                          <a:pt x="510" y="156"/>
                        </a:cubicBezTo>
                        <a:cubicBezTo>
                          <a:pt x="510" y="156"/>
                          <a:pt x="526" y="154"/>
                          <a:pt x="533" y="150"/>
                        </a:cubicBezTo>
                        <a:cubicBezTo>
                          <a:pt x="393" y="61"/>
                          <a:pt x="235" y="12"/>
                          <a:pt x="76" y="0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40" name="ïŝľîḑê">
                    <a:extLst>
                      <a:ext uri="{FF2B5EF4-FFF2-40B4-BE49-F238E27FC236}">
                        <a16:creationId xmlns="" xmlns:a16="http://schemas.microsoft.com/office/drawing/2014/main" id="{9691CF1D-AA29-4CB3-8545-78F14237B05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9211240" y="3001743"/>
                    <a:ext cx="6546" cy="26183"/>
                  </a:xfrm>
                  <a:custGeom>
                    <a:avLst/>
                    <a:gdLst>
                      <a:gd name="T0" fmla="*/ 3 w 7"/>
                      <a:gd name="T1" fmla="*/ 1 h 20"/>
                      <a:gd name="T2" fmla="*/ 0 w 7"/>
                      <a:gd name="T3" fmla="*/ 2 h 20"/>
                      <a:gd name="T4" fmla="*/ 7 w 7"/>
                      <a:gd name="T5" fmla="*/ 20 h 20"/>
                      <a:gd name="T6" fmla="*/ 3 w 7"/>
                      <a:gd name="T7" fmla="*/ 1 h 2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7" h="20">
                        <a:moveTo>
                          <a:pt x="3" y="1"/>
                        </a:moveTo>
                        <a:cubicBezTo>
                          <a:pt x="2" y="1"/>
                          <a:pt x="1" y="0"/>
                          <a:pt x="0" y="2"/>
                        </a:cubicBezTo>
                        <a:cubicBezTo>
                          <a:pt x="0" y="9"/>
                          <a:pt x="3" y="15"/>
                          <a:pt x="7" y="20"/>
                        </a:cubicBezTo>
                        <a:cubicBezTo>
                          <a:pt x="6" y="14"/>
                          <a:pt x="4" y="8"/>
                          <a:pt x="3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41" name="îsliḓè">
                    <a:extLst>
                      <a:ext uri="{FF2B5EF4-FFF2-40B4-BE49-F238E27FC236}">
                        <a16:creationId xmlns="" xmlns:a16="http://schemas.microsoft.com/office/drawing/2014/main" id="{EC9867A1-4F9B-4171-980C-0720B79BDEAF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9171966" y="2923193"/>
                    <a:ext cx="13091" cy="52367"/>
                  </a:xfrm>
                  <a:custGeom>
                    <a:avLst/>
                    <a:gdLst>
                      <a:gd name="T0" fmla="*/ 13 w 13"/>
                      <a:gd name="T1" fmla="*/ 34 h 35"/>
                      <a:gd name="T2" fmla="*/ 0 w 13"/>
                      <a:gd name="T3" fmla="*/ 0 h 35"/>
                      <a:gd name="T4" fmla="*/ 10 w 13"/>
                      <a:gd name="T5" fmla="*/ 35 h 35"/>
                      <a:gd name="T6" fmla="*/ 13 w 13"/>
                      <a:gd name="T7" fmla="*/ 34 h 3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3" h="35">
                        <a:moveTo>
                          <a:pt x="13" y="34"/>
                        </a:moveTo>
                        <a:cubicBezTo>
                          <a:pt x="12" y="16"/>
                          <a:pt x="10" y="8"/>
                          <a:pt x="0" y="0"/>
                        </a:cubicBezTo>
                        <a:cubicBezTo>
                          <a:pt x="3" y="12"/>
                          <a:pt x="3" y="25"/>
                          <a:pt x="10" y="35"/>
                        </a:cubicBezTo>
                        <a:cubicBezTo>
                          <a:pt x="10" y="32"/>
                          <a:pt x="11" y="32"/>
                          <a:pt x="13" y="3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42" name="iś1ídê">
                    <a:extLst>
                      <a:ext uri="{FF2B5EF4-FFF2-40B4-BE49-F238E27FC236}">
                        <a16:creationId xmlns="" xmlns:a16="http://schemas.microsoft.com/office/drawing/2014/main" id="{036F454B-94E1-4C16-8008-97C259B7F214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424227" y="1908587"/>
                    <a:ext cx="445117" cy="130917"/>
                  </a:xfrm>
                  <a:custGeom>
                    <a:avLst/>
                    <a:gdLst>
                      <a:gd name="T0" fmla="*/ 94 w 317"/>
                      <a:gd name="T1" fmla="*/ 35 h 89"/>
                      <a:gd name="T2" fmla="*/ 123 w 317"/>
                      <a:gd name="T3" fmla="*/ 30 h 89"/>
                      <a:gd name="T4" fmla="*/ 94 w 317"/>
                      <a:gd name="T5" fmla="*/ 35 h 89"/>
                      <a:gd name="T6" fmla="*/ 76 w 317"/>
                      <a:gd name="T7" fmla="*/ 39 h 89"/>
                      <a:gd name="T8" fmla="*/ 63 w 317"/>
                      <a:gd name="T9" fmla="*/ 46 h 89"/>
                      <a:gd name="T10" fmla="*/ 63 w 317"/>
                      <a:gd name="T11" fmla="*/ 51 h 89"/>
                      <a:gd name="T12" fmla="*/ 67 w 317"/>
                      <a:gd name="T13" fmla="*/ 46 h 89"/>
                      <a:gd name="T14" fmla="*/ 102 w 317"/>
                      <a:gd name="T15" fmla="*/ 46 h 89"/>
                      <a:gd name="T16" fmla="*/ 45 w 317"/>
                      <a:gd name="T17" fmla="*/ 62 h 89"/>
                      <a:gd name="T18" fmla="*/ 85 w 317"/>
                      <a:gd name="T19" fmla="*/ 60 h 89"/>
                      <a:gd name="T20" fmla="*/ 4 w 317"/>
                      <a:gd name="T21" fmla="*/ 89 h 89"/>
                      <a:gd name="T22" fmla="*/ 48 w 317"/>
                      <a:gd name="T23" fmla="*/ 79 h 89"/>
                      <a:gd name="T24" fmla="*/ 94 w 317"/>
                      <a:gd name="T25" fmla="*/ 68 h 89"/>
                      <a:gd name="T26" fmla="*/ 158 w 317"/>
                      <a:gd name="T27" fmla="*/ 52 h 89"/>
                      <a:gd name="T28" fmla="*/ 105 w 317"/>
                      <a:gd name="T29" fmla="*/ 56 h 89"/>
                      <a:gd name="T30" fmla="*/ 146 w 317"/>
                      <a:gd name="T31" fmla="*/ 50 h 89"/>
                      <a:gd name="T32" fmla="*/ 166 w 317"/>
                      <a:gd name="T33" fmla="*/ 41 h 89"/>
                      <a:gd name="T34" fmla="*/ 204 w 317"/>
                      <a:gd name="T35" fmla="*/ 25 h 89"/>
                      <a:gd name="T36" fmla="*/ 175 w 317"/>
                      <a:gd name="T37" fmla="*/ 27 h 89"/>
                      <a:gd name="T38" fmla="*/ 226 w 317"/>
                      <a:gd name="T39" fmla="*/ 19 h 89"/>
                      <a:gd name="T40" fmla="*/ 216 w 317"/>
                      <a:gd name="T41" fmla="*/ 17 h 89"/>
                      <a:gd name="T42" fmla="*/ 317 w 317"/>
                      <a:gd name="T43" fmla="*/ 1 h 89"/>
                      <a:gd name="T44" fmla="*/ 312 w 317"/>
                      <a:gd name="T45" fmla="*/ 1 h 89"/>
                      <a:gd name="T46" fmla="*/ 227 w 317"/>
                      <a:gd name="T47" fmla="*/ 3 h 89"/>
                      <a:gd name="T48" fmla="*/ 150 w 317"/>
                      <a:gd name="T49" fmla="*/ 18 h 89"/>
                      <a:gd name="T50" fmla="*/ 69 w 317"/>
                      <a:gd name="T51" fmla="*/ 40 h 89"/>
                      <a:gd name="T52" fmla="*/ 76 w 317"/>
                      <a:gd name="T53" fmla="*/ 39 h 89"/>
                      <a:gd name="T54" fmla="*/ 94 w 317"/>
                      <a:gd name="T55" fmla="*/ 35 h 8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</a:cxnLst>
                    <a:rect l="0" t="0" r="r" b="b"/>
                    <a:pathLst>
                      <a:path w="317" h="89">
                        <a:moveTo>
                          <a:pt x="94" y="35"/>
                        </a:moveTo>
                        <a:cubicBezTo>
                          <a:pt x="104" y="32"/>
                          <a:pt x="113" y="30"/>
                          <a:pt x="123" y="30"/>
                        </a:cubicBezTo>
                        <a:cubicBezTo>
                          <a:pt x="116" y="32"/>
                          <a:pt x="105" y="33"/>
                          <a:pt x="94" y="35"/>
                        </a:cubicBezTo>
                        <a:cubicBezTo>
                          <a:pt x="88" y="36"/>
                          <a:pt x="82" y="38"/>
                          <a:pt x="76" y="39"/>
                        </a:cubicBezTo>
                        <a:cubicBezTo>
                          <a:pt x="71" y="41"/>
                          <a:pt x="66" y="43"/>
                          <a:pt x="63" y="46"/>
                        </a:cubicBezTo>
                        <a:cubicBezTo>
                          <a:pt x="65" y="44"/>
                          <a:pt x="64" y="49"/>
                          <a:pt x="63" y="51"/>
                        </a:cubicBezTo>
                        <a:cubicBezTo>
                          <a:pt x="66" y="50"/>
                          <a:pt x="73" y="49"/>
                          <a:pt x="67" y="46"/>
                        </a:cubicBezTo>
                        <a:cubicBezTo>
                          <a:pt x="73" y="45"/>
                          <a:pt x="98" y="42"/>
                          <a:pt x="102" y="46"/>
                        </a:cubicBezTo>
                        <a:cubicBezTo>
                          <a:pt x="94" y="46"/>
                          <a:pt x="46" y="50"/>
                          <a:pt x="45" y="62"/>
                        </a:cubicBezTo>
                        <a:cubicBezTo>
                          <a:pt x="54" y="61"/>
                          <a:pt x="78" y="55"/>
                          <a:pt x="85" y="60"/>
                        </a:cubicBezTo>
                        <a:cubicBezTo>
                          <a:pt x="76" y="63"/>
                          <a:pt x="0" y="68"/>
                          <a:pt x="4" y="89"/>
                        </a:cubicBezTo>
                        <a:cubicBezTo>
                          <a:pt x="17" y="89"/>
                          <a:pt x="34" y="81"/>
                          <a:pt x="48" y="79"/>
                        </a:cubicBezTo>
                        <a:cubicBezTo>
                          <a:pt x="63" y="77"/>
                          <a:pt x="79" y="72"/>
                          <a:pt x="94" y="68"/>
                        </a:cubicBezTo>
                        <a:cubicBezTo>
                          <a:pt x="110" y="63"/>
                          <a:pt x="146" y="71"/>
                          <a:pt x="158" y="52"/>
                        </a:cubicBezTo>
                        <a:cubicBezTo>
                          <a:pt x="141" y="52"/>
                          <a:pt x="122" y="60"/>
                          <a:pt x="105" y="56"/>
                        </a:cubicBezTo>
                        <a:cubicBezTo>
                          <a:pt x="119" y="52"/>
                          <a:pt x="132" y="54"/>
                          <a:pt x="146" y="50"/>
                        </a:cubicBezTo>
                        <a:cubicBezTo>
                          <a:pt x="155" y="48"/>
                          <a:pt x="156" y="42"/>
                          <a:pt x="166" y="41"/>
                        </a:cubicBezTo>
                        <a:cubicBezTo>
                          <a:pt x="174" y="41"/>
                          <a:pt x="200" y="34"/>
                          <a:pt x="204" y="25"/>
                        </a:cubicBezTo>
                        <a:cubicBezTo>
                          <a:pt x="195" y="24"/>
                          <a:pt x="184" y="30"/>
                          <a:pt x="175" y="27"/>
                        </a:cubicBezTo>
                        <a:cubicBezTo>
                          <a:pt x="191" y="21"/>
                          <a:pt x="210" y="26"/>
                          <a:pt x="226" y="19"/>
                        </a:cubicBezTo>
                        <a:cubicBezTo>
                          <a:pt x="222" y="20"/>
                          <a:pt x="219" y="19"/>
                          <a:pt x="216" y="17"/>
                        </a:cubicBezTo>
                        <a:cubicBezTo>
                          <a:pt x="227" y="18"/>
                          <a:pt x="287" y="4"/>
                          <a:pt x="317" y="1"/>
                        </a:cubicBezTo>
                        <a:cubicBezTo>
                          <a:pt x="315" y="1"/>
                          <a:pt x="314" y="1"/>
                          <a:pt x="312" y="1"/>
                        </a:cubicBezTo>
                        <a:cubicBezTo>
                          <a:pt x="284" y="0"/>
                          <a:pt x="255" y="1"/>
                          <a:pt x="227" y="3"/>
                        </a:cubicBezTo>
                        <a:cubicBezTo>
                          <a:pt x="201" y="7"/>
                          <a:pt x="175" y="12"/>
                          <a:pt x="150" y="18"/>
                        </a:cubicBezTo>
                        <a:cubicBezTo>
                          <a:pt x="125" y="23"/>
                          <a:pt x="90" y="25"/>
                          <a:pt x="69" y="40"/>
                        </a:cubicBezTo>
                        <a:cubicBezTo>
                          <a:pt x="71" y="40"/>
                          <a:pt x="74" y="39"/>
                          <a:pt x="76" y="39"/>
                        </a:cubicBezTo>
                        <a:cubicBezTo>
                          <a:pt x="82" y="37"/>
                          <a:pt x="88" y="36"/>
                          <a:pt x="94" y="3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43" name="îṥľiḑe">
                    <a:extLst>
                      <a:ext uri="{FF2B5EF4-FFF2-40B4-BE49-F238E27FC236}">
                        <a16:creationId xmlns="" xmlns:a16="http://schemas.microsoft.com/office/drawing/2014/main" id="{8E1D2061-BC99-4646-93D1-97F1A082AA06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502778" y="1967500"/>
                    <a:ext cx="13091" cy="6546"/>
                  </a:xfrm>
                  <a:custGeom>
                    <a:avLst/>
                    <a:gdLst>
                      <a:gd name="T0" fmla="*/ 4 w 9"/>
                      <a:gd name="T1" fmla="*/ 3 h 3"/>
                      <a:gd name="T2" fmla="*/ 9 w 9"/>
                      <a:gd name="T3" fmla="*/ 0 h 3"/>
                      <a:gd name="T4" fmla="*/ 4 w 9"/>
                      <a:gd name="T5" fmla="*/ 3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9" h="3">
                        <a:moveTo>
                          <a:pt x="4" y="3"/>
                        </a:moveTo>
                        <a:cubicBezTo>
                          <a:pt x="6" y="2"/>
                          <a:pt x="8" y="1"/>
                          <a:pt x="9" y="0"/>
                        </a:cubicBezTo>
                        <a:cubicBezTo>
                          <a:pt x="7" y="0"/>
                          <a:pt x="0" y="2"/>
                          <a:pt x="4" y="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44" name="ïşļîḋe">
                    <a:extLst>
                      <a:ext uri="{FF2B5EF4-FFF2-40B4-BE49-F238E27FC236}">
                        <a16:creationId xmlns="" xmlns:a16="http://schemas.microsoft.com/office/drawing/2014/main" id="{EC28BF62-089B-4B90-A80F-04DD2F4BCC37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096935" y="2111509"/>
                    <a:ext cx="111279" cy="58913"/>
                  </a:xfrm>
                  <a:custGeom>
                    <a:avLst/>
                    <a:gdLst>
                      <a:gd name="T0" fmla="*/ 0 w 77"/>
                      <a:gd name="T1" fmla="*/ 41 h 41"/>
                      <a:gd name="T2" fmla="*/ 57 w 77"/>
                      <a:gd name="T3" fmla="*/ 2 h 41"/>
                      <a:gd name="T4" fmla="*/ 0 w 77"/>
                      <a:gd name="T5" fmla="*/ 41 h 4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77" h="41">
                        <a:moveTo>
                          <a:pt x="0" y="41"/>
                        </a:moveTo>
                        <a:cubicBezTo>
                          <a:pt x="56" y="20"/>
                          <a:pt x="77" y="0"/>
                          <a:pt x="57" y="2"/>
                        </a:cubicBezTo>
                        <a:cubicBezTo>
                          <a:pt x="43" y="3"/>
                          <a:pt x="8" y="28"/>
                          <a:pt x="0" y="4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45" name="í$1iḋe">
                    <a:extLst>
                      <a:ext uri="{FF2B5EF4-FFF2-40B4-BE49-F238E27FC236}">
                        <a16:creationId xmlns="" xmlns:a16="http://schemas.microsoft.com/office/drawing/2014/main" id="{EA0FBAE3-0C58-42C9-B500-69C2B1C98CC5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358769" y="1974045"/>
                    <a:ext cx="144008" cy="58913"/>
                  </a:xfrm>
                  <a:custGeom>
                    <a:avLst/>
                    <a:gdLst>
                      <a:gd name="T0" fmla="*/ 13 w 104"/>
                      <a:gd name="T1" fmla="*/ 35 h 40"/>
                      <a:gd name="T2" fmla="*/ 17 w 104"/>
                      <a:gd name="T3" fmla="*/ 34 h 40"/>
                      <a:gd name="T4" fmla="*/ 17 w 104"/>
                      <a:gd name="T5" fmla="*/ 34 h 40"/>
                      <a:gd name="T6" fmla="*/ 19 w 104"/>
                      <a:gd name="T7" fmla="*/ 33 h 40"/>
                      <a:gd name="T8" fmla="*/ 65 w 104"/>
                      <a:gd name="T9" fmla="*/ 24 h 40"/>
                      <a:gd name="T10" fmla="*/ 104 w 104"/>
                      <a:gd name="T11" fmla="*/ 5 h 40"/>
                      <a:gd name="T12" fmla="*/ 95 w 104"/>
                      <a:gd name="T13" fmla="*/ 2 h 40"/>
                      <a:gd name="T14" fmla="*/ 97 w 104"/>
                      <a:gd name="T15" fmla="*/ 0 h 40"/>
                      <a:gd name="T16" fmla="*/ 91 w 104"/>
                      <a:gd name="T17" fmla="*/ 2 h 40"/>
                      <a:gd name="T18" fmla="*/ 74 w 104"/>
                      <a:gd name="T19" fmla="*/ 7 h 40"/>
                      <a:gd name="T20" fmla="*/ 75 w 104"/>
                      <a:gd name="T21" fmla="*/ 7 h 40"/>
                      <a:gd name="T22" fmla="*/ 73 w 104"/>
                      <a:gd name="T23" fmla="*/ 8 h 40"/>
                      <a:gd name="T24" fmla="*/ 76 w 104"/>
                      <a:gd name="T25" fmla="*/ 7 h 40"/>
                      <a:gd name="T26" fmla="*/ 72 w 104"/>
                      <a:gd name="T27" fmla="*/ 9 h 40"/>
                      <a:gd name="T28" fmla="*/ 76 w 104"/>
                      <a:gd name="T29" fmla="*/ 7 h 40"/>
                      <a:gd name="T30" fmla="*/ 2 w 104"/>
                      <a:gd name="T31" fmla="*/ 40 h 40"/>
                      <a:gd name="T32" fmla="*/ 13 w 104"/>
                      <a:gd name="T33" fmla="*/ 35 h 4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</a:cxnLst>
                    <a:rect l="0" t="0" r="r" b="b"/>
                    <a:pathLst>
                      <a:path w="104" h="40">
                        <a:moveTo>
                          <a:pt x="13" y="35"/>
                        </a:moveTo>
                        <a:cubicBezTo>
                          <a:pt x="15" y="35"/>
                          <a:pt x="16" y="34"/>
                          <a:pt x="17" y="34"/>
                        </a:cubicBezTo>
                        <a:cubicBezTo>
                          <a:pt x="17" y="34"/>
                          <a:pt x="17" y="34"/>
                          <a:pt x="17" y="34"/>
                        </a:cubicBezTo>
                        <a:cubicBezTo>
                          <a:pt x="18" y="34"/>
                          <a:pt x="18" y="34"/>
                          <a:pt x="19" y="33"/>
                        </a:cubicBezTo>
                        <a:cubicBezTo>
                          <a:pt x="35" y="28"/>
                          <a:pt x="56" y="24"/>
                          <a:pt x="65" y="24"/>
                        </a:cubicBezTo>
                        <a:cubicBezTo>
                          <a:pt x="76" y="15"/>
                          <a:pt x="93" y="10"/>
                          <a:pt x="104" y="5"/>
                        </a:cubicBezTo>
                        <a:cubicBezTo>
                          <a:pt x="102" y="6"/>
                          <a:pt x="95" y="2"/>
                          <a:pt x="95" y="2"/>
                        </a:cubicBezTo>
                        <a:cubicBezTo>
                          <a:pt x="96" y="1"/>
                          <a:pt x="97" y="0"/>
                          <a:pt x="97" y="0"/>
                        </a:cubicBezTo>
                        <a:cubicBezTo>
                          <a:pt x="96" y="0"/>
                          <a:pt x="94" y="1"/>
                          <a:pt x="91" y="2"/>
                        </a:cubicBezTo>
                        <a:cubicBezTo>
                          <a:pt x="87" y="2"/>
                          <a:pt x="79" y="6"/>
                          <a:pt x="74" y="7"/>
                        </a:cubicBezTo>
                        <a:cubicBezTo>
                          <a:pt x="74" y="7"/>
                          <a:pt x="74" y="7"/>
                          <a:pt x="75" y="7"/>
                        </a:cubicBezTo>
                        <a:cubicBezTo>
                          <a:pt x="75" y="7"/>
                          <a:pt x="73" y="8"/>
                          <a:pt x="73" y="8"/>
                        </a:cubicBezTo>
                        <a:cubicBezTo>
                          <a:pt x="76" y="7"/>
                          <a:pt x="76" y="7"/>
                          <a:pt x="76" y="7"/>
                        </a:cubicBezTo>
                        <a:cubicBezTo>
                          <a:pt x="78" y="7"/>
                          <a:pt x="70" y="9"/>
                          <a:pt x="72" y="9"/>
                        </a:cubicBezTo>
                        <a:cubicBezTo>
                          <a:pt x="70" y="9"/>
                          <a:pt x="78" y="7"/>
                          <a:pt x="76" y="7"/>
                        </a:cubicBezTo>
                        <a:cubicBezTo>
                          <a:pt x="46" y="16"/>
                          <a:pt x="0" y="29"/>
                          <a:pt x="2" y="40"/>
                        </a:cubicBezTo>
                        <a:cubicBezTo>
                          <a:pt x="5" y="38"/>
                          <a:pt x="9" y="36"/>
                          <a:pt x="13" y="3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46" name="ïś1ïḍê">
                    <a:extLst>
                      <a:ext uri="{FF2B5EF4-FFF2-40B4-BE49-F238E27FC236}">
                        <a16:creationId xmlns="" xmlns:a16="http://schemas.microsoft.com/office/drawing/2014/main" id="{BBF18B46-795E-49B3-A8A1-5EE28383A4F9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569749" y="2190059"/>
                    <a:ext cx="183283" cy="111279"/>
                  </a:xfrm>
                  <a:custGeom>
                    <a:avLst/>
                    <a:gdLst>
                      <a:gd name="T0" fmla="*/ 113 w 130"/>
                      <a:gd name="T1" fmla="*/ 48 h 79"/>
                      <a:gd name="T2" fmla="*/ 91 w 130"/>
                      <a:gd name="T3" fmla="*/ 27 h 79"/>
                      <a:gd name="T4" fmla="*/ 87 w 130"/>
                      <a:gd name="T5" fmla="*/ 27 h 79"/>
                      <a:gd name="T6" fmla="*/ 76 w 130"/>
                      <a:gd name="T7" fmla="*/ 26 h 79"/>
                      <a:gd name="T8" fmla="*/ 44 w 130"/>
                      <a:gd name="T9" fmla="*/ 16 h 79"/>
                      <a:gd name="T10" fmla="*/ 46 w 130"/>
                      <a:gd name="T11" fmla="*/ 23 h 79"/>
                      <a:gd name="T12" fmla="*/ 13 w 130"/>
                      <a:gd name="T13" fmla="*/ 0 h 79"/>
                      <a:gd name="T14" fmla="*/ 16 w 130"/>
                      <a:gd name="T15" fmla="*/ 7 h 79"/>
                      <a:gd name="T16" fmla="*/ 0 w 130"/>
                      <a:gd name="T17" fmla="*/ 8 h 79"/>
                      <a:gd name="T18" fmla="*/ 30 w 130"/>
                      <a:gd name="T19" fmla="*/ 23 h 79"/>
                      <a:gd name="T20" fmla="*/ 23 w 130"/>
                      <a:gd name="T21" fmla="*/ 22 h 79"/>
                      <a:gd name="T22" fmla="*/ 11 w 130"/>
                      <a:gd name="T23" fmla="*/ 24 h 79"/>
                      <a:gd name="T24" fmla="*/ 38 w 130"/>
                      <a:gd name="T25" fmla="*/ 37 h 79"/>
                      <a:gd name="T26" fmla="*/ 30 w 130"/>
                      <a:gd name="T27" fmla="*/ 42 h 79"/>
                      <a:gd name="T28" fmla="*/ 128 w 130"/>
                      <a:gd name="T29" fmla="*/ 62 h 79"/>
                      <a:gd name="T30" fmla="*/ 124 w 130"/>
                      <a:gd name="T31" fmla="*/ 55 h 79"/>
                      <a:gd name="T32" fmla="*/ 113 w 130"/>
                      <a:gd name="T33" fmla="*/ 48 h 7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</a:cxnLst>
                    <a:rect l="0" t="0" r="r" b="b"/>
                    <a:pathLst>
                      <a:path w="130" h="79">
                        <a:moveTo>
                          <a:pt x="113" y="48"/>
                        </a:moveTo>
                        <a:cubicBezTo>
                          <a:pt x="112" y="42"/>
                          <a:pt x="97" y="30"/>
                          <a:pt x="91" y="27"/>
                        </a:cubicBezTo>
                        <a:cubicBezTo>
                          <a:pt x="88" y="25"/>
                          <a:pt x="88" y="26"/>
                          <a:pt x="87" y="27"/>
                        </a:cubicBezTo>
                        <a:cubicBezTo>
                          <a:pt x="86" y="29"/>
                          <a:pt x="85" y="30"/>
                          <a:pt x="76" y="26"/>
                        </a:cubicBezTo>
                        <a:cubicBezTo>
                          <a:pt x="72" y="24"/>
                          <a:pt x="45" y="14"/>
                          <a:pt x="44" y="16"/>
                        </a:cubicBezTo>
                        <a:cubicBezTo>
                          <a:pt x="47" y="18"/>
                          <a:pt x="47" y="20"/>
                          <a:pt x="46" y="23"/>
                        </a:cubicBezTo>
                        <a:cubicBezTo>
                          <a:pt x="46" y="20"/>
                          <a:pt x="21" y="2"/>
                          <a:pt x="13" y="0"/>
                        </a:cubicBezTo>
                        <a:cubicBezTo>
                          <a:pt x="11" y="4"/>
                          <a:pt x="19" y="6"/>
                          <a:pt x="16" y="7"/>
                        </a:cubicBezTo>
                        <a:cubicBezTo>
                          <a:pt x="10" y="5"/>
                          <a:pt x="1" y="0"/>
                          <a:pt x="0" y="8"/>
                        </a:cubicBezTo>
                        <a:cubicBezTo>
                          <a:pt x="5" y="20"/>
                          <a:pt x="26" y="10"/>
                          <a:pt x="30" y="23"/>
                        </a:cubicBezTo>
                        <a:cubicBezTo>
                          <a:pt x="28" y="23"/>
                          <a:pt x="26" y="22"/>
                          <a:pt x="23" y="22"/>
                        </a:cubicBezTo>
                        <a:cubicBezTo>
                          <a:pt x="18" y="20"/>
                          <a:pt x="12" y="19"/>
                          <a:pt x="11" y="24"/>
                        </a:cubicBezTo>
                        <a:cubicBezTo>
                          <a:pt x="19" y="29"/>
                          <a:pt x="32" y="28"/>
                          <a:pt x="38" y="37"/>
                        </a:cubicBezTo>
                        <a:cubicBezTo>
                          <a:pt x="33" y="35"/>
                          <a:pt x="31" y="37"/>
                          <a:pt x="30" y="42"/>
                        </a:cubicBezTo>
                        <a:cubicBezTo>
                          <a:pt x="39" y="44"/>
                          <a:pt x="130" y="79"/>
                          <a:pt x="128" y="62"/>
                        </a:cubicBezTo>
                        <a:cubicBezTo>
                          <a:pt x="128" y="62"/>
                          <a:pt x="127" y="58"/>
                          <a:pt x="124" y="55"/>
                        </a:cubicBezTo>
                        <a:cubicBezTo>
                          <a:pt x="121" y="51"/>
                          <a:pt x="117" y="47"/>
                          <a:pt x="113" y="48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47" name="isļîďè">
                    <a:extLst>
                      <a:ext uri="{FF2B5EF4-FFF2-40B4-BE49-F238E27FC236}">
                        <a16:creationId xmlns="" xmlns:a16="http://schemas.microsoft.com/office/drawing/2014/main" id="{97AF6A9C-A357-4E56-9B28-64ACA1C22A87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371861" y="3505772"/>
                    <a:ext cx="281471" cy="98188"/>
                  </a:xfrm>
                  <a:custGeom>
                    <a:avLst/>
                    <a:gdLst>
                      <a:gd name="T0" fmla="*/ 198 w 198"/>
                      <a:gd name="T1" fmla="*/ 68 h 72"/>
                      <a:gd name="T2" fmla="*/ 171 w 198"/>
                      <a:gd name="T3" fmla="*/ 54 h 72"/>
                      <a:gd name="T4" fmla="*/ 173 w 198"/>
                      <a:gd name="T5" fmla="*/ 46 h 72"/>
                      <a:gd name="T6" fmla="*/ 139 w 198"/>
                      <a:gd name="T7" fmla="*/ 37 h 72"/>
                      <a:gd name="T8" fmla="*/ 121 w 198"/>
                      <a:gd name="T9" fmla="*/ 23 h 72"/>
                      <a:gd name="T10" fmla="*/ 82 w 198"/>
                      <a:gd name="T11" fmla="*/ 8 h 72"/>
                      <a:gd name="T12" fmla="*/ 33 w 198"/>
                      <a:gd name="T13" fmla="*/ 5 h 72"/>
                      <a:gd name="T14" fmla="*/ 8 w 198"/>
                      <a:gd name="T15" fmla="*/ 34 h 72"/>
                      <a:gd name="T16" fmla="*/ 52 w 198"/>
                      <a:gd name="T17" fmla="*/ 15 h 72"/>
                      <a:gd name="T18" fmla="*/ 89 w 198"/>
                      <a:gd name="T19" fmla="*/ 34 h 72"/>
                      <a:gd name="T20" fmla="*/ 117 w 198"/>
                      <a:gd name="T21" fmla="*/ 46 h 72"/>
                      <a:gd name="T22" fmla="*/ 141 w 198"/>
                      <a:gd name="T23" fmla="*/ 59 h 72"/>
                      <a:gd name="T24" fmla="*/ 132 w 198"/>
                      <a:gd name="T25" fmla="*/ 72 h 72"/>
                      <a:gd name="T26" fmla="*/ 198 w 198"/>
                      <a:gd name="T27" fmla="*/ 68 h 7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</a:cxnLst>
                    <a:rect l="0" t="0" r="r" b="b"/>
                    <a:pathLst>
                      <a:path w="198" h="72">
                        <a:moveTo>
                          <a:pt x="198" y="68"/>
                        </a:moveTo>
                        <a:cubicBezTo>
                          <a:pt x="198" y="54"/>
                          <a:pt x="182" y="54"/>
                          <a:pt x="171" y="54"/>
                        </a:cubicBezTo>
                        <a:cubicBezTo>
                          <a:pt x="170" y="50"/>
                          <a:pt x="176" y="50"/>
                          <a:pt x="173" y="46"/>
                        </a:cubicBezTo>
                        <a:cubicBezTo>
                          <a:pt x="162" y="41"/>
                          <a:pt x="151" y="39"/>
                          <a:pt x="139" y="37"/>
                        </a:cubicBezTo>
                        <a:cubicBezTo>
                          <a:pt x="136" y="29"/>
                          <a:pt x="128" y="26"/>
                          <a:pt x="121" y="23"/>
                        </a:cubicBezTo>
                        <a:cubicBezTo>
                          <a:pt x="107" y="19"/>
                          <a:pt x="95" y="8"/>
                          <a:pt x="82" y="8"/>
                        </a:cubicBezTo>
                        <a:cubicBezTo>
                          <a:pt x="65" y="8"/>
                          <a:pt x="52" y="0"/>
                          <a:pt x="33" y="5"/>
                        </a:cubicBezTo>
                        <a:cubicBezTo>
                          <a:pt x="25" y="8"/>
                          <a:pt x="0" y="21"/>
                          <a:pt x="8" y="34"/>
                        </a:cubicBezTo>
                        <a:cubicBezTo>
                          <a:pt x="17" y="36"/>
                          <a:pt x="43" y="20"/>
                          <a:pt x="52" y="15"/>
                        </a:cubicBezTo>
                        <a:cubicBezTo>
                          <a:pt x="55" y="30"/>
                          <a:pt x="74" y="27"/>
                          <a:pt x="89" y="34"/>
                        </a:cubicBezTo>
                        <a:cubicBezTo>
                          <a:pt x="101" y="40"/>
                          <a:pt x="111" y="34"/>
                          <a:pt x="117" y="46"/>
                        </a:cubicBezTo>
                        <a:cubicBezTo>
                          <a:pt x="122" y="57"/>
                          <a:pt x="131" y="53"/>
                          <a:pt x="141" y="59"/>
                        </a:cubicBezTo>
                        <a:cubicBezTo>
                          <a:pt x="138" y="65"/>
                          <a:pt x="130" y="63"/>
                          <a:pt x="132" y="72"/>
                        </a:cubicBezTo>
                        <a:cubicBezTo>
                          <a:pt x="154" y="68"/>
                          <a:pt x="176" y="71"/>
                          <a:pt x="198" y="6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48" name="îSliḓé">
                    <a:extLst>
                      <a:ext uri="{FF2B5EF4-FFF2-40B4-BE49-F238E27FC236}">
                        <a16:creationId xmlns="" xmlns:a16="http://schemas.microsoft.com/office/drawing/2014/main" id="{FE94FDF2-F123-41B0-8BC0-C13DF6D7BFAB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515869" y="3630143"/>
                    <a:ext cx="85096" cy="32730"/>
                  </a:xfrm>
                  <a:custGeom>
                    <a:avLst/>
                    <a:gdLst>
                      <a:gd name="T0" fmla="*/ 28 w 60"/>
                      <a:gd name="T1" fmla="*/ 16 h 23"/>
                      <a:gd name="T2" fmla="*/ 58 w 60"/>
                      <a:gd name="T3" fmla="*/ 15 h 23"/>
                      <a:gd name="T4" fmla="*/ 28 w 60"/>
                      <a:gd name="T5" fmla="*/ 16 h 2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60" h="23">
                        <a:moveTo>
                          <a:pt x="28" y="16"/>
                        </a:moveTo>
                        <a:cubicBezTo>
                          <a:pt x="30" y="17"/>
                          <a:pt x="60" y="23"/>
                          <a:pt x="58" y="15"/>
                        </a:cubicBezTo>
                        <a:cubicBezTo>
                          <a:pt x="50" y="0"/>
                          <a:pt x="0" y="1"/>
                          <a:pt x="28" y="16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49" name="ïš1íḓé">
                    <a:extLst>
                      <a:ext uri="{FF2B5EF4-FFF2-40B4-BE49-F238E27FC236}">
                        <a16:creationId xmlns="" xmlns:a16="http://schemas.microsoft.com/office/drawing/2014/main" id="{3D5488B1-2042-4852-806B-DF240C891409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640240" y="3590868"/>
                    <a:ext cx="163646" cy="78550"/>
                  </a:xfrm>
                  <a:custGeom>
                    <a:avLst/>
                    <a:gdLst>
                      <a:gd name="T0" fmla="*/ 29 w 118"/>
                      <a:gd name="T1" fmla="*/ 42 h 56"/>
                      <a:gd name="T2" fmla="*/ 49 w 118"/>
                      <a:gd name="T3" fmla="*/ 43 h 56"/>
                      <a:gd name="T4" fmla="*/ 63 w 118"/>
                      <a:gd name="T5" fmla="*/ 52 h 56"/>
                      <a:gd name="T6" fmla="*/ 118 w 118"/>
                      <a:gd name="T7" fmla="*/ 33 h 56"/>
                      <a:gd name="T8" fmla="*/ 62 w 118"/>
                      <a:gd name="T9" fmla="*/ 8 h 56"/>
                      <a:gd name="T10" fmla="*/ 19 w 118"/>
                      <a:gd name="T11" fmla="*/ 11 h 56"/>
                      <a:gd name="T12" fmla="*/ 38 w 118"/>
                      <a:gd name="T13" fmla="*/ 32 h 56"/>
                      <a:gd name="T14" fmla="*/ 3 w 118"/>
                      <a:gd name="T15" fmla="*/ 30 h 56"/>
                      <a:gd name="T16" fmla="*/ 29 w 118"/>
                      <a:gd name="T17" fmla="*/ 42 h 5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118" h="56">
                        <a:moveTo>
                          <a:pt x="29" y="42"/>
                        </a:moveTo>
                        <a:cubicBezTo>
                          <a:pt x="35" y="43"/>
                          <a:pt x="42" y="44"/>
                          <a:pt x="49" y="43"/>
                        </a:cubicBezTo>
                        <a:cubicBezTo>
                          <a:pt x="52" y="48"/>
                          <a:pt x="57" y="51"/>
                          <a:pt x="63" y="52"/>
                        </a:cubicBezTo>
                        <a:cubicBezTo>
                          <a:pt x="67" y="22"/>
                          <a:pt x="118" y="56"/>
                          <a:pt x="118" y="33"/>
                        </a:cubicBezTo>
                        <a:cubicBezTo>
                          <a:pt x="106" y="18"/>
                          <a:pt x="79" y="6"/>
                          <a:pt x="62" y="8"/>
                        </a:cubicBezTo>
                        <a:cubicBezTo>
                          <a:pt x="53" y="9"/>
                          <a:pt x="21" y="0"/>
                          <a:pt x="19" y="11"/>
                        </a:cubicBezTo>
                        <a:cubicBezTo>
                          <a:pt x="19" y="11"/>
                          <a:pt x="39" y="32"/>
                          <a:pt x="38" y="32"/>
                        </a:cubicBezTo>
                        <a:cubicBezTo>
                          <a:pt x="26" y="37"/>
                          <a:pt x="15" y="25"/>
                          <a:pt x="3" y="30"/>
                        </a:cubicBezTo>
                        <a:cubicBezTo>
                          <a:pt x="0" y="49"/>
                          <a:pt x="21" y="40"/>
                          <a:pt x="29" y="4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50" name="ísḻiḑé">
                    <a:extLst>
                      <a:ext uri="{FF2B5EF4-FFF2-40B4-BE49-F238E27FC236}">
                        <a16:creationId xmlns="" xmlns:a16="http://schemas.microsoft.com/office/drawing/2014/main" id="{2F187C4A-9B90-4E11-BE12-3F9BFC40F4F3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830069" y="3630143"/>
                    <a:ext cx="52367" cy="39275"/>
                  </a:xfrm>
                  <a:custGeom>
                    <a:avLst/>
                    <a:gdLst>
                      <a:gd name="T0" fmla="*/ 1 w 35"/>
                      <a:gd name="T1" fmla="*/ 16 h 31"/>
                      <a:gd name="T2" fmla="*/ 33 w 35"/>
                      <a:gd name="T3" fmla="*/ 14 h 31"/>
                      <a:gd name="T4" fmla="*/ 1 w 35"/>
                      <a:gd name="T5" fmla="*/ 16 h 3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35" h="31">
                        <a:moveTo>
                          <a:pt x="1" y="16"/>
                        </a:moveTo>
                        <a:cubicBezTo>
                          <a:pt x="2" y="31"/>
                          <a:pt x="35" y="23"/>
                          <a:pt x="33" y="14"/>
                        </a:cubicBezTo>
                        <a:cubicBezTo>
                          <a:pt x="29" y="13"/>
                          <a:pt x="0" y="0"/>
                          <a:pt x="1" y="16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51" name="iş1ïḑê">
                    <a:extLst>
                      <a:ext uri="{FF2B5EF4-FFF2-40B4-BE49-F238E27FC236}">
                        <a16:creationId xmlns="" xmlns:a16="http://schemas.microsoft.com/office/drawing/2014/main" id="{D9C41409-859F-4355-8683-B31BBA6F1724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201669" y="2104963"/>
                    <a:ext cx="72004" cy="39275"/>
                  </a:xfrm>
                  <a:custGeom>
                    <a:avLst/>
                    <a:gdLst>
                      <a:gd name="T0" fmla="*/ 15 w 53"/>
                      <a:gd name="T1" fmla="*/ 13 h 28"/>
                      <a:gd name="T2" fmla="*/ 53 w 53"/>
                      <a:gd name="T3" fmla="*/ 3 h 28"/>
                      <a:gd name="T4" fmla="*/ 15 w 53"/>
                      <a:gd name="T5" fmla="*/ 13 h 2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53" h="28">
                        <a:moveTo>
                          <a:pt x="15" y="13"/>
                        </a:moveTo>
                        <a:cubicBezTo>
                          <a:pt x="34" y="28"/>
                          <a:pt x="47" y="3"/>
                          <a:pt x="53" y="3"/>
                        </a:cubicBezTo>
                        <a:cubicBezTo>
                          <a:pt x="48" y="2"/>
                          <a:pt x="0" y="0"/>
                          <a:pt x="15" y="1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52" name="îṧ1îḓè">
                    <a:extLst>
                      <a:ext uri="{FF2B5EF4-FFF2-40B4-BE49-F238E27FC236}">
                        <a16:creationId xmlns="" xmlns:a16="http://schemas.microsoft.com/office/drawing/2014/main" id="{BB884CE4-9359-41A6-8D95-4432BEEF7AB5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6992202" y="2190059"/>
                    <a:ext cx="72004" cy="52367"/>
                  </a:xfrm>
                  <a:custGeom>
                    <a:avLst/>
                    <a:gdLst>
                      <a:gd name="T0" fmla="*/ 23 w 52"/>
                      <a:gd name="T1" fmla="*/ 19 h 37"/>
                      <a:gd name="T2" fmla="*/ 0 w 52"/>
                      <a:gd name="T3" fmla="*/ 27 h 37"/>
                      <a:gd name="T4" fmla="*/ 49 w 52"/>
                      <a:gd name="T5" fmla="*/ 6 h 37"/>
                      <a:gd name="T6" fmla="*/ 36 w 52"/>
                      <a:gd name="T7" fmla="*/ 0 h 37"/>
                      <a:gd name="T8" fmla="*/ 12 w 52"/>
                      <a:gd name="T9" fmla="*/ 6 h 37"/>
                      <a:gd name="T10" fmla="*/ 23 w 52"/>
                      <a:gd name="T11" fmla="*/ 19 h 3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52" h="37">
                        <a:moveTo>
                          <a:pt x="23" y="19"/>
                        </a:moveTo>
                        <a:cubicBezTo>
                          <a:pt x="17" y="19"/>
                          <a:pt x="0" y="16"/>
                          <a:pt x="0" y="27"/>
                        </a:cubicBezTo>
                        <a:cubicBezTo>
                          <a:pt x="11" y="37"/>
                          <a:pt x="52" y="23"/>
                          <a:pt x="49" y="6"/>
                        </a:cubicBezTo>
                        <a:cubicBezTo>
                          <a:pt x="44" y="6"/>
                          <a:pt x="40" y="3"/>
                          <a:pt x="36" y="0"/>
                        </a:cubicBezTo>
                        <a:cubicBezTo>
                          <a:pt x="27" y="0"/>
                          <a:pt x="20" y="2"/>
                          <a:pt x="12" y="6"/>
                        </a:cubicBezTo>
                        <a:cubicBezTo>
                          <a:pt x="8" y="7"/>
                          <a:pt x="22" y="18"/>
                          <a:pt x="23" y="19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53" name="îś1íde">
                    <a:extLst>
                      <a:ext uri="{FF2B5EF4-FFF2-40B4-BE49-F238E27FC236}">
                        <a16:creationId xmlns="" xmlns:a16="http://schemas.microsoft.com/office/drawing/2014/main" id="{07A05E57-671B-47AD-9EC5-AE5855EA262F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358769" y="2006775"/>
                    <a:ext cx="248742" cy="72004"/>
                  </a:xfrm>
                  <a:custGeom>
                    <a:avLst/>
                    <a:gdLst>
                      <a:gd name="T0" fmla="*/ 2 w 173"/>
                      <a:gd name="T1" fmla="*/ 51 h 51"/>
                      <a:gd name="T2" fmla="*/ 90 w 173"/>
                      <a:gd name="T3" fmla="*/ 32 h 51"/>
                      <a:gd name="T4" fmla="*/ 118 w 173"/>
                      <a:gd name="T5" fmla="*/ 21 h 51"/>
                      <a:gd name="T6" fmla="*/ 147 w 173"/>
                      <a:gd name="T7" fmla="*/ 22 h 51"/>
                      <a:gd name="T8" fmla="*/ 173 w 173"/>
                      <a:gd name="T9" fmla="*/ 8 h 51"/>
                      <a:gd name="T10" fmla="*/ 88 w 173"/>
                      <a:gd name="T11" fmla="*/ 19 h 51"/>
                      <a:gd name="T12" fmla="*/ 58 w 173"/>
                      <a:gd name="T13" fmla="*/ 27 h 51"/>
                      <a:gd name="T14" fmla="*/ 24 w 173"/>
                      <a:gd name="T15" fmla="*/ 32 h 51"/>
                      <a:gd name="T16" fmla="*/ 42 w 173"/>
                      <a:gd name="T17" fmla="*/ 23 h 51"/>
                      <a:gd name="T18" fmla="*/ 1 w 173"/>
                      <a:gd name="T19" fmla="*/ 34 h 51"/>
                      <a:gd name="T20" fmla="*/ 7 w 173"/>
                      <a:gd name="T21" fmla="*/ 39 h 51"/>
                      <a:gd name="T22" fmla="*/ 2 w 173"/>
                      <a:gd name="T23" fmla="*/ 51 h 5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</a:cxnLst>
                    <a:rect l="0" t="0" r="r" b="b"/>
                    <a:pathLst>
                      <a:path w="173" h="51">
                        <a:moveTo>
                          <a:pt x="2" y="51"/>
                        </a:moveTo>
                        <a:cubicBezTo>
                          <a:pt x="33" y="48"/>
                          <a:pt x="60" y="32"/>
                          <a:pt x="90" y="32"/>
                        </a:cubicBezTo>
                        <a:cubicBezTo>
                          <a:pt x="99" y="31"/>
                          <a:pt x="113" y="29"/>
                          <a:pt x="118" y="21"/>
                        </a:cubicBezTo>
                        <a:cubicBezTo>
                          <a:pt x="125" y="30"/>
                          <a:pt x="139" y="24"/>
                          <a:pt x="147" y="22"/>
                        </a:cubicBezTo>
                        <a:cubicBezTo>
                          <a:pt x="158" y="19"/>
                          <a:pt x="162" y="15"/>
                          <a:pt x="173" y="8"/>
                        </a:cubicBezTo>
                        <a:cubicBezTo>
                          <a:pt x="146" y="0"/>
                          <a:pt x="114" y="9"/>
                          <a:pt x="88" y="19"/>
                        </a:cubicBezTo>
                        <a:cubicBezTo>
                          <a:pt x="77" y="23"/>
                          <a:pt x="69" y="22"/>
                          <a:pt x="58" y="27"/>
                        </a:cubicBezTo>
                        <a:cubicBezTo>
                          <a:pt x="50" y="30"/>
                          <a:pt x="30" y="27"/>
                          <a:pt x="24" y="32"/>
                        </a:cubicBezTo>
                        <a:cubicBezTo>
                          <a:pt x="28" y="26"/>
                          <a:pt x="37" y="28"/>
                          <a:pt x="42" y="23"/>
                        </a:cubicBezTo>
                        <a:cubicBezTo>
                          <a:pt x="27" y="23"/>
                          <a:pt x="14" y="28"/>
                          <a:pt x="1" y="34"/>
                        </a:cubicBezTo>
                        <a:cubicBezTo>
                          <a:pt x="0" y="41"/>
                          <a:pt x="7" y="35"/>
                          <a:pt x="7" y="39"/>
                        </a:cubicBezTo>
                        <a:cubicBezTo>
                          <a:pt x="3" y="44"/>
                          <a:pt x="0" y="43"/>
                          <a:pt x="2" y="5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54" name="iṩľíḍè">
                    <a:extLst>
                      <a:ext uri="{FF2B5EF4-FFF2-40B4-BE49-F238E27FC236}">
                        <a16:creationId xmlns="" xmlns:a16="http://schemas.microsoft.com/office/drawing/2014/main" id="{920225DB-14AF-498D-9C3A-852971B0CCA7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620603" y="2163876"/>
                    <a:ext cx="52367" cy="39275"/>
                  </a:xfrm>
                  <a:custGeom>
                    <a:avLst/>
                    <a:gdLst>
                      <a:gd name="T0" fmla="*/ 38 w 40"/>
                      <a:gd name="T1" fmla="*/ 6 h 31"/>
                      <a:gd name="T2" fmla="*/ 0 w 40"/>
                      <a:gd name="T3" fmla="*/ 25 h 31"/>
                      <a:gd name="T4" fmla="*/ 38 w 40"/>
                      <a:gd name="T5" fmla="*/ 6 h 3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40" h="31">
                        <a:moveTo>
                          <a:pt x="38" y="6"/>
                        </a:moveTo>
                        <a:cubicBezTo>
                          <a:pt x="22" y="0"/>
                          <a:pt x="0" y="5"/>
                          <a:pt x="0" y="25"/>
                        </a:cubicBezTo>
                        <a:cubicBezTo>
                          <a:pt x="15" y="31"/>
                          <a:pt x="40" y="26"/>
                          <a:pt x="38" y="6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55" name="iṣļíḑè">
                    <a:extLst>
                      <a:ext uri="{FF2B5EF4-FFF2-40B4-BE49-F238E27FC236}">
                        <a16:creationId xmlns="" xmlns:a16="http://schemas.microsoft.com/office/drawing/2014/main" id="{9A8D9D6C-0EA0-47C5-A2E3-CFCAB67D64E7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371861" y="2039505"/>
                    <a:ext cx="628400" cy="307655"/>
                  </a:xfrm>
                  <a:custGeom>
                    <a:avLst/>
                    <a:gdLst>
                      <a:gd name="T0" fmla="*/ 299 w 441"/>
                      <a:gd name="T1" fmla="*/ 51 h 214"/>
                      <a:gd name="T2" fmla="*/ 292 w 441"/>
                      <a:gd name="T3" fmla="*/ 39 h 214"/>
                      <a:gd name="T4" fmla="*/ 242 w 441"/>
                      <a:gd name="T5" fmla="*/ 35 h 214"/>
                      <a:gd name="T6" fmla="*/ 217 w 441"/>
                      <a:gd name="T7" fmla="*/ 31 h 214"/>
                      <a:gd name="T8" fmla="*/ 161 w 441"/>
                      <a:gd name="T9" fmla="*/ 31 h 214"/>
                      <a:gd name="T10" fmla="*/ 131 w 441"/>
                      <a:gd name="T11" fmla="*/ 31 h 214"/>
                      <a:gd name="T12" fmla="*/ 79 w 441"/>
                      <a:gd name="T13" fmla="*/ 25 h 214"/>
                      <a:gd name="T14" fmla="*/ 66 w 441"/>
                      <a:gd name="T15" fmla="*/ 36 h 214"/>
                      <a:gd name="T16" fmla="*/ 63 w 441"/>
                      <a:gd name="T17" fmla="*/ 47 h 214"/>
                      <a:gd name="T18" fmla="*/ 58 w 441"/>
                      <a:gd name="T19" fmla="*/ 58 h 214"/>
                      <a:gd name="T20" fmla="*/ 52 w 441"/>
                      <a:gd name="T21" fmla="*/ 36 h 214"/>
                      <a:gd name="T22" fmla="*/ 11 w 441"/>
                      <a:gd name="T23" fmla="*/ 56 h 214"/>
                      <a:gd name="T24" fmla="*/ 12 w 441"/>
                      <a:gd name="T25" fmla="*/ 65 h 214"/>
                      <a:gd name="T26" fmla="*/ 8 w 441"/>
                      <a:gd name="T27" fmla="*/ 75 h 214"/>
                      <a:gd name="T28" fmla="*/ 44 w 441"/>
                      <a:gd name="T29" fmla="*/ 77 h 214"/>
                      <a:gd name="T30" fmla="*/ 125 w 441"/>
                      <a:gd name="T31" fmla="*/ 74 h 214"/>
                      <a:gd name="T32" fmla="*/ 153 w 441"/>
                      <a:gd name="T33" fmla="*/ 67 h 214"/>
                      <a:gd name="T34" fmla="*/ 201 w 441"/>
                      <a:gd name="T35" fmla="*/ 73 h 214"/>
                      <a:gd name="T36" fmla="*/ 205 w 441"/>
                      <a:gd name="T37" fmla="*/ 80 h 214"/>
                      <a:gd name="T38" fmla="*/ 215 w 441"/>
                      <a:gd name="T39" fmla="*/ 127 h 214"/>
                      <a:gd name="T40" fmla="*/ 177 w 441"/>
                      <a:gd name="T41" fmla="*/ 147 h 214"/>
                      <a:gd name="T42" fmla="*/ 208 w 441"/>
                      <a:gd name="T43" fmla="*/ 153 h 214"/>
                      <a:gd name="T44" fmla="*/ 255 w 441"/>
                      <a:gd name="T45" fmla="*/ 186 h 214"/>
                      <a:gd name="T46" fmla="*/ 355 w 441"/>
                      <a:gd name="T47" fmla="*/ 214 h 214"/>
                      <a:gd name="T48" fmla="*/ 356 w 441"/>
                      <a:gd name="T49" fmla="*/ 183 h 214"/>
                      <a:gd name="T50" fmla="*/ 375 w 441"/>
                      <a:gd name="T51" fmla="*/ 182 h 214"/>
                      <a:gd name="T52" fmla="*/ 366 w 441"/>
                      <a:gd name="T53" fmla="*/ 160 h 214"/>
                      <a:gd name="T54" fmla="*/ 321 w 441"/>
                      <a:gd name="T55" fmla="*/ 127 h 214"/>
                      <a:gd name="T56" fmla="*/ 328 w 441"/>
                      <a:gd name="T57" fmla="*/ 119 h 214"/>
                      <a:gd name="T58" fmla="*/ 399 w 441"/>
                      <a:gd name="T59" fmla="*/ 147 h 214"/>
                      <a:gd name="T60" fmla="*/ 420 w 441"/>
                      <a:gd name="T61" fmla="*/ 130 h 214"/>
                      <a:gd name="T62" fmla="*/ 425 w 441"/>
                      <a:gd name="T63" fmla="*/ 109 h 214"/>
                      <a:gd name="T64" fmla="*/ 378 w 441"/>
                      <a:gd name="T65" fmla="*/ 101 h 214"/>
                      <a:gd name="T66" fmla="*/ 317 w 441"/>
                      <a:gd name="T67" fmla="*/ 75 h 214"/>
                      <a:gd name="T68" fmla="*/ 320 w 441"/>
                      <a:gd name="T69" fmla="*/ 65 h 214"/>
                      <a:gd name="T70" fmla="*/ 334 w 441"/>
                      <a:gd name="T71" fmla="*/ 61 h 214"/>
                      <a:gd name="T72" fmla="*/ 322 w 441"/>
                      <a:gd name="T73" fmla="*/ 48 h 2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</a:cxnLst>
                    <a:rect l="0" t="0" r="r" b="b"/>
                    <a:pathLst>
                      <a:path w="441" h="214">
                        <a:moveTo>
                          <a:pt x="322" y="48"/>
                        </a:moveTo>
                        <a:cubicBezTo>
                          <a:pt x="315" y="49"/>
                          <a:pt x="306" y="53"/>
                          <a:pt x="299" y="51"/>
                        </a:cubicBezTo>
                        <a:cubicBezTo>
                          <a:pt x="305" y="50"/>
                          <a:pt x="311" y="47"/>
                          <a:pt x="317" y="45"/>
                        </a:cubicBezTo>
                        <a:cubicBezTo>
                          <a:pt x="315" y="37"/>
                          <a:pt x="303" y="38"/>
                          <a:pt x="292" y="39"/>
                        </a:cubicBezTo>
                        <a:cubicBezTo>
                          <a:pt x="282" y="40"/>
                          <a:pt x="265" y="48"/>
                          <a:pt x="264" y="43"/>
                        </a:cubicBezTo>
                        <a:cubicBezTo>
                          <a:pt x="273" y="43"/>
                          <a:pt x="250" y="17"/>
                          <a:pt x="242" y="35"/>
                        </a:cubicBezTo>
                        <a:cubicBezTo>
                          <a:pt x="241" y="25"/>
                          <a:pt x="234" y="27"/>
                          <a:pt x="227" y="29"/>
                        </a:cubicBezTo>
                        <a:cubicBezTo>
                          <a:pt x="223" y="30"/>
                          <a:pt x="219" y="31"/>
                          <a:pt x="217" y="31"/>
                        </a:cubicBezTo>
                        <a:cubicBezTo>
                          <a:pt x="222" y="29"/>
                          <a:pt x="227" y="26"/>
                          <a:pt x="231" y="23"/>
                        </a:cubicBezTo>
                        <a:cubicBezTo>
                          <a:pt x="220" y="15"/>
                          <a:pt x="162" y="8"/>
                          <a:pt x="161" y="31"/>
                        </a:cubicBezTo>
                        <a:cubicBezTo>
                          <a:pt x="154" y="26"/>
                          <a:pt x="150" y="28"/>
                          <a:pt x="145" y="30"/>
                        </a:cubicBezTo>
                        <a:cubicBezTo>
                          <a:pt x="141" y="32"/>
                          <a:pt x="136" y="34"/>
                          <a:pt x="131" y="31"/>
                        </a:cubicBezTo>
                        <a:cubicBezTo>
                          <a:pt x="135" y="27"/>
                          <a:pt x="139" y="22"/>
                          <a:pt x="142" y="16"/>
                        </a:cubicBezTo>
                        <a:cubicBezTo>
                          <a:pt x="125" y="0"/>
                          <a:pt x="95" y="14"/>
                          <a:pt x="79" y="25"/>
                        </a:cubicBezTo>
                        <a:cubicBezTo>
                          <a:pt x="82" y="24"/>
                          <a:pt x="84" y="24"/>
                          <a:pt x="87" y="26"/>
                        </a:cubicBezTo>
                        <a:cubicBezTo>
                          <a:pt x="80" y="26"/>
                          <a:pt x="68" y="26"/>
                          <a:pt x="66" y="36"/>
                        </a:cubicBezTo>
                        <a:cubicBezTo>
                          <a:pt x="69" y="37"/>
                          <a:pt x="71" y="38"/>
                          <a:pt x="72" y="40"/>
                        </a:cubicBezTo>
                        <a:cubicBezTo>
                          <a:pt x="68" y="40"/>
                          <a:pt x="64" y="42"/>
                          <a:pt x="63" y="47"/>
                        </a:cubicBezTo>
                        <a:cubicBezTo>
                          <a:pt x="65" y="52"/>
                          <a:pt x="74" y="47"/>
                          <a:pt x="76" y="53"/>
                        </a:cubicBezTo>
                        <a:cubicBezTo>
                          <a:pt x="71" y="58"/>
                          <a:pt x="65" y="60"/>
                          <a:pt x="58" y="58"/>
                        </a:cubicBezTo>
                        <a:cubicBezTo>
                          <a:pt x="62" y="58"/>
                          <a:pt x="65" y="56"/>
                          <a:pt x="68" y="53"/>
                        </a:cubicBezTo>
                        <a:cubicBezTo>
                          <a:pt x="63" y="45"/>
                          <a:pt x="53" y="44"/>
                          <a:pt x="52" y="36"/>
                        </a:cubicBezTo>
                        <a:cubicBezTo>
                          <a:pt x="59" y="27"/>
                          <a:pt x="72" y="25"/>
                          <a:pt x="79" y="17"/>
                        </a:cubicBezTo>
                        <a:cubicBezTo>
                          <a:pt x="59" y="19"/>
                          <a:pt x="3" y="34"/>
                          <a:pt x="11" y="56"/>
                        </a:cubicBezTo>
                        <a:cubicBezTo>
                          <a:pt x="5" y="57"/>
                          <a:pt x="1" y="60"/>
                          <a:pt x="0" y="66"/>
                        </a:cubicBezTo>
                        <a:cubicBezTo>
                          <a:pt x="4" y="66"/>
                          <a:pt x="8" y="66"/>
                          <a:pt x="12" y="65"/>
                        </a:cubicBezTo>
                        <a:cubicBezTo>
                          <a:pt x="19" y="64"/>
                          <a:pt x="25" y="64"/>
                          <a:pt x="31" y="66"/>
                        </a:cubicBezTo>
                        <a:cubicBezTo>
                          <a:pt x="25" y="71"/>
                          <a:pt x="10" y="66"/>
                          <a:pt x="8" y="75"/>
                        </a:cubicBezTo>
                        <a:cubicBezTo>
                          <a:pt x="14" y="83"/>
                          <a:pt x="27" y="79"/>
                          <a:pt x="34" y="77"/>
                        </a:cubicBezTo>
                        <a:cubicBezTo>
                          <a:pt x="43" y="74"/>
                          <a:pt x="43" y="75"/>
                          <a:pt x="44" y="77"/>
                        </a:cubicBezTo>
                        <a:cubicBezTo>
                          <a:pt x="46" y="78"/>
                          <a:pt x="49" y="79"/>
                          <a:pt x="59" y="77"/>
                        </a:cubicBezTo>
                        <a:cubicBezTo>
                          <a:pt x="82" y="75"/>
                          <a:pt x="103" y="73"/>
                          <a:pt x="125" y="74"/>
                        </a:cubicBezTo>
                        <a:cubicBezTo>
                          <a:pt x="126" y="64"/>
                          <a:pt x="131" y="66"/>
                          <a:pt x="138" y="68"/>
                        </a:cubicBezTo>
                        <a:cubicBezTo>
                          <a:pt x="142" y="69"/>
                          <a:pt x="147" y="70"/>
                          <a:pt x="153" y="67"/>
                        </a:cubicBezTo>
                        <a:cubicBezTo>
                          <a:pt x="169" y="61"/>
                          <a:pt x="150" y="59"/>
                          <a:pt x="149" y="56"/>
                        </a:cubicBezTo>
                        <a:cubicBezTo>
                          <a:pt x="155" y="52"/>
                          <a:pt x="195" y="70"/>
                          <a:pt x="201" y="73"/>
                        </a:cubicBezTo>
                        <a:cubicBezTo>
                          <a:pt x="195" y="76"/>
                          <a:pt x="190" y="77"/>
                          <a:pt x="183" y="77"/>
                        </a:cubicBezTo>
                        <a:cubicBezTo>
                          <a:pt x="181" y="91"/>
                          <a:pt x="198" y="82"/>
                          <a:pt x="205" y="80"/>
                        </a:cubicBezTo>
                        <a:cubicBezTo>
                          <a:pt x="219" y="76"/>
                          <a:pt x="217" y="84"/>
                          <a:pt x="230" y="87"/>
                        </a:cubicBezTo>
                        <a:cubicBezTo>
                          <a:pt x="265" y="95"/>
                          <a:pt x="236" y="122"/>
                          <a:pt x="215" y="127"/>
                        </a:cubicBezTo>
                        <a:cubicBezTo>
                          <a:pt x="215" y="133"/>
                          <a:pt x="229" y="137"/>
                          <a:pt x="226" y="141"/>
                        </a:cubicBezTo>
                        <a:cubicBezTo>
                          <a:pt x="208" y="143"/>
                          <a:pt x="195" y="146"/>
                          <a:pt x="177" y="147"/>
                        </a:cubicBezTo>
                        <a:cubicBezTo>
                          <a:pt x="168" y="147"/>
                          <a:pt x="149" y="155"/>
                          <a:pt x="152" y="169"/>
                        </a:cubicBezTo>
                        <a:cubicBezTo>
                          <a:pt x="163" y="169"/>
                          <a:pt x="207" y="162"/>
                          <a:pt x="208" y="153"/>
                        </a:cubicBezTo>
                        <a:cubicBezTo>
                          <a:pt x="208" y="148"/>
                          <a:pt x="255" y="174"/>
                          <a:pt x="261" y="179"/>
                        </a:cubicBezTo>
                        <a:cubicBezTo>
                          <a:pt x="258" y="180"/>
                          <a:pt x="256" y="182"/>
                          <a:pt x="255" y="186"/>
                        </a:cubicBezTo>
                        <a:cubicBezTo>
                          <a:pt x="268" y="196"/>
                          <a:pt x="289" y="194"/>
                          <a:pt x="300" y="210"/>
                        </a:cubicBezTo>
                        <a:cubicBezTo>
                          <a:pt x="318" y="207"/>
                          <a:pt x="337" y="213"/>
                          <a:pt x="355" y="214"/>
                        </a:cubicBezTo>
                        <a:cubicBezTo>
                          <a:pt x="355" y="189"/>
                          <a:pt x="337" y="189"/>
                          <a:pt x="304" y="181"/>
                        </a:cubicBezTo>
                        <a:cubicBezTo>
                          <a:pt x="325" y="186"/>
                          <a:pt x="353" y="180"/>
                          <a:pt x="356" y="183"/>
                        </a:cubicBezTo>
                        <a:cubicBezTo>
                          <a:pt x="366" y="188"/>
                          <a:pt x="365" y="200"/>
                          <a:pt x="376" y="200"/>
                        </a:cubicBezTo>
                        <a:cubicBezTo>
                          <a:pt x="376" y="197"/>
                          <a:pt x="377" y="183"/>
                          <a:pt x="375" y="182"/>
                        </a:cubicBezTo>
                        <a:cubicBezTo>
                          <a:pt x="377" y="183"/>
                          <a:pt x="380" y="184"/>
                          <a:pt x="382" y="184"/>
                        </a:cubicBezTo>
                        <a:cubicBezTo>
                          <a:pt x="385" y="169"/>
                          <a:pt x="373" y="169"/>
                          <a:pt x="366" y="160"/>
                        </a:cubicBezTo>
                        <a:cubicBezTo>
                          <a:pt x="369" y="161"/>
                          <a:pt x="370" y="160"/>
                          <a:pt x="371" y="157"/>
                        </a:cubicBezTo>
                        <a:cubicBezTo>
                          <a:pt x="363" y="157"/>
                          <a:pt x="319" y="130"/>
                          <a:pt x="321" y="127"/>
                        </a:cubicBezTo>
                        <a:cubicBezTo>
                          <a:pt x="326" y="131"/>
                          <a:pt x="330" y="132"/>
                          <a:pt x="336" y="130"/>
                        </a:cubicBezTo>
                        <a:cubicBezTo>
                          <a:pt x="337" y="122"/>
                          <a:pt x="329" y="125"/>
                          <a:pt x="328" y="119"/>
                        </a:cubicBezTo>
                        <a:cubicBezTo>
                          <a:pt x="343" y="113"/>
                          <a:pt x="361" y="112"/>
                          <a:pt x="374" y="121"/>
                        </a:cubicBezTo>
                        <a:cubicBezTo>
                          <a:pt x="384" y="129"/>
                          <a:pt x="387" y="148"/>
                          <a:pt x="399" y="147"/>
                        </a:cubicBezTo>
                        <a:cubicBezTo>
                          <a:pt x="401" y="143"/>
                          <a:pt x="393" y="137"/>
                          <a:pt x="398" y="133"/>
                        </a:cubicBezTo>
                        <a:cubicBezTo>
                          <a:pt x="404" y="132"/>
                          <a:pt x="413" y="130"/>
                          <a:pt x="420" y="130"/>
                        </a:cubicBezTo>
                        <a:cubicBezTo>
                          <a:pt x="425" y="127"/>
                          <a:pt x="414" y="124"/>
                          <a:pt x="420" y="122"/>
                        </a:cubicBezTo>
                        <a:cubicBezTo>
                          <a:pt x="431" y="123"/>
                          <a:pt x="441" y="114"/>
                          <a:pt x="425" y="109"/>
                        </a:cubicBezTo>
                        <a:cubicBezTo>
                          <a:pt x="412" y="104"/>
                          <a:pt x="410" y="110"/>
                          <a:pt x="404" y="101"/>
                        </a:cubicBezTo>
                        <a:cubicBezTo>
                          <a:pt x="396" y="102"/>
                          <a:pt x="386" y="106"/>
                          <a:pt x="378" y="101"/>
                        </a:cubicBezTo>
                        <a:cubicBezTo>
                          <a:pt x="383" y="103"/>
                          <a:pt x="387" y="102"/>
                          <a:pt x="390" y="98"/>
                        </a:cubicBezTo>
                        <a:cubicBezTo>
                          <a:pt x="378" y="80"/>
                          <a:pt x="335" y="86"/>
                          <a:pt x="317" y="75"/>
                        </a:cubicBezTo>
                        <a:cubicBezTo>
                          <a:pt x="319" y="73"/>
                          <a:pt x="321" y="72"/>
                          <a:pt x="325" y="73"/>
                        </a:cubicBezTo>
                        <a:cubicBezTo>
                          <a:pt x="326" y="69"/>
                          <a:pt x="316" y="67"/>
                          <a:pt x="320" y="65"/>
                        </a:cubicBezTo>
                        <a:cubicBezTo>
                          <a:pt x="328" y="68"/>
                          <a:pt x="336" y="69"/>
                          <a:pt x="345" y="68"/>
                        </a:cubicBezTo>
                        <a:cubicBezTo>
                          <a:pt x="346" y="61"/>
                          <a:pt x="340" y="61"/>
                          <a:pt x="334" y="61"/>
                        </a:cubicBezTo>
                        <a:cubicBezTo>
                          <a:pt x="329" y="61"/>
                          <a:pt x="325" y="61"/>
                          <a:pt x="323" y="57"/>
                        </a:cubicBezTo>
                        <a:cubicBezTo>
                          <a:pt x="354" y="57"/>
                          <a:pt x="333" y="46"/>
                          <a:pt x="322" y="48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56" name="ïsļiḍê">
                    <a:extLst>
                      <a:ext uri="{FF2B5EF4-FFF2-40B4-BE49-F238E27FC236}">
                        <a16:creationId xmlns="" xmlns:a16="http://schemas.microsoft.com/office/drawing/2014/main" id="{91852262-4373-4D3B-B261-419D4EAABB9A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371861" y="2268608"/>
                    <a:ext cx="163646" cy="78550"/>
                  </a:xfrm>
                  <a:custGeom>
                    <a:avLst/>
                    <a:gdLst>
                      <a:gd name="T0" fmla="*/ 63 w 113"/>
                      <a:gd name="T1" fmla="*/ 32 h 56"/>
                      <a:gd name="T2" fmla="*/ 112 w 113"/>
                      <a:gd name="T3" fmla="*/ 32 h 56"/>
                      <a:gd name="T4" fmla="*/ 87 w 113"/>
                      <a:gd name="T5" fmla="*/ 28 h 56"/>
                      <a:gd name="T6" fmla="*/ 59 w 113"/>
                      <a:gd name="T7" fmla="*/ 19 h 56"/>
                      <a:gd name="T8" fmla="*/ 41 w 113"/>
                      <a:gd name="T9" fmla="*/ 11 h 56"/>
                      <a:gd name="T10" fmla="*/ 33 w 113"/>
                      <a:gd name="T11" fmla="*/ 0 h 56"/>
                      <a:gd name="T12" fmla="*/ 18 w 113"/>
                      <a:gd name="T13" fmla="*/ 25 h 56"/>
                      <a:gd name="T14" fmla="*/ 0 w 113"/>
                      <a:gd name="T15" fmla="*/ 51 h 56"/>
                      <a:gd name="T16" fmla="*/ 25 w 113"/>
                      <a:gd name="T17" fmla="*/ 46 h 56"/>
                      <a:gd name="T18" fmla="*/ 25 w 113"/>
                      <a:gd name="T19" fmla="*/ 56 h 56"/>
                      <a:gd name="T20" fmla="*/ 60 w 113"/>
                      <a:gd name="T21" fmla="*/ 41 h 56"/>
                      <a:gd name="T22" fmla="*/ 63 w 113"/>
                      <a:gd name="T23" fmla="*/ 32 h 5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</a:cxnLst>
                    <a:rect l="0" t="0" r="r" b="b"/>
                    <a:pathLst>
                      <a:path w="113" h="56">
                        <a:moveTo>
                          <a:pt x="63" y="32"/>
                        </a:moveTo>
                        <a:cubicBezTo>
                          <a:pt x="70" y="32"/>
                          <a:pt x="113" y="56"/>
                          <a:pt x="112" y="32"/>
                        </a:cubicBezTo>
                        <a:cubicBezTo>
                          <a:pt x="104" y="28"/>
                          <a:pt x="96" y="27"/>
                          <a:pt x="87" y="28"/>
                        </a:cubicBezTo>
                        <a:cubicBezTo>
                          <a:pt x="91" y="14"/>
                          <a:pt x="69" y="24"/>
                          <a:pt x="59" y="19"/>
                        </a:cubicBezTo>
                        <a:cubicBezTo>
                          <a:pt x="36" y="10"/>
                          <a:pt x="57" y="13"/>
                          <a:pt x="41" y="11"/>
                        </a:cubicBezTo>
                        <a:cubicBezTo>
                          <a:pt x="41" y="5"/>
                          <a:pt x="39" y="1"/>
                          <a:pt x="33" y="0"/>
                        </a:cubicBezTo>
                        <a:cubicBezTo>
                          <a:pt x="29" y="9"/>
                          <a:pt x="21" y="15"/>
                          <a:pt x="18" y="25"/>
                        </a:cubicBezTo>
                        <a:cubicBezTo>
                          <a:pt x="14" y="41"/>
                          <a:pt x="7" y="36"/>
                          <a:pt x="0" y="51"/>
                        </a:cubicBezTo>
                        <a:cubicBezTo>
                          <a:pt x="8" y="52"/>
                          <a:pt x="17" y="44"/>
                          <a:pt x="25" y="46"/>
                        </a:cubicBezTo>
                        <a:cubicBezTo>
                          <a:pt x="24" y="49"/>
                          <a:pt x="24" y="52"/>
                          <a:pt x="25" y="56"/>
                        </a:cubicBezTo>
                        <a:cubicBezTo>
                          <a:pt x="39" y="55"/>
                          <a:pt x="46" y="42"/>
                          <a:pt x="60" y="41"/>
                        </a:cubicBezTo>
                        <a:cubicBezTo>
                          <a:pt x="64" y="38"/>
                          <a:pt x="57" y="32"/>
                          <a:pt x="63" y="3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57" name="íṥļíḍê">
                    <a:extLst>
                      <a:ext uri="{FF2B5EF4-FFF2-40B4-BE49-F238E27FC236}">
                        <a16:creationId xmlns="" xmlns:a16="http://schemas.microsoft.com/office/drawing/2014/main" id="{69DC64DB-10FA-43F8-97FF-A5FA64FEBC29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476594" y="2222787"/>
                    <a:ext cx="104734" cy="72004"/>
                  </a:xfrm>
                  <a:custGeom>
                    <a:avLst/>
                    <a:gdLst>
                      <a:gd name="T0" fmla="*/ 73 w 74"/>
                      <a:gd name="T1" fmla="*/ 12 h 48"/>
                      <a:gd name="T2" fmla="*/ 52 w 74"/>
                      <a:gd name="T3" fmla="*/ 14 h 48"/>
                      <a:gd name="T4" fmla="*/ 73 w 74"/>
                      <a:gd name="T5" fmla="*/ 0 h 48"/>
                      <a:gd name="T6" fmla="*/ 26 w 74"/>
                      <a:gd name="T7" fmla="*/ 20 h 48"/>
                      <a:gd name="T8" fmla="*/ 32 w 74"/>
                      <a:gd name="T9" fmla="*/ 22 h 48"/>
                      <a:gd name="T10" fmla="*/ 0 w 74"/>
                      <a:gd name="T11" fmla="*/ 40 h 48"/>
                      <a:gd name="T12" fmla="*/ 73 w 74"/>
                      <a:gd name="T13" fmla="*/ 12 h 4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74" h="48">
                        <a:moveTo>
                          <a:pt x="73" y="12"/>
                        </a:moveTo>
                        <a:cubicBezTo>
                          <a:pt x="67" y="11"/>
                          <a:pt x="57" y="17"/>
                          <a:pt x="52" y="14"/>
                        </a:cubicBezTo>
                        <a:cubicBezTo>
                          <a:pt x="61" y="11"/>
                          <a:pt x="67" y="6"/>
                          <a:pt x="73" y="0"/>
                        </a:cubicBezTo>
                        <a:cubicBezTo>
                          <a:pt x="60" y="0"/>
                          <a:pt x="34" y="11"/>
                          <a:pt x="26" y="20"/>
                        </a:cubicBezTo>
                        <a:cubicBezTo>
                          <a:pt x="28" y="20"/>
                          <a:pt x="30" y="20"/>
                          <a:pt x="32" y="22"/>
                        </a:cubicBezTo>
                        <a:cubicBezTo>
                          <a:pt x="24" y="24"/>
                          <a:pt x="5" y="34"/>
                          <a:pt x="0" y="40"/>
                        </a:cubicBezTo>
                        <a:cubicBezTo>
                          <a:pt x="14" y="48"/>
                          <a:pt x="74" y="39"/>
                          <a:pt x="73" y="1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58" name="î$1îḓè">
                    <a:extLst>
                      <a:ext uri="{FF2B5EF4-FFF2-40B4-BE49-F238E27FC236}">
                        <a16:creationId xmlns="" xmlns:a16="http://schemas.microsoft.com/office/drawing/2014/main" id="{62C6AB0C-213F-4C90-BE58-F358A338AA03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306402" y="2039505"/>
                    <a:ext cx="52367" cy="19637"/>
                  </a:xfrm>
                  <a:custGeom>
                    <a:avLst/>
                    <a:gdLst>
                      <a:gd name="T0" fmla="*/ 0 w 35"/>
                      <a:gd name="T1" fmla="*/ 14 h 14"/>
                      <a:gd name="T2" fmla="*/ 35 w 35"/>
                      <a:gd name="T3" fmla="*/ 0 h 14"/>
                      <a:gd name="T4" fmla="*/ 0 w 35"/>
                      <a:gd name="T5" fmla="*/ 14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35" h="14">
                        <a:moveTo>
                          <a:pt x="0" y="14"/>
                        </a:moveTo>
                        <a:cubicBezTo>
                          <a:pt x="14" y="12"/>
                          <a:pt x="25" y="6"/>
                          <a:pt x="35" y="0"/>
                        </a:cubicBezTo>
                        <a:cubicBezTo>
                          <a:pt x="22" y="3"/>
                          <a:pt x="9" y="7"/>
                          <a:pt x="0" y="1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59" name="îş1îde">
                    <a:extLst>
                      <a:ext uri="{FF2B5EF4-FFF2-40B4-BE49-F238E27FC236}">
                        <a16:creationId xmlns="" xmlns:a16="http://schemas.microsoft.com/office/drawing/2014/main" id="{BA84E133-DECA-4877-9508-927E4D488E0F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188577" y="2209696"/>
                    <a:ext cx="65458" cy="32730"/>
                  </a:xfrm>
                  <a:custGeom>
                    <a:avLst/>
                    <a:gdLst>
                      <a:gd name="T0" fmla="*/ 49 w 49"/>
                      <a:gd name="T1" fmla="*/ 8 h 26"/>
                      <a:gd name="T2" fmla="*/ 22 w 49"/>
                      <a:gd name="T3" fmla="*/ 0 h 26"/>
                      <a:gd name="T4" fmla="*/ 0 w 49"/>
                      <a:gd name="T5" fmla="*/ 23 h 26"/>
                      <a:gd name="T6" fmla="*/ 49 w 49"/>
                      <a:gd name="T7" fmla="*/ 8 h 2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49" h="26">
                        <a:moveTo>
                          <a:pt x="49" y="8"/>
                        </a:moveTo>
                        <a:cubicBezTo>
                          <a:pt x="43" y="9"/>
                          <a:pt x="29" y="1"/>
                          <a:pt x="22" y="0"/>
                        </a:cubicBezTo>
                        <a:cubicBezTo>
                          <a:pt x="17" y="5"/>
                          <a:pt x="2" y="17"/>
                          <a:pt x="0" y="23"/>
                        </a:cubicBezTo>
                        <a:cubicBezTo>
                          <a:pt x="17" y="21"/>
                          <a:pt x="37" y="26"/>
                          <a:pt x="49" y="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60" name="iṧļîďê">
                    <a:extLst>
                      <a:ext uri="{FF2B5EF4-FFF2-40B4-BE49-F238E27FC236}">
                        <a16:creationId xmlns="" xmlns:a16="http://schemas.microsoft.com/office/drawing/2014/main" id="{BD918F3B-6B83-45FF-A3A8-359713EB8C7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496232" y="1974045"/>
                    <a:ext cx="6546" cy="0"/>
                  </a:xfrm>
                  <a:custGeom>
                    <a:avLst/>
                    <a:gdLst>
                      <a:gd name="T0" fmla="*/ 0 w 4"/>
                      <a:gd name="T1" fmla="*/ 2 h 2"/>
                      <a:gd name="T2" fmla="*/ 4 w 4"/>
                      <a:gd name="T3" fmla="*/ 0 h 2"/>
                      <a:gd name="T4" fmla="*/ 0 w 4"/>
                      <a:gd name="T5" fmla="*/ 2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4" h="2">
                        <a:moveTo>
                          <a:pt x="0" y="2"/>
                        </a:moveTo>
                        <a:cubicBezTo>
                          <a:pt x="2" y="1"/>
                          <a:pt x="3" y="1"/>
                          <a:pt x="4" y="0"/>
                        </a:cubicBezTo>
                        <a:cubicBezTo>
                          <a:pt x="2" y="1"/>
                          <a:pt x="1" y="1"/>
                          <a:pt x="0" y="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61" name="ís1ïḑé">
                    <a:extLst>
                      <a:ext uri="{FF2B5EF4-FFF2-40B4-BE49-F238E27FC236}">
                        <a16:creationId xmlns="" xmlns:a16="http://schemas.microsoft.com/office/drawing/2014/main" id="{20F5B327-05C7-49E9-BACA-7E658D12E387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306402" y="2072233"/>
                    <a:ext cx="52367" cy="19637"/>
                  </a:xfrm>
                  <a:custGeom>
                    <a:avLst/>
                    <a:gdLst>
                      <a:gd name="T0" fmla="*/ 0 w 37"/>
                      <a:gd name="T1" fmla="*/ 13 h 18"/>
                      <a:gd name="T2" fmla="*/ 34 w 37"/>
                      <a:gd name="T3" fmla="*/ 0 h 18"/>
                      <a:gd name="T4" fmla="*/ 0 w 37"/>
                      <a:gd name="T5" fmla="*/ 13 h 1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37" h="18">
                        <a:moveTo>
                          <a:pt x="0" y="13"/>
                        </a:moveTo>
                        <a:cubicBezTo>
                          <a:pt x="9" y="18"/>
                          <a:pt x="37" y="2"/>
                          <a:pt x="34" y="0"/>
                        </a:cubicBezTo>
                        <a:cubicBezTo>
                          <a:pt x="23" y="5"/>
                          <a:pt x="10" y="5"/>
                          <a:pt x="0" y="1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62" name="ïṩḻidè">
                    <a:extLst>
                      <a:ext uri="{FF2B5EF4-FFF2-40B4-BE49-F238E27FC236}">
                        <a16:creationId xmlns="" xmlns:a16="http://schemas.microsoft.com/office/drawing/2014/main" id="{8625A875-39D0-4C2D-A3A7-F36F1FA408CD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293310" y="2072233"/>
                    <a:ext cx="91641" cy="65458"/>
                  </a:xfrm>
                  <a:custGeom>
                    <a:avLst/>
                    <a:gdLst>
                      <a:gd name="T0" fmla="*/ 0 w 66"/>
                      <a:gd name="T1" fmla="*/ 40 h 46"/>
                      <a:gd name="T2" fmla="*/ 53 w 66"/>
                      <a:gd name="T3" fmla="*/ 11 h 46"/>
                      <a:gd name="T4" fmla="*/ 0 w 66"/>
                      <a:gd name="T5" fmla="*/ 40 h 4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66" h="46">
                        <a:moveTo>
                          <a:pt x="0" y="40"/>
                        </a:moveTo>
                        <a:cubicBezTo>
                          <a:pt x="11" y="46"/>
                          <a:pt x="22" y="38"/>
                          <a:pt x="53" y="11"/>
                        </a:cubicBezTo>
                        <a:cubicBezTo>
                          <a:pt x="66" y="0"/>
                          <a:pt x="17" y="24"/>
                          <a:pt x="0" y="4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63" name="îŝ1îḓe">
                    <a:extLst>
                      <a:ext uri="{FF2B5EF4-FFF2-40B4-BE49-F238E27FC236}">
                        <a16:creationId xmlns="" xmlns:a16="http://schemas.microsoft.com/office/drawing/2014/main" id="{E912EBD3-FEB1-4BC7-B54E-EAE80783980D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234398" y="2065688"/>
                    <a:ext cx="52367" cy="26183"/>
                  </a:xfrm>
                  <a:custGeom>
                    <a:avLst/>
                    <a:gdLst>
                      <a:gd name="T0" fmla="*/ 38 w 38"/>
                      <a:gd name="T1" fmla="*/ 2 h 17"/>
                      <a:gd name="T2" fmla="*/ 0 w 38"/>
                      <a:gd name="T3" fmla="*/ 9 h 17"/>
                      <a:gd name="T4" fmla="*/ 38 w 38"/>
                      <a:gd name="T5" fmla="*/ 2 h 1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38" h="17">
                        <a:moveTo>
                          <a:pt x="38" y="2"/>
                        </a:moveTo>
                        <a:cubicBezTo>
                          <a:pt x="34" y="0"/>
                          <a:pt x="0" y="6"/>
                          <a:pt x="0" y="9"/>
                        </a:cubicBezTo>
                        <a:cubicBezTo>
                          <a:pt x="9" y="8"/>
                          <a:pt x="36" y="17"/>
                          <a:pt x="38" y="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64" name="íṩḷiďé">
                    <a:extLst>
                      <a:ext uri="{FF2B5EF4-FFF2-40B4-BE49-F238E27FC236}">
                        <a16:creationId xmlns="" xmlns:a16="http://schemas.microsoft.com/office/drawing/2014/main" id="{B900BB8E-2901-4258-A8D4-15CFC4245056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162394" y="2150783"/>
                    <a:ext cx="58913" cy="45821"/>
                  </a:xfrm>
                  <a:custGeom>
                    <a:avLst/>
                    <a:gdLst>
                      <a:gd name="T0" fmla="*/ 8 w 42"/>
                      <a:gd name="T1" fmla="*/ 24 h 30"/>
                      <a:gd name="T2" fmla="*/ 2 w 42"/>
                      <a:gd name="T3" fmla="*/ 30 h 30"/>
                      <a:gd name="T4" fmla="*/ 42 w 42"/>
                      <a:gd name="T5" fmla="*/ 3 h 30"/>
                      <a:gd name="T6" fmla="*/ 8 w 42"/>
                      <a:gd name="T7" fmla="*/ 24 h 3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42" h="30">
                        <a:moveTo>
                          <a:pt x="8" y="24"/>
                        </a:moveTo>
                        <a:cubicBezTo>
                          <a:pt x="6" y="25"/>
                          <a:pt x="4" y="28"/>
                          <a:pt x="2" y="30"/>
                        </a:cubicBezTo>
                        <a:cubicBezTo>
                          <a:pt x="16" y="29"/>
                          <a:pt x="39" y="18"/>
                          <a:pt x="42" y="3"/>
                        </a:cubicBezTo>
                        <a:cubicBezTo>
                          <a:pt x="21" y="0"/>
                          <a:pt x="0" y="23"/>
                          <a:pt x="8" y="2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65" name="iṡ1íďé">
                    <a:extLst>
                      <a:ext uri="{FF2B5EF4-FFF2-40B4-BE49-F238E27FC236}">
                        <a16:creationId xmlns="" xmlns:a16="http://schemas.microsoft.com/office/drawing/2014/main" id="{54B2F9C3-1481-4025-91B3-C5CAE16C1DE1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046081" y="2674451"/>
                    <a:ext cx="183283" cy="157101"/>
                  </a:xfrm>
                  <a:custGeom>
                    <a:avLst/>
                    <a:gdLst>
                      <a:gd name="T0" fmla="*/ 62 w 128"/>
                      <a:gd name="T1" fmla="*/ 0 h 110"/>
                      <a:gd name="T2" fmla="*/ 56 w 128"/>
                      <a:gd name="T3" fmla="*/ 1 h 110"/>
                      <a:gd name="T4" fmla="*/ 32 w 128"/>
                      <a:gd name="T5" fmla="*/ 25 h 110"/>
                      <a:gd name="T6" fmla="*/ 17 w 128"/>
                      <a:gd name="T7" fmla="*/ 54 h 110"/>
                      <a:gd name="T8" fmla="*/ 16 w 128"/>
                      <a:gd name="T9" fmla="*/ 56 h 110"/>
                      <a:gd name="T10" fmla="*/ 14 w 128"/>
                      <a:gd name="T11" fmla="*/ 69 h 110"/>
                      <a:gd name="T12" fmla="*/ 1 w 128"/>
                      <a:gd name="T13" fmla="*/ 78 h 110"/>
                      <a:gd name="T14" fmla="*/ 0 w 128"/>
                      <a:gd name="T15" fmla="*/ 82 h 110"/>
                      <a:gd name="T16" fmla="*/ 11 w 128"/>
                      <a:gd name="T17" fmla="*/ 88 h 110"/>
                      <a:gd name="T18" fmla="*/ 16 w 128"/>
                      <a:gd name="T19" fmla="*/ 88 h 110"/>
                      <a:gd name="T20" fmla="*/ 21 w 128"/>
                      <a:gd name="T21" fmla="*/ 88 h 110"/>
                      <a:gd name="T22" fmla="*/ 26 w 128"/>
                      <a:gd name="T23" fmla="*/ 88 h 110"/>
                      <a:gd name="T24" fmla="*/ 27 w 128"/>
                      <a:gd name="T25" fmla="*/ 88 h 110"/>
                      <a:gd name="T26" fmla="*/ 32 w 128"/>
                      <a:gd name="T27" fmla="*/ 88 h 110"/>
                      <a:gd name="T28" fmla="*/ 46 w 128"/>
                      <a:gd name="T29" fmla="*/ 88 h 110"/>
                      <a:gd name="T30" fmla="*/ 62 w 128"/>
                      <a:gd name="T31" fmla="*/ 88 h 110"/>
                      <a:gd name="T32" fmla="*/ 72 w 128"/>
                      <a:gd name="T33" fmla="*/ 88 h 110"/>
                      <a:gd name="T34" fmla="*/ 78 w 128"/>
                      <a:gd name="T35" fmla="*/ 89 h 110"/>
                      <a:gd name="T36" fmla="*/ 75 w 128"/>
                      <a:gd name="T37" fmla="*/ 90 h 110"/>
                      <a:gd name="T38" fmla="*/ 62 w 128"/>
                      <a:gd name="T39" fmla="*/ 102 h 110"/>
                      <a:gd name="T40" fmla="*/ 69 w 128"/>
                      <a:gd name="T41" fmla="*/ 104 h 110"/>
                      <a:gd name="T42" fmla="*/ 82 w 128"/>
                      <a:gd name="T43" fmla="*/ 97 h 110"/>
                      <a:gd name="T44" fmla="*/ 84 w 128"/>
                      <a:gd name="T45" fmla="*/ 96 h 110"/>
                      <a:gd name="T46" fmla="*/ 96 w 128"/>
                      <a:gd name="T47" fmla="*/ 90 h 110"/>
                      <a:gd name="T48" fmla="*/ 98 w 128"/>
                      <a:gd name="T49" fmla="*/ 91 h 110"/>
                      <a:gd name="T50" fmla="*/ 110 w 128"/>
                      <a:gd name="T51" fmla="*/ 109 h 110"/>
                      <a:gd name="T52" fmla="*/ 115 w 128"/>
                      <a:gd name="T53" fmla="*/ 110 h 110"/>
                      <a:gd name="T54" fmla="*/ 123 w 128"/>
                      <a:gd name="T55" fmla="*/ 97 h 110"/>
                      <a:gd name="T56" fmla="*/ 105 w 128"/>
                      <a:gd name="T57" fmla="*/ 81 h 110"/>
                      <a:gd name="T58" fmla="*/ 110 w 128"/>
                      <a:gd name="T59" fmla="*/ 74 h 110"/>
                      <a:gd name="T60" fmla="*/ 116 w 128"/>
                      <a:gd name="T61" fmla="*/ 65 h 110"/>
                      <a:gd name="T62" fmla="*/ 112 w 128"/>
                      <a:gd name="T63" fmla="*/ 64 h 110"/>
                      <a:gd name="T64" fmla="*/ 108 w 128"/>
                      <a:gd name="T65" fmla="*/ 66 h 110"/>
                      <a:gd name="T66" fmla="*/ 103 w 128"/>
                      <a:gd name="T67" fmla="*/ 67 h 110"/>
                      <a:gd name="T68" fmla="*/ 101 w 128"/>
                      <a:gd name="T69" fmla="*/ 67 h 110"/>
                      <a:gd name="T70" fmla="*/ 99 w 128"/>
                      <a:gd name="T71" fmla="*/ 47 h 110"/>
                      <a:gd name="T72" fmla="*/ 93 w 128"/>
                      <a:gd name="T73" fmla="*/ 46 h 110"/>
                      <a:gd name="T74" fmla="*/ 85 w 128"/>
                      <a:gd name="T75" fmla="*/ 47 h 110"/>
                      <a:gd name="T76" fmla="*/ 78 w 128"/>
                      <a:gd name="T77" fmla="*/ 48 h 110"/>
                      <a:gd name="T78" fmla="*/ 65 w 128"/>
                      <a:gd name="T79" fmla="*/ 42 h 110"/>
                      <a:gd name="T80" fmla="*/ 53 w 128"/>
                      <a:gd name="T81" fmla="*/ 35 h 110"/>
                      <a:gd name="T82" fmla="*/ 51 w 128"/>
                      <a:gd name="T83" fmla="*/ 35 h 110"/>
                      <a:gd name="T84" fmla="*/ 70 w 128"/>
                      <a:gd name="T85" fmla="*/ 9 h 110"/>
                      <a:gd name="T86" fmla="*/ 73 w 128"/>
                      <a:gd name="T87" fmla="*/ 2 h 110"/>
                      <a:gd name="T88" fmla="*/ 62 w 128"/>
                      <a:gd name="T89" fmla="*/ 0 h 11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</a:cxnLst>
                    <a:rect l="0" t="0" r="r" b="b"/>
                    <a:pathLst>
                      <a:path w="128" h="110">
                        <a:moveTo>
                          <a:pt x="62" y="0"/>
                        </a:moveTo>
                        <a:cubicBezTo>
                          <a:pt x="60" y="0"/>
                          <a:pt x="58" y="1"/>
                          <a:pt x="56" y="1"/>
                        </a:cubicBezTo>
                        <a:cubicBezTo>
                          <a:pt x="44" y="3"/>
                          <a:pt x="38" y="14"/>
                          <a:pt x="32" y="25"/>
                        </a:cubicBezTo>
                        <a:cubicBezTo>
                          <a:pt x="27" y="36"/>
                          <a:pt x="23" y="48"/>
                          <a:pt x="17" y="54"/>
                        </a:cubicBezTo>
                        <a:cubicBezTo>
                          <a:pt x="17" y="55"/>
                          <a:pt x="16" y="55"/>
                          <a:pt x="16" y="56"/>
                        </a:cubicBezTo>
                        <a:cubicBezTo>
                          <a:pt x="11" y="59"/>
                          <a:pt x="11" y="64"/>
                          <a:pt x="14" y="69"/>
                        </a:cubicBezTo>
                        <a:cubicBezTo>
                          <a:pt x="8" y="69"/>
                          <a:pt x="4" y="72"/>
                          <a:pt x="1" y="78"/>
                        </a:cubicBezTo>
                        <a:cubicBezTo>
                          <a:pt x="0" y="79"/>
                          <a:pt x="0" y="81"/>
                          <a:pt x="0" y="82"/>
                        </a:cubicBezTo>
                        <a:cubicBezTo>
                          <a:pt x="1" y="86"/>
                          <a:pt x="5" y="88"/>
                          <a:pt x="11" y="88"/>
                        </a:cubicBezTo>
                        <a:cubicBezTo>
                          <a:pt x="12" y="88"/>
                          <a:pt x="14" y="88"/>
                          <a:pt x="16" y="88"/>
                        </a:cubicBezTo>
                        <a:cubicBezTo>
                          <a:pt x="18" y="88"/>
                          <a:pt x="20" y="88"/>
                          <a:pt x="21" y="88"/>
                        </a:cubicBezTo>
                        <a:cubicBezTo>
                          <a:pt x="23" y="88"/>
                          <a:pt x="25" y="88"/>
                          <a:pt x="26" y="88"/>
                        </a:cubicBezTo>
                        <a:cubicBezTo>
                          <a:pt x="26" y="88"/>
                          <a:pt x="27" y="88"/>
                          <a:pt x="27" y="88"/>
                        </a:cubicBezTo>
                        <a:cubicBezTo>
                          <a:pt x="28" y="88"/>
                          <a:pt x="30" y="88"/>
                          <a:pt x="32" y="88"/>
                        </a:cubicBezTo>
                        <a:cubicBezTo>
                          <a:pt x="35" y="88"/>
                          <a:pt x="40" y="88"/>
                          <a:pt x="46" y="88"/>
                        </a:cubicBezTo>
                        <a:cubicBezTo>
                          <a:pt x="51" y="88"/>
                          <a:pt x="57" y="88"/>
                          <a:pt x="62" y="88"/>
                        </a:cubicBezTo>
                        <a:cubicBezTo>
                          <a:pt x="66" y="88"/>
                          <a:pt x="69" y="88"/>
                          <a:pt x="72" y="88"/>
                        </a:cubicBezTo>
                        <a:cubicBezTo>
                          <a:pt x="75" y="88"/>
                          <a:pt x="78" y="89"/>
                          <a:pt x="78" y="89"/>
                        </a:cubicBezTo>
                        <a:cubicBezTo>
                          <a:pt x="77" y="89"/>
                          <a:pt x="76" y="90"/>
                          <a:pt x="75" y="90"/>
                        </a:cubicBezTo>
                        <a:cubicBezTo>
                          <a:pt x="70" y="93"/>
                          <a:pt x="65" y="97"/>
                          <a:pt x="62" y="102"/>
                        </a:cubicBezTo>
                        <a:cubicBezTo>
                          <a:pt x="65" y="103"/>
                          <a:pt x="67" y="104"/>
                          <a:pt x="69" y="104"/>
                        </a:cubicBezTo>
                        <a:cubicBezTo>
                          <a:pt x="74" y="104"/>
                          <a:pt x="79" y="100"/>
                          <a:pt x="82" y="97"/>
                        </a:cubicBezTo>
                        <a:cubicBezTo>
                          <a:pt x="83" y="97"/>
                          <a:pt x="83" y="96"/>
                          <a:pt x="84" y="96"/>
                        </a:cubicBezTo>
                        <a:cubicBezTo>
                          <a:pt x="87" y="93"/>
                          <a:pt x="91" y="90"/>
                          <a:pt x="96" y="90"/>
                        </a:cubicBezTo>
                        <a:cubicBezTo>
                          <a:pt x="96" y="90"/>
                          <a:pt x="97" y="90"/>
                          <a:pt x="98" y="91"/>
                        </a:cubicBezTo>
                        <a:cubicBezTo>
                          <a:pt x="97" y="104"/>
                          <a:pt x="94" y="104"/>
                          <a:pt x="110" y="109"/>
                        </a:cubicBezTo>
                        <a:cubicBezTo>
                          <a:pt x="112" y="110"/>
                          <a:pt x="114" y="110"/>
                          <a:pt x="115" y="110"/>
                        </a:cubicBezTo>
                        <a:cubicBezTo>
                          <a:pt x="121" y="110"/>
                          <a:pt x="121" y="104"/>
                          <a:pt x="123" y="97"/>
                        </a:cubicBezTo>
                        <a:cubicBezTo>
                          <a:pt x="128" y="82"/>
                          <a:pt x="108" y="85"/>
                          <a:pt x="105" y="81"/>
                        </a:cubicBezTo>
                        <a:cubicBezTo>
                          <a:pt x="104" y="77"/>
                          <a:pt x="107" y="75"/>
                          <a:pt x="110" y="74"/>
                        </a:cubicBezTo>
                        <a:cubicBezTo>
                          <a:pt x="113" y="73"/>
                          <a:pt x="117" y="71"/>
                          <a:pt x="116" y="65"/>
                        </a:cubicBezTo>
                        <a:cubicBezTo>
                          <a:pt x="114" y="64"/>
                          <a:pt x="113" y="64"/>
                          <a:pt x="112" y="64"/>
                        </a:cubicBezTo>
                        <a:cubicBezTo>
                          <a:pt x="111" y="64"/>
                          <a:pt x="109" y="65"/>
                          <a:pt x="108" y="66"/>
                        </a:cubicBezTo>
                        <a:cubicBezTo>
                          <a:pt x="106" y="66"/>
                          <a:pt x="104" y="67"/>
                          <a:pt x="103" y="67"/>
                        </a:cubicBezTo>
                        <a:cubicBezTo>
                          <a:pt x="102" y="67"/>
                          <a:pt x="102" y="67"/>
                          <a:pt x="101" y="67"/>
                        </a:cubicBezTo>
                        <a:cubicBezTo>
                          <a:pt x="102" y="59"/>
                          <a:pt x="114" y="50"/>
                          <a:pt x="99" y="47"/>
                        </a:cubicBezTo>
                        <a:cubicBezTo>
                          <a:pt x="97" y="46"/>
                          <a:pt x="95" y="46"/>
                          <a:pt x="93" y="46"/>
                        </a:cubicBezTo>
                        <a:cubicBezTo>
                          <a:pt x="90" y="46"/>
                          <a:pt x="87" y="46"/>
                          <a:pt x="85" y="47"/>
                        </a:cubicBezTo>
                        <a:cubicBezTo>
                          <a:pt x="83" y="47"/>
                          <a:pt x="80" y="48"/>
                          <a:pt x="78" y="48"/>
                        </a:cubicBezTo>
                        <a:cubicBezTo>
                          <a:pt x="74" y="48"/>
                          <a:pt x="70" y="46"/>
                          <a:pt x="65" y="42"/>
                        </a:cubicBezTo>
                        <a:cubicBezTo>
                          <a:pt x="83" y="36"/>
                          <a:pt x="60" y="35"/>
                          <a:pt x="53" y="35"/>
                        </a:cubicBezTo>
                        <a:cubicBezTo>
                          <a:pt x="52" y="35"/>
                          <a:pt x="51" y="35"/>
                          <a:pt x="51" y="35"/>
                        </a:cubicBezTo>
                        <a:cubicBezTo>
                          <a:pt x="55" y="29"/>
                          <a:pt x="65" y="17"/>
                          <a:pt x="70" y="9"/>
                        </a:cubicBezTo>
                        <a:cubicBezTo>
                          <a:pt x="72" y="6"/>
                          <a:pt x="73" y="4"/>
                          <a:pt x="73" y="2"/>
                        </a:cubicBezTo>
                        <a:cubicBezTo>
                          <a:pt x="69" y="1"/>
                          <a:pt x="65" y="0"/>
                          <a:pt x="62" y="0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</p:grpSp>
          </p:grpSp>
          <p:sp>
            <p:nvSpPr>
              <p:cNvPr id="28" name="íṣļîde">
                <a:extLst>
                  <a:ext uri="{FF2B5EF4-FFF2-40B4-BE49-F238E27FC236}">
                    <a16:creationId xmlns="" xmlns:a16="http://schemas.microsoft.com/office/drawing/2014/main" id="{22926355-AFFC-4DBF-8883-F15704BD7565}"/>
                  </a:ext>
                </a:extLst>
              </p:cNvPr>
              <p:cNvSpPr/>
              <p:nvPr/>
            </p:nvSpPr>
            <p:spPr>
              <a:xfrm>
                <a:off x="6336623" y="1844824"/>
                <a:ext cx="2983871" cy="2983870"/>
              </a:xfrm>
              <a:prstGeom prst="arc">
                <a:avLst>
                  <a:gd name="adj1" fmla="val 16124419"/>
                  <a:gd name="adj2" fmla="val 9280618"/>
                </a:avLst>
              </a:prstGeom>
              <a:ln w="111125" cap="rnd">
                <a:solidFill>
                  <a:schemeClr val="accent1"/>
                </a:solidFill>
                <a:round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sp>
          <p:nvSpPr>
            <p:cNvPr id="8" name="ïṧļíḑè">
              <a:extLst>
                <a:ext uri="{FF2B5EF4-FFF2-40B4-BE49-F238E27FC236}">
                  <a16:creationId xmlns="" xmlns:a16="http://schemas.microsoft.com/office/drawing/2014/main" id="{9865E0D3-4A10-4CEE-91A2-84E22FD67D1B}"/>
                </a:ext>
              </a:extLst>
            </p:cNvPr>
            <p:cNvSpPr txBox="1"/>
            <p:nvPr/>
          </p:nvSpPr>
          <p:spPr>
            <a:xfrm>
              <a:off x="5821773" y="4500475"/>
              <a:ext cx="904415" cy="523220"/>
            </a:xfrm>
            <a:prstGeom prst="rect">
              <a:avLst/>
            </a:prstGeom>
            <a:noFill/>
          </p:spPr>
          <p:txBody>
            <a:bodyPr wrap="square" rtlCol="0">
              <a:normAutofit/>
            </a:bodyPr>
            <a:lstStyle/>
            <a:p>
              <a:pPr algn="ctr"/>
              <a:r>
                <a:rPr lang="en-US" altLang="zh-CN" b="1" dirty="0"/>
                <a:t>Text</a:t>
              </a:r>
              <a:endParaRPr lang="id-ID" sz="2000" b="1" dirty="0"/>
            </a:p>
          </p:txBody>
        </p:sp>
        <p:sp>
          <p:nvSpPr>
            <p:cNvPr id="9" name="îṩḻîďè">
              <a:extLst>
                <a:ext uri="{FF2B5EF4-FFF2-40B4-BE49-F238E27FC236}">
                  <a16:creationId xmlns="" xmlns:a16="http://schemas.microsoft.com/office/drawing/2014/main" id="{B56620F9-76E6-44FC-9C9F-F5791FCAE3ED}"/>
                </a:ext>
              </a:extLst>
            </p:cNvPr>
            <p:cNvSpPr/>
            <p:nvPr/>
          </p:nvSpPr>
          <p:spPr>
            <a:xfrm>
              <a:off x="673101" y="2118550"/>
              <a:ext cx="717384" cy="71738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zh-CN" altLang="en-US" b="1" dirty="0"/>
            </a:p>
          </p:txBody>
        </p:sp>
        <p:sp>
          <p:nvSpPr>
            <p:cNvPr id="10" name="iṣ1íḍé">
              <a:extLst>
                <a:ext uri="{FF2B5EF4-FFF2-40B4-BE49-F238E27FC236}">
                  <a16:creationId xmlns="" xmlns:a16="http://schemas.microsoft.com/office/drawing/2014/main" id="{BFF66111-5033-4505-B119-BB0FB82C78C6}"/>
                </a:ext>
              </a:extLst>
            </p:cNvPr>
            <p:cNvSpPr/>
            <p:nvPr/>
          </p:nvSpPr>
          <p:spPr bwMode="auto">
            <a:xfrm>
              <a:off x="835567" y="2288527"/>
              <a:ext cx="392452" cy="377430"/>
            </a:xfrm>
            <a:custGeom>
              <a:avLst/>
              <a:gdLst>
                <a:gd name="connsiteX0" fmla="*/ 61288 w 609549"/>
                <a:gd name="connsiteY0" fmla="*/ 383285 h 586216"/>
                <a:gd name="connsiteX1" fmla="*/ 71162 w 609549"/>
                <a:gd name="connsiteY1" fmla="*/ 387101 h 586216"/>
                <a:gd name="connsiteX2" fmla="*/ 120018 w 609549"/>
                <a:gd name="connsiteY2" fmla="*/ 435892 h 586216"/>
                <a:gd name="connsiteX3" fmla="*/ 120018 w 609549"/>
                <a:gd name="connsiteY3" fmla="*/ 454200 h 586216"/>
                <a:gd name="connsiteX4" fmla="*/ 56639 w 609549"/>
                <a:gd name="connsiteY4" fmla="*/ 517543 h 586216"/>
                <a:gd name="connsiteX5" fmla="*/ 35592 w 609549"/>
                <a:gd name="connsiteY5" fmla="*/ 513644 h 586216"/>
                <a:gd name="connsiteX6" fmla="*/ 51877 w 609549"/>
                <a:gd name="connsiteY6" fmla="*/ 388099 h 586216"/>
                <a:gd name="connsiteX7" fmla="*/ 61288 w 609549"/>
                <a:gd name="connsiteY7" fmla="*/ 383285 h 586216"/>
                <a:gd name="connsiteX8" fmla="*/ 235245 w 609549"/>
                <a:gd name="connsiteY8" fmla="*/ 302810 h 586216"/>
                <a:gd name="connsiteX9" fmla="*/ 306042 w 609549"/>
                <a:gd name="connsiteY9" fmla="*/ 373466 h 586216"/>
                <a:gd name="connsiteX10" fmla="*/ 258717 w 609549"/>
                <a:gd name="connsiteY10" fmla="*/ 420680 h 586216"/>
                <a:gd name="connsiteX11" fmla="*/ 230246 w 609549"/>
                <a:gd name="connsiteY11" fmla="*/ 550152 h 586216"/>
                <a:gd name="connsiteX12" fmla="*/ 92223 w 609549"/>
                <a:gd name="connsiteY12" fmla="*/ 575305 h 586216"/>
                <a:gd name="connsiteX13" fmla="*/ 88748 w 609549"/>
                <a:gd name="connsiteY13" fmla="*/ 556143 h 586216"/>
                <a:gd name="connsiteX14" fmla="*/ 165115 w 609549"/>
                <a:gd name="connsiteY14" fmla="*/ 479877 h 586216"/>
                <a:gd name="connsiteX15" fmla="*/ 165115 w 609549"/>
                <a:gd name="connsiteY15" fmla="*/ 446308 h 586216"/>
                <a:gd name="connsiteX16" fmla="*/ 88700 w 609549"/>
                <a:gd name="connsiteY16" fmla="*/ 369995 h 586216"/>
                <a:gd name="connsiteX17" fmla="*/ 92128 w 609549"/>
                <a:gd name="connsiteY17" fmla="*/ 350976 h 586216"/>
                <a:gd name="connsiteX18" fmla="*/ 189111 w 609549"/>
                <a:gd name="connsiteY18" fmla="*/ 348884 h 586216"/>
                <a:gd name="connsiteX19" fmla="*/ 257958 w 609549"/>
                <a:gd name="connsiteY19" fmla="*/ 161679 h 586216"/>
                <a:gd name="connsiteX20" fmla="*/ 317251 w 609549"/>
                <a:gd name="connsiteY20" fmla="*/ 220879 h 586216"/>
                <a:gd name="connsiteX21" fmla="*/ 388070 w 609549"/>
                <a:gd name="connsiteY21" fmla="*/ 291586 h 586216"/>
                <a:gd name="connsiteX22" fmla="*/ 604906 w 609549"/>
                <a:gd name="connsiteY22" fmla="*/ 508130 h 586216"/>
                <a:gd name="connsiteX23" fmla="*/ 604906 w 609549"/>
                <a:gd name="connsiteY23" fmla="*/ 530526 h 586216"/>
                <a:gd name="connsiteX24" fmla="*/ 556567 w 609549"/>
                <a:gd name="connsiteY24" fmla="*/ 578789 h 586216"/>
                <a:gd name="connsiteX25" fmla="*/ 545327 w 609549"/>
                <a:gd name="connsiteY25" fmla="*/ 583449 h 586216"/>
                <a:gd name="connsiteX26" fmla="*/ 534135 w 609549"/>
                <a:gd name="connsiteY26" fmla="*/ 578789 h 586216"/>
                <a:gd name="connsiteX27" fmla="*/ 317251 w 609549"/>
                <a:gd name="connsiteY27" fmla="*/ 362293 h 586216"/>
                <a:gd name="connsiteX28" fmla="*/ 246481 w 609549"/>
                <a:gd name="connsiteY28" fmla="*/ 291586 h 586216"/>
                <a:gd name="connsiteX29" fmla="*/ 187140 w 609549"/>
                <a:gd name="connsiteY29" fmla="*/ 232339 h 586216"/>
                <a:gd name="connsiteX30" fmla="*/ 58606 w 609549"/>
                <a:gd name="connsiteY30" fmla="*/ 160814 h 586216"/>
                <a:gd name="connsiteX31" fmla="*/ 126401 w 609549"/>
                <a:gd name="connsiteY31" fmla="*/ 228498 h 586216"/>
                <a:gd name="connsiteX32" fmla="*/ 111975 w 609549"/>
                <a:gd name="connsiteY32" fmla="*/ 242899 h 586216"/>
                <a:gd name="connsiteX33" fmla="*/ 119307 w 609549"/>
                <a:gd name="connsiteY33" fmla="*/ 250219 h 586216"/>
                <a:gd name="connsiteX34" fmla="*/ 119307 w 609549"/>
                <a:gd name="connsiteY34" fmla="*/ 277692 h 586216"/>
                <a:gd name="connsiteX35" fmla="*/ 115641 w 609549"/>
                <a:gd name="connsiteY35" fmla="*/ 281352 h 586216"/>
                <a:gd name="connsiteX36" fmla="*/ 88123 w 609549"/>
                <a:gd name="connsiteY36" fmla="*/ 281352 h 586216"/>
                <a:gd name="connsiteX37" fmla="*/ 5712 w 609549"/>
                <a:gd name="connsiteY37" fmla="*/ 199029 h 586216"/>
                <a:gd name="connsiteX38" fmla="*/ 5712 w 609549"/>
                <a:gd name="connsiteY38" fmla="*/ 171604 h 586216"/>
                <a:gd name="connsiteX39" fmla="*/ 9378 w 609549"/>
                <a:gd name="connsiteY39" fmla="*/ 167944 h 586216"/>
                <a:gd name="connsiteX40" fmla="*/ 36849 w 609549"/>
                <a:gd name="connsiteY40" fmla="*/ 167944 h 586216"/>
                <a:gd name="connsiteX41" fmla="*/ 44180 w 609549"/>
                <a:gd name="connsiteY41" fmla="*/ 175264 h 586216"/>
                <a:gd name="connsiteX42" fmla="*/ 585775 w 609549"/>
                <a:gd name="connsiteY42" fmla="*/ 66370 h 586216"/>
                <a:gd name="connsiteX43" fmla="*/ 595263 w 609549"/>
                <a:gd name="connsiteY43" fmla="*/ 73839 h 586216"/>
                <a:gd name="connsiteX44" fmla="*/ 578978 w 609549"/>
                <a:gd name="connsiteY44" fmla="*/ 199341 h 586216"/>
                <a:gd name="connsiteX45" fmla="*/ 559693 w 609549"/>
                <a:gd name="connsiteY45" fmla="*/ 200387 h 586216"/>
                <a:gd name="connsiteX46" fmla="*/ 510789 w 609549"/>
                <a:gd name="connsiteY46" fmla="*/ 151612 h 586216"/>
                <a:gd name="connsiteX47" fmla="*/ 510789 w 609549"/>
                <a:gd name="connsiteY47" fmla="*/ 133262 h 586216"/>
                <a:gd name="connsiteX48" fmla="*/ 574216 w 609549"/>
                <a:gd name="connsiteY48" fmla="*/ 69988 h 586216"/>
                <a:gd name="connsiteX49" fmla="*/ 585775 w 609549"/>
                <a:gd name="connsiteY49" fmla="*/ 66370 h 586216"/>
                <a:gd name="connsiteX50" fmla="*/ 158702 w 609549"/>
                <a:gd name="connsiteY50" fmla="*/ 26758 h 586216"/>
                <a:gd name="connsiteX51" fmla="*/ 172463 w 609549"/>
                <a:gd name="connsiteY51" fmla="*/ 32464 h 586216"/>
                <a:gd name="connsiteX52" fmla="*/ 179701 w 609549"/>
                <a:gd name="connsiteY52" fmla="*/ 39691 h 586216"/>
                <a:gd name="connsiteX53" fmla="*/ 246935 w 609549"/>
                <a:gd name="connsiteY53" fmla="*/ 106831 h 586216"/>
                <a:gd name="connsiteX54" fmla="*/ 254886 w 609549"/>
                <a:gd name="connsiteY54" fmla="*/ 114819 h 586216"/>
                <a:gd name="connsiteX55" fmla="*/ 257600 w 609549"/>
                <a:gd name="connsiteY55" fmla="*/ 138879 h 586216"/>
                <a:gd name="connsiteX56" fmla="*/ 254886 w 609549"/>
                <a:gd name="connsiteY56" fmla="*/ 142255 h 586216"/>
                <a:gd name="connsiteX57" fmla="*/ 252315 w 609549"/>
                <a:gd name="connsiteY57" fmla="*/ 144823 h 586216"/>
                <a:gd name="connsiteX58" fmla="*/ 246696 w 609549"/>
                <a:gd name="connsiteY58" fmla="*/ 150434 h 586216"/>
                <a:gd name="connsiteX59" fmla="*/ 175892 w 609549"/>
                <a:gd name="connsiteY59" fmla="*/ 221140 h 586216"/>
                <a:gd name="connsiteX60" fmla="*/ 172463 w 609549"/>
                <a:gd name="connsiteY60" fmla="*/ 224611 h 586216"/>
                <a:gd name="connsiteX61" fmla="*/ 170130 w 609549"/>
                <a:gd name="connsiteY61" fmla="*/ 226560 h 586216"/>
                <a:gd name="connsiteX62" fmla="*/ 162274 w 609549"/>
                <a:gd name="connsiteY62" fmla="*/ 229936 h 586216"/>
                <a:gd name="connsiteX63" fmla="*/ 158702 w 609549"/>
                <a:gd name="connsiteY63" fmla="*/ 230269 h 586216"/>
                <a:gd name="connsiteX64" fmla="*/ 144942 w 609549"/>
                <a:gd name="connsiteY64" fmla="*/ 224611 h 586216"/>
                <a:gd name="connsiteX65" fmla="*/ 137609 w 609549"/>
                <a:gd name="connsiteY65" fmla="*/ 217288 h 586216"/>
                <a:gd name="connsiteX66" fmla="*/ 69804 w 609549"/>
                <a:gd name="connsiteY66" fmla="*/ 149578 h 586216"/>
                <a:gd name="connsiteX67" fmla="*/ 62519 w 609549"/>
                <a:gd name="connsiteY67" fmla="*/ 142255 h 586216"/>
                <a:gd name="connsiteX68" fmla="*/ 62519 w 609549"/>
                <a:gd name="connsiteY68" fmla="*/ 114819 h 586216"/>
                <a:gd name="connsiteX69" fmla="*/ 144942 w 609549"/>
                <a:gd name="connsiteY69" fmla="*/ 32464 h 586216"/>
                <a:gd name="connsiteX70" fmla="*/ 158702 w 609549"/>
                <a:gd name="connsiteY70" fmla="*/ 26758 h 586216"/>
                <a:gd name="connsiteX71" fmla="*/ 254809 w 609549"/>
                <a:gd name="connsiteY71" fmla="*/ 6542 h 586216"/>
                <a:gd name="connsiteX72" fmla="*/ 321015 w 609549"/>
                <a:gd name="connsiteY72" fmla="*/ 29913 h 586216"/>
                <a:gd name="connsiteX73" fmla="*/ 260017 w 609549"/>
                <a:gd name="connsiteY73" fmla="*/ 97465 h 586216"/>
                <a:gd name="connsiteX74" fmla="*/ 193067 w 609549"/>
                <a:gd name="connsiteY74" fmla="*/ 30626 h 586216"/>
                <a:gd name="connsiteX75" fmla="*/ 254809 w 609549"/>
                <a:gd name="connsiteY75" fmla="*/ 6542 h 586216"/>
                <a:gd name="connsiteX76" fmla="*/ 503105 w 609549"/>
                <a:gd name="connsiteY76" fmla="*/ 953 h 586216"/>
                <a:gd name="connsiteX77" fmla="*/ 538560 w 609549"/>
                <a:gd name="connsiteY77" fmla="*/ 10911 h 586216"/>
                <a:gd name="connsiteX78" fmla="*/ 542083 w 609549"/>
                <a:gd name="connsiteY78" fmla="*/ 30073 h 586216"/>
                <a:gd name="connsiteX79" fmla="*/ 465709 w 609549"/>
                <a:gd name="connsiteY79" fmla="*/ 106341 h 586216"/>
                <a:gd name="connsiteX80" fmla="*/ 465709 w 609549"/>
                <a:gd name="connsiteY80" fmla="*/ 139911 h 586216"/>
                <a:gd name="connsiteX81" fmla="*/ 542131 w 609549"/>
                <a:gd name="connsiteY81" fmla="*/ 216227 h 586216"/>
                <a:gd name="connsiteX82" fmla="*/ 538655 w 609549"/>
                <a:gd name="connsiteY82" fmla="*/ 235246 h 586216"/>
                <a:gd name="connsiteX83" fmla="*/ 442187 w 609549"/>
                <a:gd name="connsiteY83" fmla="*/ 237528 h 586216"/>
                <a:gd name="connsiteX84" fmla="*/ 399238 w 609549"/>
                <a:gd name="connsiteY84" fmla="*/ 280370 h 586216"/>
                <a:gd name="connsiteX85" fmla="*/ 328482 w 609549"/>
                <a:gd name="connsiteY85" fmla="*/ 209712 h 586216"/>
                <a:gd name="connsiteX86" fmla="*/ 372240 w 609549"/>
                <a:gd name="connsiteY86" fmla="*/ 166015 h 586216"/>
                <a:gd name="connsiteX87" fmla="*/ 400571 w 609549"/>
                <a:gd name="connsiteY87" fmla="*/ 36064 h 586216"/>
                <a:gd name="connsiteX88" fmla="*/ 503105 w 609549"/>
                <a:gd name="connsiteY88" fmla="*/ 953 h 586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</a:cxnLst>
              <a:rect l="l" t="t" r="r" b="b"/>
              <a:pathLst>
                <a:path w="609549" h="586216">
                  <a:moveTo>
                    <a:pt x="61288" y="383285"/>
                  </a:moveTo>
                  <a:cubicBezTo>
                    <a:pt x="64829" y="383106"/>
                    <a:pt x="68448" y="384367"/>
                    <a:pt x="71162" y="387101"/>
                  </a:cubicBezTo>
                  <a:lnTo>
                    <a:pt x="120018" y="435892"/>
                  </a:lnTo>
                  <a:cubicBezTo>
                    <a:pt x="125113" y="440933"/>
                    <a:pt x="125113" y="449160"/>
                    <a:pt x="120018" y="454200"/>
                  </a:cubicBezTo>
                  <a:lnTo>
                    <a:pt x="56639" y="517543"/>
                  </a:lnTo>
                  <a:cubicBezTo>
                    <a:pt x="50211" y="523963"/>
                    <a:pt x="39211" y="522013"/>
                    <a:pt x="35592" y="513644"/>
                  </a:cubicBezTo>
                  <a:cubicBezTo>
                    <a:pt x="17783" y="472794"/>
                    <a:pt x="23211" y="424288"/>
                    <a:pt x="51877" y="388099"/>
                  </a:cubicBezTo>
                  <a:cubicBezTo>
                    <a:pt x="54282" y="385079"/>
                    <a:pt x="57746" y="383463"/>
                    <a:pt x="61288" y="383285"/>
                  </a:cubicBezTo>
                  <a:close/>
                  <a:moveTo>
                    <a:pt x="235245" y="302810"/>
                  </a:moveTo>
                  <a:lnTo>
                    <a:pt x="306042" y="373466"/>
                  </a:lnTo>
                  <a:lnTo>
                    <a:pt x="258717" y="420680"/>
                  </a:lnTo>
                  <a:cubicBezTo>
                    <a:pt x="274667" y="464329"/>
                    <a:pt x="265192" y="515300"/>
                    <a:pt x="230246" y="550152"/>
                  </a:cubicBezTo>
                  <a:cubicBezTo>
                    <a:pt x="192919" y="587430"/>
                    <a:pt x="137644" y="595798"/>
                    <a:pt x="92223" y="575305"/>
                  </a:cubicBezTo>
                  <a:cubicBezTo>
                    <a:pt x="84701" y="571882"/>
                    <a:pt x="82892" y="561992"/>
                    <a:pt x="88748" y="556143"/>
                  </a:cubicBezTo>
                  <a:lnTo>
                    <a:pt x="165115" y="479877"/>
                  </a:lnTo>
                  <a:cubicBezTo>
                    <a:pt x="174399" y="470605"/>
                    <a:pt x="174399" y="455580"/>
                    <a:pt x="165115" y="446308"/>
                  </a:cubicBezTo>
                  <a:lnTo>
                    <a:pt x="88700" y="369995"/>
                  </a:lnTo>
                  <a:cubicBezTo>
                    <a:pt x="82844" y="364194"/>
                    <a:pt x="84653" y="354399"/>
                    <a:pt x="92128" y="350976"/>
                  </a:cubicBezTo>
                  <a:cubicBezTo>
                    <a:pt x="122789" y="337092"/>
                    <a:pt x="157973" y="336379"/>
                    <a:pt x="189111" y="348884"/>
                  </a:cubicBezTo>
                  <a:close/>
                  <a:moveTo>
                    <a:pt x="257958" y="161679"/>
                  </a:moveTo>
                  <a:lnTo>
                    <a:pt x="317251" y="220879"/>
                  </a:lnTo>
                  <a:lnTo>
                    <a:pt x="388070" y="291586"/>
                  </a:lnTo>
                  <a:lnTo>
                    <a:pt x="604906" y="508130"/>
                  </a:lnTo>
                  <a:cubicBezTo>
                    <a:pt x="611097" y="514311"/>
                    <a:pt x="611097" y="524344"/>
                    <a:pt x="604906" y="530526"/>
                  </a:cubicBezTo>
                  <a:lnTo>
                    <a:pt x="556567" y="578789"/>
                  </a:lnTo>
                  <a:cubicBezTo>
                    <a:pt x="553471" y="581880"/>
                    <a:pt x="549423" y="583449"/>
                    <a:pt x="545327" y="583449"/>
                  </a:cubicBezTo>
                  <a:cubicBezTo>
                    <a:pt x="541279" y="583449"/>
                    <a:pt x="537231" y="581880"/>
                    <a:pt x="534135" y="578789"/>
                  </a:cubicBezTo>
                  <a:lnTo>
                    <a:pt x="317251" y="362293"/>
                  </a:lnTo>
                  <a:lnTo>
                    <a:pt x="246481" y="291586"/>
                  </a:lnTo>
                  <a:lnTo>
                    <a:pt x="187140" y="232339"/>
                  </a:lnTo>
                  <a:close/>
                  <a:moveTo>
                    <a:pt x="58606" y="160814"/>
                  </a:moveTo>
                  <a:lnTo>
                    <a:pt x="126401" y="228498"/>
                  </a:lnTo>
                  <a:lnTo>
                    <a:pt x="111975" y="242899"/>
                  </a:lnTo>
                  <a:lnTo>
                    <a:pt x="119307" y="250219"/>
                  </a:lnTo>
                  <a:cubicBezTo>
                    <a:pt x="126877" y="257824"/>
                    <a:pt x="126877" y="270087"/>
                    <a:pt x="119307" y="277692"/>
                  </a:cubicBezTo>
                  <a:lnTo>
                    <a:pt x="115641" y="281352"/>
                  </a:lnTo>
                  <a:cubicBezTo>
                    <a:pt x="108024" y="288909"/>
                    <a:pt x="95741" y="288909"/>
                    <a:pt x="88123" y="281352"/>
                  </a:cubicBezTo>
                  <a:lnTo>
                    <a:pt x="5712" y="199029"/>
                  </a:lnTo>
                  <a:cubicBezTo>
                    <a:pt x="-1905" y="191424"/>
                    <a:pt x="-1905" y="179161"/>
                    <a:pt x="5712" y="171604"/>
                  </a:cubicBezTo>
                  <a:lnTo>
                    <a:pt x="9378" y="167944"/>
                  </a:lnTo>
                  <a:cubicBezTo>
                    <a:pt x="16948" y="160339"/>
                    <a:pt x="29231" y="160339"/>
                    <a:pt x="36849" y="167944"/>
                  </a:cubicBezTo>
                  <a:lnTo>
                    <a:pt x="44180" y="175264"/>
                  </a:lnTo>
                  <a:close/>
                  <a:moveTo>
                    <a:pt x="585775" y="66370"/>
                  </a:moveTo>
                  <a:cubicBezTo>
                    <a:pt x="589775" y="67101"/>
                    <a:pt x="593430" y="69680"/>
                    <a:pt x="595263" y="73839"/>
                  </a:cubicBezTo>
                  <a:cubicBezTo>
                    <a:pt x="613072" y="114675"/>
                    <a:pt x="607644" y="163212"/>
                    <a:pt x="578978" y="199341"/>
                  </a:cubicBezTo>
                  <a:cubicBezTo>
                    <a:pt x="574168" y="205379"/>
                    <a:pt x="565121" y="205854"/>
                    <a:pt x="559693" y="200387"/>
                  </a:cubicBezTo>
                  <a:lnTo>
                    <a:pt x="510789" y="151612"/>
                  </a:lnTo>
                  <a:cubicBezTo>
                    <a:pt x="505742" y="146526"/>
                    <a:pt x="505742" y="138349"/>
                    <a:pt x="510789" y="133262"/>
                  </a:cubicBezTo>
                  <a:lnTo>
                    <a:pt x="574216" y="69988"/>
                  </a:lnTo>
                  <a:cubicBezTo>
                    <a:pt x="577430" y="66756"/>
                    <a:pt x="581775" y="65639"/>
                    <a:pt x="585775" y="66370"/>
                  </a:cubicBezTo>
                  <a:close/>
                  <a:moveTo>
                    <a:pt x="158702" y="26758"/>
                  </a:moveTo>
                  <a:cubicBezTo>
                    <a:pt x="163655" y="26758"/>
                    <a:pt x="168654" y="28660"/>
                    <a:pt x="172463" y="32464"/>
                  </a:cubicBezTo>
                  <a:lnTo>
                    <a:pt x="179701" y="39691"/>
                  </a:lnTo>
                  <a:lnTo>
                    <a:pt x="246935" y="106831"/>
                  </a:lnTo>
                  <a:lnTo>
                    <a:pt x="254886" y="114819"/>
                  </a:lnTo>
                  <a:cubicBezTo>
                    <a:pt x="261457" y="121334"/>
                    <a:pt x="262362" y="131414"/>
                    <a:pt x="257600" y="138879"/>
                  </a:cubicBezTo>
                  <a:cubicBezTo>
                    <a:pt x="256839" y="140068"/>
                    <a:pt x="255934" y="141209"/>
                    <a:pt x="254886" y="142255"/>
                  </a:cubicBezTo>
                  <a:lnTo>
                    <a:pt x="252315" y="144823"/>
                  </a:lnTo>
                  <a:lnTo>
                    <a:pt x="246696" y="150434"/>
                  </a:lnTo>
                  <a:lnTo>
                    <a:pt x="175892" y="221140"/>
                  </a:lnTo>
                  <a:lnTo>
                    <a:pt x="172463" y="224611"/>
                  </a:lnTo>
                  <a:cubicBezTo>
                    <a:pt x="171702" y="225324"/>
                    <a:pt x="170940" y="225990"/>
                    <a:pt x="170130" y="226560"/>
                  </a:cubicBezTo>
                  <a:cubicBezTo>
                    <a:pt x="167749" y="228319"/>
                    <a:pt x="165083" y="229413"/>
                    <a:pt x="162274" y="229936"/>
                  </a:cubicBezTo>
                  <a:cubicBezTo>
                    <a:pt x="161083" y="230174"/>
                    <a:pt x="159893" y="230269"/>
                    <a:pt x="158702" y="230269"/>
                  </a:cubicBezTo>
                  <a:cubicBezTo>
                    <a:pt x="153703" y="230269"/>
                    <a:pt x="148751" y="228367"/>
                    <a:pt x="144942" y="224611"/>
                  </a:cubicBezTo>
                  <a:lnTo>
                    <a:pt x="137609" y="217288"/>
                  </a:lnTo>
                  <a:lnTo>
                    <a:pt x="69804" y="149578"/>
                  </a:lnTo>
                  <a:lnTo>
                    <a:pt x="62519" y="142255"/>
                  </a:lnTo>
                  <a:cubicBezTo>
                    <a:pt x="54900" y="134647"/>
                    <a:pt x="54900" y="122380"/>
                    <a:pt x="62519" y="114819"/>
                  </a:cubicBezTo>
                  <a:lnTo>
                    <a:pt x="144942" y="32464"/>
                  </a:lnTo>
                  <a:cubicBezTo>
                    <a:pt x="148751" y="28660"/>
                    <a:pt x="153750" y="26758"/>
                    <a:pt x="158702" y="26758"/>
                  </a:cubicBezTo>
                  <a:close/>
                  <a:moveTo>
                    <a:pt x="254809" y="6542"/>
                  </a:moveTo>
                  <a:cubicBezTo>
                    <a:pt x="277279" y="4029"/>
                    <a:pt x="300492" y="9424"/>
                    <a:pt x="321015" y="29913"/>
                  </a:cubicBezTo>
                  <a:cubicBezTo>
                    <a:pt x="380347" y="89193"/>
                    <a:pt x="337205" y="46124"/>
                    <a:pt x="260017" y="97465"/>
                  </a:cubicBezTo>
                  <a:lnTo>
                    <a:pt x="193067" y="30626"/>
                  </a:lnTo>
                  <a:cubicBezTo>
                    <a:pt x="210614" y="19479"/>
                    <a:pt x="232340" y="9056"/>
                    <a:pt x="254809" y="6542"/>
                  </a:cubicBezTo>
                  <a:close/>
                  <a:moveTo>
                    <a:pt x="503105" y="953"/>
                  </a:moveTo>
                  <a:cubicBezTo>
                    <a:pt x="515252" y="2468"/>
                    <a:pt x="527216" y="5788"/>
                    <a:pt x="538560" y="10911"/>
                  </a:cubicBezTo>
                  <a:cubicBezTo>
                    <a:pt x="546131" y="14334"/>
                    <a:pt x="547940" y="24224"/>
                    <a:pt x="542083" y="30073"/>
                  </a:cubicBezTo>
                  <a:lnTo>
                    <a:pt x="465709" y="106341"/>
                  </a:lnTo>
                  <a:cubicBezTo>
                    <a:pt x="456424" y="115613"/>
                    <a:pt x="456424" y="130639"/>
                    <a:pt x="465709" y="139911"/>
                  </a:cubicBezTo>
                  <a:lnTo>
                    <a:pt x="542131" y="216227"/>
                  </a:lnTo>
                  <a:cubicBezTo>
                    <a:pt x="547940" y="222028"/>
                    <a:pt x="546178" y="231823"/>
                    <a:pt x="538655" y="235246"/>
                  </a:cubicBezTo>
                  <a:cubicBezTo>
                    <a:pt x="508181" y="249035"/>
                    <a:pt x="473184" y="249844"/>
                    <a:pt x="442187" y="237528"/>
                  </a:cubicBezTo>
                  <a:lnTo>
                    <a:pt x="399238" y="280370"/>
                  </a:lnTo>
                  <a:lnTo>
                    <a:pt x="328482" y="209712"/>
                  </a:lnTo>
                  <a:lnTo>
                    <a:pt x="372240" y="166015"/>
                  </a:lnTo>
                  <a:cubicBezTo>
                    <a:pt x="356051" y="122270"/>
                    <a:pt x="365527" y="71060"/>
                    <a:pt x="400571" y="36064"/>
                  </a:cubicBezTo>
                  <a:cubicBezTo>
                    <a:pt x="428569" y="8106"/>
                    <a:pt x="466664" y="-3592"/>
                    <a:pt x="503105" y="95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grpSp>
          <p:nvGrpSpPr>
            <p:cNvPr id="11" name="îṡḻíďè">
              <a:extLst>
                <a:ext uri="{FF2B5EF4-FFF2-40B4-BE49-F238E27FC236}">
                  <a16:creationId xmlns="" xmlns:a16="http://schemas.microsoft.com/office/drawing/2014/main" id="{C0B33CEF-AA87-4CB1-9196-AC4EBEDE0524}"/>
                </a:ext>
              </a:extLst>
            </p:cNvPr>
            <p:cNvGrpSpPr/>
            <p:nvPr/>
          </p:nvGrpSpPr>
          <p:grpSpPr>
            <a:xfrm>
              <a:off x="1588484" y="2089644"/>
              <a:ext cx="3858444" cy="775197"/>
              <a:chOff x="5130801" y="2820874"/>
              <a:chExt cx="3632195" cy="775197"/>
            </a:xfrm>
          </p:grpSpPr>
          <p:sp>
            <p:nvSpPr>
              <p:cNvPr id="24" name="i$lîḑe">
                <a:extLst>
                  <a:ext uri="{FF2B5EF4-FFF2-40B4-BE49-F238E27FC236}">
                    <a16:creationId xmlns="" xmlns:a16="http://schemas.microsoft.com/office/drawing/2014/main" id="{E2C6A9E3-6871-4C1D-AE59-23B2B9C7A1D1}"/>
                  </a:ext>
                </a:extLst>
              </p:cNvPr>
              <p:cNvSpPr/>
              <p:nvPr/>
            </p:nvSpPr>
            <p:spPr bwMode="auto">
              <a:xfrm>
                <a:off x="5130801" y="3208473"/>
                <a:ext cx="3632195" cy="38759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25" name="îṥļíḑé">
                <a:extLst>
                  <a:ext uri="{FF2B5EF4-FFF2-40B4-BE49-F238E27FC236}">
                    <a16:creationId xmlns="" xmlns:a16="http://schemas.microsoft.com/office/drawing/2014/main" id="{EF6FD454-C53F-41C9-9ADF-33AEC7281715}"/>
                  </a:ext>
                </a:extLst>
              </p:cNvPr>
              <p:cNvSpPr txBox="1"/>
              <p:nvPr/>
            </p:nvSpPr>
            <p:spPr bwMode="auto">
              <a:xfrm>
                <a:off x="5130801" y="2820874"/>
                <a:ext cx="3632195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01.Text here</a:t>
                </a:r>
              </a:p>
            </p:txBody>
          </p:sp>
        </p:grpSp>
        <p:sp>
          <p:nvSpPr>
            <p:cNvPr id="12" name="ïSļïḓê">
              <a:extLst>
                <a:ext uri="{FF2B5EF4-FFF2-40B4-BE49-F238E27FC236}">
                  <a16:creationId xmlns="" xmlns:a16="http://schemas.microsoft.com/office/drawing/2014/main" id="{AC5BEB1C-3A7A-42A8-B581-FB4EFFAFB0BE}"/>
                </a:ext>
              </a:extLst>
            </p:cNvPr>
            <p:cNvSpPr/>
            <p:nvPr/>
          </p:nvSpPr>
          <p:spPr>
            <a:xfrm>
              <a:off x="673101" y="3273507"/>
              <a:ext cx="717384" cy="717384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zh-CN" altLang="en-US" b="1" dirty="0"/>
            </a:p>
          </p:txBody>
        </p:sp>
        <p:sp>
          <p:nvSpPr>
            <p:cNvPr id="13" name="îšḻíḑè">
              <a:extLst>
                <a:ext uri="{FF2B5EF4-FFF2-40B4-BE49-F238E27FC236}">
                  <a16:creationId xmlns="" xmlns:a16="http://schemas.microsoft.com/office/drawing/2014/main" id="{5BE8739A-C0BD-48C3-8DB0-E1E7B7B30E9C}"/>
                </a:ext>
              </a:extLst>
            </p:cNvPr>
            <p:cNvSpPr/>
            <p:nvPr/>
          </p:nvSpPr>
          <p:spPr bwMode="auto">
            <a:xfrm>
              <a:off x="829010" y="3437117"/>
              <a:ext cx="405566" cy="390164"/>
            </a:xfrm>
            <a:custGeom>
              <a:avLst/>
              <a:gdLst>
                <a:gd name="connsiteX0" fmla="*/ 195114 w 608814"/>
                <a:gd name="connsiteY0" fmla="*/ 351627 h 585693"/>
                <a:gd name="connsiteX1" fmla="*/ 258290 w 608814"/>
                <a:gd name="connsiteY1" fmla="*/ 351627 h 585693"/>
                <a:gd name="connsiteX2" fmla="*/ 282731 w 608814"/>
                <a:gd name="connsiteY2" fmla="*/ 376018 h 585693"/>
                <a:gd name="connsiteX3" fmla="*/ 282731 w 608814"/>
                <a:gd name="connsiteY3" fmla="*/ 561210 h 585693"/>
                <a:gd name="connsiteX4" fmla="*/ 258290 w 608814"/>
                <a:gd name="connsiteY4" fmla="*/ 585693 h 585693"/>
                <a:gd name="connsiteX5" fmla="*/ 195114 w 608814"/>
                <a:gd name="connsiteY5" fmla="*/ 585693 h 585693"/>
                <a:gd name="connsiteX6" fmla="*/ 170673 w 608814"/>
                <a:gd name="connsiteY6" fmla="*/ 561210 h 585693"/>
                <a:gd name="connsiteX7" fmla="*/ 170673 w 608814"/>
                <a:gd name="connsiteY7" fmla="*/ 376018 h 585693"/>
                <a:gd name="connsiteX8" fmla="*/ 195114 w 608814"/>
                <a:gd name="connsiteY8" fmla="*/ 351627 h 585693"/>
                <a:gd name="connsiteX9" fmla="*/ 358100 w 608814"/>
                <a:gd name="connsiteY9" fmla="*/ 249872 h 585693"/>
                <a:gd name="connsiteX10" fmla="*/ 421316 w 608814"/>
                <a:gd name="connsiteY10" fmla="*/ 249872 h 585693"/>
                <a:gd name="connsiteX11" fmla="*/ 445737 w 608814"/>
                <a:gd name="connsiteY11" fmla="*/ 274267 h 585693"/>
                <a:gd name="connsiteX12" fmla="*/ 445737 w 608814"/>
                <a:gd name="connsiteY12" fmla="*/ 561206 h 585693"/>
                <a:gd name="connsiteX13" fmla="*/ 421316 w 608814"/>
                <a:gd name="connsiteY13" fmla="*/ 585693 h 585693"/>
                <a:gd name="connsiteX14" fmla="*/ 358100 w 608814"/>
                <a:gd name="connsiteY14" fmla="*/ 585693 h 585693"/>
                <a:gd name="connsiteX15" fmla="*/ 333679 w 608814"/>
                <a:gd name="connsiteY15" fmla="*/ 561206 h 585693"/>
                <a:gd name="connsiteX16" fmla="*/ 333679 w 608814"/>
                <a:gd name="connsiteY16" fmla="*/ 274267 h 585693"/>
                <a:gd name="connsiteX17" fmla="*/ 358100 w 608814"/>
                <a:gd name="connsiteY17" fmla="*/ 249872 h 585693"/>
                <a:gd name="connsiteX18" fmla="*/ 140260 w 608814"/>
                <a:gd name="connsiteY18" fmla="*/ 224680 h 585693"/>
                <a:gd name="connsiteX19" fmla="*/ 191844 w 608814"/>
                <a:gd name="connsiteY19" fmla="*/ 276122 h 585693"/>
                <a:gd name="connsiteX20" fmla="*/ 140260 w 608814"/>
                <a:gd name="connsiteY20" fmla="*/ 327564 h 585693"/>
                <a:gd name="connsiteX21" fmla="*/ 88676 w 608814"/>
                <a:gd name="connsiteY21" fmla="*/ 276122 h 585693"/>
                <a:gd name="connsiteX22" fmla="*/ 140260 w 608814"/>
                <a:gd name="connsiteY22" fmla="*/ 224680 h 585693"/>
                <a:gd name="connsiteX23" fmla="*/ 521177 w 608814"/>
                <a:gd name="connsiteY23" fmla="*/ 148117 h 585693"/>
                <a:gd name="connsiteX24" fmla="*/ 584301 w 608814"/>
                <a:gd name="connsiteY24" fmla="*/ 148117 h 585693"/>
                <a:gd name="connsiteX25" fmla="*/ 608814 w 608814"/>
                <a:gd name="connsiteY25" fmla="*/ 172601 h 585693"/>
                <a:gd name="connsiteX26" fmla="*/ 608814 w 608814"/>
                <a:gd name="connsiteY26" fmla="*/ 561209 h 585693"/>
                <a:gd name="connsiteX27" fmla="*/ 584301 w 608814"/>
                <a:gd name="connsiteY27" fmla="*/ 585693 h 585693"/>
                <a:gd name="connsiteX28" fmla="*/ 521177 w 608814"/>
                <a:gd name="connsiteY28" fmla="*/ 585693 h 585693"/>
                <a:gd name="connsiteX29" fmla="*/ 496756 w 608814"/>
                <a:gd name="connsiteY29" fmla="*/ 561209 h 585693"/>
                <a:gd name="connsiteX30" fmla="*/ 496756 w 608814"/>
                <a:gd name="connsiteY30" fmla="*/ 172601 h 585693"/>
                <a:gd name="connsiteX31" fmla="*/ 521177 w 608814"/>
                <a:gd name="connsiteY31" fmla="*/ 148117 h 585693"/>
                <a:gd name="connsiteX32" fmla="*/ 116229 w 608814"/>
                <a:gd name="connsiteY32" fmla="*/ 131322 h 585693"/>
                <a:gd name="connsiteX33" fmla="*/ 164246 w 608814"/>
                <a:gd name="connsiteY33" fmla="*/ 131322 h 585693"/>
                <a:gd name="connsiteX34" fmla="*/ 184061 w 608814"/>
                <a:gd name="connsiteY34" fmla="*/ 151113 h 585693"/>
                <a:gd name="connsiteX35" fmla="*/ 184061 w 608814"/>
                <a:gd name="connsiteY35" fmla="*/ 171457 h 585693"/>
                <a:gd name="connsiteX36" fmla="*/ 208669 w 608814"/>
                <a:gd name="connsiteY36" fmla="*/ 186094 h 585693"/>
                <a:gd name="connsiteX37" fmla="*/ 226641 w 608814"/>
                <a:gd name="connsiteY37" fmla="*/ 175692 h 585693"/>
                <a:gd name="connsiteX38" fmla="*/ 253737 w 608814"/>
                <a:gd name="connsiteY38" fmla="*/ 182964 h 585693"/>
                <a:gd name="connsiteX39" fmla="*/ 277792 w 608814"/>
                <a:gd name="connsiteY39" fmla="*/ 224572 h 585693"/>
                <a:gd name="connsiteX40" fmla="*/ 279727 w 608814"/>
                <a:gd name="connsiteY40" fmla="*/ 239577 h 585693"/>
                <a:gd name="connsiteX41" fmla="*/ 270511 w 608814"/>
                <a:gd name="connsiteY41" fmla="*/ 251544 h 585693"/>
                <a:gd name="connsiteX42" fmla="*/ 252355 w 608814"/>
                <a:gd name="connsiteY42" fmla="*/ 262038 h 585693"/>
                <a:gd name="connsiteX43" fmla="*/ 253829 w 608814"/>
                <a:gd name="connsiteY43" fmla="*/ 276122 h 585693"/>
                <a:gd name="connsiteX44" fmla="*/ 252355 w 608814"/>
                <a:gd name="connsiteY44" fmla="*/ 290206 h 585693"/>
                <a:gd name="connsiteX45" fmla="*/ 270511 w 608814"/>
                <a:gd name="connsiteY45" fmla="*/ 300700 h 585693"/>
                <a:gd name="connsiteX46" fmla="*/ 278714 w 608814"/>
                <a:gd name="connsiteY46" fmla="*/ 325094 h 585693"/>
                <a:gd name="connsiteX47" fmla="*/ 258253 w 608814"/>
                <a:gd name="connsiteY47" fmla="*/ 321136 h 585693"/>
                <a:gd name="connsiteX48" fmla="*/ 195858 w 608814"/>
                <a:gd name="connsiteY48" fmla="*/ 321136 h 585693"/>
                <a:gd name="connsiteX49" fmla="*/ 212171 w 608814"/>
                <a:gd name="connsiteY49" fmla="*/ 276122 h 585693"/>
                <a:gd name="connsiteX50" fmla="*/ 140191 w 608814"/>
                <a:gd name="connsiteY50" fmla="*/ 204320 h 585693"/>
                <a:gd name="connsiteX51" fmla="*/ 68304 w 608814"/>
                <a:gd name="connsiteY51" fmla="*/ 276122 h 585693"/>
                <a:gd name="connsiteX52" fmla="*/ 140191 w 608814"/>
                <a:gd name="connsiteY52" fmla="*/ 348016 h 585693"/>
                <a:gd name="connsiteX53" fmla="*/ 148486 w 608814"/>
                <a:gd name="connsiteY53" fmla="*/ 347095 h 585693"/>
                <a:gd name="connsiteX54" fmla="*/ 140099 w 608814"/>
                <a:gd name="connsiteY54" fmla="*/ 376000 h 585693"/>
                <a:gd name="connsiteX55" fmla="*/ 140099 w 608814"/>
                <a:gd name="connsiteY55" fmla="*/ 420922 h 585693"/>
                <a:gd name="connsiteX56" fmla="*/ 116229 w 608814"/>
                <a:gd name="connsiteY56" fmla="*/ 420922 h 585693"/>
                <a:gd name="connsiteX57" fmla="*/ 96413 w 608814"/>
                <a:gd name="connsiteY57" fmla="*/ 401131 h 585693"/>
                <a:gd name="connsiteX58" fmla="*/ 96413 w 608814"/>
                <a:gd name="connsiteY58" fmla="*/ 380787 h 585693"/>
                <a:gd name="connsiteX59" fmla="*/ 71806 w 608814"/>
                <a:gd name="connsiteY59" fmla="*/ 366150 h 585693"/>
                <a:gd name="connsiteX60" fmla="*/ 53742 w 608814"/>
                <a:gd name="connsiteY60" fmla="*/ 376552 h 585693"/>
                <a:gd name="connsiteX61" fmla="*/ 38719 w 608814"/>
                <a:gd name="connsiteY61" fmla="*/ 378577 h 585693"/>
                <a:gd name="connsiteX62" fmla="*/ 26738 w 608814"/>
                <a:gd name="connsiteY62" fmla="*/ 369372 h 585693"/>
                <a:gd name="connsiteX63" fmla="*/ 2683 w 608814"/>
                <a:gd name="connsiteY63" fmla="*/ 327764 h 585693"/>
                <a:gd name="connsiteX64" fmla="*/ 9872 w 608814"/>
                <a:gd name="connsiteY64" fmla="*/ 300700 h 585693"/>
                <a:gd name="connsiteX65" fmla="*/ 28120 w 608814"/>
                <a:gd name="connsiteY65" fmla="*/ 290206 h 585693"/>
                <a:gd name="connsiteX66" fmla="*/ 26645 w 608814"/>
                <a:gd name="connsiteY66" fmla="*/ 276122 h 585693"/>
                <a:gd name="connsiteX67" fmla="*/ 28120 w 608814"/>
                <a:gd name="connsiteY67" fmla="*/ 262038 h 585693"/>
                <a:gd name="connsiteX68" fmla="*/ 9872 w 608814"/>
                <a:gd name="connsiteY68" fmla="*/ 251544 h 585693"/>
                <a:gd name="connsiteX69" fmla="*/ 2683 w 608814"/>
                <a:gd name="connsiteY69" fmla="*/ 224572 h 585693"/>
                <a:gd name="connsiteX70" fmla="*/ 26738 w 608814"/>
                <a:gd name="connsiteY70" fmla="*/ 182964 h 585693"/>
                <a:gd name="connsiteX71" fmla="*/ 38719 w 608814"/>
                <a:gd name="connsiteY71" fmla="*/ 173759 h 585693"/>
                <a:gd name="connsiteX72" fmla="*/ 53742 w 608814"/>
                <a:gd name="connsiteY72" fmla="*/ 175692 h 585693"/>
                <a:gd name="connsiteX73" fmla="*/ 71806 w 608814"/>
                <a:gd name="connsiteY73" fmla="*/ 186094 h 585693"/>
                <a:gd name="connsiteX74" fmla="*/ 96413 w 608814"/>
                <a:gd name="connsiteY74" fmla="*/ 171457 h 585693"/>
                <a:gd name="connsiteX75" fmla="*/ 96413 w 608814"/>
                <a:gd name="connsiteY75" fmla="*/ 151113 h 585693"/>
                <a:gd name="connsiteX76" fmla="*/ 116229 w 608814"/>
                <a:gd name="connsiteY76" fmla="*/ 131322 h 585693"/>
                <a:gd name="connsiteX77" fmla="*/ 445756 w 608814"/>
                <a:gd name="connsiteY77" fmla="*/ 83476 h 585693"/>
                <a:gd name="connsiteX78" fmla="*/ 414140 w 608814"/>
                <a:gd name="connsiteY78" fmla="*/ 115044 h 585693"/>
                <a:gd name="connsiteX79" fmla="*/ 445756 w 608814"/>
                <a:gd name="connsiteY79" fmla="*/ 146520 h 585693"/>
                <a:gd name="connsiteX80" fmla="*/ 477371 w 608814"/>
                <a:gd name="connsiteY80" fmla="*/ 115044 h 585693"/>
                <a:gd name="connsiteX81" fmla="*/ 445756 w 608814"/>
                <a:gd name="connsiteY81" fmla="*/ 83476 h 585693"/>
                <a:gd name="connsiteX82" fmla="*/ 426676 w 608814"/>
                <a:gd name="connsiteY82" fmla="*/ 0 h 585693"/>
                <a:gd name="connsiteX83" fmla="*/ 464835 w 608814"/>
                <a:gd name="connsiteY83" fmla="*/ 0 h 585693"/>
                <a:gd name="connsiteX84" fmla="*/ 480597 w 608814"/>
                <a:gd name="connsiteY84" fmla="*/ 15738 h 585693"/>
                <a:gd name="connsiteX85" fmla="*/ 480597 w 608814"/>
                <a:gd name="connsiteY85" fmla="*/ 31936 h 585693"/>
                <a:gd name="connsiteX86" fmla="*/ 500138 w 608814"/>
                <a:gd name="connsiteY86" fmla="*/ 43533 h 585693"/>
                <a:gd name="connsiteX87" fmla="*/ 514425 w 608814"/>
                <a:gd name="connsiteY87" fmla="*/ 35249 h 585693"/>
                <a:gd name="connsiteX88" fmla="*/ 535901 w 608814"/>
                <a:gd name="connsiteY88" fmla="*/ 40956 h 585693"/>
                <a:gd name="connsiteX89" fmla="*/ 554981 w 608814"/>
                <a:gd name="connsiteY89" fmla="*/ 73996 h 585693"/>
                <a:gd name="connsiteX90" fmla="*/ 556640 w 608814"/>
                <a:gd name="connsiteY90" fmla="*/ 85961 h 585693"/>
                <a:gd name="connsiteX91" fmla="*/ 549266 w 608814"/>
                <a:gd name="connsiteY91" fmla="*/ 95440 h 585693"/>
                <a:gd name="connsiteX92" fmla="*/ 534887 w 608814"/>
                <a:gd name="connsiteY92" fmla="*/ 103815 h 585693"/>
                <a:gd name="connsiteX93" fmla="*/ 535993 w 608814"/>
                <a:gd name="connsiteY93" fmla="*/ 115044 h 585693"/>
                <a:gd name="connsiteX94" fmla="*/ 535717 w 608814"/>
                <a:gd name="connsiteY94" fmla="*/ 117621 h 585693"/>
                <a:gd name="connsiteX95" fmla="*/ 521153 w 608814"/>
                <a:gd name="connsiteY95" fmla="*/ 117621 h 585693"/>
                <a:gd name="connsiteX96" fmla="*/ 466126 w 608814"/>
                <a:gd name="connsiteY96" fmla="*/ 172565 h 585693"/>
                <a:gd name="connsiteX97" fmla="*/ 466126 w 608814"/>
                <a:gd name="connsiteY97" fmla="*/ 229719 h 585693"/>
                <a:gd name="connsiteX98" fmla="*/ 466126 w 608814"/>
                <a:gd name="connsiteY98" fmla="*/ 242604 h 585693"/>
                <a:gd name="connsiteX99" fmla="*/ 453590 w 608814"/>
                <a:gd name="connsiteY99" fmla="*/ 229995 h 585693"/>
                <a:gd name="connsiteX100" fmla="*/ 421330 w 608814"/>
                <a:gd name="connsiteY100" fmla="*/ 219319 h 585693"/>
                <a:gd name="connsiteX101" fmla="*/ 411928 w 608814"/>
                <a:gd name="connsiteY101" fmla="*/ 219319 h 585693"/>
                <a:gd name="connsiteX102" fmla="*/ 410914 w 608814"/>
                <a:gd name="connsiteY102" fmla="*/ 214257 h 585693"/>
                <a:gd name="connsiteX103" fmla="*/ 410914 w 608814"/>
                <a:gd name="connsiteY103" fmla="*/ 198059 h 585693"/>
                <a:gd name="connsiteX104" fmla="*/ 391373 w 608814"/>
                <a:gd name="connsiteY104" fmla="*/ 186463 h 585693"/>
                <a:gd name="connsiteX105" fmla="*/ 377086 w 608814"/>
                <a:gd name="connsiteY105" fmla="*/ 194746 h 585693"/>
                <a:gd name="connsiteX106" fmla="*/ 365104 w 608814"/>
                <a:gd name="connsiteY106" fmla="*/ 196310 h 585693"/>
                <a:gd name="connsiteX107" fmla="*/ 355610 w 608814"/>
                <a:gd name="connsiteY107" fmla="*/ 189040 h 585693"/>
                <a:gd name="connsiteX108" fmla="*/ 336530 w 608814"/>
                <a:gd name="connsiteY108" fmla="*/ 155999 h 585693"/>
                <a:gd name="connsiteX109" fmla="*/ 342245 w 608814"/>
                <a:gd name="connsiteY109" fmla="*/ 134463 h 585693"/>
                <a:gd name="connsiteX110" fmla="*/ 356716 w 608814"/>
                <a:gd name="connsiteY110" fmla="*/ 126180 h 585693"/>
                <a:gd name="connsiteX111" fmla="*/ 355518 w 608814"/>
                <a:gd name="connsiteY111" fmla="*/ 115044 h 585693"/>
                <a:gd name="connsiteX112" fmla="*/ 356716 w 608814"/>
                <a:gd name="connsiteY112" fmla="*/ 103815 h 585693"/>
                <a:gd name="connsiteX113" fmla="*/ 342245 w 608814"/>
                <a:gd name="connsiteY113" fmla="*/ 95440 h 585693"/>
                <a:gd name="connsiteX114" fmla="*/ 336530 w 608814"/>
                <a:gd name="connsiteY114" fmla="*/ 73996 h 585693"/>
                <a:gd name="connsiteX115" fmla="*/ 355610 w 608814"/>
                <a:gd name="connsiteY115" fmla="*/ 40956 h 585693"/>
                <a:gd name="connsiteX116" fmla="*/ 365104 w 608814"/>
                <a:gd name="connsiteY116" fmla="*/ 33685 h 585693"/>
                <a:gd name="connsiteX117" fmla="*/ 377086 w 608814"/>
                <a:gd name="connsiteY117" fmla="*/ 35249 h 585693"/>
                <a:gd name="connsiteX118" fmla="*/ 391373 w 608814"/>
                <a:gd name="connsiteY118" fmla="*/ 43533 h 585693"/>
                <a:gd name="connsiteX119" fmla="*/ 410914 w 608814"/>
                <a:gd name="connsiteY119" fmla="*/ 31936 h 585693"/>
                <a:gd name="connsiteX120" fmla="*/ 410914 w 608814"/>
                <a:gd name="connsiteY120" fmla="*/ 15738 h 585693"/>
                <a:gd name="connsiteX121" fmla="*/ 426676 w 608814"/>
                <a:gd name="connsiteY121" fmla="*/ 0 h 5856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</a:cxnLst>
              <a:rect l="l" t="t" r="r" b="b"/>
              <a:pathLst>
                <a:path w="608814" h="585693">
                  <a:moveTo>
                    <a:pt x="195114" y="351627"/>
                  </a:moveTo>
                  <a:lnTo>
                    <a:pt x="258290" y="351627"/>
                  </a:lnTo>
                  <a:cubicBezTo>
                    <a:pt x="271848" y="351627"/>
                    <a:pt x="282731" y="362580"/>
                    <a:pt x="282731" y="376018"/>
                  </a:cubicBezTo>
                  <a:lnTo>
                    <a:pt x="282731" y="561210"/>
                  </a:lnTo>
                  <a:cubicBezTo>
                    <a:pt x="282731" y="574740"/>
                    <a:pt x="271848" y="585693"/>
                    <a:pt x="258290" y="585693"/>
                  </a:cubicBezTo>
                  <a:lnTo>
                    <a:pt x="195114" y="585693"/>
                  </a:lnTo>
                  <a:cubicBezTo>
                    <a:pt x="181556" y="585693"/>
                    <a:pt x="170673" y="574740"/>
                    <a:pt x="170673" y="561210"/>
                  </a:cubicBezTo>
                  <a:lnTo>
                    <a:pt x="170673" y="376018"/>
                  </a:lnTo>
                  <a:cubicBezTo>
                    <a:pt x="170673" y="362580"/>
                    <a:pt x="181556" y="351627"/>
                    <a:pt x="195114" y="351627"/>
                  </a:cubicBezTo>
                  <a:close/>
                  <a:moveTo>
                    <a:pt x="358100" y="249872"/>
                  </a:moveTo>
                  <a:lnTo>
                    <a:pt x="421316" y="249872"/>
                  </a:lnTo>
                  <a:cubicBezTo>
                    <a:pt x="434771" y="249872"/>
                    <a:pt x="445737" y="260735"/>
                    <a:pt x="445737" y="274267"/>
                  </a:cubicBezTo>
                  <a:lnTo>
                    <a:pt x="445737" y="561206"/>
                  </a:lnTo>
                  <a:cubicBezTo>
                    <a:pt x="445737" y="574738"/>
                    <a:pt x="434771" y="585693"/>
                    <a:pt x="421316" y="585693"/>
                  </a:cubicBezTo>
                  <a:lnTo>
                    <a:pt x="358100" y="585693"/>
                  </a:lnTo>
                  <a:cubicBezTo>
                    <a:pt x="344645" y="585693"/>
                    <a:pt x="333679" y="574738"/>
                    <a:pt x="333679" y="561206"/>
                  </a:cubicBezTo>
                  <a:lnTo>
                    <a:pt x="333679" y="274267"/>
                  </a:lnTo>
                  <a:cubicBezTo>
                    <a:pt x="333679" y="260735"/>
                    <a:pt x="344645" y="249872"/>
                    <a:pt x="358100" y="249872"/>
                  </a:cubicBezTo>
                  <a:close/>
                  <a:moveTo>
                    <a:pt x="140260" y="224680"/>
                  </a:moveTo>
                  <a:cubicBezTo>
                    <a:pt x="168749" y="224680"/>
                    <a:pt x="191844" y="247711"/>
                    <a:pt x="191844" y="276122"/>
                  </a:cubicBezTo>
                  <a:cubicBezTo>
                    <a:pt x="191844" y="304533"/>
                    <a:pt x="168749" y="327564"/>
                    <a:pt x="140260" y="327564"/>
                  </a:cubicBezTo>
                  <a:cubicBezTo>
                    <a:pt x="111771" y="327564"/>
                    <a:pt x="88676" y="304533"/>
                    <a:pt x="88676" y="276122"/>
                  </a:cubicBezTo>
                  <a:cubicBezTo>
                    <a:pt x="88676" y="247711"/>
                    <a:pt x="111771" y="224680"/>
                    <a:pt x="140260" y="224680"/>
                  </a:cubicBezTo>
                  <a:close/>
                  <a:moveTo>
                    <a:pt x="521177" y="148117"/>
                  </a:moveTo>
                  <a:lnTo>
                    <a:pt x="584301" y="148117"/>
                  </a:lnTo>
                  <a:cubicBezTo>
                    <a:pt x="597848" y="148117"/>
                    <a:pt x="608814" y="159070"/>
                    <a:pt x="608814" y="172601"/>
                  </a:cubicBezTo>
                  <a:lnTo>
                    <a:pt x="608814" y="561209"/>
                  </a:lnTo>
                  <a:cubicBezTo>
                    <a:pt x="608814" y="574740"/>
                    <a:pt x="597848" y="585693"/>
                    <a:pt x="584301" y="585693"/>
                  </a:cubicBezTo>
                  <a:lnTo>
                    <a:pt x="521177" y="585693"/>
                  </a:lnTo>
                  <a:cubicBezTo>
                    <a:pt x="507722" y="585693"/>
                    <a:pt x="496756" y="574740"/>
                    <a:pt x="496756" y="561209"/>
                  </a:cubicBezTo>
                  <a:lnTo>
                    <a:pt x="496756" y="172601"/>
                  </a:lnTo>
                  <a:cubicBezTo>
                    <a:pt x="496756" y="159070"/>
                    <a:pt x="507722" y="148117"/>
                    <a:pt x="521177" y="148117"/>
                  </a:cubicBezTo>
                  <a:close/>
                  <a:moveTo>
                    <a:pt x="116229" y="131322"/>
                  </a:moveTo>
                  <a:lnTo>
                    <a:pt x="164246" y="131322"/>
                  </a:lnTo>
                  <a:cubicBezTo>
                    <a:pt x="175214" y="131322"/>
                    <a:pt x="184061" y="140159"/>
                    <a:pt x="184061" y="151113"/>
                  </a:cubicBezTo>
                  <a:lnTo>
                    <a:pt x="184061" y="171457"/>
                  </a:lnTo>
                  <a:cubicBezTo>
                    <a:pt x="193001" y="175231"/>
                    <a:pt x="201019" y="180386"/>
                    <a:pt x="208669" y="186094"/>
                  </a:cubicBezTo>
                  <a:lnTo>
                    <a:pt x="226641" y="175692"/>
                  </a:lnTo>
                  <a:cubicBezTo>
                    <a:pt x="236134" y="170261"/>
                    <a:pt x="248300" y="173482"/>
                    <a:pt x="253737" y="182964"/>
                  </a:cubicBezTo>
                  <a:lnTo>
                    <a:pt x="277792" y="224572"/>
                  </a:lnTo>
                  <a:cubicBezTo>
                    <a:pt x="280465" y="229083"/>
                    <a:pt x="281110" y="234514"/>
                    <a:pt x="279727" y="239577"/>
                  </a:cubicBezTo>
                  <a:cubicBezTo>
                    <a:pt x="278437" y="244640"/>
                    <a:pt x="275119" y="248966"/>
                    <a:pt x="270511" y="251544"/>
                  </a:cubicBezTo>
                  <a:lnTo>
                    <a:pt x="252355" y="262038"/>
                  </a:lnTo>
                  <a:cubicBezTo>
                    <a:pt x="253000" y="266733"/>
                    <a:pt x="253829" y="271335"/>
                    <a:pt x="253829" y="276122"/>
                  </a:cubicBezTo>
                  <a:cubicBezTo>
                    <a:pt x="253829" y="281001"/>
                    <a:pt x="253000" y="285604"/>
                    <a:pt x="252355" y="290206"/>
                  </a:cubicBezTo>
                  <a:lnTo>
                    <a:pt x="270511" y="300700"/>
                  </a:lnTo>
                  <a:cubicBezTo>
                    <a:pt x="279174" y="305671"/>
                    <a:pt x="282308" y="316165"/>
                    <a:pt x="278714" y="325094"/>
                  </a:cubicBezTo>
                  <a:cubicBezTo>
                    <a:pt x="272354" y="322609"/>
                    <a:pt x="265442" y="321136"/>
                    <a:pt x="258253" y="321136"/>
                  </a:cubicBezTo>
                  <a:lnTo>
                    <a:pt x="195858" y="321136"/>
                  </a:lnTo>
                  <a:cubicBezTo>
                    <a:pt x="205904" y="308709"/>
                    <a:pt x="212171" y="293244"/>
                    <a:pt x="212171" y="276122"/>
                  </a:cubicBezTo>
                  <a:cubicBezTo>
                    <a:pt x="212171" y="236539"/>
                    <a:pt x="179914" y="204320"/>
                    <a:pt x="140191" y="204320"/>
                  </a:cubicBezTo>
                  <a:cubicBezTo>
                    <a:pt x="100561" y="204320"/>
                    <a:pt x="68304" y="236539"/>
                    <a:pt x="68304" y="276122"/>
                  </a:cubicBezTo>
                  <a:cubicBezTo>
                    <a:pt x="68304" y="315797"/>
                    <a:pt x="100561" y="348016"/>
                    <a:pt x="140191" y="348016"/>
                  </a:cubicBezTo>
                  <a:cubicBezTo>
                    <a:pt x="143048" y="348016"/>
                    <a:pt x="145721" y="347463"/>
                    <a:pt x="148486" y="347095"/>
                  </a:cubicBezTo>
                  <a:cubicBezTo>
                    <a:pt x="143233" y="355564"/>
                    <a:pt x="140099" y="365414"/>
                    <a:pt x="140099" y="376000"/>
                  </a:cubicBezTo>
                  <a:lnTo>
                    <a:pt x="140099" y="420922"/>
                  </a:lnTo>
                  <a:lnTo>
                    <a:pt x="116229" y="420922"/>
                  </a:lnTo>
                  <a:cubicBezTo>
                    <a:pt x="105261" y="420922"/>
                    <a:pt x="96413" y="412085"/>
                    <a:pt x="96413" y="401131"/>
                  </a:cubicBezTo>
                  <a:lnTo>
                    <a:pt x="96413" y="380787"/>
                  </a:lnTo>
                  <a:cubicBezTo>
                    <a:pt x="87474" y="377013"/>
                    <a:pt x="79455" y="371950"/>
                    <a:pt x="71806" y="366150"/>
                  </a:cubicBezTo>
                  <a:lnTo>
                    <a:pt x="53742" y="376552"/>
                  </a:lnTo>
                  <a:cubicBezTo>
                    <a:pt x="49226" y="379222"/>
                    <a:pt x="43788" y="379866"/>
                    <a:pt x="38719" y="378577"/>
                  </a:cubicBezTo>
                  <a:cubicBezTo>
                    <a:pt x="33650" y="377197"/>
                    <a:pt x="29318" y="373883"/>
                    <a:pt x="26738" y="369372"/>
                  </a:cubicBezTo>
                  <a:lnTo>
                    <a:pt x="2683" y="327764"/>
                  </a:lnTo>
                  <a:cubicBezTo>
                    <a:pt x="-2847" y="318282"/>
                    <a:pt x="471" y="306131"/>
                    <a:pt x="9872" y="300700"/>
                  </a:cubicBezTo>
                  <a:lnTo>
                    <a:pt x="28120" y="290206"/>
                  </a:lnTo>
                  <a:cubicBezTo>
                    <a:pt x="27475" y="285604"/>
                    <a:pt x="26645" y="281001"/>
                    <a:pt x="26645" y="276122"/>
                  </a:cubicBezTo>
                  <a:cubicBezTo>
                    <a:pt x="26645" y="271335"/>
                    <a:pt x="27475" y="266733"/>
                    <a:pt x="28120" y="262038"/>
                  </a:cubicBezTo>
                  <a:lnTo>
                    <a:pt x="9872" y="251544"/>
                  </a:lnTo>
                  <a:cubicBezTo>
                    <a:pt x="471" y="246113"/>
                    <a:pt x="-2847" y="233962"/>
                    <a:pt x="2683" y="224572"/>
                  </a:cubicBezTo>
                  <a:lnTo>
                    <a:pt x="26738" y="182964"/>
                  </a:lnTo>
                  <a:cubicBezTo>
                    <a:pt x="29318" y="178361"/>
                    <a:pt x="33650" y="175139"/>
                    <a:pt x="38719" y="173759"/>
                  </a:cubicBezTo>
                  <a:cubicBezTo>
                    <a:pt x="43788" y="172378"/>
                    <a:pt x="49226" y="173114"/>
                    <a:pt x="53742" y="175692"/>
                  </a:cubicBezTo>
                  <a:lnTo>
                    <a:pt x="71806" y="186094"/>
                  </a:lnTo>
                  <a:cubicBezTo>
                    <a:pt x="79455" y="180386"/>
                    <a:pt x="87474" y="175231"/>
                    <a:pt x="96413" y="171457"/>
                  </a:cubicBezTo>
                  <a:lnTo>
                    <a:pt x="96413" y="151113"/>
                  </a:lnTo>
                  <a:cubicBezTo>
                    <a:pt x="96413" y="140159"/>
                    <a:pt x="105261" y="131322"/>
                    <a:pt x="116229" y="131322"/>
                  </a:cubicBezTo>
                  <a:close/>
                  <a:moveTo>
                    <a:pt x="445756" y="83476"/>
                  </a:moveTo>
                  <a:cubicBezTo>
                    <a:pt x="428335" y="83476"/>
                    <a:pt x="414140" y="97557"/>
                    <a:pt x="414140" y="115044"/>
                  </a:cubicBezTo>
                  <a:cubicBezTo>
                    <a:pt x="414140" y="132438"/>
                    <a:pt x="428335" y="146520"/>
                    <a:pt x="445756" y="146520"/>
                  </a:cubicBezTo>
                  <a:cubicBezTo>
                    <a:pt x="463176" y="146520"/>
                    <a:pt x="477371" y="132438"/>
                    <a:pt x="477371" y="115044"/>
                  </a:cubicBezTo>
                  <a:cubicBezTo>
                    <a:pt x="477371" y="97557"/>
                    <a:pt x="463176" y="83476"/>
                    <a:pt x="445756" y="83476"/>
                  </a:cubicBezTo>
                  <a:close/>
                  <a:moveTo>
                    <a:pt x="426676" y="0"/>
                  </a:moveTo>
                  <a:lnTo>
                    <a:pt x="464835" y="0"/>
                  </a:lnTo>
                  <a:cubicBezTo>
                    <a:pt x="473500" y="0"/>
                    <a:pt x="480597" y="7087"/>
                    <a:pt x="480597" y="15738"/>
                  </a:cubicBezTo>
                  <a:lnTo>
                    <a:pt x="480597" y="31936"/>
                  </a:lnTo>
                  <a:cubicBezTo>
                    <a:pt x="487694" y="34881"/>
                    <a:pt x="494054" y="38931"/>
                    <a:pt x="500138" y="43533"/>
                  </a:cubicBezTo>
                  <a:lnTo>
                    <a:pt x="514425" y="35249"/>
                  </a:lnTo>
                  <a:cubicBezTo>
                    <a:pt x="521983" y="30924"/>
                    <a:pt x="531569" y="33501"/>
                    <a:pt x="535901" y="40956"/>
                  </a:cubicBezTo>
                  <a:lnTo>
                    <a:pt x="554981" y="73996"/>
                  </a:lnTo>
                  <a:cubicBezTo>
                    <a:pt x="557101" y="77585"/>
                    <a:pt x="557654" y="81911"/>
                    <a:pt x="556640" y="85961"/>
                  </a:cubicBezTo>
                  <a:cubicBezTo>
                    <a:pt x="555534" y="89918"/>
                    <a:pt x="552861" y="93415"/>
                    <a:pt x="549266" y="95440"/>
                  </a:cubicBezTo>
                  <a:lnTo>
                    <a:pt x="534887" y="103815"/>
                  </a:lnTo>
                  <a:cubicBezTo>
                    <a:pt x="535348" y="107497"/>
                    <a:pt x="535993" y="111178"/>
                    <a:pt x="535993" y="115044"/>
                  </a:cubicBezTo>
                  <a:cubicBezTo>
                    <a:pt x="535993" y="115872"/>
                    <a:pt x="535809" y="116700"/>
                    <a:pt x="535717" y="117621"/>
                  </a:cubicBezTo>
                  <a:lnTo>
                    <a:pt x="521153" y="117621"/>
                  </a:lnTo>
                  <a:cubicBezTo>
                    <a:pt x="490828" y="117621"/>
                    <a:pt x="466126" y="142286"/>
                    <a:pt x="466126" y="172565"/>
                  </a:cubicBezTo>
                  <a:lnTo>
                    <a:pt x="466126" y="229719"/>
                  </a:lnTo>
                  <a:lnTo>
                    <a:pt x="466126" y="242604"/>
                  </a:lnTo>
                  <a:cubicBezTo>
                    <a:pt x="462715" y="237726"/>
                    <a:pt x="458383" y="233493"/>
                    <a:pt x="453590" y="229995"/>
                  </a:cubicBezTo>
                  <a:cubicBezTo>
                    <a:pt x="444465" y="223369"/>
                    <a:pt x="433404" y="219319"/>
                    <a:pt x="421330" y="219319"/>
                  </a:cubicBezTo>
                  <a:lnTo>
                    <a:pt x="411928" y="219319"/>
                  </a:lnTo>
                  <a:cubicBezTo>
                    <a:pt x="411375" y="217755"/>
                    <a:pt x="410914" y="216098"/>
                    <a:pt x="410914" y="214257"/>
                  </a:cubicBezTo>
                  <a:lnTo>
                    <a:pt x="410914" y="198059"/>
                  </a:lnTo>
                  <a:cubicBezTo>
                    <a:pt x="403817" y="195114"/>
                    <a:pt x="397457" y="191064"/>
                    <a:pt x="391373" y="186463"/>
                  </a:cubicBezTo>
                  <a:lnTo>
                    <a:pt x="377086" y="194746"/>
                  </a:lnTo>
                  <a:cubicBezTo>
                    <a:pt x="373492" y="196863"/>
                    <a:pt x="369160" y="197415"/>
                    <a:pt x="365104" y="196310"/>
                  </a:cubicBezTo>
                  <a:cubicBezTo>
                    <a:pt x="361140" y="195206"/>
                    <a:pt x="357638" y="192629"/>
                    <a:pt x="355610" y="189040"/>
                  </a:cubicBezTo>
                  <a:lnTo>
                    <a:pt x="336530" y="155999"/>
                  </a:lnTo>
                  <a:cubicBezTo>
                    <a:pt x="332198" y="148452"/>
                    <a:pt x="334687" y="138881"/>
                    <a:pt x="342245" y="134463"/>
                  </a:cubicBezTo>
                  <a:lnTo>
                    <a:pt x="356716" y="126180"/>
                  </a:lnTo>
                  <a:cubicBezTo>
                    <a:pt x="356163" y="122498"/>
                    <a:pt x="355518" y="118817"/>
                    <a:pt x="355518" y="115044"/>
                  </a:cubicBezTo>
                  <a:cubicBezTo>
                    <a:pt x="355518" y="111178"/>
                    <a:pt x="356163" y="107497"/>
                    <a:pt x="356716" y="103815"/>
                  </a:cubicBezTo>
                  <a:lnTo>
                    <a:pt x="342245" y="95440"/>
                  </a:lnTo>
                  <a:cubicBezTo>
                    <a:pt x="334687" y="91115"/>
                    <a:pt x="332198" y="81543"/>
                    <a:pt x="336530" y="73996"/>
                  </a:cubicBezTo>
                  <a:lnTo>
                    <a:pt x="355610" y="40956"/>
                  </a:lnTo>
                  <a:cubicBezTo>
                    <a:pt x="357638" y="37366"/>
                    <a:pt x="361140" y="34789"/>
                    <a:pt x="365104" y="33685"/>
                  </a:cubicBezTo>
                  <a:cubicBezTo>
                    <a:pt x="369160" y="32580"/>
                    <a:pt x="373492" y="33133"/>
                    <a:pt x="377086" y="35249"/>
                  </a:cubicBezTo>
                  <a:lnTo>
                    <a:pt x="391373" y="43533"/>
                  </a:lnTo>
                  <a:cubicBezTo>
                    <a:pt x="397457" y="38931"/>
                    <a:pt x="403817" y="34881"/>
                    <a:pt x="410914" y="31936"/>
                  </a:cubicBezTo>
                  <a:lnTo>
                    <a:pt x="410914" y="15738"/>
                  </a:lnTo>
                  <a:cubicBezTo>
                    <a:pt x="410914" y="7087"/>
                    <a:pt x="418011" y="0"/>
                    <a:pt x="42667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grpSp>
          <p:nvGrpSpPr>
            <p:cNvPr id="14" name="íṥľîḍê">
              <a:extLst>
                <a:ext uri="{FF2B5EF4-FFF2-40B4-BE49-F238E27FC236}">
                  <a16:creationId xmlns="" xmlns:a16="http://schemas.microsoft.com/office/drawing/2014/main" id="{BC8AB1BE-6910-43D2-9423-D4FB5226BD45}"/>
                </a:ext>
              </a:extLst>
            </p:cNvPr>
            <p:cNvGrpSpPr>
              <a:grpSpLocks/>
            </p:cNvGrpSpPr>
            <p:nvPr/>
          </p:nvGrpSpPr>
          <p:grpSpPr>
            <a:xfrm>
              <a:off x="1588484" y="3244601"/>
              <a:ext cx="3858444" cy="775197"/>
              <a:chOff x="5130801" y="2820874"/>
              <a:chExt cx="3632195" cy="775197"/>
            </a:xfrm>
          </p:grpSpPr>
          <p:sp>
            <p:nvSpPr>
              <p:cNvPr id="22" name="ïṣľîḍè">
                <a:extLst>
                  <a:ext uri="{FF2B5EF4-FFF2-40B4-BE49-F238E27FC236}">
                    <a16:creationId xmlns="" xmlns:a16="http://schemas.microsoft.com/office/drawing/2014/main" id="{06A37CE8-CC84-4DB1-A2DB-8DD6B3253717}"/>
                  </a:ext>
                </a:extLst>
              </p:cNvPr>
              <p:cNvSpPr/>
              <p:nvPr/>
            </p:nvSpPr>
            <p:spPr bwMode="auto">
              <a:xfrm>
                <a:off x="5130801" y="3208473"/>
                <a:ext cx="3632195" cy="38759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23" name="îsliḑê">
                <a:extLst>
                  <a:ext uri="{FF2B5EF4-FFF2-40B4-BE49-F238E27FC236}">
                    <a16:creationId xmlns="" xmlns:a16="http://schemas.microsoft.com/office/drawing/2014/main" id="{3A1A8E9D-519F-48AE-A467-57D273070D8B}"/>
                  </a:ext>
                </a:extLst>
              </p:cNvPr>
              <p:cNvSpPr txBox="1"/>
              <p:nvPr/>
            </p:nvSpPr>
            <p:spPr bwMode="auto">
              <a:xfrm>
                <a:off x="5130801" y="2820874"/>
                <a:ext cx="3632195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02.Text here</a:t>
                </a:r>
              </a:p>
            </p:txBody>
          </p:sp>
        </p:grpSp>
        <p:cxnSp>
          <p:nvCxnSpPr>
            <p:cNvPr id="15" name="直接连接符 14">
              <a:extLst>
                <a:ext uri="{FF2B5EF4-FFF2-40B4-BE49-F238E27FC236}">
                  <a16:creationId xmlns="" xmlns:a16="http://schemas.microsoft.com/office/drawing/2014/main" id="{571C9E9F-9981-4D89-985E-C3A38E368926}"/>
                </a:ext>
              </a:extLst>
            </p:cNvPr>
            <p:cNvCxnSpPr>
              <a:cxnSpLocks/>
            </p:cNvCxnSpPr>
            <p:nvPr/>
          </p:nvCxnSpPr>
          <p:spPr>
            <a:xfrm>
              <a:off x="1688934" y="3054721"/>
              <a:ext cx="3348000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ïślíḓe">
              <a:extLst>
                <a:ext uri="{FF2B5EF4-FFF2-40B4-BE49-F238E27FC236}">
                  <a16:creationId xmlns="" xmlns:a16="http://schemas.microsoft.com/office/drawing/2014/main" id="{0B71927B-F979-4230-BC35-B02392896B9B}"/>
                </a:ext>
              </a:extLst>
            </p:cNvPr>
            <p:cNvSpPr/>
            <p:nvPr/>
          </p:nvSpPr>
          <p:spPr>
            <a:xfrm>
              <a:off x="673101" y="4428465"/>
              <a:ext cx="717384" cy="71738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zh-CN" altLang="en-US" b="1" dirty="0"/>
            </a:p>
          </p:txBody>
        </p:sp>
        <p:sp>
          <p:nvSpPr>
            <p:cNvPr id="17" name="îśḷíḓê">
              <a:extLst>
                <a:ext uri="{FF2B5EF4-FFF2-40B4-BE49-F238E27FC236}">
                  <a16:creationId xmlns="" xmlns:a16="http://schemas.microsoft.com/office/drawing/2014/main" id="{0CDDA62F-366A-49D8-825C-A230B47E32FE}"/>
                </a:ext>
              </a:extLst>
            </p:cNvPr>
            <p:cNvSpPr/>
            <p:nvPr/>
          </p:nvSpPr>
          <p:spPr bwMode="auto">
            <a:xfrm>
              <a:off x="831540" y="4587279"/>
              <a:ext cx="400506" cy="399756"/>
            </a:xfrm>
            <a:custGeom>
              <a:avLst/>
              <a:gdLst>
                <a:gd name="connsiteX0" fmla="*/ 290910 w 605702"/>
                <a:gd name="connsiteY0" fmla="*/ 156336 h 604568"/>
                <a:gd name="connsiteX1" fmla="*/ 335849 w 605702"/>
                <a:gd name="connsiteY1" fmla="*/ 164992 h 604568"/>
                <a:gd name="connsiteX2" fmla="*/ 288310 w 605702"/>
                <a:gd name="connsiteY2" fmla="*/ 212456 h 604568"/>
                <a:gd name="connsiteX3" fmla="*/ 203632 w 605702"/>
                <a:gd name="connsiteY3" fmla="*/ 244717 h 604568"/>
                <a:gd name="connsiteX4" fmla="*/ 203632 w 605702"/>
                <a:gd name="connsiteY4" fmla="*/ 401388 h 604568"/>
                <a:gd name="connsiteX5" fmla="*/ 360547 w 605702"/>
                <a:gd name="connsiteY5" fmla="*/ 401388 h 604568"/>
                <a:gd name="connsiteX6" fmla="*/ 392859 w 605702"/>
                <a:gd name="connsiteY6" fmla="*/ 316749 h 604568"/>
                <a:gd name="connsiteX7" fmla="*/ 440397 w 605702"/>
                <a:gd name="connsiteY7" fmla="*/ 269284 h 604568"/>
                <a:gd name="connsiteX8" fmla="*/ 400287 w 605702"/>
                <a:gd name="connsiteY8" fmla="*/ 441065 h 604568"/>
                <a:gd name="connsiteX9" fmla="*/ 163892 w 605702"/>
                <a:gd name="connsiteY9" fmla="*/ 441065 h 604568"/>
                <a:gd name="connsiteX10" fmla="*/ 163892 w 605702"/>
                <a:gd name="connsiteY10" fmla="*/ 205040 h 604568"/>
                <a:gd name="connsiteX11" fmla="*/ 290910 w 605702"/>
                <a:gd name="connsiteY11" fmla="*/ 156336 h 604568"/>
                <a:gd name="connsiteX12" fmla="*/ 246542 w 605702"/>
                <a:gd name="connsiteY12" fmla="*/ 43775 h 604568"/>
                <a:gd name="connsiteX13" fmla="*/ 422196 w 605702"/>
                <a:gd name="connsiteY13" fmla="*/ 78723 h 604568"/>
                <a:gd name="connsiteX14" fmla="*/ 376794 w 605702"/>
                <a:gd name="connsiteY14" fmla="*/ 124054 h 604568"/>
                <a:gd name="connsiteX15" fmla="*/ 126109 w 605702"/>
                <a:gd name="connsiteY15" fmla="*/ 167345 h 604568"/>
                <a:gd name="connsiteX16" fmla="*/ 126109 w 605702"/>
                <a:gd name="connsiteY16" fmla="*/ 478820 h 604568"/>
                <a:gd name="connsiteX17" fmla="*/ 438073 w 605702"/>
                <a:gd name="connsiteY17" fmla="*/ 478820 h 604568"/>
                <a:gd name="connsiteX18" fmla="*/ 481432 w 605702"/>
                <a:gd name="connsiteY18" fmla="*/ 228527 h 604568"/>
                <a:gd name="connsiteX19" fmla="*/ 526741 w 605702"/>
                <a:gd name="connsiteY19" fmla="*/ 183011 h 604568"/>
                <a:gd name="connsiteX20" fmla="*/ 481432 w 605702"/>
                <a:gd name="connsiteY20" fmla="*/ 522111 h 604568"/>
                <a:gd name="connsiteX21" fmla="*/ 82657 w 605702"/>
                <a:gd name="connsiteY21" fmla="*/ 522111 h 604568"/>
                <a:gd name="connsiteX22" fmla="*/ 82657 w 605702"/>
                <a:gd name="connsiteY22" fmla="*/ 123961 h 604568"/>
                <a:gd name="connsiteX23" fmla="*/ 246542 w 605702"/>
                <a:gd name="connsiteY23" fmla="*/ 43775 h 604568"/>
                <a:gd name="connsiteX24" fmla="*/ 536061 w 605702"/>
                <a:gd name="connsiteY24" fmla="*/ 0 h 604568"/>
                <a:gd name="connsiteX25" fmla="*/ 544232 w 605702"/>
                <a:gd name="connsiteY25" fmla="*/ 61368 h 604568"/>
                <a:gd name="connsiteX26" fmla="*/ 605702 w 605702"/>
                <a:gd name="connsiteY26" fmla="*/ 69526 h 604568"/>
                <a:gd name="connsiteX27" fmla="*/ 524361 w 605702"/>
                <a:gd name="connsiteY27" fmla="*/ 150732 h 604568"/>
                <a:gd name="connsiteX28" fmla="*/ 498361 w 605702"/>
                <a:gd name="connsiteY28" fmla="*/ 147302 h 604568"/>
                <a:gd name="connsiteX29" fmla="*/ 337721 w 605702"/>
                <a:gd name="connsiteY29" fmla="*/ 307767 h 604568"/>
                <a:gd name="connsiteX30" fmla="*/ 339764 w 605702"/>
                <a:gd name="connsiteY30" fmla="*/ 323063 h 604568"/>
                <a:gd name="connsiteX31" fmla="*/ 282101 w 605702"/>
                <a:gd name="connsiteY31" fmla="*/ 380630 h 604568"/>
                <a:gd name="connsiteX32" fmla="*/ 224437 w 605702"/>
                <a:gd name="connsiteY32" fmla="*/ 323063 h 604568"/>
                <a:gd name="connsiteX33" fmla="*/ 282101 w 605702"/>
                <a:gd name="connsiteY33" fmla="*/ 265495 h 604568"/>
                <a:gd name="connsiteX34" fmla="*/ 297422 w 605702"/>
                <a:gd name="connsiteY34" fmla="*/ 267535 h 604568"/>
                <a:gd name="connsiteX35" fmla="*/ 458155 w 605702"/>
                <a:gd name="connsiteY35" fmla="*/ 107162 h 604568"/>
                <a:gd name="connsiteX36" fmla="*/ 454719 w 605702"/>
                <a:gd name="connsiteY36" fmla="*/ 81206 h 6045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605702" h="604568">
                  <a:moveTo>
                    <a:pt x="290910" y="156336"/>
                  </a:moveTo>
                  <a:cubicBezTo>
                    <a:pt x="306137" y="157147"/>
                    <a:pt x="321272" y="160032"/>
                    <a:pt x="335849" y="164992"/>
                  </a:cubicBezTo>
                  <a:lnTo>
                    <a:pt x="288310" y="212456"/>
                  </a:lnTo>
                  <a:cubicBezTo>
                    <a:pt x="257856" y="210695"/>
                    <a:pt x="226844" y="221449"/>
                    <a:pt x="203632" y="244717"/>
                  </a:cubicBezTo>
                  <a:cubicBezTo>
                    <a:pt x="160271" y="287918"/>
                    <a:pt x="160271" y="358187"/>
                    <a:pt x="203632" y="401388"/>
                  </a:cubicBezTo>
                  <a:cubicBezTo>
                    <a:pt x="246900" y="444680"/>
                    <a:pt x="317279" y="444680"/>
                    <a:pt x="360547" y="401388"/>
                  </a:cubicBezTo>
                  <a:cubicBezTo>
                    <a:pt x="383852" y="378211"/>
                    <a:pt x="394623" y="347156"/>
                    <a:pt x="392859" y="316749"/>
                  </a:cubicBezTo>
                  <a:lnTo>
                    <a:pt x="440397" y="269284"/>
                  </a:lnTo>
                  <a:cubicBezTo>
                    <a:pt x="460267" y="327595"/>
                    <a:pt x="446897" y="394620"/>
                    <a:pt x="400287" y="441065"/>
                  </a:cubicBezTo>
                  <a:cubicBezTo>
                    <a:pt x="335106" y="506236"/>
                    <a:pt x="229073" y="506236"/>
                    <a:pt x="163892" y="441065"/>
                  </a:cubicBezTo>
                  <a:cubicBezTo>
                    <a:pt x="98619" y="375987"/>
                    <a:pt x="98619" y="270118"/>
                    <a:pt x="163892" y="205040"/>
                  </a:cubicBezTo>
                  <a:cubicBezTo>
                    <a:pt x="198711" y="170137"/>
                    <a:pt x="245228" y="153902"/>
                    <a:pt x="290910" y="156336"/>
                  </a:cubicBezTo>
                  <a:close/>
                  <a:moveTo>
                    <a:pt x="246542" y="43775"/>
                  </a:moveTo>
                  <a:cubicBezTo>
                    <a:pt x="306463" y="36243"/>
                    <a:pt x="368345" y="47900"/>
                    <a:pt x="422196" y="78723"/>
                  </a:cubicBezTo>
                  <a:lnTo>
                    <a:pt x="376794" y="124054"/>
                  </a:lnTo>
                  <a:cubicBezTo>
                    <a:pt x="294811" y="85305"/>
                    <a:pt x="193980" y="99581"/>
                    <a:pt x="126109" y="167345"/>
                  </a:cubicBezTo>
                  <a:cubicBezTo>
                    <a:pt x="39948" y="253371"/>
                    <a:pt x="39948" y="392793"/>
                    <a:pt x="126109" y="478820"/>
                  </a:cubicBezTo>
                  <a:cubicBezTo>
                    <a:pt x="212271" y="564846"/>
                    <a:pt x="351912" y="564846"/>
                    <a:pt x="438073" y="478820"/>
                  </a:cubicBezTo>
                  <a:cubicBezTo>
                    <a:pt x="505944" y="411055"/>
                    <a:pt x="520428" y="310382"/>
                    <a:pt x="481432" y="228527"/>
                  </a:cubicBezTo>
                  <a:lnTo>
                    <a:pt x="526741" y="183011"/>
                  </a:lnTo>
                  <a:cubicBezTo>
                    <a:pt x="588484" y="290544"/>
                    <a:pt x="573350" y="430244"/>
                    <a:pt x="481432" y="522111"/>
                  </a:cubicBezTo>
                  <a:cubicBezTo>
                    <a:pt x="371316" y="632054"/>
                    <a:pt x="192866" y="632054"/>
                    <a:pt x="82657" y="522111"/>
                  </a:cubicBezTo>
                  <a:cubicBezTo>
                    <a:pt x="-27552" y="412168"/>
                    <a:pt x="-27552" y="233997"/>
                    <a:pt x="82657" y="123961"/>
                  </a:cubicBezTo>
                  <a:cubicBezTo>
                    <a:pt x="128662" y="78028"/>
                    <a:pt x="186622" y="51307"/>
                    <a:pt x="246542" y="43775"/>
                  </a:cubicBezTo>
                  <a:close/>
                  <a:moveTo>
                    <a:pt x="536061" y="0"/>
                  </a:moveTo>
                  <a:lnTo>
                    <a:pt x="544232" y="61368"/>
                  </a:lnTo>
                  <a:lnTo>
                    <a:pt x="605702" y="69526"/>
                  </a:lnTo>
                  <a:lnTo>
                    <a:pt x="524361" y="150732"/>
                  </a:lnTo>
                  <a:lnTo>
                    <a:pt x="498361" y="147302"/>
                  </a:lnTo>
                  <a:lnTo>
                    <a:pt x="337721" y="307767"/>
                  </a:lnTo>
                  <a:cubicBezTo>
                    <a:pt x="339021" y="312588"/>
                    <a:pt x="339764" y="317779"/>
                    <a:pt x="339764" y="323063"/>
                  </a:cubicBezTo>
                  <a:cubicBezTo>
                    <a:pt x="339764" y="354859"/>
                    <a:pt x="313950" y="380630"/>
                    <a:pt x="282101" y="380630"/>
                  </a:cubicBezTo>
                  <a:cubicBezTo>
                    <a:pt x="250251" y="380630"/>
                    <a:pt x="224437" y="354859"/>
                    <a:pt x="224437" y="323063"/>
                  </a:cubicBezTo>
                  <a:cubicBezTo>
                    <a:pt x="224437" y="291266"/>
                    <a:pt x="250251" y="265495"/>
                    <a:pt x="282101" y="265495"/>
                  </a:cubicBezTo>
                  <a:cubicBezTo>
                    <a:pt x="287393" y="265495"/>
                    <a:pt x="292500" y="266237"/>
                    <a:pt x="297422" y="267535"/>
                  </a:cubicBezTo>
                  <a:lnTo>
                    <a:pt x="458155" y="107162"/>
                  </a:lnTo>
                  <a:lnTo>
                    <a:pt x="454719" y="8120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square" lIns="91440" tIns="45720" rIns="91440" bIns="45720">
              <a:normAutofit/>
            </a:bodyPr>
            <a:lstStyle/>
            <a:p>
              <a:endParaRPr lang="zh-CN" altLang="en-US"/>
            </a:p>
          </p:txBody>
        </p:sp>
        <p:grpSp>
          <p:nvGrpSpPr>
            <p:cNvPr id="18" name="íSľiḍê">
              <a:extLst>
                <a:ext uri="{FF2B5EF4-FFF2-40B4-BE49-F238E27FC236}">
                  <a16:creationId xmlns="" xmlns:a16="http://schemas.microsoft.com/office/drawing/2014/main" id="{C1A3A7CE-9479-4DAC-98E9-3FBE991621A5}"/>
                </a:ext>
              </a:extLst>
            </p:cNvPr>
            <p:cNvGrpSpPr>
              <a:grpSpLocks/>
            </p:cNvGrpSpPr>
            <p:nvPr/>
          </p:nvGrpSpPr>
          <p:grpSpPr>
            <a:xfrm>
              <a:off x="1588483" y="4399559"/>
              <a:ext cx="3858444" cy="775197"/>
              <a:chOff x="5130801" y="2820874"/>
              <a:chExt cx="3632195" cy="775197"/>
            </a:xfrm>
          </p:grpSpPr>
          <p:sp>
            <p:nvSpPr>
              <p:cNvPr id="20" name="ïsḻiḓé">
                <a:extLst>
                  <a:ext uri="{FF2B5EF4-FFF2-40B4-BE49-F238E27FC236}">
                    <a16:creationId xmlns="" xmlns:a16="http://schemas.microsoft.com/office/drawing/2014/main" id="{858063B8-35AD-4D26-AFA0-E9BB8BCF310A}"/>
                  </a:ext>
                </a:extLst>
              </p:cNvPr>
              <p:cNvSpPr/>
              <p:nvPr/>
            </p:nvSpPr>
            <p:spPr bwMode="auto">
              <a:xfrm>
                <a:off x="5130801" y="3208473"/>
                <a:ext cx="3632195" cy="38759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21" name="îŝļïḓe">
                <a:extLst>
                  <a:ext uri="{FF2B5EF4-FFF2-40B4-BE49-F238E27FC236}">
                    <a16:creationId xmlns="" xmlns:a16="http://schemas.microsoft.com/office/drawing/2014/main" id="{C41E92A1-B29E-4C39-B30F-AB8FD34AE44E}"/>
                  </a:ext>
                </a:extLst>
              </p:cNvPr>
              <p:cNvSpPr txBox="1"/>
              <p:nvPr/>
            </p:nvSpPr>
            <p:spPr bwMode="auto">
              <a:xfrm>
                <a:off x="5130801" y="2820874"/>
                <a:ext cx="3632195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03.Text here</a:t>
                </a:r>
              </a:p>
            </p:txBody>
          </p:sp>
        </p:grpSp>
        <p:cxnSp>
          <p:nvCxnSpPr>
            <p:cNvPr id="19" name="直接连接符 18">
              <a:extLst>
                <a:ext uri="{FF2B5EF4-FFF2-40B4-BE49-F238E27FC236}">
                  <a16:creationId xmlns="" xmlns:a16="http://schemas.microsoft.com/office/drawing/2014/main" id="{44238B9D-14E7-436F-91B1-5DED557EA803}"/>
                </a:ext>
              </a:extLst>
            </p:cNvPr>
            <p:cNvCxnSpPr>
              <a:cxnSpLocks/>
            </p:cNvCxnSpPr>
            <p:nvPr/>
          </p:nvCxnSpPr>
          <p:spPr>
            <a:xfrm>
              <a:off x="1688934" y="4209678"/>
              <a:ext cx="3348000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8159279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8E5E690A-5A06-4944-9B64-768E8F0511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1979A6D5-772E-45AF-88FB-1FB7CE3F22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2ADA8F43-C4FB-4554-A0B5-1FB274AA2E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24</a:t>
            </a:fld>
            <a:endParaRPr lang="zh-CN" altLang="en-US"/>
          </a:p>
        </p:txBody>
      </p:sp>
      <p:grpSp>
        <p:nvGrpSpPr>
          <p:cNvPr id="46" name="acf7138c-90fb-45cc-968c-18e899bf2b2e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1F754536-9D72-43D2-9B4D-26F07C0FABCB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100" y="1903698"/>
            <a:ext cx="10845800" cy="3457005"/>
            <a:chOff x="673100" y="1903699"/>
            <a:chExt cx="10845800" cy="3457005"/>
          </a:xfrm>
        </p:grpSpPr>
        <p:sp>
          <p:nvSpPr>
            <p:cNvPr id="47" name="ïṥļïḑê">
              <a:extLst>
                <a:ext uri="{FF2B5EF4-FFF2-40B4-BE49-F238E27FC236}">
                  <a16:creationId xmlns="" xmlns:a16="http://schemas.microsoft.com/office/drawing/2014/main" id="{0C0EF151-E945-4D7D-8950-1FB6D1934F6C}"/>
                </a:ext>
              </a:extLst>
            </p:cNvPr>
            <p:cNvSpPr/>
            <p:nvPr/>
          </p:nvSpPr>
          <p:spPr>
            <a:xfrm>
              <a:off x="3112019" y="3355918"/>
              <a:ext cx="8406881" cy="2004786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îS1íḋê">
              <a:extLst>
                <a:ext uri="{FF2B5EF4-FFF2-40B4-BE49-F238E27FC236}">
                  <a16:creationId xmlns="" xmlns:a16="http://schemas.microsoft.com/office/drawing/2014/main" id="{53F12BAA-600C-4E91-B7C7-3347BBAB9477}"/>
                </a:ext>
              </a:extLst>
            </p:cNvPr>
            <p:cNvSpPr/>
            <p:nvPr/>
          </p:nvSpPr>
          <p:spPr>
            <a:xfrm>
              <a:off x="673100" y="3355918"/>
              <a:ext cx="2438919" cy="2004786"/>
            </a:xfrm>
            <a:prstGeom prst="rect">
              <a:avLst/>
            </a:prstGeom>
            <a:blipFill>
              <a:blip r:embed="rId3"/>
              <a:stretch>
                <a:fillRect l="-11711" r="-11589"/>
              </a:stretch>
            </a:blipFill>
            <a:ln w="38100">
              <a:noFill/>
              <a:round/>
              <a:headEnd/>
              <a:tailE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/>
            </a:bodyPr>
            <a:lstStyle/>
            <a:p>
              <a:pPr algn="ctr"/>
              <a:endParaRPr lang="zh-CN" altLang="en-US" b="1"/>
            </a:p>
          </p:txBody>
        </p:sp>
        <p:sp>
          <p:nvSpPr>
            <p:cNvPr id="49" name="iṥľiḑê">
              <a:extLst>
                <a:ext uri="{FF2B5EF4-FFF2-40B4-BE49-F238E27FC236}">
                  <a16:creationId xmlns="" xmlns:a16="http://schemas.microsoft.com/office/drawing/2014/main" id="{813E5D15-80C2-4B7C-A00C-8C4EB730440E}"/>
                </a:ext>
              </a:extLst>
            </p:cNvPr>
            <p:cNvSpPr/>
            <p:nvPr/>
          </p:nvSpPr>
          <p:spPr>
            <a:xfrm>
              <a:off x="790354" y="3355918"/>
              <a:ext cx="2321666" cy="2004786"/>
            </a:xfrm>
            <a:prstGeom prst="rect">
              <a:avLst/>
            </a:prstGeom>
            <a:solidFill>
              <a:schemeClr val="accent2">
                <a:alpha val="70000"/>
              </a:schemeClr>
            </a:solidFill>
            <a:ln w="38100">
              <a:noFill/>
              <a:round/>
              <a:headEnd/>
              <a:tailE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/>
            </a:bodyPr>
            <a:lstStyle/>
            <a:p>
              <a:pPr algn="ctr"/>
              <a:endParaRPr lang="zh-CN" altLang="en-US" b="1"/>
            </a:p>
          </p:txBody>
        </p:sp>
        <p:grpSp>
          <p:nvGrpSpPr>
            <p:cNvPr id="50" name="îṡľíďé">
              <a:extLst>
                <a:ext uri="{FF2B5EF4-FFF2-40B4-BE49-F238E27FC236}">
                  <a16:creationId xmlns="" xmlns:a16="http://schemas.microsoft.com/office/drawing/2014/main" id="{51581F2A-BEFC-421B-8C11-DECB2B3DC474}"/>
                </a:ext>
              </a:extLst>
            </p:cNvPr>
            <p:cNvGrpSpPr/>
            <p:nvPr/>
          </p:nvGrpSpPr>
          <p:grpSpPr>
            <a:xfrm>
              <a:off x="3229272" y="3909268"/>
              <a:ext cx="8172375" cy="1451436"/>
              <a:chOff x="3346525" y="3409490"/>
              <a:chExt cx="8172375" cy="1451436"/>
            </a:xfrm>
          </p:grpSpPr>
          <p:grpSp>
            <p:nvGrpSpPr>
              <p:cNvPr id="64" name="íṥḷiḓê">
                <a:extLst>
                  <a:ext uri="{FF2B5EF4-FFF2-40B4-BE49-F238E27FC236}">
                    <a16:creationId xmlns="" xmlns:a16="http://schemas.microsoft.com/office/drawing/2014/main" id="{828534B9-C7B9-48DA-B42B-7B0EC067D541}"/>
                  </a:ext>
                </a:extLst>
              </p:cNvPr>
              <p:cNvGrpSpPr/>
              <p:nvPr/>
            </p:nvGrpSpPr>
            <p:grpSpPr>
              <a:xfrm>
                <a:off x="3346525" y="3409490"/>
                <a:ext cx="1767167" cy="1451436"/>
                <a:chOff x="4325611" y="2758614"/>
                <a:chExt cx="1675278" cy="1451436"/>
              </a:xfrm>
            </p:grpSpPr>
            <p:sp>
              <p:nvSpPr>
                <p:cNvPr id="77" name="îṡľîḋe">
                  <a:extLst>
                    <a:ext uri="{FF2B5EF4-FFF2-40B4-BE49-F238E27FC236}">
                      <a16:creationId xmlns="" xmlns:a16="http://schemas.microsoft.com/office/drawing/2014/main" id="{C950289A-B324-4207-81EB-73B8E9814EFB}"/>
                    </a:ext>
                  </a:extLst>
                </p:cNvPr>
                <p:cNvSpPr/>
                <p:nvPr/>
              </p:nvSpPr>
              <p:spPr bwMode="auto">
                <a:xfrm>
                  <a:off x="4325611" y="3171494"/>
                  <a:ext cx="1675278" cy="103855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>
                    <a:lnSpc>
                      <a:spcPct val="150000"/>
                    </a:lnSpc>
                    <a:spcBef>
                      <a:spcPct val="0"/>
                    </a:spcBef>
                  </a:pPr>
                  <a:r>
                    <a:rPr lang="en-US" altLang="zh-CN" sz="1100" dirty="0"/>
                    <a:t>Supporting text here. </a:t>
                  </a:r>
                </a:p>
                <a:p>
                  <a:pPr algn="ctr">
                    <a:lnSpc>
                      <a:spcPct val="150000"/>
                    </a:lnSpc>
                    <a:spcBef>
                      <a:spcPct val="0"/>
                    </a:spcBef>
                  </a:pPr>
                  <a:r>
                    <a:rPr lang="en-US" altLang="zh-CN" sz="1100" dirty="0"/>
                    <a:t>……</a:t>
                  </a:r>
                </a:p>
              </p:txBody>
            </p:sp>
            <p:sp>
              <p:nvSpPr>
                <p:cNvPr id="78" name="íṡḷiḋé">
                  <a:extLst>
                    <a:ext uri="{FF2B5EF4-FFF2-40B4-BE49-F238E27FC236}">
                      <a16:creationId xmlns="" xmlns:a16="http://schemas.microsoft.com/office/drawing/2014/main" id="{7889D97F-A507-4576-A9CE-FD42290ECDC4}"/>
                    </a:ext>
                  </a:extLst>
                </p:cNvPr>
                <p:cNvSpPr txBox="1"/>
                <p:nvPr/>
              </p:nvSpPr>
              <p:spPr bwMode="auto">
                <a:xfrm>
                  <a:off x="4325611" y="2758614"/>
                  <a:ext cx="1675278" cy="41288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 eaLnBrk="1" hangingPunct="1">
                    <a:lnSpc>
                      <a:spcPct val="100000"/>
                    </a:lnSpc>
                    <a:spcBef>
                      <a:spcPct val="0"/>
                    </a:spcBef>
                    <a:buFontTx/>
                    <a:buNone/>
                  </a:pPr>
                  <a:r>
                    <a:rPr lang="en-US" altLang="zh-CN" sz="1800" b="1" dirty="0"/>
                    <a:t>01.Text here</a:t>
                  </a:r>
                </a:p>
              </p:txBody>
            </p:sp>
          </p:grpSp>
          <p:grpSp>
            <p:nvGrpSpPr>
              <p:cNvPr id="65" name="islîḍé">
                <a:extLst>
                  <a:ext uri="{FF2B5EF4-FFF2-40B4-BE49-F238E27FC236}">
                    <a16:creationId xmlns="" xmlns:a16="http://schemas.microsoft.com/office/drawing/2014/main" id="{FED86D39-E1EF-45A8-9643-2A582209FC59}"/>
                  </a:ext>
                </a:extLst>
              </p:cNvPr>
              <p:cNvGrpSpPr/>
              <p:nvPr/>
            </p:nvGrpSpPr>
            <p:grpSpPr>
              <a:xfrm>
                <a:off x="5481595" y="3409490"/>
                <a:ext cx="1767167" cy="1451436"/>
                <a:chOff x="6287715" y="2758614"/>
                <a:chExt cx="1675278" cy="1451436"/>
              </a:xfrm>
            </p:grpSpPr>
            <p:sp>
              <p:nvSpPr>
                <p:cNvPr id="75" name="ï$ļïḍé">
                  <a:extLst>
                    <a:ext uri="{FF2B5EF4-FFF2-40B4-BE49-F238E27FC236}">
                      <a16:creationId xmlns="" xmlns:a16="http://schemas.microsoft.com/office/drawing/2014/main" id="{278E0213-4403-4846-86E8-16EE4758F1C3}"/>
                    </a:ext>
                  </a:extLst>
                </p:cNvPr>
                <p:cNvSpPr/>
                <p:nvPr/>
              </p:nvSpPr>
              <p:spPr bwMode="auto">
                <a:xfrm>
                  <a:off x="6287715" y="3171494"/>
                  <a:ext cx="1675278" cy="103855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>
                    <a:lnSpc>
                      <a:spcPct val="150000"/>
                    </a:lnSpc>
                    <a:spcBef>
                      <a:spcPct val="0"/>
                    </a:spcBef>
                  </a:pPr>
                  <a:r>
                    <a:rPr lang="en-US" altLang="zh-CN" sz="1100" dirty="0"/>
                    <a:t>Supporting text here. </a:t>
                  </a:r>
                </a:p>
                <a:p>
                  <a:pPr algn="ctr">
                    <a:lnSpc>
                      <a:spcPct val="150000"/>
                    </a:lnSpc>
                    <a:spcBef>
                      <a:spcPct val="0"/>
                    </a:spcBef>
                  </a:pPr>
                  <a:r>
                    <a:rPr lang="en-US" altLang="zh-CN" sz="1100" dirty="0"/>
                    <a:t>……</a:t>
                  </a:r>
                </a:p>
              </p:txBody>
            </p:sp>
            <p:sp>
              <p:nvSpPr>
                <p:cNvPr id="76" name="íşľîdè">
                  <a:extLst>
                    <a:ext uri="{FF2B5EF4-FFF2-40B4-BE49-F238E27FC236}">
                      <a16:creationId xmlns="" xmlns:a16="http://schemas.microsoft.com/office/drawing/2014/main" id="{741FAF21-7143-4084-B9A1-41B8E7B0C1EB}"/>
                    </a:ext>
                  </a:extLst>
                </p:cNvPr>
                <p:cNvSpPr txBox="1"/>
                <p:nvPr/>
              </p:nvSpPr>
              <p:spPr bwMode="auto">
                <a:xfrm>
                  <a:off x="6287715" y="2758614"/>
                  <a:ext cx="1675278" cy="41288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 eaLnBrk="1" hangingPunct="1">
                    <a:lnSpc>
                      <a:spcPct val="100000"/>
                    </a:lnSpc>
                    <a:spcBef>
                      <a:spcPct val="0"/>
                    </a:spcBef>
                    <a:buFontTx/>
                    <a:buNone/>
                  </a:pPr>
                  <a:r>
                    <a:rPr lang="en-US" altLang="zh-CN" sz="1800" b="1" dirty="0"/>
                    <a:t>02.Text here</a:t>
                  </a:r>
                </a:p>
              </p:txBody>
            </p:sp>
          </p:grpSp>
          <p:grpSp>
            <p:nvGrpSpPr>
              <p:cNvPr id="66" name="íšļîḑê">
                <a:extLst>
                  <a:ext uri="{FF2B5EF4-FFF2-40B4-BE49-F238E27FC236}">
                    <a16:creationId xmlns="" xmlns:a16="http://schemas.microsoft.com/office/drawing/2014/main" id="{C6FF23DE-70E3-44F4-B294-38A6B0D30314}"/>
                  </a:ext>
                </a:extLst>
              </p:cNvPr>
              <p:cNvGrpSpPr/>
              <p:nvPr/>
            </p:nvGrpSpPr>
            <p:grpSpPr>
              <a:xfrm>
                <a:off x="7616665" y="3409490"/>
                <a:ext cx="1767167" cy="1451436"/>
                <a:chOff x="8249819" y="2758614"/>
                <a:chExt cx="1675278" cy="1451436"/>
              </a:xfrm>
            </p:grpSpPr>
            <p:sp>
              <p:nvSpPr>
                <p:cNvPr id="73" name="ïslîďe">
                  <a:extLst>
                    <a:ext uri="{FF2B5EF4-FFF2-40B4-BE49-F238E27FC236}">
                      <a16:creationId xmlns="" xmlns:a16="http://schemas.microsoft.com/office/drawing/2014/main" id="{273A9714-93F1-4AB5-B34B-39E1345205FB}"/>
                    </a:ext>
                  </a:extLst>
                </p:cNvPr>
                <p:cNvSpPr/>
                <p:nvPr/>
              </p:nvSpPr>
              <p:spPr bwMode="auto">
                <a:xfrm>
                  <a:off x="8249819" y="3171494"/>
                  <a:ext cx="1675278" cy="103855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>
                    <a:lnSpc>
                      <a:spcPct val="150000"/>
                    </a:lnSpc>
                    <a:spcBef>
                      <a:spcPct val="0"/>
                    </a:spcBef>
                  </a:pPr>
                  <a:r>
                    <a:rPr lang="en-US" altLang="zh-CN" sz="1100" dirty="0"/>
                    <a:t>Supporting text here. </a:t>
                  </a:r>
                </a:p>
                <a:p>
                  <a:pPr algn="ctr">
                    <a:lnSpc>
                      <a:spcPct val="150000"/>
                    </a:lnSpc>
                    <a:spcBef>
                      <a:spcPct val="0"/>
                    </a:spcBef>
                  </a:pPr>
                  <a:r>
                    <a:rPr lang="en-US" altLang="zh-CN" sz="1100" dirty="0"/>
                    <a:t>……</a:t>
                  </a:r>
                </a:p>
              </p:txBody>
            </p:sp>
            <p:sp>
              <p:nvSpPr>
                <p:cNvPr id="74" name="işḷiḍé">
                  <a:extLst>
                    <a:ext uri="{FF2B5EF4-FFF2-40B4-BE49-F238E27FC236}">
                      <a16:creationId xmlns="" xmlns:a16="http://schemas.microsoft.com/office/drawing/2014/main" id="{F27CC41A-EE26-4062-AEC4-8A9BFB6B81CD}"/>
                    </a:ext>
                  </a:extLst>
                </p:cNvPr>
                <p:cNvSpPr txBox="1"/>
                <p:nvPr/>
              </p:nvSpPr>
              <p:spPr bwMode="auto">
                <a:xfrm>
                  <a:off x="8249819" y="2758614"/>
                  <a:ext cx="1675278" cy="41288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 eaLnBrk="1" hangingPunct="1">
                    <a:lnSpc>
                      <a:spcPct val="100000"/>
                    </a:lnSpc>
                    <a:spcBef>
                      <a:spcPct val="0"/>
                    </a:spcBef>
                    <a:buFontTx/>
                    <a:buNone/>
                  </a:pPr>
                  <a:r>
                    <a:rPr lang="en-US" altLang="zh-CN" sz="1800" b="1" dirty="0"/>
                    <a:t>03.Text here</a:t>
                  </a:r>
                </a:p>
              </p:txBody>
            </p:sp>
          </p:grpSp>
          <p:cxnSp>
            <p:nvCxnSpPr>
              <p:cNvPr id="67" name="直接连接符 66">
                <a:extLst>
                  <a:ext uri="{FF2B5EF4-FFF2-40B4-BE49-F238E27FC236}">
                    <a16:creationId xmlns="" xmlns:a16="http://schemas.microsoft.com/office/drawing/2014/main" id="{B5F465A9-AC5A-4410-930A-34FB8D01F695}"/>
                  </a:ext>
                </a:extLst>
              </p:cNvPr>
              <p:cNvCxnSpPr/>
              <p:nvPr/>
            </p:nvCxnSpPr>
            <p:spPr>
              <a:xfrm flipH="1">
                <a:off x="5297643" y="3505051"/>
                <a:ext cx="1" cy="1146024"/>
              </a:xfrm>
              <a:prstGeom prst="line">
                <a:avLst/>
              </a:prstGeom>
              <a:ln w="3175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8" name="直接连接符 67">
                <a:extLst>
                  <a:ext uri="{FF2B5EF4-FFF2-40B4-BE49-F238E27FC236}">
                    <a16:creationId xmlns="" xmlns:a16="http://schemas.microsoft.com/office/drawing/2014/main" id="{9BCFC464-5742-4240-883C-A32383F306C0}"/>
                  </a:ext>
                </a:extLst>
              </p:cNvPr>
              <p:cNvCxnSpPr/>
              <p:nvPr/>
            </p:nvCxnSpPr>
            <p:spPr>
              <a:xfrm flipH="1">
                <a:off x="7432713" y="3505051"/>
                <a:ext cx="1" cy="1146024"/>
              </a:xfrm>
              <a:prstGeom prst="line">
                <a:avLst/>
              </a:prstGeom>
              <a:ln w="3175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69" name="iṥlíḑê">
                <a:extLst>
                  <a:ext uri="{FF2B5EF4-FFF2-40B4-BE49-F238E27FC236}">
                    <a16:creationId xmlns="" xmlns:a16="http://schemas.microsoft.com/office/drawing/2014/main" id="{CC1DC391-504E-40E5-BA92-198A050F82BD}"/>
                  </a:ext>
                </a:extLst>
              </p:cNvPr>
              <p:cNvGrpSpPr/>
              <p:nvPr/>
            </p:nvGrpSpPr>
            <p:grpSpPr>
              <a:xfrm>
                <a:off x="9751733" y="3409490"/>
                <a:ext cx="1767167" cy="1451436"/>
                <a:chOff x="8249819" y="2758614"/>
                <a:chExt cx="1675278" cy="1451436"/>
              </a:xfrm>
            </p:grpSpPr>
            <p:sp>
              <p:nvSpPr>
                <p:cNvPr id="71" name="îślîḑe">
                  <a:extLst>
                    <a:ext uri="{FF2B5EF4-FFF2-40B4-BE49-F238E27FC236}">
                      <a16:creationId xmlns="" xmlns:a16="http://schemas.microsoft.com/office/drawing/2014/main" id="{B1A300A9-5482-4ED9-8AAF-F0B20B3E64B7}"/>
                    </a:ext>
                  </a:extLst>
                </p:cNvPr>
                <p:cNvSpPr/>
                <p:nvPr/>
              </p:nvSpPr>
              <p:spPr bwMode="auto">
                <a:xfrm>
                  <a:off x="8249819" y="3171494"/>
                  <a:ext cx="1675278" cy="103855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>
                    <a:lnSpc>
                      <a:spcPct val="150000"/>
                    </a:lnSpc>
                    <a:spcBef>
                      <a:spcPct val="0"/>
                    </a:spcBef>
                  </a:pPr>
                  <a:r>
                    <a:rPr lang="en-US" altLang="zh-CN" sz="1100" dirty="0"/>
                    <a:t>Supporting text here. </a:t>
                  </a:r>
                </a:p>
                <a:p>
                  <a:pPr algn="ctr">
                    <a:lnSpc>
                      <a:spcPct val="150000"/>
                    </a:lnSpc>
                    <a:spcBef>
                      <a:spcPct val="0"/>
                    </a:spcBef>
                  </a:pPr>
                  <a:r>
                    <a:rPr lang="en-US" altLang="zh-CN" sz="1100" dirty="0"/>
                    <a:t>……</a:t>
                  </a:r>
                </a:p>
              </p:txBody>
            </p:sp>
            <p:sp>
              <p:nvSpPr>
                <p:cNvPr id="72" name="iṩḷîḍe">
                  <a:extLst>
                    <a:ext uri="{FF2B5EF4-FFF2-40B4-BE49-F238E27FC236}">
                      <a16:creationId xmlns="" xmlns:a16="http://schemas.microsoft.com/office/drawing/2014/main" id="{E629A1C8-FC62-49A5-BF1F-32422DEE3F1B}"/>
                    </a:ext>
                  </a:extLst>
                </p:cNvPr>
                <p:cNvSpPr txBox="1"/>
                <p:nvPr/>
              </p:nvSpPr>
              <p:spPr bwMode="auto">
                <a:xfrm>
                  <a:off x="8249819" y="2758614"/>
                  <a:ext cx="1675278" cy="41288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 eaLnBrk="1" hangingPunct="1">
                    <a:lnSpc>
                      <a:spcPct val="100000"/>
                    </a:lnSpc>
                    <a:spcBef>
                      <a:spcPct val="0"/>
                    </a:spcBef>
                    <a:buFontTx/>
                    <a:buNone/>
                  </a:pPr>
                  <a:r>
                    <a:rPr lang="en-US" altLang="zh-CN" sz="1800" b="1" dirty="0"/>
                    <a:t>04.Text here</a:t>
                  </a:r>
                </a:p>
              </p:txBody>
            </p:sp>
          </p:grpSp>
          <p:cxnSp>
            <p:nvCxnSpPr>
              <p:cNvPr id="70" name="直接连接符 69">
                <a:extLst>
                  <a:ext uri="{FF2B5EF4-FFF2-40B4-BE49-F238E27FC236}">
                    <a16:creationId xmlns="" xmlns:a16="http://schemas.microsoft.com/office/drawing/2014/main" id="{7EF10894-1059-4A28-B60D-A71A6370C5BC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9567783" y="3505051"/>
                <a:ext cx="1" cy="1146024"/>
              </a:xfrm>
              <a:prstGeom prst="line">
                <a:avLst/>
              </a:prstGeom>
              <a:ln w="3175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1" name="îSlîḑè">
              <a:extLst>
                <a:ext uri="{FF2B5EF4-FFF2-40B4-BE49-F238E27FC236}">
                  <a16:creationId xmlns="" xmlns:a16="http://schemas.microsoft.com/office/drawing/2014/main" id="{BA20FAA2-15E4-4A3C-AD25-0BBBE04832D6}"/>
                </a:ext>
              </a:extLst>
            </p:cNvPr>
            <p:cNvGrpSpPr/>
            <p:nvPr/>
          </p:nvGrpSpPr>
          <p:grpSpPr>
            <a:xfrm>
              <a:off x="4668924" y="1903699"/>
              <a:ext cx="5293063" cy="1776679"/>
              <a:chOff x="6469482" y="2403474"/>
              <a:chExt cx="2408093" cy="808304"/>
            </a:xfrm>
          </p:grpSpPr>
          <p:grpSp>
            <p:nvGrpSpPr>
              <p:cNvPr id="52" name="isľiḓé">
                <a:extLst>
                  <a:ext uri="{FF2B5EF4-FFF2-40B4-BE49-F238E27FC236}">
                    <a16:creationId xmlns="" xmlns:a16="http://schemas.microsoft.com/office/drawing/2014/main" id="{3130C9A6-4407-40DF-99D7-067B18251F69}"/>
                  </a:ext>
                </a:extLst>
              </p:cNvPr>
              <p:cNvGrpSpPr/>
              <p:nvPr/>
            </p:nvGrpSpPr>
            <p:grpSpPr>
              <a:xfrm>
                <a:off x="8219037" y="2478357"/>
                <a:ext cx="658538" cy="658538"/>
                <a:chOff x="7502898" y="2478357"/>
                <a:chExt cx="658538" cy="658538"/>
              </a:xfrm>
            </p:grpSpPr>
            <p:sp>
              <p:nvSpPr>
                <p:cNvPr id="62" name="ís1ïḓé">
                  <a:extLst>
                    <a:ext uri="{FF2B5EF4-FFF2-40B4-BE49-F238E27FC236}">
                      <a16:creationId xmlns="" xmlns:a16="http://schemas.microsoft.com/office/drawing/2014/main" id="{769B1906-4713-443A-BD4C-831827530D82}"/>
                    </a:ext>
                  </a:extLst>
                </p:cNvPr>
                <p:cNvSpPr/>
                <p:nvPr/>
              </p:nvSpPr>
              <p:spPr>
                <a:xfrm>
                  <a:off x="7502898" y="2478357"/>
                  <a:ext cx="658538" cy="658538"/>
                </a:xfrm>
                <a:prstGeom prst="ellipse">
                  <a:avLst/>
                </a:prstGeom>
                <a:solidFill>
                  <a:schemeClr val="bg1">
                    <a:lumMod val="95000"/>
                  </a:schemeClr>
                </a:solidFill>
                <a:ln w="57150">
                  <a:solidFill>
                    <a:schemeClr val="bg1"/>
                  </a:solidFill>
                  <a:miter lim="400000"/>
                </a:ln>
              </p:spPr>
              <p:txBody>
                <a:bodyPr lIns="19050" tIns="19050" rIns="19050" bIns="19050" anchor="ctr"/>
                <a:lstStyle/>
                <a:p>
                  <a:endParaRPr sz="2000"/>
                </a:p>
              </p:txBody>
            </p:sp>
            <p:sp>
              <p:nvSpPr>
                <p:cNvPr id="63" name="íşliďe">
                  <a:extLst>
                    <a:ext uri="{FF2B5EF4-FFF2-40B4-BE49-F238E27FC236}">
                      <a16:creationId xmlns="" xmlns:a16="http://schemas.microsoft.com/office/drawing/2014/main" id="{75DD92ED-26BB-4A9F-9216-EC57626E8BE4}"/>
                    </a:ext>
                  </a:extLst>
                </p:cNvPr>
                <p:cNvSpPr/>
                <p:nvPr/>
              </p:nvSpPr>
              <p:spPr bwMode="auto">
                <a:xfrm>
                  <a:off x="7790788" y="2686780"/>
                  <a:ext cx="242144" cy="241692"/>
                </a:xfrm>
                <a:custGeom>
                  <a:avLst/>
                  <a:gdLst>
                    <a:gd name="connsiteX0" fmla="*/ 290910 w 605702"/>
                    <a:gd name="connsiteY0" fmla="*/ 156336 h 604568"/>
                    <a:gd name="connsiteX1" fmla="*/ 335849 w 605702"/>
                    <a:gd name="connsiteY1" fmla="*/ 164992 h 604568"/>
                    <a:gd name="connsiteX2" fmla="*/ 288310 w 605702"/>
                    <a:gd name="connsiteY2" fmla="*/ 212456 h 604568"/>
                    <a:gd name="connsiteX3" fmla="*/ 203632 w 605702"/>
                    <a:gd name="connsiteY3" fmla="*/ 244717 h 604568"/>
                    <a:gd name="connsiteX4" fmla="*/ 203632 w 605702"/>
                    <a:gd name="connsiteY4" fmla="*/ 401388 h 604568"/>
                    <a:gd name="connsiteX5" fmla="*/ 360547 w 605702"/>
                    <a:gd name="connsiteY5" fmla="*/ 401388 h 604568"/>
                    <a:gd name="connsiteX6" fmla="*/ 392859 w 605702"/>
                    <a:gd name="connsiteY6" fmla="*/ 316749 h 604568"/>
                    <a:gd name="connsiteX7" fmla="*/ 440397 w 605702"/>
                    <a:gd name="connsiteY7" fmla="*/ 269284 h 604568"/>
                    <a:gd name="connsiteX8" fmla="*/ 400287 w 605702"/>
                    <a:gd name="connsiteY8" fmla="*/ 441065 h 604568"/>
                    <a:gd name="connsiteX9" fmla="*/ 163892 w 605702"/>
                    <a:gd name="connsiteY9" fmla="*/ 441065 h 604568"/>
                    <a:gd name="connsiteX10" fmla="*/ 163892 w 605702"/>
                    <a:gd name="connsiteY10" fmla="*/ 205040 h 604568"/>
                    <a:gd name="connsiteX11" fmla="*/ 290910 w 605702"/>
                    <a:gd name="connsiteY11" fmla="*/ 156336 h 604568"/>
                    <a:gd name="connsiteX12" fmla="*/ 246542 w 605702"/>
                    <a:gd name="connsiteY12" fmla="*/ 43775 h 604568"/>
                    <a:gd name="connsiteX13" fmla="*/ 422196 w 605702"/>
                    <a:gd name="connsiteY13" fmla="*/ 78723 h 604568"/>
                    <a:gd name="connsiteX14" fmla="*/ 376794 w 605702"/>
                    <a:gd name="connsiteY14" fmla="*/ 124054 h 604568"/>
                    <a:gd name="connsiteX15" fmla="*/ 126109 w 605702"/>
                    <a:gd name="connsiteY15" fmla="*/ 167345 h 604568"/>
                    <a:gd name="connsiteX16" fmla="*/ 126109 w 605702"/>
                    <a:gd name="connsiteY16" fmla="*/ 478820 h 604568"/>
                    <a:gd name="connsiteX17" fmla="*/ 438073 w 605702"/>
                    <a:gd name="connsiteY17" fmla="*/ 478820 h 604568"/>
                    <a:gd name="connsiteX18" fmla="*/ 481432 w 605702"/>
                    <a:gd name="connsiteY18" fmla="*/ 228527 h 604568"/>
                    <a:gd name="connsiteX19" fmla="*/ 526741 w 605702"/>
                    <a:gd name="connsiteY19" fmla="*/ 183011 h 604568"/>
                    <a:gd name="connsiteX20" fmla="*/ 481432 w 605702"/>
                    <a:gd name="connsiteY20" fmla="*/ 522111 h 604568"/>
                    <a:gd name="connsiteX21" fmla="*/ 82657 w 605702"/>
                    <a:gd name="connsiteY21" fmla="*/ 522111 h 604568"/>
                    <a:gd name="connsiteX22" fmla="*/ 82657 w 605702"/>
                    <a:gd name="connsiteY22" fmla="*/ 123961 h 604568"/>
                    <a:gd name="connsiteX23" fmla="*/ 246542 w 605702"/>
                    <a:gd name="connsiteY23" fmla="*/ 43775 h 604568"/>
                    <a:gd name="connsiteX24" fmla="*/ 536061 w 605702"/>
                    <a:gd name="connsiteY24" fmla="*/ 0 h 604568"/>
                    <a:gd name="connsiteX25" fmla="*/ 544232 w 605702"/>
                    <a:gd name="connsiteY25" fmla="*/ 61368 h 604568"/>
                    <a:gd name="connsiteX26" fmla="*/ 605702 w 605702"/>
                    <a:gd name="connsiteY26" fmla="*/ 69526 h 604568"/>
                    <a:gd name="connsiteX27" fmla="*/ 524361 w 605702"/>
                    <a:gd name="connsiteY27" fmla="*/ 150732 h 604568"/>
                    <a:gd name="connsiteX28" fmla="*/ 498361 w 605702"/>
                    <a:gd name="connsiteY28" fmla="*/ 147302 h 604568"/>
                    <a:gd name="connsiteX29" fmla="*/ 337721 w 605702"/>
                    <a:gd name="connsiteY29" fmla="*/ 307767 h 604568"/>
                    <a:gd name="connsiteX30" fmla="*/ 339764 w 605702"/>
                    <a:gd name="connsiteY30" fmla="*/ 323063 h 604568"/>
                    <a:gd name="connsiteX31" fmla="*/ 282101 w 605702"/>
                    <a:gd name="connsiteY31" fmla="*/ 380630 h 604568"/>
                    <a:gd name="connsiteX32" fmla="*/ 224437 w 605702"/>
                    <a:gd name="connsiteY32" fmla="*/ 323063 h 604568"/>
                    <a:gd name="connsiteX33" fmla="*/ 282101 w 605702"/>
                    <a:gd name="connsiteY33" fmla="*/ 265495 h 604568"/>
                    <a:gd name="connsiteX34" fmla="*/ 297422 w 605702"/>
                    <a:gd name="connsiteY34" fmla="*/ 267535 h 604568"/>
                    <a:gd name="connsiteX35" fmla="*/ 458155 w 605702"/>
                    <a:gd name="connsiteY35" fmla="*/ 107162 h 604568"/>
                    <a:gd name="connsiteX36" fmla="*/ 454719 w 605702"/>
                    <a:gd name="connsiteY36" fmla="*/ 81206 h 6045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</a:cxnLst>
                  <a:rect l="l" t="t" r="r" b="b"/>
                  <a:pathLst>
                    <a:path w="605702" h="604568">
                      <a:moveTo>
                        <a:pt x="290910" y="156336"/>
                      </a:moveTo>
                      <a:cubicBezTo>
                        <a:pt x="306137" y="157147"/>
                        <a:pt x="321272" y="160032"/>
                        <a:pt x="335849" y="164992"/>
                      </a:cubicBezTo>
                      <a:lnTo>
                        <a:pt x="288310" y="212456"/>
                      </a:lnTo>
                      <a:cubicBezTo>
                        <a:pt x="257856" y="210695"/>
                        <a:pt x="226844" y="221449"/>
                        <a:pt x="203632" y="244717"/>
                      </a:cubicBezTo>
                      <a:cubicBezTo>
                        <a:pt x="160271" y="287918"/>
                        <a:pt x="160271" y="358187"/>
                        <a:pt x="203632" y="401388"/>
                      </a:cubicBezTo>
                      <a:cubicBezTo>
                        <a:pt x="246900" y="444680"/>
                        <a:pt x="317279" y="444680"/>
                        <a:pt x="360547" y="401388"/>
                      </a:cubicBezTo>
                      <a:cubicBezTo>
                        <a:pt x="383852" y="378211"/>
                        <a:pt x="394623" y="347156"/>
                        <a:pt x="392859" y="316749"/>
                      </a:cubicBezTo>
                      <a:lnTo>
                        <a:pt x="440397" y="269284"/>
                      </a:lnTo>
                      <a:cubicBezTo>
                        <a:pt x="460267" y="327595"/>
                        <a:pt x="446897" y="394620"/>
                        <a:pt x="400287" y="441065"/>
                      </a:cubicBezTo>
                      <a:cubicBezTo>
                        <a:pt x="335106" y="506236"/>
                        <a:pt x="229073" y="506236"/>
                        <a:pt x="163892" y="441065"/>
                      </a:cubicBezTo>
                      <a:cubicBezTo>
                        <a:pt x="98619" y="375987"/>
                        <a:pt x="98619" y="270118"/>
                        <a:pt x="163892" y="205040"/>
                      </a:cubicBezTo>
                      <a:cubicBezTo>
                        <a:pt x="198711" y="170137"/>
                        <a:pt x="245228" y="153902"/>
                        <a:pt x="290910" y="156336"/>
                      </a:cubicBezTo>
                      <a:close/>
                      <a:moveTo>
                        <a:pt x="246542" y="43775"/>
                      </a:moveTo>
                      <a:cubicBezTo>
                        <a:pt x="306463" y="36243"/>
                        <a:pt x="368345" y="47900"/>
                        <a:pt x="422196" y="78723"/>
                      </a:cubicBezTo>
                      <a:lnTo>
                        <a:pt x="376794" y="124054"/>
                      </a:lnTo>
                      <a:cubicBezTo>
                        <a:pt x="294811" y="85305"/>
                        <a:pt x="193980" y="99581"/>
                        <a:pt x="126109" y="167345"/>
                      </a:cubicBezTo>
                      <a:cubicBezTo>
                        <a:pt x="39948" y="253371"/>
                        <a:pt x="39948" y="392793"/>
                        <a:pt x="126109" y="478820"/>
                      </a:cubicBezTo>
                      <a:cubicBezTo>
                        <a:pt x="212271" y="564846"/>
                        <a:pt x="351912" y="564846"/>
                        <a:pt x="438073" y="478820"/>
                      </a:cubicBezTo>
                      <a:cubicBezTo>
                        <a:pt x="505944" y="411055"/>
                        <a:pt x="520428" y="310382"/>
                        <a:pt x="481432" y="228527"/>
                      </a:cubicBezTo>
                      <a:lnTo>
                        <a:pt x="526741" y="183011"/>
                      </a:lnTo>
                      <a:cubicBezTo>
                        <a:pt x="588484" y="290544"/>
                        <a:pt x="573350" y="430244"/>
                        <a:pt x="481432" y="522111"/>
                      </a:cubicBezTo>
                      <a:cubicBezTo>
                        <a:pt x="371316" y="632054"/>
                        <a:pt x="192866" y="632054"/>
                        <a:pt x="82657" y="522111"/>
                      </a:cubicBezTo>
                      <a:cubicBezTo>
                        <a:pt x="-27552" y="412168"/>
                        <a:pt x="-27552" y="233997"/>
                        <a:pt x="82657" y="123961"/>
                      </a:cubicBezTo>
                      <a:cubicBezTo>
                        <a:pt x="128662" y="78028"/>
                        <a:pt x="186622" y="51307"/>
                        <a:pt x="246542" y="43775"/>
                      </a:cubicBezTo>
                      <a:close/>
                      <a:moveTo>
                        <a:pt x="536061" y="0"/>
                      </a:moveTo>
                      <a:lnTo>
                        <a:pt x="544232" y="61368"/>
                      </a:lnTo>
                      <a:lnTo>
                        <a:pt x="605702" y="69526"/>
                      </a:lnTo>
                      <a:lnTo>
                        <a:pt x="524361" y="150732"/>
                      </a:lnTo>
                      <a:lnTo>
                        <a:pt x="498361" y="147302"/>
                      </a:lnTo>
                      <a:lnTo>
                        <a:pt x="337721" y="307767"/>
                      </a:lnTo>
                      <a:cubicBezTo>
                        <a:pt x="339021" y="312588"/>
                        <a:pt x="339764" y="317779"/>
                        <a:pt x="339764" y="323063"/>
                      </a:cubicBezTo>
                      <a:cubicBezTo>
                        <a:pt x="339764" y="354859"/>
                        <a:pt x="313950" y="380630"/>
                        <a:pt x="282101" y="380630"/>
                      </a:cubicBezTo>
                      <a:cubicBezTo>
                        <a:pt x="250251" y="380630"/>
                        <a:pt x="224437" y="354859"/>
                        <a:pt x="224437" y="323063"/>
                      </a:cubicBezTo>
                      <a:cubicBezTo>
                        <a:pt x="224437" y="291266"/>
                        <a:pt x="250251" y="265495"/>
                        <a:pt x="282101" y="265495"/>
                      </a:cubicBezTo>
                      <a:cubicBezTo>
                        <a:pt x="287393" y="265495"/>
                        <a:pt x="292500" y="266237"/>
                        <a:pt x="297422" y="267535"/>
                      </a:cubicBezTo>
                      <a:lnTo>
                        <a:pt x="458155" y="107162"/>
                      </a:lnTo>
                      <a:lnTo>
                        <a:pt x="454719" y="81206"/>
                      </a:lnTo>
                      <a:close/>
                    </a:path>
                  </a:pathLst>
                </a:custGeom>
                <a:solidFill>
                  <a:schemeClr val="tx1">
                    <a:lumMod val="50000"/>
                    <a:lumOff val="50000"/>
                  </a:schemeClr>
                </a:solidFill>
                <a:ln>
                  <a:noFill/>
                </a:ln>
              </p:spPr>
              <p:txBody>
                <a:bodyPr wrap="square" lIns="91440" tIns="45720" rIns="91440" bIns="4572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endParaRPr lang="zh-CN" altLang="en-US"/>
                </a:p>
              </p:txBody>
            </p:sp>
          </p:grpSp>
          <p:grpSp>
            <p:nvGrpSpPr>
              <p:cNvPr id="53" name="iSľidé">
                <a:extLst>
                  <a:ext uri="{FF2B5EF4-FFF2-40B4-BE49-F238E27FC236}">
                    <a16:creationId xmlns="" xmlns:a16="http://schemas.microsoft.com/office/drawing/2014/main" id="{F14BFDBA-8EDE-4475-8E78-24D13633E280}"/>
                  </a:ext>
                </a:extLst>
              </p:cNvPr>
              <p:cNvGrpSpPr/>
              <p:nvPr/>
            </p:nvGrpSpPr>
            <p:grpSpPr>
              <a:xfrm>
                <a:off x="6469482" y="2476906"/>
                <a:ext cx="661440" cy="661440"/>
                <a:chOff x="6469482" y="2476906"/>
                <a:chExt cx="661440" cy="661440"/>
              </a:xfrm>
            </p:grpSpPr>
            <p:sp>
              <p:nvSpPr>
                <p:cNvPr id="60" name="ïṧľîdè">
                  <a:extLst>
                    <a:ext uri="{FF2B5EF4-FFF2-40B4-BE49-F238E27FC236}">
                      <a16:creationId xmlns="" xmlns:a16="http://schemas.microsoft.com/office/drawing/2014/main" id="{0643BFB9-A068-4763-9596-79ED424DF947}"/>
                    </a:ext>
                  </a:extLst>
                </p:cNvPr>
                <p:cNvSpPr/>
                <p:nvPr/>
              </p:nvSpPr>
              <p:spPr>
                <a:xfrm>
                  <a:off x="6469482" y="2476906"/>
                  <a:ext cx="661440" cy="661440"/>
                </a:xfrm>
                <a:prstGeom prst="ellipse">
                  <a:avLst/>
                </a:prstGeom>
                <a:solidFill>
                  <a:schemeClr val="bg1">
                    <a:lumMod val="95000"/>
                  </a:schemeClr>
                </a:solidFill>
                <a:ln w="57150">
                  <a:solidFill>
                    <a:schemeClr val="bg1"/>
                  </a:solidFill>
                  <a:miter lim="400000"/>
                </a:ln>
              </p:spPr>
              <p:txBody>
                <a:bodyPr lIns="19050" tIns="19050" rIns="19050" bIns="19050" anchor="ctr"/>
                <a:lstStyle/>
                <a:p>
                  <a:endParaRPr sz="2000"/>
                </a:p>
              </p:txBody>
            </p:sp>
            <p:sp>
              <p:nvSpPr>
                <p:cNvPr id="61" name="ïšḷïḍe">
                  <a:extLst>
                    <a:ext uri="{FF2B5EF4-FFF2-40B4-BE49-F238E27FC236}">
                      <a16:creationId xmlns="" xmlns:a16="http://schemas.microsoft.com/office/drawing/2014/main" id="{A94BDB54-3CA7-4ECD-9B19-C869F43FAC32}"/>
                    </a:ext>
                  </a:extLst>
                </p:cNvPr>
                <p:cNvSpPr/>
                <p:nvPr/>
              </p:nvSpPr>
              <p:spPr bwMode="auto">
                <a:xfrm>
                  <a:off x="6601698" y="2692312"/>
                  <a:ext cx="239731" cy="230627"/>
                </a:xfrm>
                <a:custGeom>
                  <a:avLst/>
                  <a:gdLst>
                    <a:gd name="connsiteX0" fmla="*/ 195114 w 608814"/>
                    <a:gd name="connsiteY0" fmla="*/ 351627 h 585693"/>
                    <a:gd name="connsiteX1" fmla="*/ 258290 w 608814"/>
                    <a:gd name="connsiteY1" fmla="*/ 351627 h 585693"/>
                    <a:gd name="connsiteX2" fmla="*/ 282731 w 608814"/>
                    <a:gd name="connsiteY2" fmla="*/ 376018 h 585693"/>
                    <a:gd name="connsiteX3" fmla="*/ 282731 w 608814"/>
                    <a:gd name="connsiteY3" fmla="*/ 561210 h 585693"/>
                    <a:gd name="connsiteX4" fmla="*/ 258290 w 608814"/>
                    <a:gd name="connsiteY4" fmla="*/ 585693 h 585693"/>
                    <a:gd name="connsiteX5" fmla="*/ 195114 w 608814"/>
                    <a:gd name="connsiteY5" fmla="*/ 585693 h 585693"/>
                    <a:gd name="connsiteX6" fmla="*/ 170673 w 608814"/>
                    <a:gd name="connsiteY6" fmla="*/ 561210 h 585693"/>
                    <a:gd name="connsiteX7" fmla="*/ 170673 w 608814"/>
                    <a:gd name="connsiteY7" fmla="*/ 376018 h 585693"/>
                    <a:gd name="connsiteX8" fmla="*/ 195114 w 608814"/>
                    <a:gd name="connsiteY8" fmla="*/ 351627 h 585693"/>
                    <a:gd name="connsiteX9" fmla="*/ 358100 w 608814"/>
                    <a:gd name="connsiteY9" fmla="*/ 249872 h 585693"/>
                    <a:gd name="connsiteX10" fmla="*/ 421316 w 608814"/>
                    <a:gd name="connsiteY10" fmla="*/ 249872 h 585693"/>
                    <a:gd name="connsiteX11" fmla="*/ 445737 w 608814"/>
                    <a:gd name="connsiteY11" fmla="*/ 274267 h 585693"/>
                    <a:gd name="connsiteX12" fmla="*/ 445737 w 608814"/>
                    <a:gd name="connsiteY12" fmla="*/ 561206 h 585693"/>
                    <a:gd name="connsiteX13" fmla="*/ 421316 w 608814"/>
                    <a:gd name="connsiteY13" fmla="*/ 585693 h 585693"/>
                    <a:gd name="connsiteX14" fmla="*/ 358100 w 608814"/>
                    <a:gd name="connsiteY14" fmla="*/ 585693 h 585693"/>
                    <a:gd name="connsiteX15" fmla="*/ 333679 w 608814"/>
                    <a:gd name="connsiteY15" fmla="*/ 561206 h 585693"/>
                    <a:gd name="connsiteX16" fmla="*/ 333679 w 608814"/>
                    <a:gd name="connsiteY16" fmla="*/ 274267 h 585693"/>
                    <a:gd name="connsiteX17" fmla="*/ 358100 w 608814"/>
                    <a:gd name="connsiteY17" fmla="*/ 249872 h 585693"/>
                    <a:gd name="connsiteX18" fmla="*/ 140260 w 608814"/>
                    <a:gd name="connsiteY18" fmla="*/ 224680 h 585693"/>
                    <a:gd name="connsiteX19" fmla="*/ 191844 w 608814"/>
                    <a:gd name="connsiteY19" fmla="*/ 276122 h 585693"/>
                    <a:gd name="connsiteX20" fmla="*/ 140260 w 608814"/>
                    <a:gd name="connsiteY20" fmla="*/ 327564 h 585693"/>
                    <a:gd name="connsiteX21" fmla="*/ 88676 w 608814"/>
                    <a:gd name="connsiteY21" fmla="*/ 276122 h 585693"/>
                    <a:gd name="connsiteX22" fmla="*/ 140260 w 608814"/>
                    <a:gd name="connsiteY22" fmla="*/ 224680 h 585693"/>
                    <a:gd name="connsiteX23" fmla="*/ 521177 w 608814"/>
                    <a:gd name="connsiteY23" fmla="*/ 148117 h 585693"/>
                    <a:gd name="connsiteX24" fmla="*/ 584301 w 608814"/>
                    <a:gd name="connsiteY24" fmla="*/ 148117 h 585693"/>
                    <a:gd name="connsiteX25" fmla="*/ 608814 w 608814"/>
                    <a:gd name="connsiteY25" fmla="*/ 172601 h 585693"/>
                    <a:gd name="connsiteX26" fmla="*/ 608814 w 608814"/>
                    <a:gd name="connsiteY26" fmla="*/ 561209 h 585693"/>
                    <a:gd name="connsiteX27" fmla="*/ 584301 w 608814"/>
                    <a:gd name="connsiteY27" fmla="*/ 585693 h 585693"/>
                    <a:gd name="connsiteX28" fmla="*/ 521177 w 608814"/>
                    <a:gd name="connsiteY28" fmla="*/ 585693 h 585693"/>
                    <a:gd name="connsiteX29" fmla="*/ 496756 w 608814"/>
                    <a:gd name="connsiteY29" fmla="*/ 561209 h 585693"/>
                    <a:gd name="connsiteX30" fmla="*/ 496756 w 608814"/>
                    <a:gd name="connsiteY30" fmla="*/ 172601 h 585693"/>
                    <a:gd name="connsiteX31" fmla="*/ 521177 w 608814"/>
                    <a:gd name="connsiteY31" fmla="*/ 148117 h 585693"/>
                    <a:gd name="connsiteX32" fmla="*/ 116229 w 608814"/>
                    <a:gd name="connsiteY32" fmla="*/ 131322 h 585693"/>
                    <a:gd name="connsiteX33" fmla="*/ 164246 w 608814"/>
                    <a:gd name="connsiteY33" fmla="*/ 131322 h 585693"/>
                    <a:gd name="connsiteX34" fmla="*/ 184061 w 608814"/>
                    <a:gd name="connsiteY34" fmla="*/ 151113 h 585693"/>
                    <a:gd name="connsiteX35" fmla="*/ 184061 w 608814"/>
                    <a:gd name="connsiteY35" fmla="*/ 171457 h 585693"/>
                    <a:gd name="connsiteX36" fmla="*/ 208669 w 608814"/>
                    <a:gd name="connsiteY36" fmla="*/ 186094 h 585693"/>
                    <a:gd name="connsiteX37" fmla="*/ 226641 w 608814"/>
                    <a:gd name="connsiteY37" fmla="*/ 175692 h 585693"/>
                    <a:gd name="connsiteX38" fmla="*/ 253737 w 608814"/>
                    <a:gd name="connsiteY38" fmla="*/ 182964 h 585693"/>
                    <a:gd name="connsiteX39" fmla="*/ 277792 w 608814"/>
                    <a:gd name="connsiteY39" fmla="*/ 224572 h 585693"/>
                    <a:gd name="connsiteX40" fmla="*/ 279727 w 608814"/>
                    <a:gd name="connsiteY40" fmla="*/ 239577 h 585693"/>
                    <a:gd name="connsiteX41" fmla="*/ 270511 w 608814"/>
                    <a:gd name="connsiteY41" fmla="*/ 251544 h 585693"/>
                    <a:gd name="connsiteX42" fmla="*/ 252355 w 608814"/>
                    <a:gd name="connsiteY42" fmla="*/ 262038 h 585693"/>
                    <a:gd name="connsiteX43" fmla="*/ 253829 w 608814"/>
                    <a:gd name="connsiteY43" fmla="*/ 276122 h 585693"/>
                    <a:gd name="connsiteX44" fmla="*/ 252355 w 608814"/>
                    <a:gd name="connsiteY44" fmla="*/ 290206 h 585693"/>
                    <a:gd name="connsiteX45" fmla="*/ 270511 w 608814"/>
                    <a:gd name="connsiteY45" fmla="*/ 300700 h 585693"/>
                    <a:gd name="connsiteX46" fmla="*/ 278714 w 608814"/>
                    <a:gd name="connsiteY46" fmla="*/ 325094 h 585693"/>
                    <a:gd name="connsiteX47" fmla="*/ 258253 w 608814"/>
                    <a:gd name="connsiteY47" fmla="*/ 321136 h 585693"/>
                    <a:gd name="connsiteX48" fmla="*/ 195858 w 608814"/>
                    <a:gd name="connsiteY48" fmla="*/ 321136 h 585693"/>
                    <a:gd name="connsiteX49" fmla="*/ 212171 w 608814"/>
                    <a:gd name="connsiteY49" fmla="*/ 276122 h 585693"/>
                    <a:gd name="connsiteX50" fmla="*/ 140191 w 608814"/>
                    <a:gd name="connsiteY50" fmla="*/ 204320 h 585693"/>
                    <a:gd name="connsiteX51" fmla="*/ 68304 w 608814"/>
                    <a:gd name="connsiteY51" fmla="*/ 276122 h 585693"/>
                    <a:gd name="connsiteX52" fmla="*/ 140191 w 608814"/>
                    <a:gd name="connsiteY52" fmla="*/ 348016 h 585693"/>
                    <a:gd name="connsiteX53" fmla="*/ 148486 w 608814"/>
                    <a:gd name="connsiteY53" fmla="*/ 347095 h 585693"/>
                    <a:gd name="connsiteX54" fmla="*/ 140099 w 608814"/>
                    <a:gd name="connsiteY54" fmla="*/ 376000 h 585693"/>
                    <a:gd name="connsiteX55" fmla="*/ 140099 w 608814"/>
                    <a:gd name="connsiteY55" fmla="*/ 420922 h 585693"/>
                    <a:gd name="connsiteX56" fmla="*/ 116229 w 608814"/>
                    <a:gd name="connsiteY56" fmla="*/ 420922 h 585693"/>
                    <a:gd name="connsiteX57" fmla="*/ 96413 w 608814"/>
                    <a:gd name="connsiteY57" fmla="*/ 401131 h 585693"/>
                    <a:gd name="connsiteX58" fmla="*/ 96413 w 608814"/>
                    <a:gd name="connsiteY58" fmla="*/ 380787 h 585693"/>
                    <a:gd name="connsiteX59" fmla="*/ 71806 w 608814"/>
                    <a:gd name="connsiteY59" fmla="*/ 366150 h 585693"/>
                    <a:gd name="connsiteX60" fmla="*/ 53742 w 608814"/>
                    <a:gd name="connsiteY60" fmla="*/ 376552 h 585693"/>
                    <a:gd name="connsiteX61" fmla="*/ 38719 w 608814"/>
                    <a:gd name="connsiteY61" fmla="*/ 378577 h 585693"/>
                    <a:gd name="connsiteX62" fmla="*/ 26738 w 608814"/>
                    <a:gd name="connsiteY62" fmla="*/ 369372 h 585693"/>
                    <a:gd name="connsiteX63" fmla="*/ 2683 w 608814"/>
                    <a:gd name="connsiteY63" fmla="*/ 327764 h 585693"/>
                    <a:gd name="connsiteX64" fmla="*/ 9872 w 608814"/>
                    <a:gd name="connsiteY64" fmla="*/ 300700 h 585693"/>
                    <a:gd name="connsiteX65" fmla="*/ 28120 w 608814"/>
                    <a:gd name="connsiteY65" fmla="*/ 290206 h 585693"/>
                    <a:gd name="connsiteX66" fmla="*/ 26645 w 608814"/>
                    <a:gd name="connsiteY66" fmla="*/ 276122 h 585693"/>
                    <a:gd name="connsiteX67" fmla="*/ 28120 w 608814"/>
                    <a:gd name="connsiteY67" fmla="*/ 262038 h 585693"/>
                    <a:gd name="connsiteX68" fmla="*/ 9872 w 608814"/>
                    <a:gd name="connsiteY68" fmla="*/ 251544 h 585693"/>
                    <a:gd name="connsiteX69" fmla="*/ 2683 w 608814"/>
                    <a:gd name="connsiteY69" fmla="*/ 224572 h 585693"/>
                    <a:gd name="connsiteX70" fmla="*/ 26738 w 608814"/>
                    <a:gd name="connsiteY70" fmla="*/ 182964 h 585693"/>
                    <a:gd name="connsiteX71" fmla="*/ 38719 w 608814"/>
                    <a:gd name="connsiteY71" fmla="*/ 173759 h 585693"/>
                    <a:gd name="connsiteX72" fmla="*/ 53742 w 608814"/>
                    <a:gd name="connsiteY72" fmla="*/ 175692 h 585693"/>
                    <a:gd name="connsiteX73" fmla="*/ 71806 w 608814"/>
                    <a:gd name="connsiteY73" fmla="*/ 186094 h 585693"/>
                    <a:gd name="connsiteX74" fmla="*/ 96413 w 608814"/>
                    <a:gd name="connsiteY74" fmla="*/ 171457 h 585693"/>
                    <a:gd name="connsiteX75" fmla="*/ 96413 w 608814"/>
                    <a:gd name="connsiteY75" fmla="*/ 151113 h 585693"/>
                    <a:gd name="connsiteX76" fmla="*/ 116229 w 608814"/>
                    <a:gd name="connsiteY76" fmla="*/ 131322 h 585693"/>
                    <a:gd name="connsiteX77" fmla="*/ 445756 w 608814"/>
                    <a:gd name="connsiteY77" fmla="*/ 83476 h 585693"/>
                    <a:gd name="connsiteX78" fmla="*/ 414140 w 608814"/>
                    <a:gd name="connsiteY78" fmla="*/ 115044 h 585693"/>
                    <a:gd name="connsiteX79" fmla="*/ 445756 w 608814"/>
                    <a:gd name="connsiteY79" fmla="*/ 146520 h 585693"/>
                    <a:gd name="connsiteX80" fmla="*/ 477371 w 608814"/>
                    <a:gd name="connsiteY80" fmla="*/ 115044 h 585693"/>
                    <a:gd name="connsiteX81" fmla="*/ 445756 w 608814"/>
                    <a:gd name="connsiteY81" fmla="*/ 83476 h 585693"/>
                    <a:gd name="connsiteX82" fmla="*/ 426676 w 608814"/>
                    <a:gd name="connsiteY82" fmla="*/ 0 h 585693"/>
                    <a:gd name="connsiteX83" fmla="*/ 464835 w 608814"/>
                    <a:gd name="connsiteY83" fmla="*/ 0 h 585693"/>
                    <a:gd name="connsiteX84" fmla="*/ 480597 w 608814"/>
                    <a:gd name="connsiteY84" fmla="*/ 15738 h 585693"/>
                    <a:gd name="connsiteX85" fmla="*/ 480597 w 608814"/>
                    <a:gd name="connsiteY85" fmla="*/ 31936 h 585693"/>
                    <a:gd name="connsiteX86" fmla="*/ 500138 w 608814"/>
                    <a:gd name="connsiteY86" fmla="*/ 43533 h 585693"/>
                    <a:gd name="connsiteX87" fmla="*/ 514425 w 608814"/>
                    <a:gd name="connsiteY87" fmla="*/ 35249 h 585693"/>
                    <a:gd name="connsiteX88" fmla="*/ 535901 w 608814"/>
                    <a:gd name="connsiteY88" fmla="*/ 40956 h 585693"/>
                    <a:gd name="connsiteX89" fmla="*/ 554981 w 608814"/>
                    <a:gd name="connsiteY89" fmla="*/ 73996 h 585693"/>
                    <a:gd name="connsiteX90" fmla="*/ 556640 w 608814"/>
                    <a:gd name="connsiteY90" fmla="*/ 85961 h 585693"/>
                    <a:gd name="connsiteX91" fmla="*/ 549266 w 608814"/>
                    <a:gd name="connsiteY91" fmla="*/ 95440 h 585693"/>
                    <a:gd name="connsiteX92" fmla="*/ 534887 w 608814"/>
                    <a:gd name="connsiteY92" fmla="*/ 103815 h 585693"/>
                    <a:gd name="connsiteX93" fmla="*/ 535993 w 608814"/>
                    <a:gd name="connsiteY93" fmla="*/ 115044 h 585693"/>
                    <a:gd name="connsiteX94" fmla="*/ 535717 w 608814"/>
                    <a:gd name="connsiteY94" fmla="*/ 117621 h 585693"/>
                    <a:gd name="connsiteX95" fmla="*/ 521153 w 608814"/>
                    <a:gd name="connsiteY95" fmla="*/ 117621 h 585693"/>
                    <a:gd name="connsiteX96" fmla="*/ 466126 w 608814"/>
                    <a:gd name="connsiteY96" fmla="*/ 172565 h 585693"/>
                    <a:gd name="connsiteX97" fmla="*/ 466126 w 608814"/>
                    <a:gd name="connsiteY97" fmla="*/ 229719 h 585693"/>
                    <a:gd name="connsiteX98" fmla="*/ 466126 w 608814"/>
                    <a:gd name="connsiteY98" fmla="*/ 242604 h 585693"/>
                    <a:gd name="connsiteX99" fmla="*/ 453590 w 608814"/>
                    <a:gd name="connsiteY99" fmla="*/ 229995 h 585693"/>
                    <a:gd name="connsiteX100" fmla="*/ 421330 w 608814"/>
                    <a:gd name="connsiteY100" fmla="*/ 219319 h 585693"/>
                    <a:gd name="connsiteX101" fmla="*/ 411928 w 608814"/>
                    <a:gd name="connsiteY101" fmla="*/ 219319 h 585693"/>
                    <a:gd name="connsiteX102" fmla="*/ 410914 w 608814"/>
                    <a:gd name="connsiteY102" fmla="*/ 214257 h 585693"/>
                    <a:gd name="connsiteX103" fmla="*/ 410914 w 608814"/>
                    <a:gd name="connsiteY103" fmla="*/ 198059 h 585693"/>
                    <a:gd name="connsiteX104" fmla="*/ 391373 w 608814"/>
                    <a:gd name="connsiteY104" fmla="*/ 186463 h 585693"/>
                    <a:gd name="connsiteX105" fmla="*/ 377086 w 608814"/>
                    <a:gd name="connsiteY105" fmla="*/ 194746 h 585693"/>
                    <a:gd name="connsiteX106" fmla="*/ 365104 w 608814"/>
                    <a:gd name="connsiteY106" fmla="*/ 196310 h 585693"/>
                    <a:gd name="connsiteX107" fmla="*/ 355610 w 608814"/>
                    <a:gd name="connsiteY107" fmla="*/ 189040 h 585693"/>
                    <a:gd name="connsiteX108" fmla="*/ 336530 w 608814"/>
                    <a:gd name="connsiteY108" fmla="*/ 155999 h 585693"/>
                    <a:gd name="connsiteX109" fmla="*/ 342245 w 608814"/>
                    <a:gd name="connsiteY109" fmla="*/ 134463 h 585693"/>
                    <a:gd name="connsiteX110" fmla="*/ 356716 w 608814"/>
                    <a:gd name="connsiteY110" fmla="*/ 126180 h 585693"/>
                    <a:gd name="connsiteX111" fmla="*/ 355518 w 608814"/>
                    <a:gd name="connsiteY111" fmla="*/ 115044 h 585693"/>
                    <a:gd name="connsiteX112" fmla="*/ 356716 w 608814"/>
                    <a:gd name="connsiteY112" fmla="*/ 103815 h 585693"/>
                    <a:gd name="connsiteX113" fmla="*/ 342245 w 608814"/>
                    <a:gd name="connsiteY113" fmla="*/ 95440 h 585693"/>
                    <a:gd name="connsiteX114" fmla="*/ 336530 w 608814"/>
                    <a:gd name="connsiteY114" fmla="*/ 73996 h 585693"/>
                    <a:gd name="connsiteX115" fmla="*/ 355610 w 608814"/>
                    <a:gd name="connsiteY115" fmla="*/ 40956 h 585693"/>
                    <a:gd name="connsiteX116" fmla="*/ 365104 w 608814"/>
                    <a:gd name="connsiteY116" fmla="*/ 33685 h 585693"/>
                    <a:gd name="connsiteX117" fmla="*/ 377086 w 608814"/>
                    <a:gd name="connsiteY117" fmla="*/ 35249 h 585693"/>
                    <a:gd name="connsiteX118" fmla="*/ 391373 w 608814"/>
                    <a:gd name="connsiteY118" fmla="*/ 43533 h 585693"/>
                    <a:gd name="connsiteX119" fmla="*/ 410914 w 608814"/>
                    <a:gd name="connsiteY119" fmla="*/ 31936 h 585693"/>
                    <a:gd name="connsiteX120" fmla="*/ 410914 w 608814"/>
                    <a:gd name="connsiteY120" fmla="*/ 15738 h 585693"/>
                    <a:gd name="connsiteX121" fmla="*/ 426676 w 608814"/>
                    <a:gd name="connsiteY121" fmla="*/ 0 h 5856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</a:cxnLst>
                  <a:rect l="l" t="t" r="r" b="b"/>
                  <a:pathLst>
                    <a:path w="608814" h="585693">
                      <a:moveTo>
                        <a:pt x="195114" y="351627"/>
                      </a:moveTo>
                      <a:lnTo>
                        <a:pt x="258290" y="351627"/>
                      </a:lnTo>
                      <a:cubicBezTo>
                        <a:pt x="271848" y="351627"/>
                        <a:pt x="282731" y="362580"/>
                        <a:pt x="282731" y="376018"/>
                      </a:cubicBezTo>
                      <a:lnTo>
                        <a:pt x="282731" y="561210"/>
                      </a:lnTo>
                      <a:cubicBezTo>
                        <a:pt x="282731" y="574740"/>
                        <a:pt x="271848" y="585693"/>
                        <a:pt x="258290" y="585693"/>
                      </a:cubicBezTo>
                      <a:lnTo>
                        <a:pt x="195114" y="585693"/>
                      </a:lnTo>
                      <a:cubicBezTo>
                        <a:pt x="181556" y="585693"/>
                        <a:pt x="170673" y="574740"/>
                        <a:pt x="170673" y="561210"/>
                      </a:cubicBezTo>
                      <a:lnTo>
                        <a:pt x="170673" y="376018"/>
                      </a:lnTo>
                      <a:cubicBezTo>
                        <a:pt x="170673" y="362580"/>
                        <a:pt x="181556" y="351627"/>
                        <a:pt x="195114" y="351627"/>
                      </a:cubicBezTo>
                      <a:close/>
                      <a:moveTo>
                        <a:pt x="358100" y="249872"/>
                      </a:moveTo>
                      <a:lnTo>
                        <a:pt x="421316" y="249872"/>
                      </a:lnTo>
                      <a:cubicBezTo>
                        <a:pt x="434771" y="249872"/>
                        <a:pt x="445737" y="260735"/>
                        <a:pt x="445737" y="274267"/>
                      </a:cubicBezTo>
                      <a:lnTo>
                        <a:pt x="445737" y="561206"/>
                      </a:lnTo>
                      <a:cubicBezTo>
                        <a:pt x="445737" y="574738"/>
                        <a:pt x="434771" y="585693"/>
                        <a:pt x="421316" y="585693"/>
                      </a:cubicBezTo>
                      <a:lnTo>
                        <a:pt x="358100" y="585693"/>
                      </a:lnTo>
                      <a:cubicBezTo>
                        <a:pt x="344645" y="585693"/>
                        <a:pt x="333679" y="574738"/>
                        <a:pt x="333679" y="561206"/>
                      </a:cubicBezTo>
                      <a:lnTo>
                        <a:pt x="333679" y="274267"/>
                      </a:lnTo>
                      <a:cubicBezTo>
                        <a:pt x="333679" y="260735"/>
                        <a:pt x="344645" y="249872"/>
                        <a:pt x="358100" y="249872"/>
                      </a:cubicBezTo>
                      <a:close/>
                      <a:moveTo>
                        <a:pt x="140260" y="224680"/>
                      </a:moveTo>
                      <a:cubicBezTo>
                        <a:pt x="168749" y="224680"/>
                        <a:pt x="191844" y="247711"/>
                        <a:pt x="191844" y="276122"/>
                      </a:cubicBezTo>
                      <a:cubicBezTo>
                        <a:pt x="191844" y="304533"/>
                        <a:pt x="168749" y="327564"/>
                        <a:pt x="140260" y="327564"/>
                      </a:cubicBezTo>
                      <a:cubicBezTo>
                        <a:pt x="111771" y="327564"/>
                        <a:pt x="88676" y="304533"/>
                        <a:pt x="88676" y="276122"/>
                      </a:cubicBezTo>
                      <a:cubicBezTo>
                        <a:pt x="88676" y="247711"/>
                        <a:pt x="111771" y="224680"/>
                        <a:pt x="140260" y="224680"/>
                      </a:cubicBezTo>
                      <a:close/>
                      <a:moveTo>
                        <a:pt x="521177" y="148117"/>
                      </a:moveTo>
                      <a:lnTo>
                        <a:pt x="584301" y="148117"/>
                      </a:lnTo>
                      <a:cubicBezTo>
                        <a:pt x="597848" y="148117"/>
                        <a:pt x="608814" y="159070"/>
                        <a:pt x="608814" y="172601"/>
                      </a:cubicBezTo>
                      <a:lnTo>
                        <a:pt x="608814" y="561209"/>
                      </a:lnTo>
                      <a:cubicBezTo>
                        <a:pt x="608814" y="574740"/>
                        <a:pt x="597848" y="585693"/>
                        <a:pt x="584301" y="585693"/>
                      </a:cubicBezTo>
                      <a:lnTo>
                        <a:pt x="521177" y="585693"/>
                      </a:lnTo>
                      <a:cubicBezTo>
                        <a:pt x="507722" y="585693"/>
                        <a:pt x="496756" y="574740"/>
                        <a:pt x="496756" y="561209"/>
                      </a:cubicBezTo>
                      <a:lnTo>
                        <a:pt x="496756" y="172601"/>
                      </a:lnTo>
                      <a:cubicBezTo>
                        <a:pt x="496756" y="159070"/>
                        <a:pt x="507722" y="148117"/>
                        <a:pt x="521177" y="148117"/>
                      </a:cubicBezTo>
                      <a:close/>
                      <a:moveTo>
                        <a:pt x="116229" y="131322"/>
                      </a:moveTo>
                      <a:lnTo>
                        <a:pt x="164246" y="131322"/>
                      </a:lnTo>
                      <a:cubicBezTo>
                        <a:pt x="175214" y="131322"/>
                        <a:pt x="184061" y="140159"/>
                        <a:pt x="184061" y="151113"/>
                      </a:cubicBezTo>
                      <a:lnTo>
                        <a:pt x="184061" y="171457"/>
                      </a:lnTo>
                      <a:cubicBezTo>
                        <a:pt x="193001" y="175231"/>
                        <a:pt x="201019" y="180386"/>
                        <a:pt x="208669" y="186094"/>
                      </a:cubicBezTo>
                      <a:lnTo>
                        <a:pt x="226641" y="175692"/>
                      </a:lnTo>
                      <a:cubicBezTo>
                        <a:pt x="236134" y="170261"/>
                        <a:pt x="248300" y="173482"/>
                        <a:pt x="253737" y="182964"/>
                      </a:cubicBezTo>
                      <a:lnTo>
                        <a:pt x="277792" y="224572"/>
                      </a:lnTo>
                      <a:cubicBezTo>
                        <a:pt x="280465" y="229083"/>
                        <a:pt x="281110" y="234514"/>
                        <a:pt x="279727" y="239577"/>
                      </a:cubicBezTo>
                      <a:cubicBezTo>
                        <a:pt x="278437" y="244640"/>
                        <a:pt x="275119" y="248966"/>
                        <a:pt x="270511" y="251544"/>
                      </a:cubicBezTo>
                      <a:lnTo>
                        <a:pt x="252355" y="262038"/>
                      </a:lnTo>
                      <a:cubicBezTo>
                        <a:pt x="253000" y="266733"/>
                        <a:pt x="253829" y="271335"/>
                        <a:pt x="253829" y="276122"/>
                      </a:cubicBezTo>
                      <a:cubicBezTo>
                        <a:pt x="253829" y="281001"/>
                        <a:pt x="253000" y="285604"/>
                        <a:pt x="252355" y="290206"/>
                      </a:cubicBezTo>
                      <a:lnTo>
                        <a:pt x="270511" y="300700"/>
                      </a:lnTo>
                      <a:cubicBezTo>
                        <a:pt x="279174" y="305671"/>
                        <a:pt x="282308" y="316165"/>
                        <a:pt x="278714" y="325094"/>
                      </a:cubicBezTo>
                      <a:cubicBezTo>
                        <a:pt x="272354" y="322609"/>
                        <a:pt x="265442" y="321136"/>
                        <a:pt x="258253" y="321136"/>
                      </a:cubicBezTo>
                      <a:lnTo>
                        <a:pt x="195858" y="321136"/>
                      </a:lnTo>
                      <a:cubicBezTo>
                        <a:pt x="205904" y="308709"/>
                        <a:pt x="212171" y="293244"/>
                        <a:pt x="212171" y="276122"/>
                      </a:cubicBezTo>
                      <a:cubicBezTo>
                        <a:pt x="212171" y="236539"/>
                        <a:pt x="179914" y="204320"/>
                        <a:pt x="140191" y="204320"/>
                      </a:cubicBezTo>
                      <a:cubicBezTo>
                        <a:pt x="100561" y="204320"/>
                        <a:pt x="68304" y="236539"/>
                        <a:pt x="68304" y="276122"/>
                      </a:cubicBezTo>
                      <a:cubicBezTo>
                        <a:pt x="68304" y="315797"/>
                        <a:pt x="100561" y="348016"/>
                        <a:pt x="140191" y="348016"/>
                      </a:cubicBezTo>
                      <a:cubicBezTo>
                        <a:pt x="143048" y="348016"/>
                        <a:pt x="145721" y="347463"/>
                        <a:pt x="148486" y="347095"/>
                      </a:cubicBezTo>
                      <a:cubicBezTo>
                        <a:pt x="143233" y="355564"/>
                        <a:pt x="140099" y="365414"/>
                        <a:pt x="140099" y="376000"/>
                      </a:cubicBezTo>
                      <a:lnTo>
                        <a:pt x="140099" y="420922"/>
                      </a:lnTo>
                      <a:lnTo>
                        <a:pt x="116229" y="420922"/>
                      </a:lnTo>
                      <a:cubicBezTo>
                        <a:pt x="105261" y="420922"/>
                        <a:pt x="96413" y="412085"/>
                        <a:pt x="96413" y="401131"/>
                      </a:cubicBezTo>
                      <a:lnTo>
                        <a:pt x="96413" y="380787"/>
                      </a:lnTo>
                      <a:cubicBezTo>
                        <a:pt x="87474" y="377013"/>
                        <a:pt x="79455" y="371950"/>
                        <a:pt x="71806" y="366150"/>
                      </a:cubicBezTo>
                      <a:lnTo>
                        <a:pt x="53742" y="376552"/>
                      </a:lnTo>
                      <a:cubicBezTo>
                        <a:pt x="49226" y="379222"/>
                        <a:pt x="43788" y="379866"/>
                        <a:pt x="38719" y="378577"/>
                      </a:cubicBezTo>
                      <a:cubicBezTo>
                        <a:pt x="33650" y="377197"/>
                        <a:pt x="29318" y="373883"/>
                        <a:pt x="26738" y="369372"/>
                      </a:cubicBezTo>
                      <a:lnTo>
                        <a:pt x="2683" y="327764"/>
                      </a:lnTo>
                      <a:cubicBezTo>
                        <a:pt x="-2847" y="318282"/>
                        <a:pt x="471" y="306131"/>
                        <a:pt x="9872" y="300700"/>
                      </a:cubicBezTo>
                      <a:lnTo>
                        <a:pt x="28120" y="290206"/>
                      </a:lnTo>
                      <a:cubicBezTo>
                        <a:pt x="27475" y="285604"/>
                        <a:pt x="26645" y="281001"/>
                        <a:pt x="26645" y="276122"/>
                      </a:cubicBezTo>
                      <a:cubicBezTo>
                        <a:pt x="26645" y="271335"/>
                        <a:pt x="27475" y="266733"/>
                        <a:pt x="28120" y="262038"/>
                      </a:cubicBezTo>
                      <a:lnTo>
                        <a:pt x="9872" y="251544"/>
                      </a:lnTo>
                      <a:cubicBezTo>
                        <a:pt x="471" y="246113"/>
                        <a:pt x="-2847" y="233962"/>
                        <a:pt x="2683" y="224572"/>
                      </a:cubicBezTo>
                      <a:lnTo>
                        <a:pt x="26738" y="182964"/>
                      </a:lnTo>
                      <a:cubicBezTo>
                        <a:pt x="29318" y="178361"/>
                        <a:pt x="33650" y="175139"/>
                        <a:pt x="38719" y="173759"/>
                      </a:cubicBezTo>
                      <a:cubicBezTo>
                        <a:pt x="43788" y="172378"/>
                        <a:pt x="49226" y="173114"/>
                        <a:pt x="53742" y="175692"/>
                      </a:cubicBezTo>
                      <a:lnTo>
                        <a:pt x="71806" y="186094"/>
                      </a:lnTo>
                      <a:cubicBezTo>
                        <a:pt x="79455" y="180386"/>
                        <a:pt x="87474" y="175231"/>
                        <a:pt x="96413" y="171457"/>
                      </a:cubicBezTo>
                      <a:lnTo>
                        <a:pt x="96413" y="151113"/>
                      </a:lnTo>
                      <a:cubicBezTo>
                        <a:pt x="96413" y="140159"/>
                        <a:pt x="105261" y="131322"/>
                        <a:pt x="116229" y="131322"/>
                      </a:cubicBezTo>
                      <a:close/>
                      <a:moveTo>
                        <a:pt x="445756" y="83476"/>
                      </a:moveTo>
                      <a:cubicBezTo>
                        <a:pt x="428335" y="83476"/>
                        <a:pt x="414140" y="97557"/>
                        <a:pt x="414140" y="115044"/>
                      </a:cubicBezTo>
                      <a:cubicBezTo>
                        <a:pt x="414140" y="132438"/>
                        <a:pt x="428335" y="146520"/>
                        <a:pt x="445756" y="146520"/>
                      </a:cubicBezTo>
                      <a:cubicBezTo>
                        <a:pt x="463176" y="146520"/>
                        <a:pt x="477371" y="132438"/>
                        <a:pt x="477371" y="115044"/>
                      </a:cubicBezTo>
                      <a:cubicBezTo>
                        <a:pt x="477371" y="97557"/>
                        <a:pt x="463176" y="83476"/>
                        <a:pt x="445756" y="83476"/>
                      </a:cubicBezTo>
                      <a:close/>
                      <a:moveTo>
                        <a:pt x="426676" y="0"/>
                      </a:moveTo>
                      <a:lnTo>
                        <a:pt x="464835" y="0"/>
                      </a:lnTo>
                      <a:cubicBezTo>
                        <a:pt x="473500" y="0"/>
                        <a:pt x="480597" y="7087"/>
                        <a:pt x="480597" y="15738"/>
                      </a:cubicBezTo>
                      <a:lnTo>
                        <a:pt x="480597" y="31936"/>
                      </a:lnTo>
                      <a:cubicBezTo>
                        <a:pt x="487694" y="34881"/>
                        <a:pt x="494054" y="38931"/>
                        <a:pt x="500138" y="43533"/>
                      </a:cubicBezTo>
                      <a:lnTo>
                        <a:pt x="514425" y="35249"/>
                      </a:lnTo>
                      <a:cubicBezTo>
                        <a:pt x="521983" y="30924"/>
                        <a:pt x="531569" y="33501"/>
                        <a:pt x="535901" y="40956"/>
                      </a:cubicBezTo>
                      <a:lnTo>
                        <a:pt x="554981" y="73996"/>
                      </a:lnTo>
                      <a:cubicBezTo>
                        <a:pt x="557101" y="77585"/>
                        <a:pt x="557654" y="81911"/>
                        <a:pt x="556640" y="85961"/>
                      </a:cubicBezTo>
                      <a:cubicBezTo>
                        <a:pt x="555534" y="89918"/>
                        <a:pt x="552861" y="93415"/>
                        <a:pt x="549266" y="95440"/>
                      </a:cubicBezTo>
                      <a:lnTo>
                        <a:pt x="534887" y="103815"/>
                      </a:lnTo>
                      <a:cubicBezTo>
                        <a:pt x="535348" y="107497"/>
                        <a:pt x="535993" y="111178"/>
                        <a:pt x="535993" y="115044"/>
                      </a:cubicBezTo>
                      <a:cubicBezTo>
                        <a:pt x="535993" y="115872"/>
                        <a:pt x="535809" y="116700"/>
                        <a:pt x="535717" y="117621"/>
                      </a:cubicBezTo>
                      <a:lnTo>
                        <a:pt x="521153" y="117621"/>
                      </a:lnTo>
                      <a:cubicBezTo>
                        <a:pt x="490828" y="117621"/>
                        <a:pt x="466126" y="142286"/>
                        <a:pt x="466126" y="172565"/>
                      </a:cubicBezTo>
                      <a:lnTo>
                        <a:pt x="466126" y="229719"/>
                      </a:lnTo>
                      <a:lnTo>
                        <a:pt x="466126" y="242604"/>
                      </a:lnTo>
                      <a:cubicBezTo>
                        <a:pt x="462715" y="237726"/>
                        <a:pt x="458383" y="233493"/>
                        <a:pt x="453590" y="229995"/>
                      </a:cubicBezTo>
                      <a:cubicBezTo>
                        <a:pt x="444465" y="223369"/>
                        <a:pt x="433404" y="219319"/>
                        <a:pt x="421330" y="219319"/>
                      </a:cubicBezTo>
                      <a:lnTo>
                        <a:pt x="411928" y="219319"/>
                      </a:lnTo>
                      <a:cubicBezTo>
                        <a:pt x="411375" y="217755"/>
                        <a:pt x="410914" y="216098"/>
                        <a:pt x="410914" y="214257"/>
                      </a:cubicBezTo>
                      <a:lnTo>
                        <a:pt x="410914" y="198059"/>
                      </a:lnTo>
                      <a:cubicBezTo>
                        <a:pt x="403817" y="195114"/>
                        <a:pt x="397457" y="191064"/>
                        <a:pt x="391373" y="186463"/>
                      </a:cubicBezTo>
                      <a:lnTo>
                        <a:pt x="377086" y="194746"/>
                      </a:lnTo>
                      <a:cubicBezTo>
                        <a:pt x="373492" y="196863"/>
                        <a:pt x="369160" y="197415"/>
                        <a:pt x="365104" y="196310"/>
                      </a:cubicBezTo>
                      <a:cubicBezTo>
                        <a:pt x="361140" y="195206"/>
                        <a:pt x="357638" y="192629"/>
                        <a:pt x="355610" y="189040"/>
                      </a:cubicBezTo>
                      <a:lnTo>
                        <a:pt x="336530" y="155999"/>
                      </a:lnTo>
                      <a:cubicBezTo>
                        <a:pt x="332198" y="148452"/>
                        <a:pt x="334687" y="138881"/>
                        <a:pt x="342245" y="134463"/>
                      </a:cubicBezTo>
                      <a:lnTo>
                        <a:pt x="356716" y="126180"/>
                      </a:lnTo>
                      <a:cubicBezTo>
                        <a:pt x="356163" y="122498"/>
                        <a:pt x="355518" y="118817"/>
                        <a:pt x="355518" y="115044"/>
                      </a:cubicBezTo>
                      <a:cubicBezTo>
                        <a:pt x="355518" y="111178"/>
                        <a:pt x="356163" y="107497"/>
                        <a:pt x="356716" y="103815"/>
                      </a:cubicBezTo>
                      <a:lnTo>
                        <a:pt x="342245" y="95440"/>
                      </a:lnTo>
                      <a:cubicBezTo>
                        <a:pt x="334687" y="91115"/>
                        <a:pt x="332198" y="81543"/>
                        <a:pt x="336530" y="73996"/>
                      </a:cubicBezTo>
                      <a:lnTo>
                        <a:pt x="355610" y="40956"/>
                      </a:lnTo>
                      <a:cubicBezTo>
                        <a:pt x="357638" y="37366"/>
                        <a:pt x="361140" y="34789"/>
                        <a:pt x="365104" y="33685"/>
                      </a:cubicBezTo>
                      <a:cubicBezTo>
                        <a:pt x="369160" y="32580"/>
                        <a:pt x="373492" y="33133"/>
                        <a:pt x="377086" y="35249"/>
                      </a:cubicBezTo>
                      <a:lnTo>
                        <a:pt x="391373" y="43533"/>
                      </a:lnTo>
                      <a:cubicBezTo>
                        <a:pt x="397457" y="38931"/>
                        <a:pt x="403817" y="34881"/>
                        <a:pt x="410914" y="31936"/>
                      </a:cubicBezTo>
                      <a:lnTo>
                        <a:pt x="410914" y="15738"/>
                      </a:lnTo>
                      <a:cubicBezTo>
                        <a:pt x="410914" y="7087"/>
                        <a:pt x="418011" y="0"/>
                        <a:pt x="426676" y="0"/>
                      </a:cubicBezTo>
                      <a:close/>
                    </a:path>
                  </a:pathLst>
                </a:custGeom>
                <a:solidFill>
                  <a:schemeClr val="tx1">
                    <a:lumMod val="50000"/>
                    <a:lumOff val="50000"/>
                  </a:schemeClr>
                </a:solidFill>
                <a:ln>
                  <a:noFill/>
                </a:ln>
              </p:spPr>
            </p:sp>
          </p:grpSp>
          <p:grpSp>
            <p:nvGrpSpPr>
              <p:cNvPr id="54" name="iṣ1ïḓê">
                <a:extLst>
                  <a:ext uri="{FF2B5EF4-FFF2-40B4-BE49-F238E27FC236}">
                    <a16:creationId xmlns="" xmlns:a16="http://schemas.microsoft.com/office/drawing/2014/main" id="{C6A96F84-0855-49AB-A1C1-1A6C5E1D9A02}"/>
                  </a:ext>
                </a:extLst>
              </p:cNvPr>
              <p:cNvGrpSpPr/>
              <p:nvPr/>
            </p:nvGrpSpPr>
            <p:grpSpPr>
              <a:xfrm>
                <a:off x="6954758" y="2403474"/>
                <a:ext cx="720222" cy="808304"/>
                <a:chOff x="6954758" y="2403474"/>
                <a:chExt cx="720222" cy="808304"/>
              </a:xfrm>
            </p:grpSpPr>
            <p:sp>
              <p:nvSpPr>
                <p:cNvPr id="58" name="iṧľíḓé">
                  <a:extLst>
                    <a:ext uri="{FF2B5EF4-FFF2-40B4-BE49-F238E27FC236}">
                      <a16:creationId xmlns="" xmlns:a16="http://schemas.microsoft.com/office/drawing/2014/main" id="{D5BE7F83-4839-4D39-9102-BB327A99786C}"/>
                    </a:ext>
                  </a:extLst>
                </p:cNvPr>
                <p:cNvSpPr/>
                <p:nvPr/>
              </p:nvSpPr>
              <p:spPr>
                <a:xfrm>
                  <a:off x="6954758" y="2403474"/>
                  <a:ext cx="720222" cy="808304"/>
                </a:xfrm>
                <a:custGeom>
                  <a:avLst/>
                  <a:gdLst>
                    <a:gd name="connsiteX0" fmla="*/ 404152 w 720222"/>
                    <a:gd name="connsiteY0" fmla="*/ 0 h 808304"/>
                    <a:gd name="connsiteX1" fmla="*/ 689931 w 720222"/>
                    <a:gd name="connsiteY1" fmla="*/ 118373 h 808304"/>
                    <a:gd name="connsiteX2" fmla="*/ 720222 w 720222"/>
                    <a:gd name="connsiteY2" fmla="*/ 155087 h 808304"/>
                    <a:gd name="connsiteX3" fmla="*/ 701163 w 720222"/>
                    <a:gd name="connsiteY3" fmla="*/ 178187 h 808304"/>
                    <a:gd name="connsiteX4" fmla="*/ 632140 w 720222"/>
                    <a:gd name="connsiteY4" fmla="*/ 404152 h 808304"/>
                    <a:gd name="connsiteX5" fmla="*/ 701163 w 720222"/>
                    <a:gd name="connsiteY5" fmla="*/ 630117 h 808304"/>
                    <a:gd name="connsiteX6" fmla="*/ 720222 w 720222"/>
                    <a:gd name="connsiteY6" fmla="*/ 653217 h 808304"/>
                    <a:gd name="connsiteX7" fmla="*/ 689931 w 720222"/>
                    <a:gd name="connsiteY7" fmla="*/ 689931 h 808304"/>
                    <a:gd name="connsiteX8" fmla="*/ 404152 w 720222"/>
                    <a:gd name="connsiteY8" fmla="*/ 808304 h 808304"/>
                    <a:gd name="connsiteX9" fmla="*/ 0 w 720222"/>
                    <a:gd name="connsiteY9" fmla="*/ 404152 h 808304"/>
                    <a:gd name="connsiteX10" fmla="*/ 404152 w 720222"/>
                    <a:gd name="connsiteY10" fmla="*/ 0 h 8083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720222" h="808304">
                      <a:moveTo>
                        <a:pt x="404152" y="0"/>
                      </a:moveTo>
                      <a:cubicBezTo>
                        <a:pt x="515756" y="0"/>
                        <a:pt x="616794" y="45236"/>
                        <a:pt x="689931" y="118373"/>
                      </a:cubicBezTo>
                      <a:lnTo>
                        <a:pt x="720222" y="155087"/>
                      </a:lnTo>
                      <a:lnTo>
                        <a:pt x="701163" y="178187"/>
                      </a:lnTo>
                      <a:cubicBezTo>
                        <a:pt x="657586" y="242690"/>
                        <a:pt x="632140" y="320450"/>
                        <a:pt x="632140" y="404152"/>
                      </a:cubicBezTo>
                      <a:cubicBezTo>
                        <a:pt x="632140" y="487855"/>
                        <a:pt x="657586" y="565614"/>
                        <a:pt x="701163" y="630117"/>
                      </a:cubicBezTo>
                      <a:lnTo>
                        <a:pt x="720222" y="653217"/>
                      </a:lnTo>
                      <a:lnTo>
                        <a:pt x="689931" y="689931"/>
                      </a:lnTo>
                      <a:cubicBezTo>
                        <a:pt x="616794" y="763068"/>
                        <a:pt x="515756" y="808304"/>
                        <a:pt x="404152" y="808304"/>
                      </a:cubicBezTo>
                      <a:cubicBezTo>
                        <a:pt x="180945" y="808304"/>
                        <a:pt x="0" y="627359"/>
                        <a:pt x="0" y="404152"/>
                      </a:cubicBezTo>
                      <a:cubicBezTo>
                        <a:pt x="0" y="180945"/>
                        <a:pt x="180945" y="0"/>
                        <a:pt x="404152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 w="57150">
                  <a:solidFill>
                    <a:schemeClr val="bg1"/>
                  </a:solidFill>
                  <a:miter lim="400000"/>
                </a:ln>
              </p:spPr>
              <p:txBody>
                <a:bodyPr wrap="square" lIns="19050" tIns="19050" rIns="19050" bIns="19050" anchor="ctr">
                  <a:noAutofit/>
                </a:bodyPr>
                <a:lstStyle/>
                <a:p>
                  <a:endParaRPr sz="2000" dirty="0"/>
                </a:p>
              </p:txBody>
            </p:sp>
            <p:sp>
              <p:nvSpPr>
                <p:cNvPr id="59" name="î$ļiḋê">
                  <a:extLst>
                    <a:ext uri="{FF2B5EF4-FFF2-40B4-BE49-F238E27FC236}">
                      <a16:creationId xmlns="" xmlns:a16="http://schemas.microsoft.com/office/drawing/2014/main" id="{9BA1881A-C0C0-4EF6-8010-01F388857492}"/>
                    </a:ext>
                  </a:extLst>
                </p:cNvPr>
                <p:cNvSpPr/>
                <p:nvPr/>
              </p:nvSpPr>
              <p:spPr bwMode="auto">
                <a:xfrm>
                  <a:off x="7204302" y="2658937"/>
                  <a:ext cx="309216" cy="297378"/>
                </a:xfrm>
                <a:custGeom>
                  <a:avLst/>
                  <a:gdLst>
                    <a:gd name="connsiteX0" fmla="*/ 61288 w 609549"/>
                    <a:gd name="connsiteY0" fmla="*/ 383285 h 586216"/>
                    <a:gd name="connsiteX1" fmla="*/ 71162 w 609549"/>
                    <a:gd name="connsiteY1" fmla="*/ 387101 h 586216"/>
                    <a:gd name="connsiteX2" fmla="*/ 120018 w 609549"/>
                    <a:gd name="connsiteY2" fmla="*/ 435892 h 586216"/>
                    <a:gd name="connsiteX3" fmla="*/ 120018 w 609549"/>
                    <a:gd name="connsiteY3" fmla="*/ 454200 h 586216"/>
                    <a:gd name="connsiteX4" fmla="*/ 56639 w 609549"/>
                    <a:gd name="connsiteY4" fmla="*/ 517543 h 586216"/>
                    <a:gd name="connsiteX5" fmla="*/ 35592 w 609549"/>
                    <a:gd name="connsiteY5" fmla="*/ 513644 h 586216"/>
                    <a:gd name="connsiteX6" fmla="*/ 51877 w 609549"/>
                    <a:gd name="connsiteY6" fmla="*/ 388099 h 586216"/>
                    <a:gd name="connsiteX7" fmla="*/ 61288 w 609549"/>
                    <a:gd name="connsiteY7" fmla="*/ 383285 h 586216"/>
                    <a:gd name="connsiteX8" fmla="*/ 235245 w 609549"/>
                    <a:gd name="connsiteY8" fmla="*/ 302810 h 586216"/>
                    <a:gd name="connsiteX9" fmla="*/ 306042 w 609549"/>
                    <a:gd name="connsiteY9" fmla="*/ 373466 h 586216"/>
                    <a:gd name="connsiteX10" fmla="*/ 258717 w 609549"/>
                    <a:gd name="connsiteY10" fmla="*/ 420680 h 586216"/>
                    <a:gd name="connsiteX11" fmla="*/ 230246 w 609549"/>
                    <a:gd name="connsiteY11" fmla="*/ 550152 h 586216"/>
                    <a:gd name="connsiteX12" fmla="*/ 92223 w 609549"/>
                    <a:gd name="connsiteY12" fmla="*/ 575305 h 586216"/>
                    <a:gd name="connsiteX13" fmla="*/ 88748 w 609549"/>
                    <a:gd name="connsiteY13" fmla="*/ 556143 h 586216"/>
                    <a:gd name="connsiteX14" fmla="*/ 165115 w 609549"/>
                    <a:gd name="connsiteY14" fmla="*/ 479877 h 586216"/>
                    <a:gd name="connsiteX15" fmla="*/ 165115 w 609549"/>
                    <a:gd name="connsiteY15" fmla="*/ 446308 h 586216"/>
                    <a:gd name="connsiteX16" fmla="*/ 88700 w 609549"/>
                    <a:gd name="connsiteY16" fmla="*/ 369995 h 586216"/>
                    <a:gd name="connsiteX17" fmla="*/ 92128 w 609549"/>
                    <a:gd name="connsiteY17" fmla="*/ 350976 h 586216"/>
                    <a:gd name="connsiteX18" fmla="*/ 189111 w 609549"/>
                    <a:gd name="connsiteY18" fmla="*/ 348884 h 586216"/>
                    <a:gd name="connsiteX19" fmla="*/ 257958 w 609549"/>
                    <a:gd name="connsiteY19" fmla="*/ 161679 h 586216"/>
                    <a:gd name="connsiteX20" fmla="*/ 317251 w 609549"/>
                    <a:gd name="connsiteY20" fmla="*/ 220879 h 586216"/>
                    <a:gd name="connsiteX21" fmla="*/ 388070 w 609549"/>
                    <a:gd name="connsiteY21" fmla="*/ 291586 h 586216"/>
                    <a:gd name="connsiteX22" fmla="*/ 604906 w 609549"/>
                    <a:gd name="connsiteY22" fmla="*/ 508130 h 586216"/>
                    <a:gd name="connsiteX23" fmla="*/ 604906 w 609549"/>
                    <a:gd name="connsiteY23" fmla="*/ 530526 h 586216"/>
                    <a:gd name="connsiteX24" fmla="*/ 556567 w 609549"/>
                    <a:gd name="connsiteY24" fmla="*/ 578789 h 586216"/>
                    <a:gd name="connsiteX25" fmla="*/ 545327 w 609549"/>
                    <a:gd name="connsiteY25" fmla="*/ 583449 h 586216"/>
                    <a:gd name="connsiteX26" fmla="*/ 534135 w 609549"/>
                    <a:gd name="connsiteY26" fmla="*/ 578789 h 586216"/>
                    <a:gd name="connsiteX27" fmla="*/ 317251 w 609549"/>
                    <a:gd name="connsiteY27" fmla="*/ 362293 h 586216"/>
                    <a:gd name="connsiteX28" fmla="*/ 246481 w 609549"/>
                    <a:gd name="connsiteY28" fmla="*/ 291586 h 586216"/>
                    <a:gd name="connsiteX29" fmla="*/ 187140 w 609549"/>
                    <a:gd name="connsiteY29" fmla="*/ 232339 h 586216"/>
                    <a:gd name="connsiteX30" fmla="*/ 58606 w 609549"/>
                    <a:gd name="connsiteY30" fmla="*/ 160814 h 586216"/>
                    <a:gd name="connsiteX31" fmla="*/ 126401 w 609549"/>
                    <a:gd name="connsiteY31" fmla="*/ 228498 h 586216"/>
                    <a:gd name="connsiteX32" fmla="*/ 111975 w 609549"/>
                    <a:gd name="connsiteY32" fmla="*/ 242899 h 586216"/>
                    <a:gd name="connsiteX33" fmla="*/ 119307 w 609549"/>
                    <a:gd name="connsiteY33" fmla="*/ 250219 h 586216"/>
                    <a:gd name="connsiteX34" fmla="*/ 119307 w 609549"/>
                    <a:gd name="connsiteY34" fmla="*/ 277692 h 586216"/>
                    <a:gd name="connsiteX35" fmla="*/ 115641 w 609549"/>
                    <a:gd name="connsiteY35" fmla="*/ 281352 h 586216"/>
                    <a:gd name="connsiteX36" fmla="*/ 88123 w 609549"/>
                    <a:gd name="connsiteY36" fmla="*/ 281352 h 586216"/>
                    <a:gd name="connsiteX37" fmla="*/ 5712 w 609549"/>
                    <a:gd name="connsiteY37" fmla="*/ 199029 h 586216"/>
                    <a:gd name="connsiteX38" fmla="*/ 5712 w 609549"/>
                    <a:gd name="connsiteY38" fmla="*/ 171604 h 586216"/>
                    <a:gd name="connsiteX39" fmla="*/ 9378 w 609549"/>
                    <a:gd name="connsiteY39" fmla="*/ 167944 h 586216"/>
                    <a:gd name="connsiteX40" fmla="*/ 36849 w 609549"/>
                    <a:gd name="connsiteY40" fmla="*/ 167944 h 586216"/>
                    <a:gd name="connsiteX41" fmla="*/ 44180 w 609549"/>
                    <a:gd name="connsiteY41" fmla="*/ 175264 h 586216"/>
                    <a:gd name="connsiteX42" fmla="*/ 585775 w 609549"/>
                    <a:gd name="connsiteY42" fmla="*/ 66370 h 586216"/>
                    <a:gd name="connsiteX43" fmla="*/ 595263 w 609549"/>
                    <a:gd name="connsiteY43" fmla="*/ 73839 h 586216"/>
                    <a:gd name="connsiteX44" fmla="*/ 578978 w 609549"/>
                    <a:gd name="connsiteY44" fmla="*/ 199341 h 586216"/>
                    <a:gd name="connsiteX45" fmla="*/ 559693 w 609549"/>
                    <a:gd name="connsiteY45" fmla="*/ 200387 h 586216"/>
                    <a:gd name="connsiteX46" fmla="*/ 510789 w 609549"/>
                    <a:gd name="connsiteY46" fmla="*/ 151612 h 586216"/>
                    <a:gd name="connsiteX47" fmla="*/ 510789 w 609549"/>
                    <a:gd name="connsiteY47" fmla="*/ 133262 h 586216"/>
                    <a:gd name="connsiteX48" fmla="*/ 574216 w 609549"/>
                    <a:gd name="connsiteY48" fmla="*/ 69988 h 586216"/>
                    <a:gd name="connsiteX49" fmla="*/ 585775 w 609549"/>
                    <a:gd name="connsiteY49" fmla="*/ 66370 h 586216"/>
                    <a:gd name="connsiteX50" fmla="*/ 158702 w 609549"/>
                    <a:gd name="connsiteY50" fmla="*/ 26758 h 586216"/>
                    <a:gd name="connsiteX51" fmla="*/ 172463 w 609549"/>
                    <a:gd name="connsiteY51" fmla="*/ 32464 h 586216"/>
                    <a:gd name="connsiteX52" fmla="*/ 179701 w 609549"/>
                    <a:gd name="connsiteY52" fmla="*/ 39691 h 586216"/>
                    <a:gd name="connsiteX53" fmla="*/ 246935 w 609549"/>
                    <a:gd name="connsiteY53" fmla="*/ 106831 h 586216"/>
                    <a:gd name="connsiteX54" fmla="*/ 254886 w 609549"/>
                    <a:gd name="connsiteY54" fmla="*/ 114819 h 586216"/>
                    <a:gd name="connsiteX55" fmla="*/ 257600 w 609549"/>
                    <a:gd name="connsiteY55" fmla="*/ 138879 h 586216"/>
                    <a:gd name="connsiteX56" fmla="*/ 254886 w 609549"/>
                    <a:gd name="connsiteY56" fmla="*/ 142255 h 586216"/>
                    <a:gd name="connsiteX57" fmla="*/ 252315 w 609549"/>
                    <a:gd name="connsiteY57" fmla="*/ 144823 h 586216"/>
                    <a:gd name="connsiteX58" fmla="*/ 246696 w 609549"/>
                    <a:gd name="connsiteY58" fmla="*/ 150434 h 586216"/>
                    <a:gd name="connsiteX59" fmla="*/ 175892 w 609549"/>
                    <a:gd name="connsiteY59" fmla="*/ 221140 h 586216"/>
                    <a:gd name="connsiteX60" fmla="*/ 172463 w 609549"/>
                    <a:gd name="connsiteY60" fmla="*/ 224611 h 586216"/>
                    <a:gd name="connsiteX61" fmla="*/ 170130 w 609549"/>
                    <a:gd name="connsiteY61" fmla="*/ 226560 h 586216"/>
                    <a:gd name="connsiteX62" fmla="*/ 162274 w 609549"/>
                    <a:gd name="connsiteY62" fmla="*/ 229936 h 586216"/>
                    <a:gd name="connsiteX63" fmla="*/ 158702 w 609549"/>
                    <a:gd name="connsiteY63" fmla="*/ 230269 h 586216"/>
                    <a:gd name="connsiteX64" fmla="*/ 144942 w 609549"/>
                    <a:gd name="connsiteY64" fmla="*/ 224611 h 586216"/>
                    <a:gd name="connsiteX65" fmla="*/ 137609 w 609549"/>
                    <a:gd name="connsiteY65" fmla="*/ 217288 h 586216"/>
                    <a:gd name="connsiteX66" fmla="*/ 69804 w 609549"/>
                    <a:gd name="connsiteY66" fmla="*/ 149578 h 586216"/>
                    <a:gd name="connsiteX67" fmla="*/ 62519 w 609549"/>
                    <a:gd name="connsiteY67" fmla="*/ 142255 h 586216"/>
                    <a:gd name="connsiteX68" fmla="*/ 62519 w 609549"/>
                    <a:gd name="connsiteY68" fmla="*/ 114819 h 586216"/>
                    <a:gd name="connsiteX69" fmla="*/ 144942 w 609549"/>
                    <a:gd name="connsiteY69" fmla="*/ 32464 h 586216"/>
                    <a:gd name="connsiteX70" fmla="*/ 158702 w 609549"/>
                    <a:gd name="connsiteY70" fmla="*/ 26758 h 586216"/>
                    <a:gd name="connsiteX71" fmla="*/ 254809 w 609549"/>
                    <a:gd name="connsiteY71" fmla="*/ 6542 h 586216"/>
                    <a:gd name="connsiteX72" fmla="*/ 321015 w 609549"/>
                    <a:gd name="connsiteY72" fmla="*/ 29913 h 586216"/>
                    <a:gd name="connsiteX73" fmla="*/ 260017 w 609549"/>
                    <a:gd name="connsiteY73" fmla="*/ 97465 h 586216"/>
                    <a:gd name="connsiteX74" fmla="*/ 193067 w 609549"/>
                    <a:gd name="connsiteY74" fmla="*/ 30626 h 586216"/>
                    <a:gd name="connsiteX75" fmla="*/ 254809 w 609549"/>
                    <a:gd name="connsiteY75" fmla="*/ 6542 h 586216"/>
                    <a:gd name="connsiteX76" fmla="*/ 503105 w 609549"/>
                    <a:gd name="connsiteY76" fmla="*/ 953 h 586216"/>
                    <a:gd name="connsiteX77" fmla="*/ 538560 w 609549"/>
                    <a:gd name="connsiteY77" fmla="*/ 10911 h 586216"/>
                    <a:gd name="connsiteX78" fmla="*/ 542083 w 609549"/>
                    <a:gd name="connsiteY78" fmla="*/ 30073 h 586216"/>
                    <a:gd name="connsiteX79" fmla="*/ 465709 w 609549"/>
                    <a:gd name="connsiteY79" fmla="*/ 106341 h 586216"/>
                    <a:gd name="connsiteX80" fmla="*/ 465709 w 609549"/>
                    <a:gd name="connsiteY80" fmla="*/ 139911 h 586216"/>
                    <a:gd name="connsiteX81" fmla="*/ 542131 w 609549"/>
                    <a:gd name="connsiteY81" fmla="*/ 216227 h 586216"/>
                    <a:gd name="connsiteX82" fmla="*/ 538655 w 609549"/>
                    <a:gd name="connsiteY82" fmla="*/ 235246 h 586216"/>
                    <a:gd name="connsiteX83" fmla="*/ 442187 w 609549"/>
                    <a:gd name="connsiteY83" fmla="*/ 237528 h 586216"/>
                    <a:gd name="connsiteX84" fmla="*/ 399238 w 609549"/>
                    <a:gd name="connsiteY84" fmla="*/ 280370 h 586216"/>
                    <a:gd name="connsiteX85" fmla="*/ 328482 w 609549"/>
                    <a:gd name="connsiteY85" fmla="*/ 209712 h 586216"/>
                    <a:gd name="connsiteX86" fmla="*/ 372240 w 609549"/>
                    <a:gd name="connsiteY86" fmla="*/ 166015 h 586216"/>
                    <a:gd name="connsiteX87" fmla="*/ 400571 w 609549"/>
                    <a:gd name="connsiteY87" fmla="*/ 36064 h 586216"/>
                    <a:gd name="connsiteX88" fmla="*/ 503105 w 609549"/>
                    <a:gd name="connsiteY88" fmla="*/ 953 h 5862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</a:cxnLst>
                  <a:rect l="l" t="t" r="r" b="b"/>
                  <a:pathLst>
                    <a:path w="609549" h="586216">
                      <a:moveTo>
                        <a:pt x="61288" y="383285"/>
                      </a:moveTo>
                      <a:cubicBezTo>
                        <a:pt x="64829" y="383106"/>
                        <a:pt x="68448" y="384367"/>
                        <a:pt x="71162" y="387101"/>
                      </a:cubicBezTo>
                      <a:lnTo>
                        <a:pt x="120018" y="435892"/>
                      </a:lnTo>
                      <a:cubicBezTo>
                        <a:pt x="125113" y="440933"/>
                        <a:pt x="125113" y="449160"/>
                        <a:pt x="120018" y="454200"/>
                      </a:cubicBezTo>
                      <a:lnTo>
                        <a:pt x="56639" y="517543"/>
                      </a:lnTo>
                      <a:cubicBezTo>
                        <a:pt x="50211" y="523963"/>
                        <a:pt x="39211" y="522013"/>
                        <a:pt x="35592" y="513644"/>
                      </a:cubicBezTo>
                      <a:cubicBezTo>
                        <a:pt x="17783" y="472794"/>
                        <a:pt x="23211" y="424288"/>
                        <a:pt x="51877" y="388099"/>
                      </a:cubicBezTo>
                      <a:cubicBezTo>
                        <a:pt x="54282" y="385079"/>
                        <a:pt x="57746" y="383463"/>
                        <a:pt x="61288" y="383285"/>
                      </a:cubicBezTo>
                      <a:close/>
                      <a:moveTo>
                        <a:pt x="235245" y="302810"/>
                      </a:moveTo>
                      <a:lnTo>
                        <a:pt x="306042" y="373466"/>
                      </a:lnTo>
                      <a:lnTo>
                        <a:pt x="258717" y="420680"/>
                      </a:lnTo>
                      <a:cubicBezTo>
                        <a:pt x="274667" y="464329"/>
                        <a:pt x="265192" y="515300"/>
                        <a:pt x="230246" y="550152"/>
                      </a:cubicBezTo>
                      <a:cubicBezTo>
                        <a:pt x="192919" y="587430"/>
                        <a:pt x="137644" y="595798"/>
                        <a:pt x="92223" y="575305"/>
                      </a:cubicBezTo>
                      <a:cubicBezTo>
                        <a:pt x="84701" y="571882"/>
                        <a:pt x="82892" y="561992"/>
                        <a:pt x="88748" y="556143"/>
                      </a:cubicBezTo>
                      <a:lnTo>
                        <a:pt x="165115" y="479877"/>
                      </a:lnTo>
                      <a:cubicBezTo>
                        <a:pt x="174399" y="470605"/>
                        <a:pt x="174399" y="455580"/>
                        <a:pt x="165115" y="446308"/>
                      </a:cubicBezTo>
                      <a:lnTo>
                        <a:pt x="88700" y="369995"/>
                      </a:lnTo>
                      <a:cubicBezTo>
                        <a:pt x="82844" y="364194"/>
                        <a:pt x="84653" y="354399"/>
                        <a:pt x="92128" y="350976"/>
                      </a:cubicBezTo>
                      <a:cubicBezTo>
                        <a:pt x="122789" y="337092"/>
                        <a:pt x="157973" y="336379"/>
                        <a:pt x="189111" y="348884"/>
                      </a:cubicBezTo>
                      <a:close/>
                      <a:moveTo>
                        <a:pt x="257958" y="161679"/>
                      </a:moveTo>
                      <a:lnTo>
                        <a:pt x="317251" y="220879"/>
                      </a:lnTo>
                      <a:lnTo>
                        <a:pt x="388070" y="291586"/>
                      </a:lnTo>
                      <a:lnTo>
                        <a:pt x="604906" y="508130"/>
                      </a:lnTo>
                      <a:cubicBezTo>
                        <a:pt x="611097" y="514311"/>
                        <a:pt x="611097" y="524344"/>
                        <a:pt x="604906" y="530526"/>
                      </a:cubicBezTo>
                      <a:lnTo>
                        <a:pt x="556567" y="578789"/>
                      </a:lnTo>
                      <a:cubicBezTo>
                        <a:pt x="553471" y="581880"/>
                        <a:pt x="549423" y="583449"/>
                        <a:pt x="545327" y="583449"/>
                      </a:cubicBezTo>
                      <a:cubicBezTo>
                        <a:pt x="541279" y="583449"/>
                        <a:pt x="537231" y="581880"/>
                        <a:pt x="534135" y="578789"/>
                      </a:cubicBezTo>
                      <a:lnTo>
                        <a:pt x="317251" y="362293"/>
                      </a:lnTo>
                      <a:lnTo>
                        <a:pt x="246481" y="291586"/>
                      </a:lnTo>
                      <a:lnTo>
                        <a:pt x="187140" y="232339"/>
                      </a:lnTo>
                      <a:close/>
                      <a:moveTo>
                        <a:pt x="58606" y="160814"/>
                      </a:moveTo>
                      <a:lnTo>
                        <a:pt x="126401" y="228498"/>
                      </a:lnTo>
                      <a:lnTo>
                        <a:pt x="111975" y="242899"/>
                      </a:lnTo>
                      <a:lnTo>
                        <a:pt x="119307" y="250219"/>
                      </a:lnTo>
                      <a:cubicBezTo>
                        <a:pt x="126877" y="257824"/>
                        <a:pt x="126877" y="270087"/>
                        <a:pt x="119307" y="277692"/>
                      </a:cubicBezTo>
                      <a:lnTo>
                        <a:pt x="115641" y="281352"/>
                      </a:lnTo>
                      <a:cubicBezTo>
                        <a:pt x="108024" y="288909"/>
                        <a:pt x="95741" y="288909"/>
                        <a:pt x="88123" y="281352"/>
                      </a:cubicBezTo>
                      <a:lnTo>
                        <a:pt x="5712" y="199029"/>
                      </a:lnTo>
                      <a:cubicBezTo>
                        <a:pt x="-1905" y="191424"/>
                        <a:pt x="-1905" y="179161"/>
                        <a:pt x="5712" y="171604"/>
                      </a:cubicBezTo>
                      <a:lnTo>
                        <a:pt x="9378" y="167944"/>
                      </a:lnTo>
                      <a:cubicBezTo>
                        <a:pt x="16948" y="160339"/>
                        <a:pt x="29231" y="160339"/>
                        <a:pt x="36849" y="167944"/>
                      </a:cubicBezTo>
                      <a:lnTo>
                        <a:pt x="44180" y="175264"/>
                      </a:lnTo>
                      <a:close/>
                      <a:moveTo>
                        <a:pt x="585775" y="66370"/>
                      </a:moveTo>
                      <a:cubicBezTo>
                        <a:pt x="589775" y="67101"/>
                        <a:pt x="593430" y="69680"/>
                        <a:pt x="595263" y="73839"/>
                      </a:cubicBezTo>
                      <a:cubicBezTo>
                        <a:pt x="613072" y="114675"/>
                        <a:pt x="607644" y="163212"/>
                        <a:pt x="578978" y="199341"/>
                      </a:cubicBezTo>
                      <a:cubicBezTo>
                        <a:pt x="574168" y="205379"/>
                        <a:pt x="565121" y="205854"/>
                        <a:pt x="559693" y="200387"/>
                      </a:cubicBezTo>
                      <a:lnTo>
                        <a:pt x="510789" y="151612"/>
                      </a:lnTo>
                      <a:cubicBezTo>
                        <a:pt x="505742" y="146526"/>
                        <a:pt x="505742" y="138349"/>
                        <a:pt x="510789" y="133262"/>
                      </a:cubicBezTo>
                      <a:lnTo>
                        <a:pt x="574216" y="69988"/>
                      </a:lnTo>
                      <a:cubicBezTo>
                        <a:pt x="577430" y="66756"/>
                        <a:pt x="581775" y="65639"/>
                        <a:pt x="585775" y="66370"/>
                      </a:cubicBezTo>
                      <a:close/>
                      <a:moveTo>
                        <a:pt x="158702" y="26758"/>
                      </a:moveTo>
                      <a:cubicBezTo>
                        <a:pt x="163655" y="26758"/>
                        <a:pt x="168654" y="28660"/>
                        <a:pt x="172463" y="32464"/>
                      </a:cubicBezTo>
                      <a:lnTo>
                        <a:pt x="179701" y="39691"/>
                      </a:lnTo>
                      <a:lnTo>
                        <a:pt x="246935" y="106831"/>
                      </a:lnTo>
                      <a:lnTo>
                        <a:pt x="254886" y="114819"/>
                      </a:lnTo>
                      <a:cubicBezTo>
                        <a:pt x="261457" y="121334"/>
                        <a:pt x="262362" y="131414"/>
                        <a:pt x="257600" y="138879"/>
                      </a:cubicBezTo>
                      <a:cubicBezTo>
                        <a:pt x="256839" y="140068"/>
                        <a:pt x="255934" y="141209"/>
                        <a:pt x="254886" y="142255"/>
                      </a:cubicBezTo>
                      <a:lnTo>
                        <a:pt x="252315" y="144823"/>
                      </a:lnTo>
                      <a:lnTo>
                        <a:pt x="246696" y="150434"/>
                      </a:lnTo>
                      <a:lnTo>
                        <a:pt x="175892" y="221140"/>
                      </a:lnTo>
                      <a:lnTo>
                        <a:pt x="172463" y="224611"/>
                      </a:lnTo>
                      <a:cubicBezTo>
                        <a:pt x="171702" y="225324"/>
                        <a:pt x="170940" y="225990"/>
                        <a:pt x="170130" y="226560"/>
                      </a:cubicBezTo>
                      <a:cubicBezTo>
                        <a:pt x="167749" y="228319"/>
                        <a:pt x="165083" y="229413"/>
                        <a:pt x="162274" y="229936"/>
                      </a:cubicBezTo>
                      <a:cubicBezTo>
                        <a:pt x="161083" y="230174"/>
                        <a:pt x="159893" y="230269"/>
                        <a:pt x="158702" y="230269"/>
                      </a:cubicBezTo>
                      <a:cubicBezTo>
                        <a:pt x="153703" y="230269"/>
                        <a:pt x="148751" y="228367"/>
                        <a:pt x="144942" y="224611"/>
                      </a:cubicBezTo>
                      <a:lnTo>
                        <a:pt x="137609" y="217288"/>
                      </a:lnTo>
                      <a:lnTo>
                        <a:pt x="69804" y="149578"/>
                      </a:lnTo>
                      <a:lnTo>
                        <a:pt x="62519" y="142255"/>
                      </a:lnTo>
                      <a:cubicBezTo>
                        <a:pt x="54900" y="134647"/>
                        <a:pt x="54900" y="122380"/>
                        <a:pt x="62519" y="114819"/>
                      </a:cubicBezTo>
                      <a:lnTo>
                        <a:pt x="144942" y="32464"/>
                      </a:lnTo>
                      <a:cubicBezTo>
                        <a:pt x="148751" y="28660"/>
                        <a:pt x="153750" y="26758"/>
                        <a:pt x="158702" y="26758"/>
                      </a:cubicBezTo>
                      <a:close/>
                      <a:moveTo>
                        <a:pt x="254809" y="6542"/>
                      </a:moveTo>
                      <a:cubicBezTo>
                        <a:pt x="277279" y="4029"/>
                        <a:pt x="300492" y="9424"/>
                        <a:pt x="321015" y="29913"/>
                      </a:cubicBezTo>
                      <a:cubicBezTo>
                        <a:pt x="380347" y="89193"/>
                        <a:pt x="337205" y="46124"/>
                        <a:pt x="260017" y="97465"/>
                      </a:cubicBezTo>
                      <a:lnTo>
                        <a:pt x="193067" y="30626"/>
                      </a:lnTo>
                      <a:cubicBezTo>
                        <a:pt x="210614" y="19479"/>
                        <a:pt x="232340" y="9056"/>
                        <a:pt x="254809" y="6542"/>
                      </a:cubicBezTo>
                      <a:close/>
                      <a:moveTo>
                        <a:pt x="503105" y="953"/>
                      </a:moveTo>
                      <a:cubicBezTo>
                        <a:pt x="515252" y="2468"/>
                        <a:pt x="527216" y="5788"/>
                        <a:pt x="538560" y="10911"/>
                      </a:cubicBezTo>
                      <a:cubicBezTo>
                        <a:pt x="546131" y="14334"/>
                        <a:pt x="547940" y="24224"/>
                        <a:pt x="542083" y="30073"/>
                      </a:cubicBezTo>
                      <a:lnTo>
                        <a:pt x="465709" y="106341"/>
                      </a:lnTo>
                      <a:cubicBezTo>
                        <a:pt x="456424" y="115613"/>
                        <a:pt x="456424" y="130639"/>
                        <a:pt x="465709" y="139911"/>
                      </a:cubicBezTo>
                      <a:lnTo>
                        <a:pt x="542131" y="216227"/>
                      </a:lnTo>
                      <a:cubicBezTo>
                        <a:pt x="547940" y="222028"/>
                        <a:pt x="546178" y="231823"/>
                        <a:pt x="538655" y="235246"/>
                      </a:cubicBezTo>
                      <a:cubicBezTo>
                        <a:pt x="508181" y="249035"/>
                        <a:pt x="473184" y="249844"/>
                        <a:pt x="442187" y="237528"/>
                      </a:cubicBezTo>
                      <a:lnTo>
                        <a:pt x="399238" y="280370"/>
                      </a:lnTo>
                      <a:lnTo>
                        <a:pt x="328482" y="209712"/>
                      </a:lnTo>
                      <a:lnTo>
                        <a:pt x="372240" y="166015"/>
                      </a:lnTo>
                      <a:cubicBezTo>
                        <a:pt x="356051" y="122270"/>
                        <a:pt x="365527" y="71060"/>
                        <a:pt x="400571" y="36064"/>
                      </a:cubicBezTo>
                      <a:cubicBezTo>
                        <a:pt x="428569" y="8106"/>
                        <a:pt x="466664" y="-3592"/>
                        <a:pt x="503105" y="953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wrap="square" lIns="91440" tIns="45720" rIns="91440" bIns="45720">
                  <a:normAutofit/>
                </a:bodyPr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55" name="iSḷíḋè">
                <a:extLst>
                  <a:ext uri="{FF2B5EF4-FFF2-40B4-BE49-F238E27FC236}">
                    <a16:creationId xmlns="" xmlns:a16="http://schemas.microsoft.com/office/drawing/2014/main" id="{A5A848EC-14CC-4F53-A2AE-4FDD0D0AA0DE}"/>
                  </a:ext>
                </a:extLst>
              </p:cNvPr>
              <p:cNvGrpSpPr/>
              <p:nvPr/>
            </p:nvGrpSpPr>
            <p:grpSpPr>
              <a:xfrm>
                <a:off x="7674980" y="2403474"/>
                <a:ext cx="720222" cy="808304"/>
                <a:chOff x="7674980" y="2403474"/>
                <a:chExt cx="720222" cy="808304"/>
              </a:xfrm>
            </p:grpSpPr>
            <p:sp>
              <p:nvSpPr>
                <p:cNvPr id="56" name="isliḓè">
                  <a:extLst>
                    <a:ext uri="{FF2B5EF4-FFF2-40B4-BE49-F238E27FC236}">
                      <a16:creationId xmlns="" xmlns:a16="http://schemas.microsoft.com/office/drawing/2014/main" id="{4CA07558-DE3D-4B60-82BE-0E892CA3C230}"/>
                    </a:ext>
                  </a:extLst>
                </p:cNvPr>
                <p:cNvSpPr/>
                <p:nvPr/>
              </p:nvSpPr>
              <p:spPr>
                <a:xfrm>
                  <a:off x="7674980" y="2403474"/>
                  <a:ext cx="720222" cy="808304"/>
                </a:xfrm>
                <a:custGeom>
                  <a:avLst/>
                  <a:gdLst>
                    <a:gd name="connsiteX0" fmla="*/ 316070 w 720222"/>
                    <a:gd name="connsiteY0" fmla="*/ 0 h 808304"/>
                    <a:gd name="connsiteX1" fmla="*/ 720222 w 720222"/>
                    <a:gd name="connsiteY1" fmla="*/ 404152 h 808304"/>
                    <a:gd name="connsiteX2" fmla="*/ 316070 w 720222"/>
                    <a:gd name="connsiteY2" fmla="*/ 808304 h 808304"/>
                    <a:gd name="connsiteX3" fmla="*/ 30291 w 720222"/>
                    <a:gd name="connsiteY3" fmla="*/ 689931 h 808304"/>
                    <a:gd name="connsiteX4" fmla="*/ 0 w 720222"/>
                    <a:gd name="connsiteY4" fmla="*/ 653217 h 808304"/>
                    <a:gd name="connsiteX5" fmla="*/ 19059 w 720222"/>
                    <a:gd name="connsiteY5" fmla="*/ 630117 h 808304"/>
                    <a:gd name="connsiteX6" fmla="*/ 88082 w 720222"/>
                    <a:gd name="connsiteY6" fmla="*/ 404152 h 808304"/>
                    <a:gd name="connsiteX7" fmla="*/ 19059 w 720222"/>
                    <a:gd name="connsiteY7" fmla="*/ 178187 h 808304"/>
                    <a:gd name="connsiteX8" fmla="*/ 0 w 720222"/>
                    <a:gd name="connsiteY8" fmla="*/ 155087 h 808304"/>
                    <a:gd name="connsiteX9" fmla="*/ 30291 w 720222"/>
                    <a:gd name="connsiteY9" fmla="*/ 118373 h 808304"/>
                    <a:gd name="connsiteX10" fmla="*/ 316070 w 720222"/>
                    <a:gd name="connsiteY10" fmla="*/ 0 h 8083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720222" h="808304">
                      <a:moveTo>
                        <a:pt x="316070" y="0"/>
                      </a:moveTo>
                      <a:cubicBezTo>
                        <a:pt x="539277" y="0"/>
                        <a:pt x="720222" y="180945"/>
                        <a:pt x="720222" y="404152"/>
                      </a:cubicBezTo>
                      <a:cubicBezTo>
                        <a:pt x="720222" y="627359"/>
                        <a:pt x="539277" y="808304"/>
                        <a:pt x="316070" y="808304"/>
                      </a:cubicBezTo>
                      <a:cubicBezTo>
                        <a:pt x="204467" y="808304"/>
                        <a:pt x="103429" y="763068"/>
                        <a:pt x="30291" y="689931"/>
                      </a:cubicBezTo>
                      <a:lnTo>
                        <a:pt x="0" y="653217"/>
                      </a:lnTo>
                      <a:lnTo>
                        <a:pt x="19059" y="630117"/>
                      </a:lnTo>
                      <a:cubicBezTo>
                        <a:pt x="62637" y="565614"/>
                        <a:pt x="88082" y="487855"/>
                        <a:pt x="88082" y="404152"/>
                      </a:cubicBezTo>
                      <a:cubicBezTo>
                        <a:pt x="88082" y="320450"/>
                        <a:pt x="62637" y="242690"/>
                        <a:pt x="19059" y="178187"/>
                      </a:cubicBezTo>
                      <a:lnTo>
                        <a:pt x="0" y="155087"/>
                      </a:lnTo>
                      <a:lnTo>
                        <a:pt x="30291" y="118373"/>
                      </a:lnTo>
                      <a:cubicBezTo>
                        <a:pt x="103429" y="45236"/>
                        <a:pt x="204467" y="0"/>
                        <a:pt x="316070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57150">
                  <a:solidFill>
                    <a:schemeClr val="bg1"/>
                  </a:solidFill>
                  <a:miter lim="400000"/>
                </a:ln>
              </p:spPr>
              <p:txBody>
                <a:bodyPr wrap="square" lIns="19050" tIns="19050" rIns="19050" bIns="19050" anchor="ctr">
                  <a:noAutofit/>
                </a:bodyPr>
                <a:lstStyle/>
                <a:p>
                  <a:endParaRPr sz="2000"/>
                </a:p>
              </p:txBody>
            </p:sp>
            <p:sp>
              <p:nvSpPr>
                <p:cNvPr id="57" name="íṥľiḑé">
                  <a:extLst>
                    <a:ext uri="{FF2B5EF4-FFF2-40B4-BE49-F238E27FC236}">
                      <a16:creationId xmlns="" xmlns:a16="http://schemas.microsoft.com/office/drawing/2014/main" id="{2C0B77A3-10A5-4955-B527-9B95BDD6C935}"/>
                    </a:ext>
                  </a:extLst>
                </p:cNvPr>
                <p:cNvSpPr/>
                <p:nvPr/>
              </p:nvSpPr>
              <p:spPr bwMode="auto">
                <a:xfrm>
                  <a:off x="7807983" y="2659449"/>
                  <a:ext cx="366134" cy="296354"/>
                </a:xfrm>
                <a:custGeom>
                  <a:avLst/>
                  <a:gdLst>
                    <a:gd name="connsiteX0" fmla="*/ 355420 w 607568"/>
                    <a:gd name="connsiteY0" fmla="*/ 250307 h 491771"/>
                    <a:gd name="connsiteX1" fmla="*/ 352312 w 607568"/>
                    <a:gd name="connsiteY1" fmla="*/ 251812 h 491771"/>
                    <a:gd name="connsiteX2" fmla="*/ 321042 w 607568"/>
                    <a:gd name="connsiteY2" fmla="*/ 289814 h 491771"/>
                    <a:gd name="connsiteX3" fmla="*/ 321513 w 607568"/>
                    <a:gd name="connsiteY3" fmla="*/ 295364 h 491771"/>
                    <a:gd name="connsiteX4" fmla="*/ 369736 w 607568"/>
                    <a:gd name="connsiteY4" fmla="*/ 338257 h 491771"/>
                    <a:gd name="connsiteX5" fmla="*/ 371997 w 607568"/>
                    <a:gd name="connsiteY5" fmla="*/ 339104 h 491771"/>
                    <a:gd name="connsiteX6" fmla="*/ 373127 w 607568"/>
                    <a:gd name="connsiteY6" fmla="*/ 338916 h 491771"/>
                    <a:gd name="connsiteX7" fmla="*/ 375293 w 607568"/>
                    <a:gd name="connsiteY7" fmla="*/ 336282 h 491771"/>
                    <a:gd name="connsiteX8" fmla="*/ 383676 w 607568"/>
                    <a:gd name="connsiteY8" fmla="*/ 279467 h 491771"/>
                    <a:gd name="connsiteX9" fmla="*/ 376424 w 607568"/>
                    <a:gd name="connsiteY9" fmla="*/ 263287 h 491771"/>
                    <a:gd name="connsiteX10" fmla="*/ 357681 w 607568"/>
                    <a:gd name="connsiteY10" fmla="*/ 250965 h 491771"/>
                    <a:gd name="connsiteX11" fmla="*/ 355420 w 607568"/>
                    <a:gd name="connsiteY11" fmla="*/ 250307 h 491771"/>
                    <a:gd name="connsiteX12" fmla="*/ 258879 w 607568"/>
                    <a:gd name="connsiteY12" fmla="*/ 250307 h 491771"/>
                    <a:gd name="connsiteX13" fmla="*/ 256712 w 607568"/>
                    <a:gd name="connsiteY13" fmla="*/ 250965 h 491771"/>
                    <a:gd name="connsiteX14" fmla="*/ 237969 w 607568"/>
                    <a:gd name="connsiteY14" fmla="*/ 263287 h 491771"/>
                    <a:gd name="connsiteX15" fmla="*/ 230717 w 607568"/>
                    <a:gd name="connsiteY15" fmla="*/ 279467 h 491771"/>
                    <a:gd name="connsiteX16" fmla="*/ 239100 w 607568"/>
                    <a:gd name="connsiteY16" fmla="*/ 336282 h 491771"/>
                    <a:gd name="connsiteX17" fmla="*/ 241266 w 607568"/>
                    <a:gd name="connsiteY17" fmla="*/ 338916 h 491771"/>
                    <a:gd name="connsiteX18" fmla="*/ 242396 w 607568"/>
                    <a:gd name="connsiteY18" fmla="*/ 339104 h 491771"/>
                    <a:gd name="connsiteX19" fmla="*/ 244657 w 607568"/>
                    <a:gd name="connsiteY19" fmla="*/ 338257 h 491771"/>
                    <a:gd name="connsiteX20" fmla="*/ 292880 w 607568"/>
                    <a:gd name="connsiteY20" fmla="*/ 295364 h 491771"/>
                    <a:gd name="connsiteX21" fmla="*/ 293351 w 607568"/>
                    <a:gd name="connsiteY21" fmla="*/ 289814 h 491771"/>
                    <a:gd name="connsiteX22" fmla="*/ 261987 w 607568"/>
                    <a:gd name="connsiteY22" fmla="*/ 251812 h 491771"/>
                    <a:gd name="connsiteX23" fmla="*/ 258879 w 607568"/>
                    <a:gd name="connsiteY23" fmla="*/ 250307 h 491771"/>
                    <a:gd name="connsiteX24" fmla="*/ 500465 w 607568"/>
                    <a:gd name="connsiteY24" fmla="*/ 66049 h 491771"/>
                    <a:gd name="connsiteX25" fmla="*/ 565743 w 607568"/>
                    <a:gd name="connsiteY25" fmla="*/ 130673 h 491771"/>
                    <a:gd name="connsiteX26" fmla="*/ 566120 w 607568"/>
                    <a:gd name="connsiteY26" fmla="*/ 130673 h 491771"/>
                    <a:gd name="connsiteX27" fmla="*/ 580250 w 607568"/>
                    <a:gd name="connsiteY27" fmla="*/ 160962 h 491771"/>
                    <a:gd name="connsiteX28" fmla="*/ 560939 w 607568"/>
                    <a:gd name="connsiteY28" fmla="*/ 182503 h 491771"/>
                    <a:gd name="connsiteX29" fmla="*/ 531927 w 607568"/>
                    <a:gd name="connsiteY29" fmla="*/ 223799 h 491771"/>
                    <a:gd name="connsiteX30" fmla="*/ 528253 w 607568"/>
                    <a:gd name="connsiteY30" fmla="*/ 234240 h 491771"/>
                    <a:gd name="connsiteX31" fmla="*/ 530797 w 607568"/>
                    <a:gd name="connsiteY31" fmla="*/ 246281 h 491771"/>
                    <a:gd name="connsiteX32" fmla="*/ 545868 w 607568"/>
                    <a:gd name="connsiteY32" fmla="*/ 261143 h 491771"/>
                    <a:gd name="connsiteX33" fmla="*/ 558961 w 607568"/>
                    <a:gd name="connsiteY33" fmla="*/ 263777 h 491771"/>
                    <a:gd name="connsiteX34" fmla="*/ 597299 w 607568"/>
                    <a:gd name="connsiteY34" fmla="*/ 301968 h 491771"/>
                    <a:gd name="connsiteX35" fmla="*/ 607002 w 607568"/>
                    <a:gd name="connsiteY35" fmla="*/ 350788 h 491771"/>
                    <a:gd name="connsiteX36" fmla="*/ 601256 w 607568"/>
                    <a:gd name="connsiteY36" fmla="*/ 373835 h 491771"/>
                    <a:gd name="connsiteX37" fmla="*/ 579685 w 607568"/>
                    <a:gd name="connsiteY37" fmla="*/ 384088 h 491771"/>
                    <a:gd name="connsiteX38" fmla="*/ 490386 w 607568"/>
                    <a:gd name="connsiteY38" fmla="*/ 384088 h 491771"/>
                    <a:gd name="connsiteX39" fmla="*/ 467685 w 607568"/>
                    <a:gd name="connsiteY39" fmla="*/ 310058 h 491771"/>
                    <a:gd name="connsiteX40" fmla="*/ 431702 w 607568"/>
                    <a:gd name="connsiteY40" fmla="*/ 267445 h 491771"/>
                    <a:gd name="connsiteX41" fmla="*/ 441969 w 607568"/>
                    <a:gd name="connsiteY41" fmla="*/ 263777 h 491771"/>
                    <a:gd name="connsiteX42" fmla="*/ 455157 w 607568"/>
                    <a:gd name="connsiteY42" fmla="*/ 261237 h 491771"/>
                    <a:gd name="connsiteX43" fmla="*/ 470228 w 607568"/>
                    <a:gd name="connsiteY43" fmla="*/ 246281 h 491771"/>
                    <a:gd name="connsiteX44" fmla="*/ 472677 w 607568"/>
                    <a:gd name="connsiteY44" fmla="*/ 234240 h 491771"/>
                    <a:gd name="connsiteX45" fmla="*/ 469098 w 607568"/>
                    <a:gd name="connsiteY45" fmla="*/ 223893 h 491771"/>
                    <a:gd name="connsiteX46" fmla="*/ 439991 w 607568"/>
                    <a:gd name="connsiteY46" fmla="*/ 182503 h 491771"/>
                    <a:gd name="connsiteX47" fmla="*/ 426144 w 607568"/>
                    <a:gd name="connsiteY47" fmla="*/ 172720 h 491771"/>
                    <a:gd name="connsiteX48" fmla="*/ 441404 w 607568"/>
                    <a:gd name="connsiteY48" fmla="*/ 143278 h 491771"/>
                    <a:gd name="connsiteX49" fmla="*/ 439708 w 607568"/>
                    <a:gd name="connsiteY49" fmla="*/ 107438 h 491771"/>
                    <a:gd name="connsiteX50" fmla="*/ 500465 w 607568"/>
                    <a:gd name="connsiteY50" fmla="*/ 66049 h 491771"/>
                    <a:gd name="connsiteX51" fmla="*/ 107100 w 607568"/>
                    <a:gd name="connsiteY51" fmla="*/ 66049 h 491771"/>
                    <a:gd name="connsiteX52" fmla="*/ 171341 w 607568"/>
                    <a:gd name="connsiteY52" fmla="*/ 123618 h 491771"/>
                    <a:gd name="connsiteX53" fmla="*/ 172849 w 607568"/>
                    <a:gd name="connsiteY53" fmla="*/ 143278 h 491771"/>
                    <a:gd name="connsiteX54" fmla="*/ 184246 w 607568"/>
                    <a:gd name="connsiteY54" fmla="*/ 168205 h 491771"/>
                    <a:gd name="connsiteX55" fmla="*/ 167574 w 607568"/>
                    <a:gd name="connsiteY55" fmla="*/ 182503 h 491771"/>
                    <a:gd name="connsiteX56" fmla="*/ 138468 w 607568"/>
                    <a:gd name="connsiteY56" fmla="*/ 223799 h 491771"/>
                    <a:gd name="connsiteX57" fmla="*/ 134794 w 607568"/>
                    <a:gd name="connsiteY57" fmla="*/ 234240 h 491771"/>
                    <a:gd name="connsiteX58" fmla="*/ 137337 w 607568"/>
                    <a:gd name="connsiteY58" fmla="*/ 246281 h 491771"/>
                    <a:gd name="connsiteX59" fmla="*/ 152408 w 607568"/>
                    <a:gd name="connsiteY59" fmla="*/ 261143 h 491771"/>
                    <a:gd name="connsiteX60" fmla="*/ 165596 w 607568"/>
                    <a:gd name="connsiteY60" fmla="*/ 263777 h 491771"/>
                    <a:gd name="connsiteX61" fmla="*/ 179442 w 607568"/>
                    <a:gd name="connsiteY61" fmla="*/ 268856 h 491771"/>
                    <a:gd name="connsiteX62" fmla="*/ 146662 w 607568"/>
                    <a:gd name="connsiteY62" fmla="*/ 310058 h 491771"/>
                    <a:gd name="connsiteX63" fmla="*/ 123867 w 607568"/>
                    <a:gd name="connsiteY63" fmla="*/ 384088 h 491771"/>
                    <a:gd name="connsiteX64" fmla="*/ 27883 w 607568"/>
                    <a:gd name="connsiteY64" fmla="*/ 384088 h 491771"/>
                    <a:gd name="connsiteX65" fmla="*/ 6312 w 607568"/>
                    <a:gd name="connsiteY65" fmla="*/ 373835 h 491771"/>
                    <a:gd name="connsiteX66" fmla="*/ 566 w 607568"/>
                    <a:gd name="connsiteY66" fmla="*/ 350788 h 491771"/>
                    <a:gd name="connsiteX67" fmla="*/ 10268 w 607568"/>
                    <a:gd name="connsiteY67" fmla="*/ 301968 h 491771"/>
                    <a:gd name="connsiteX68" fmla="*/ 48606 w 607568"/>
                    <a:gd name="connsiteY68" fmla="*/ 263777 h 491771"/>
                    <a:gd name="connsiteX69" fmla="*/ 61699 w 607568"/>
                    <a:gd name="connsiteY69" fmla="*/ 261237 h 491771"/>
                    <a:gd name="connsiteX70" fmla="*/ 76770 w 607568"/>
                    <a:gd name="connsiteY70" fmla="*/ 246281 h 491771"/>
                    <a:gd name="connsiteX71" fmla="*/ 79313 w 607568"/>
                    <a:gd name="connsiteY71" fmla="*/ 234240 h 491771"/>
                    <a:gd name="connsiteX72" fmla="*/ 75639 w 607568"/>
                    <a:gd name="connsiteY72" fmla="*/ 223893 h 491771"/>
                    <a:gd name="connsiteX73" fmla="*/ 46628 w 607568"/>
                    <a:gd name="connsiteY73" fmla="*/ 182503 h 491771"/>
                    <a:gd name="connsiteX74" fmla="*/ 27318 w 607568"/>
                    <a:gd name="connsiteY74" fmla="*/ 160962 h 491771"/>
                    <a:gd name="connsiteX75" fmla="*/ 41447 w 607568"/>
                    <a:gd name="connsiteY75" fmla="*/ 130673 h 491771"/>
                    <a:gd name="connsiteX76" fmla="*/ 41824 w 607568"/>
                    <a:gd name="connsiteY76" fmla="*/ 130673 h 491771"/>
                    <a:gd name="connsiteX77" fmla="*/ 107100 w 607568"/>
                    <a:gd name="connsiteY77" fmla="*/ 66049 h 491771"/>
                    <a:gd name="connsiteX78" fmla="*/ 298626 w 607568"/>
                    <a:gd name="connsiteY78" fmla="*/ 0 h 491771"/>
                    <a:gd name="connsiteX79" fmla="*/ 315956 w 607568"/>
                    <a:gd name="connsiteY79" fmla="*/ 0 h 491771"/>
                    <a:gd name="connsiteX80" fmla="*/ 401854 w 607568"/>
                    <a:gd name="connsiteY80" fmla="*/ 85787 h 491771"/>
                    <a:gd name="connsiteX81" fmla="*/ 401854 w 607568"/>
                    <a:gd name="connsiteY81" fmla="*/ 95476 h 491771"/>
                    <a:gd name="connsiteX82" fmla="*/ 421633 w 607568"/>
                    <a:gd name="connsiteY82" fmla="*/ 138840 h 491771"/>
                    <a:gd name="connsiteX83" fmla="*/ 417960 w 607568"/>
                    <a:gd name="connsiteY83" fmla="*/ 149281 h 491771"/>
                    <a:gd name="connsiteX84" fmla="*/ 417112 w 607568"/>
                    <a:gd name="connsiteY84" fmla="*/ 151068 h 491771"/>
                    <a:gd name="connsiteX85" fmla="*/ 411273 w 607568"/>
                    <a:gd name="connsiteY85" fmla="*/ 159534 h 491771"/>
                    <a:gd name="connsiteX86" fmla="*/ 410896 w 607568"/>
                    <a:gd name="connsiteY86" fmla="*/ 159910 h 491771"/>
                    <a:gd name="connsiteX87" fmla="*/ 394037 w 607568"/>
                    <a:gd name="connsiteY87" fmla="*/ 169787 h 491771"/>
                    <a:gd name="connsiteX88" fmla="*/ 384900 w 607568"/>
                    <a:gd name="connsiteY88" fmla="*/ 189541 h 491771"/>
                    <a:gd name="connsiteX89" fmla="*/ 384712 w 607568"/>
                    <a:gd name="connsiteY89" fmla="*/ 189823 h 491771"/>
                    <a:gd name="connsiteX90" fmla="*/ 373316 w 607568"/>
                    <a:gd name="connsiteY90" fmla="*/ 207131 h 491771"/>
                    <a:gd name="connsiteX91" fmla="*/ 372750 w 607568"/>
                    <a:gd name="connsiteY91" fmla="*/ 207789 h 491771"/>
                    <a:gd name="connsiteX92" fmla="*/ 359847 w 607568"/>
                    <a:gd name="connsiteY92" fmla="*/ 222275 h 491771"/>
                    <a:gd name="connsiteX93" fmla="*/ 359188 w 607568"/>
                    <a:gd name="connsiteY93" fmla="*/ 222934 h 491771"/>
                    <a:gd name="connsiteX94" fmla="*/ 345154 w 607568"/>
                    <a:gd name="connsiteY94" fmla="*/ 234598 h 491771"/>
                    <a:gd name="connsiteX95" fmla="*/ 345625 w 607568"/>
                    <a:gd name="connsiteY95" fmla="*/ 236855 h 491771"/>
                    <a:gd name="connsiteX96" fmla="*/ 348639 w 607568"/>
                    <a:gd name="connsiteY96" fmla="*/ 235538 h 491771"/>
                    <a:gd name="connsiteX97" fmla="*/ 355514 w 607568"/>
                    <a:gd name="connsiteY97" fmla="*/ 234033 h 491771"/>
                    <a:gd name="connsiteX98" fmla="*/ 366628 w 607568"/>
                    <a:gd name="connsiteY98" fmla="*/ 237326 h 491771"/>
                    <a:gd name="connsiteX99" fmla="*/ 385371 w 607568"/>
                    <a:gd name="connsiteY99" fmla="*/ 249648 h 491771"/>
                    <a:gd name="connsiteX100" fmla="*/ 399876 w 607568"/>
                    <a:gd name="connsiteY100" fmla="*/ 279373 h 491771"/>
                    <a:gd name="connsiteX101" fmla="*/ 430016 w 607568"/>
                    <a:gd name="connsiteY101" fmla="*/ 289814 h 491771"/>
                    <a:gd name="connsiteX102" fmla="*/ 448382 w 607568"/>
                    <a:gd name="connsiteY102" fmla="*/ 316058 h 491771"/>
                    <a:gd name="connsiteX103" fmla="*/ 481630 w 607568"/>
                    <a:gd name="connsiteY103" fmla="*/ 424515 h 491771"/>
                    <a:gd name="connsiteX104" fmla="*/ 483891 w 607568"/>
                    <a:gd name="connsiteY104" fmla="*/ 436461 h 491771"/>
                    <a:gd name="connsiteX105" fmla="*/ 473718 w 607568"/>
                    <a:gd name="connsiteY105" fmla="*/ 470700 h 491771"/>
                    <a:gd name="connsiteX106" fmla="*/ 443956 w 607568"/>
                    <a:gd name="connsiteY106" fmla="*/ 490360 h 491771"/>
                    <a:gd name="connsiteX107" fmla="*/ 431805 w 607568"/>
                    <a:gd name="connsiteY107" fmla="*/ 491771 h 491771"/>
                    <a:gd name="connsiteX108" fmla="*/ 325375 w 607568"/>
                    <a:gd name="connsiteY108" fmla="*/ 491771 h 491771"/>
                    <a:gd name="connsiteX109" fmla="*/ 337430 w 607568"/>
                    <a:gd name="connsiteY109" fmla="*/ 415296 h 491771"/>
                    <a:gd name="connsiteX110" fmla="*/ 334605 w 607568"/>
                    <a:gd name="connsiteY110" fmla="*/ 389052 h 491771"/>
                    <a:gd name="connsiteX111" fmla="*/ 323962 w 607568"/>
                    <a:gd name="connsiteY111" fmla="*/ 360927 h 491771"/>
                    <a:gd name="connsiteX112" fmla="*/ 337430 w 607568"/>
                    <a:gd name="connsiteY112" fmla="*/ 347476 h 491771"/>
                    <a:gd name="connsiteX113" fmla="*/ 307196 w 607568"/>
                    <a:gd name="connsiteY113" fmla="*/ 317281 h 491771"/>
                    <a:gd name="connsiteX114" fmla="*/ 276868 w 607568"/>
                    <a:gd name="connsiteY114" fmla="*/ 347476 h 491771"/>
                    <a:gd name="connsiteX115" fmla="*/ 290337 w 607568"/>
                    <a:gd name="connsiteY115" fmla="*/ 360927 h 491771"/>
                    <a:gd name="connsiteX116" fmla="*/ 279694 w 607568"/>
                    <a:gd name="connsiteY116" fmla="*/ 389052 h 491771"/>
                    <a:gd name="connsiteX117" fmla="*/ 276963 w 607568"/>
                    <a:gd name="connsiteY117" fmla="*/ 415296 h 491771"/>
                    <a:gd name="connsiteX118" fmla="*/ 288736 w 607568"/>
                    <a:gd name="connsiteY118" fmla="*/ 491771 h 491771"/>
                    <a:gd name="connsiteX119" fmla="*/ 182493 w 607568"/>
                    <a:gd name="connsiteY119" fmla="*/ 491771 h 491771"/>
                    <a:gd name="connsiteX120" fmla="*/ 170437 w 607568"/>
                    <a:gd name="connsiteY120" fmla="*/ 490360 h 491771"/>
                    <a:gd name="connsiteX121" fmla="*/ 140675 w 607568"/>
                    <a:gd name="connsiteY121" fmla="*/ 470700 h 491771"/>
                    <a:gd name="connsiteX122" fmla="*/ 132669 w 607568"/>
                    <a:gd name="connsiteY122" fmla="*/ 424515 h 491771"/>
                    <a:gd name="connsiteX123" fmla="*/ 166011 w 607568"/>
                    <a:gd name="connsiteY123" fmla="*/ 316058 h 491771"/>
                    <a:gd name="connsiteX124" fmla="*/ 184377 w 607568"/>
                    <a:gd name="connsiteY124" fmla="*/ 289814 h 491771"/>
                    <a:gd name="connsiteX125" fmla="*/ 214517 w 607568"/>
                    <a:gd name="connsiteY125" fmla="*/ 279373 h 491771"/>
                    <a:gd name="connsiteX126" fmla="*/ 214517 w 607568"/>
                    <a:gd name="connsiteY126" fmla="*/ 279279 h 491771"/>
                    <a:gd name="connsiteX127" fmla="*/ 229022 w 607568"/>
                    <a:gd name="connsiteY127" fmla="*/ 249648 h 491771"/>
                    <a:gd name="connsiteX128" fmla="*/ 247765 w 607568"/>
                    <a:gd name="connsiteY128" fmla="*/ 237326 h 491771"/>
                    <a:gd name="connsiteX129" fmla="*/ 258879 w 607568"/>
                    <a:gd name="connsiteY129" fmla="*/ 234033 h 491771"/>
                    <a:gd name="connsiteX130" fmla="*/ 265754 w 607568"/>
                    <a:gd name="connsiteY130" fmla="*/ 235538 h 491771"/>
                    <a:gd name="connsiteX131" fmla="*/ 268768 w 607568"/>
                    <a:gd name="connsiteY131" fmla="*/ 236855 h 491771"/>
                    <a:gd name="connsiteX132" fmla="*/ 269239 w 607568"/>
                    <a:gd name="connsiteY132" fmla="*/ 234598 h 491771"/>
                    <a:gd name="connsiteX133" fmla="*/ 255205 w 607568"/>
                    <a:gd name="connsiteY133" fmla="*/ 222934 h 491771"/>
                    <a:gd name="connsiteX134" fmla="*/ 254546 w 607568"/>
                    <a:gd name="connsiteY134" fmla="*/ 222275 h 491771"/>
                    <a:gd name="connsiteX135" fmla="*/ 241548 w 607568"/>
                    <a:gd name="connsiteY135" fmla="*/ 207789 h 491771"/>
                    <a:gd name="connsiteX136" fmla="*/ 241077 w 607568"/>
                    <a:gd name="connsiteY136" fmla="*/ 207225 h 491771"/>
                    <a:gd name="connsiteX137" fmla="*/ 229681 w 607568"/>
                    <a:gd name="connsiteY137" fmla="*/ 189823 h 491771"/>
                    <a:gd name="connsiteX138" fmla="*/ 229493 w 607568"/>
                    <a:gd name="connsiteY138" fmla="*/ 189635 h 491771"/>
                    <a:gd name="connsiteX139" fmla="*/ 220356 w 607568"/>
                    <a:gd name="connsiteY139" fmla="*/ 169787 h 491771"/>
                    <a:gd name="connsiteX140" fmla="*/ 203497 w 607568"/>
                    <a:gd name="connsiteY140" fmla="*/ 159910 h 491771"/>
                    <a:gd name="connsiteX141" fmla="*/ 203120 w 607568"/>
                    <a:gd name="connsiteY141" fmla="*/ 159534 h 491771"/>
                    <a:gd name="connsiteX142" fmla="*/ 197281 w 607568"/>
                    <a:gd name="connsiteY142" fmla="*/ 151068 h 491771"/>
                    <a:gd name="connsiteX143" fmla="*/ 196433 w 607568"/>
                    <a:gd name="connsiteY143" fmla="*/ 149281 h 491771"/>
                    <a:gd name="connsiteX144" fmla="*/ 192666 w 607568"/>
                    <a:gd name="connsiteY144" fmla="*/ 138840 h 491771"/>
                    <a:gd name="connsiteX145" fmla="*/ 212727 w 607568"/>
                    <a:gd name="connsiteY145" fmla="*/ 95476 h 491771"/>
                    <a:gd name="connsiteX146" fmla="*/ 212727 w 607568"/>
                    <a:gd name="connsiteY146" fmla="*/ 85787 h 491771"/>
                    <a:gd name="connsiteX147" fmla="*/ 298626 w 607568"/>
                    <a:gd name="connsiteY147" fmla="*/ 0 h 4917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</a:cxnLst>
                  <a:rect l="l" t="t" r="r" b="b"/>
                  <a:pathLst>
                    <a:path w="607568" h="491771">
                      <a:moveTo>
                        <a:pt x="355420" y="250307"/>
                      </a:moveTo>
                      <a:cubicBezTo>
                        <a:pt x="354290" y="250307"/>
                        <a:pt x="353160" y="250871"/>
                        <a:pt x="352312" y="251812"/>
                      </a:cubicBezTo>
                      <a:lnTo>
                        <a:pt x="321042" y="289814"/>
                      </a:lnTo>
                      <a:cubicBezTo>
                        <a:pt x="319723" y="291507"/>
                        <a:pt x="319912" y="293953"/>
                        <a:pt x="321513" y="295364"/>
                      </a:cubicBezTo>
                      <a:lnTo>
                        <a:pt x="369736" y="338257"/>
                      </a:lnTo>
                      <a:cubicBezTo>
                        <a:pt x="370396" y="338822"/>
                        <a:pt x="371149" y="339104"/>
                        <a:pt x="371997" y="339104"/>
                      </a:cubicBezTo>
                      <a:cubicBezTo>
                        <a:pt x="372374" y="339104"/>
                        <a:pt x="372750" y="339010"/>
                        <a:pt x="373127" y="338916"/>
                      </a:cubicBezTo>
                      <a:cubicBezTo>
                        <a:pt x="374257" y="338539"/>
                        <a:pt x="375105" y="337505"/>
                        <a:pt x="375293" y="336282"/>
                      </a:cubicBezTo>
                      <a:lnTo>
                        <a:pt x="383676" y="279467"/>
                      </a:lnTo>
                      <a:cubicBezTo>
                        <a:pt x="384618" y="273164"/>
                        <a:pt x="381792" y="266768"/>
                        <a:pt x="376424" y="263287"/>
                      </a:cubicBezTo>
                      <a:lnTo>
                        <a:pt x="357681" y="250965"/>
                      </a:lnTo>
                      <a:cubicBezTo>
                        <a:pt x="357021" y="250495"/>
                        <a:pt x="356174" y="250307"/>
                        <a:pt x="355420" y="250307"/>
                      </a:cubicBezTo>
                      <a:close/>
                      <a:moveTo>
                        <a:pt x="258879" y="250307"/>
                      </a:moveTo>
                      <a:cubicBezTo>
                        <a:pt x="258125" y="250307"/>
                        <a:pt x="257372" y="250495"/>
                        <a:pt x="256712" y="250965"/>
                      </a:cubicBezTo>
                      <a:lnTo>
                        <a:pt x="237969" y="263287"/>
                      </a:lnTo>
                      <a:cubicBezTo>
                        <a:pt x="232601" y="266768"/>
                        <a:pt x="229775" y="273164"/>
                        <a:pt x="230717" y="279467"/>
                      </a:cubicBezTo>
                      <a:lnTo>
                        <a:pt x="239100" y="336282"/>
                      </a:lnTo>
                      <a:cubicBezTo>
                        <a:pt x="239288" y="337505"/>
                        <a:pt x="240136" y="338539"/>
                        <a:pt x="241266" y="338916"/>
                      </a:cubicBezTo>
                      <a:cubicBezTo>
                        <a:pt x="241643" y="339010"/>
                        <a:pt x="242019" y="339104"/>
                        <a:pt x="242396" y="339104"/>
                      </a:cubicBezTo>
                      <a:cubicBezTo>
                        <a:pt x="243244" y="339104"/>
                        <a:pt x="243997" y="338822"/>
                        <a:pt x="244657" y="338257"/>
                      </a:cubicBezTo>
                      <a:lnTo>
                        <a:pt x="292880" y="295364"/>
                      </a:lnTo>
                      <a:cubicBezTo>
                        <a:pt x="294481" y="293953"/>
                        <a:pt x="294670" y="291507"/>
                        <a:pt x="293351" y="289814"/>
                      </a:cubicBezTo>
                      <a:lnTo>
                        <a:pt x="261987" y="251812"/>
                      </a:lnTo>
                      <a:cubicBezTo>
                        <a:pt x="261233" y="250871"/>
                        <a:pt x="260103" y="250307"/>
                        <a:pt x="258879" y="250307"/>
                      </a:cubicBezTo>
                      <a:close/>
                      <a:moveTo>
                        <a:pt x="500465" y="66049"/>
                      </a:moveTo>
                      <a:cubicBezTo>
                        <a:pt x="548129" y="66049"/>
                        <a:pt x="562447" y="93516"/>
                        <a:pt x="565743" y="130673"/>
                      </a:cubicBezTo>
                      <a:cubicBezTo>
                        <a:pt x="565932" y="130673"/>
                        <a:pt x="566026" y="130673"/>
                        <a:pt x="566120" y="130673"/>
                      </a:cubicBezTo>
                      <a:cubicBezTo>
                        <a:pt x="577141" y="133118"/>
                        <a:pt x="583358" y="146664"/>
                        <a:pt x="580250" y="160962"/>
                      </a:cubicBezTo>
                      <a:cubicBezTo>
                        <a:pt x="577706" y="172532"/>
                        <a:pt x="569700" y="180904"/>
                        <a:pt x="560939" y="182503"/>
                      </a:cubicBezTo>
                      <a:cubicBezTo>
                        <a:pt x="554628" y="199529"/>
                        <a:pt x="543796" y="214016"/>
                        <a:pt x="531927" y="223799"/>
                      </a:cubicBezTo>
                      <a:cubicBezTo>
                        <a:pt x="528913" y="226338"/>
                        <a:pt x="527500" y="230383"/>
                        <a:pt x="528253" y="234240"/>
                      </a:cubicBezTo>
                      <a:lnTo>
                        <a:pt x="530797" y="246281"/>
                      </a:lnTo>
                      <a:cubicBezTo>
                        <a:pt x="532304" y="253806"/>
                        <a:pt x="538238" y="259732"/>
                        <a:pt x="545868" y="261143"/>
                      </a:cubicBezTo>
                      <a:lnTo>
                        <a:pt x="558961" y="263777"/>
                      </a:lnTo>
                      <a:cubicBezTo>
                        <a:pt x="578366" y="267634"/>
                        <a:pt x="593437" y="282684"/>
                        <a:pt x="597299" y="301968"/>
                      </a:cubicBezTo>
                      <a:lnTo>
                        <a:pt x="607002" y="350788"/>
                      </a:lnTo>
                      <a:cubicBezTo>
                        <a:pt x="608697" y="358972"/>
                        <a:pt x="606531" y="367438"/>
                        <a:pt x="601256" y="373835"/>
                      </a:cubicBezTo>
                      <a:cubicBezTo>
                        <a:pt x="595981" y="380325"/>
                        <a:pt x="588068" y="384088"/>
                        <a:pt x="579685" y="384088"/>
                      </a:cubicBezTo>
                      <a:lnTo>
                        <a:pt x="490386" y="384088"/>
                      </a:lnTo>
                      <a:lnTo>
                        <a:pt x="467685" y="310058"/>
                      </a:lnTo>
                      <a:cubicBezTo>
                        <a:pt x="461845" y="291150"/>
                        <a:pt x="448563" y="276194"/>
                        <a:pt x="431702" y="267445"/>
                      </a:cubicBezTo>
                      <a:cubicBezTo>
                        <a:pt x="434999" y="265940"/>
                        <a:pt x="438295" y="264529"/>
                        <a:pt x="441969" y="263777"/>
                      </a:cubicBezTo>
                      <a:lnTo>
                        <a:pt x="455157" y="261237"/>
                      </a:lnTo>
                      <a:cubicBezTo>
                        <a:pt x="462692" y="259732"/>
                        <a:pt x="468627" y="253806"/>
                        <a:pt x="470228" y="246281"/>
                      </a:cubicBezTo>
                      <a:lnTo>
                        <a:pt x="472677" y="234240"/>
                      </a:lnTo>
                      <a:cubicBezTo>
                        <a:pt x="473525" y="230383"/>
                        <a:pt x="472112" y="226338"/>
                        <a:pt x="469098" y="223893"/>
                      </a:cubicBezTo>
                      <a:cubicBezTo>
                        <a:pt x="457229" y="214016"/>
                        <a:pt x="446302" y="199529"/>
                        <a:pt x="439991" y="182503"/>
                      </a:cubicBezTo>
                      <a:cubicBezTo>
                        <a:pt x="434716" y="181563"/>
                        <a:pt x="429818" y="177894"/>
                        <a:pt x="426144" y="172720"/>
                      </a:cubicBezTo>
                      <a:cubicBezTo>
                        <a:pt x="433303" y="164725"/>
                        <a:pt x="438861" y="154754"/>
                        <a:pt x="441404" y="143278"/>
                      </a:cubicBezTo>
                      <a:cubicBezTo>
                        <a:pt x="444324" y="130485"/>
                        <a:pt x="443476" y="118068"/>
                        <a:pt x="439708" y="107438"/>
                      </a:cubicBezTo>
                      <a:cubicBezTo>
                        <a:pt x="447244" y="82699"/>
                        <a:pt x="464200" y="66049"/>
                        <a:pt x="500465" y="66049"/>
                      </a:cubicBezTo>
                      <a:close/>
                      <a:moveTo>
                        <a:pt x="107100" y="66049"/>
                      </a:moveTo>
                      <a:cubicBezTo>
                        <a:pt x="151561" y="66049"/>
                        <a:pt x="166820" y="90130"/>
                        <a:pt x="171341" y="123618"/>
                      </a:cubicBezTo>
                      <a:cubicBezTo>
                        <a:pt x="170965" y="129920"/>
                        <a:pt x="171436" y="136505"/>
                        <a:pt x="172849" y="143278"/>
                      </a:cubicBezTo>
                      <a:cubicBezTo>
                        <a:pt x="174921" y="152590"/>
                        <a:pt x="178971" y="161056"/>
                        <a:pt x="184246" y="168205"/>
                      </a:cubicBezTo>
                      <a:cubicBezTo>
                        <a:pt x="180573" y="175919"/>
                        <a:pt x="174356" y="181281"/>
                        <a:pt x="167574" y="182503"/>
                      </a:cubicBezTo>
                      <a:cubicBezTo>
                        <a:pt x="161263" y="199529"/>
                        <a:pt x="150336" y="214016"/>
                        <a:pt x="138468" y="223799"/>
                      </a:cubicBezTo>
                      <a:cubicBezTo>
                        <a:pt x="135453" y="226338"/>
                        <a:pt x="134040" y="230383"/>
                        <a:pt x="134794" y="234240"/>
                      </a:cubicBezTo>
                      <a:lnTo>
                        <a:pt x="137337" y="246281"/>
                      </a:lnTo>
                      <a:cubicBezTo>
                        <a:pt x="138939" y="253806"/>
                        <a:pt x="144873" y="259732"/>
                        <a:pt x="152408" y="261143"/>
                      </a:cubicBezTo>
                      <a:lnTo>
                        <a:pt x="165596" y="263777"/>
                      </a:lnTo>
                      <a:cubicBezTo>
                        <a:pt x="170494" y="264812"/>
                        <a:pt x="175203" y="266505"/>
                        <a:pt x="179442" y="268856"/>
                      </a:cubicBezTo>
                      <a:cubicBezTo>
                        <a:pt x="164088" y="277793"/>
                        <a:pt x="152126" y="292279"/>
                        <a:pt x="146662" y="310058"/>
                      </a:cubicBezTo>
                      <a:lnTo>
                        <a:pt x="123867" y="384088"/>
                      </a:lnTo>
                      <a:lnTo>
                        <a:pt x="27883" y="384088"/>
                      </a:lnTo>
                      <a:cubicBezTo>
                        <a:pt x="19499" y="384088"/>
                        <a:pt x="11587" y="380325"/>
                        <a:pt x="6312" y="373835"/>
                      </a:cubicBezTo>
                      <a:cubicBezTo>
                        <a:pt x="1037" y="367438"/>
                        <a:pt x="-1129" y="358972"/>
                        <a:pt x="566" y="350788"/>
                      </a:cubicBezTo>
                      <a:lnTo>
                        <a:pt x="10268" y="301968"/>
                      </a:lnTo>
                      <a:cubicBezTo>
                        <a:pt x="14130" y="282684"/>
                        <a:pt x="29202" y="267634"/>
                        <a:pt x="48606" y="263777"/>
                      </a:cubicBezTo>
                      <a:lnTo>
                        <a:pt x="61699" y="261237"/>
                      </a:lnTo>
                      <a:cubicBezTo>
                        <a:pt x="69328" y="259732"/>
                        <a:pt x="75263" y="253806"/>
                        <a:pt x="76770" y="246281"/>
                      </a:cubicBezTo>
                      <a:lnTo>
                        <a:pt x="79313" y="234240"/>
                      </a:lnTo>
                      <a:cubicBezTo>
                        <a:pt x="80067" y="230383"/>
                        <a:pt x="78654" y="226338"/>
                        <a:pt x="75639" y="223893"/>
                      </a:cubicBezTo>
                      <a:cubicBezTo>
                        <a:pt x="63771" y="214016"/>
                        <a:pt x="52939" y="199623"/>
                        <a:pt x="46628" y="182503"/>
                      </a:cubicBezTo>
                      <a:cubicBezTo>
                        <a:pt x="37867" y="180904"/>
                        <a:pt x="29861" y="172532"/>
                        <a:pt x="27318" y="160962"/>
                      </a:cubicBezTo>
                      <a:cubicBezTo>
                        <a:pt x="24115" y="146664"/>
                        <a:pt x="30426" y="133118"/>
                        <a:pt x="41447" y="130673"/>
                      </a:cubicBezTo>
                      <a:cubicBezTo>
                        <a:pt x="41541" y="130673"/>
                        <a:pt x="41729" y="130673"/>
                        <a:pt x="41824" y="130673"/>
                      </a:cubicBezTo>
                      <a:cubicBezTo>
                        <a:pt x="45403" y="93516"/>
                        <a:pt x="60192" y="66049"/>
                        <a:pt x="107100" y="66049"/>
                      </a:cubicBezTo>
                      <a:close/>
                      <a:moveTo>
                        <a:pt x="298626" y="0"/>
                      </a:moveTo>
                      <a:lnTo>
                        <a:pt x="315956" y="0"/>
                      </a:lnTo>
                      <a:cubicBezTo>
                        <a:pt x="363426" y="0"/>
                        <a:pt x="401854" y="38378"/>
                        <a:pt x="401854" y="85787"/>
                      </a:cubicBezTo>
                      <a:lnTo>
                        <a:pt x="401854" y="95476"/>
                      </a:lnTo>
                      <a:cubicBezTo>
                        <a:pt x="417301" y="99238"/>
                        <a:pt x="426154" y="118522"/>
                        <a:pt x="421633" y="138840"/>
                      </a:cubicBezTo>
                      <a:cubicBezTo>
                        <a:pt x="420880" y="142602"/>
                        <a:pt x="419467" y="146083"/>
                        <a:pt x="417960" y="149281"/>
                      </a:cubicBezTo>
                      <a:cubicBezTo>
                        <a:pt x="417677" y="149939"/>
                        <a:pt x="417395" y="150504"/>
                        <a:pt x="417112" y="151068"/>
                      </a:cubicBezTo>
                      <a:cubicBezTo>
                        <a:pt x="415417" y="154172"/>
                        <a:pt x="413533" y="157088"/>
                        <a:pt x="411273" y="159534"/>
                      </a:cubicBezTo>
                      <a:cubicBezTo>
                        <a:pt x="411179" y="159628"/>
                        <a:pt x="410990" y="159816"/>
                        <a:pt x="410896" y="159910"/>
                      </a:cubicBezTo>
                      <a:cubicBezTo>
                        <a:pt x="406092" y="165084"/>
                        <a:pt x="400159" y="168658"/>
                        <a:pt x="394037" y="169787"/>
                      </a:cubicBezTo>
                      <a:cubicBezTo>
                        <a:pt x="391494" y="176654"/>
                        <a:pt x="388385" y="183332"/>
                        <a:pt x="384900" y="189541"/>
                      </a:cubicBezTo>
                      <a:cubicBezTo>
                        <a:pt x="384806" y="189635"/>
                        <a:pt x="384806" y="189729"/>
                        <a:pt x="384712" y="189823"/>
                      </a:cubicBezTo>
                      <a:cubicBezTo>
                        <a:pt x="381227" y="196031"/>
                        <a:pt x="377460" y="201769"/>
                        <a:pt x="373316" y="207131"/>
                      </a:cubicBezTo>
                      <a:cubicBezTo>
                        <a:pt x="373127" y="207413"/>
                        <a:pt x="372939" y="207601"/>
                        <a:pt x="372750" y="207789"/>
                      </a:cubicBezTo>
                      <a:cubicBezTo>
                        <a:pt x="368700" y="213057"/>
                        <a:pt x="364368" y="217948"/>
                        <a:pt x="359847" y="222275"/>
                      </a:cubicBezTo>
                      <a:cubicBezTo>
                        <a:pt x="359658" y="222463"/>
                        <a:pt x="359376" y="222651"/>
                        <a:pt x="359188" y="222934"/>
                      </a:cubicBezTo>
                      <a:cubicBezTo>
                        <a:pt x="354667" y="227261"/>
                        <a:pt x="349957" y="231211"/>
                        <a:pt x="345154" y="234598"/>
                      </a:cubicBezTo>
                      <a:lnTo>
                        <a:pt x="345625" y="236855"/>
                      </a:lnTo>
                      <a:cubicBezTo>
                        <a:pt x="346567" y="236385"/>
                        <a:pt x="347603" y="235915"/>
                        <a:pt x="348639" y="235538"/>
                      </a:cubicBezTo>
                      <a:cubicBezTo>
                        <a:pt x="350899" y="234786"/>
                        <a:pt x="353065" y="234033"/>
                        <a:pt x="355514" y="234033"/>
                      </a:cubicBezTo>
                      <a:cubicBezTo>
                        <a:pt x="359470" y="234033"/>
                        <a:pt x="363238" y="235162"/>
                        <a:pt x="366628" y="237326"/>
                      </a:cubicBezTo>
                      <a:cubicBezTo>
                        <a:pt x="366628" y="237326"/>
                        <a:pt x="380756" y="246450"/>
                        <a:pt x="385371" y="249648"/>
                      </a:cubicBezTo>
                      <a:cubicBezTo>
                        <a:pt x="401854" y="261030"/>
                        <a:pt x="399876" y="279373"/>
                        <a:pt x="399876" y="279373"/>
                      </a:cubicBezTo>
                      <a:cubicBezTo>
                        <a:pt x="410990" y="279655"/>
                        <a:pt x="421822" y="283041"/>
                        <a:pt x="430016" y="289814"/>
                      </a:cubicBezTo>
                      <a:cubicBezTo>
                        <a:pt x="445180" y="302324"/>
                        <a:pt x="447535" y="313330"/>
                        <a:pt x="448382" y="316058"/>
                      </a:cubicBezTo>
                      <a:lnTo>
                        <a:pt x="481630" y="424515"/>
                      </a:lnTo>
                      <a:cubicBezTo>
                        <a:pt x="482855" y="428371"/>
                        <a:pt x="483608" y="432416"/>
                        <a:pt x="483891" y="436461"/>
                      </a:cubicBezTo>
                      <a:cubicBezTo>
                        <a:pt x="484644" y="448595"/>
                        <a:pt x="481159" y="460730"/>
                        <a:pt x="473718" y="470700"/>
                      </a:cubicBezTo>
                      <a:cubicBezTo>
                        <a:pt x="466372" y="480671"/>
                        <a:pt x="455823" y="487538"/>
                        <a:pt x="443956" y="490360"/>
                      </a:cubicBezTo>
                      <a:cubicBezTo>
                        <a:pt x="440000" y="491301"/>
                        <a:pt x="435950" y="491771"/>
                        <a:pt x="431805" y="491771"/>
                      </a:cubicBezTo>
                      <a:lnTo>
                        <a:pt x="325375" y="491771"/>
                      </a:lnTo>
                      <a:lnTo>
                        <a:pt x="337430" y="415296"/>
                      </a:lnTo>
                      <a:cubicBezTo>
                        <a:pt x="338749" y="406454"/>
                        <a:pt x="337807" y="397424"/>
                        <a:pt x="334605" y="389052"/>
                      </a:cubicBezTo>
                      <a:lnTo>
                        <a:pt x="323962" y="360927"/>
                      </a:lnTo>
                      <a:lnTo>
                        <a:pt x="337430" y="347476"/>
                      </a:lnTo>
                      <a:lnTo>
                        <a:pt x="307196" y="317281"/>
                      </a:lnTo>
                      <a:lnTo>
                        <a:pt x="276868" y="347476"/>
                      </a:lnTo>
                      <a:lnTo>
                        <a:pt x="290337" y="360927"/>
                      </a:lnTo>
                      <a:lnTo>
                        <a:pt x="279694" y="389052"/>
                      </a:lnTo>
                      <a:cubicBezTo>
                        <a:pt x="276586" y="397424"/>
                        <a:pt x="275644" y="406454"/>
                        <a:pt x="276963" y="415296"/>
                      </a:cubicBezTo>
                      <a:lnTo>
                        <a:pt x="288736" y="491771"/>
                      </a:lnTo>
                      <a:lnTo>
                        <a:pt x="182493" y="491771"/>
                      </a:lnTo>
                      <a:cubicBezTo>
                        <a:pt x="178443" y="491771"/>
                        <a:pt x="174299" y="491301"/>
                        <a:pt x="170437" y="490360"/>
                      </a:cubicBezTo>
                      <a:cubicBezTo>
                        <a:pt x="158570" y="487538"/>
                        <a:pt x="148021" y="480671"/>
                        <a:pt x="140675" y="470700"/>
                      </a:cubicBezTo>
                      <a:cubicBezTo>
                        <a:pt x="130785" y="457343"/>
                        <a:pt x="127865" y="440223"/>
                        <a:pt x="132669" y="424515"/>
                      </a:cubicBezTo>
                      <a:lnTo>
                        <a:pt x="166011" y="316058"/>
                      </a:lnTo>
                      <a:cubicBezTo>
                        <a:pt x="166858" y="313330"/>
                        <a:pt x="170908" y="300631"/>
                        <a:pt x="184377" y="289814"/>
                      </a:cubicBezTo>
                      <a:cubicBezTo>
                        <a:pt x="192666" y="283229"/>
                        <a:pt x="203403" y="279655"/>
                        <a:pt x="214517" y="279373"/>
                      </a:cubicBezTo>
                      <a:lnTo>
                        <a:pt x="214517" y="279279"/>
                      </a:lnTo>
                      <a:cubicBezTo>
                        <a:pt x="214140" y="273447"/>
                        <a:pt x="211880" y="260654"/>
                        <a:pt x="229022" y="249648"/>
                      </a:cubicBezTo>
                      <a:cubicBezTo>
                        <a:pt x="233731" y="246638"/>
                        <a:pt x="247765" y="237326"/>
                        <a:pt x="247765" y="237326"/>
                      </a:cubicBezTo>
                      <a:cubicBezTo>
                        <a:pt x="251061" y="235162"/>
                        <a:pt x="254923" y="234033"/>
                        <a:pt x="258879" y="234033"/>
                      </a:cubicBezTo>
                      <a:cubicBezTo>
                        <a:pt x="261328" y="234033"/>
                        <a:pt x="263494" y="234786"/>
                        <a:pt x="265754" y="235538"/>
                      </a:cubicBezTo>
                      <a:cubicBezTo>
                        <a:pt x="266790" y="236009"/>
                        <a:pt x="267826" y="236385"/>
                        <a:pt x="268768" y="236855"/>
                      </a:cubicBezTo>
                      <a:lnTo>
                        <a:pt x="269239" y="234598"/>
                      </a:lnTo>
                      <a:cubicBezTo>
                        <a:pt x="264436" y="231211"/>
                        <a:pt x="259726" y="227261"/>
                        <a:pt x="255205" y="222934"/>
                      </a:cubicBezTo>
                      <a:cubicBezTo>
                        <a:pt x="254923" y="222651"/>
                        <a:pt x="254735" y="222463"/>
                        <a:pt x="254546" y="222275"/>
                      </a:cubicBezTo>
                      <a:cubicBezTo>
                        <a:pt x="250025" y="217948"/>
                        <a:pt x="245693" y="213057"/>
                        <a:pt x="241548" y="207789"/>
                      </a:cubicBezTo>
                      <a:cubicBezTo>
                        <a:pt x="241454" y="207601"/>
                        <a:pt x="241266" y="207413"/>
                        <a:pt x="241077" y="207225"/>
                      </a:cubicBezTo>
                      <a:cubicBezTo>
                        <a:pt x="236933" y="201769"/>
                        <a:pt x="233072" y="196031"/>
                        <a:pt x="229681" y="189823"/>
                      </a:cubicBezTo>
                      <a:cubicBezTo>
                        <a:pt x="229587" y="189729"/>
                        <a:pt x="229587" y="189635"/>
                        <a:pt x="229493" y="189635"/>
                      </a:cubicBezTo>
                      <a:cubicBezTo>
                        <a:pt x="226008" y="183332"/>
                        <a:pt x="222899" y="176654"/>
                        <a:pt x="220356" y="169787"/>
                      </a:cubicBezTo>
                      <a:cubicBezTo>
                        <a:pt x="214140" y="168658"/>
                        <a:pt x="208301" y="165084"/>
                        <a:pt x="203497" y="159910"/>
                      </a:cubicBezTo>
                      <a:cubicBezTo>
                        <a:pt x="203309" y="159722"/>
                        <a:pt x="203214" y="159628"/>
                        <a:pt x="203120" y="159534"/>
                      </a:cubicBezTo>
                      <a:cubicBezTo>
                        <a:pt x="200860" y="157088"/>
                        <a:pt x="198976" y="154172"/>
                        <a:pt x="197281" y="151068"/>
                      </a:cubicBezTo>
                      <a:cubicBezTo>
                        <a:pt x="196998" y="150504"/>
                        <a:pt x="196716" y="149939"/>
                        <a:pt x="196433" y="149281"/>
                      </a:cubicBezTo>
                      <a:cubicBezTo>
                        <a:pt x="194832" y="146083"/>
                        <a:pt x="193513" y="142602"/>
                        <a:pt x="192666" y="138840"/>
                      </a:cubicBezTo>
                      <a:cubicBezTo>
                        <a:pt x="188145" y="118428"/>
                        <a:pt x="197092" y="99050"/>
                        <a:pt x="212727" y="95476"/>
                      </a:cubicBezTo>
                      <a:lnTo>
                        <a:pt x="212727" y="85787"/>
                      </a:lnTo>
                      <a:cubicBezTo>
                        <a:pt x="212727" y="38378"/>
                        <a:pt x="251155" y="0"/>
                        <a:pt x="298626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endParaRPr lang="id-ID"/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1783175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: 形状 6">
            <a:extLst>
              <a:ext uri="{FF2B5EF4-FFF2-40B4-BE49-F238E27FC236}">
                <a16:creationId xmlns="" xmlns:a16="http://schemas.microsoft.com/office/drawing/2014/main" id="{199C643A-6B0D-4683-842E-761D51A6336C}"/>
              </a:ext>
            </a:extLst>
          </p:cNvPr>
          <p:cNvSpPr/>
          <p:nvPr/>
        </p:nvSpPr>
        <p:spPr>
          <a:xfrm>
            <a:off x="2108782" y="2185712"/>
            <a:ext cx="2391104" cy="2056732"/>
          </a:xfrm>
          <a:custGeom>
            <a:avLst/>
            <a:gdLst>
              <a:gd name="connsiteX0" fmla="*/ 516591 w 2299967"/>
              <a:gd name="connsiteY0" fmla="*/ 55 h 2451238"/>
              <a:gd name="connsiteX1" fmla="*/ 21291 w 2299967"/>
              <a:gd name="connsiteY1" fmla="*/ 1358955 h 2451238"/>
              <a:gd name="connsiteX2" fmla="*/ 1062691 w 2299967"/>
              <a:gd name="connsiteY2" fmla="*/ 2451155 h 2451238"/>
              <a:gd name="connsiteX3" fmla="*/ 2294591 w 2299967"/>
              <a:gd name="connsiteY3" fmla="*/ 1409755 h 2451238"/>
              <a:gd name="connsiteX4" fmla="*/ 516591 w 2299967"/>
              <a:gd name="connsiteY4" fmla="*/ 55 h 2451238"/>
              <a:gd name="connsiteX0" fmla="*/ 753175 w 2279070"/>
              <a:gd name="connsiteY0" fmla="*/ 55 h 2451237"/>
              <a:gd name="connsiteX1" fmla="*/ 3875 w 2279070"/>
              <a:gd name="connsiteY1" fmla="*/ 1358955 h 2451237"/>
              <a:gd name="connsiteX2" fmla="*/ 1045275 w 2279070"/>
              <a:gd name="connsiteY2" fmla="*/ 2451155 h 2451237"/>
              <a:gd name="connsiteX3" fmla="*/ 2277175 w 2279070"/>
              <a:gd name="connsiteY3" fmla="*/ 1409755 h 2451237"/>
              <a:gd name="connsiteX4" fmla="*/ 753175 w 2279070"/>
              <a:gd name="connsiteY4" fmla="*/ 55 h 2451237"/>
              <a:gd name="connsiteX0" fmla="*/ 802558 w 2277072"/>
              <a:gd name="connsiteY0" fmla="*/ 67 h 2260746"/>
              <a:gd name="connsiteX1" fmla="*/ 2458 w 2277072"/>
              <a:gd name="connsiteY1" fmla="*/ 1168467 h 2260746"/>
              <a:gd name="connsiteX2" fmla="*/ 1043858 w 2277072"/>
              <a:gd name="connsiteY2" fmla="*/ 2260667 h 2260746"/>
              <a:gd name="connsiteX3" fmla="*/ 2275758 w 2277072"/>
              <a:gd name="connsiteY3" fmla="*/ 1219267 h 2260746"/>
              <a:gd name="connsiteX4" fmla="*/ 802558 w 2277072"/>
              <a:gd name="connsiteY4" fmla="*/ 67 h 2260746"/>
              <a:gd name="connsiteX0" fmla="*/ 877339 w 2274969"/>
              <a:gd name="connsiteY0" fmla="*/ 69 h 2235347"/>
              <a:gd name="connsiteX1" fmla="*/ 1039 w 2274969"/>
              <a:gd name="connsiteY1" fmla="*/ 1143069 h 2235347"/>
              <a:gd name="connsiteX2" fmla="*/ 1042439 w 2274969"/>
              <a:gd name="connsiteY2" fmla="*/ 2235269 h 2235347"/>
              <a:gd name="connsiteX3" fmla="*/ 2274339 w 2274969"/>
              <a:gd name="connsiteY3" fmla="*/ 1193869 h 2235347"/>
              <a:gd name="connsiteX4" fmla="*/ 877339 w 2274969"/>
              <a:gd name="connsiteY4" fmla="*/ 69 h 2235347"/>
              <a:gd name="connsiteX0" fmla="*/ 878122 w 2275752"/>
              <a:gd name="connsiteY0" fmla="*/ 754 h 2236032"/>
              <a:gd name="connsiteX1" fmla="*/ 1822 w 2275752"/>
              <a:gd name="connsiteY1" fmla="*/ 1143754 h 2236032"/>
              <a:gd name="connsiteX2" fmla="*/ 1043222 w 2275752"/>
              <a:gd name="connsiteY2" fmla="*/ 2235954 h 2236032"/>
              <a:gd name="connsiteX3" fmla="*/ 2275122 w 2275752"/>
              <a:gd name="connsiteY3" fmla="*/ 1194554 h 2236032"/>
              <a:gd name="connsiteX4" fmla="*/ 878122 w 2275752"/>
              <a:gd name="connsiteY4" fmla="*/ 754 h 2236032"/>
              <a:gd name="connsiteX0" fmla="*/ 978123 w 2273619"/>
              <a:gd name="connsiteY0" fmla="*/ 793 h 2185270"/>
              <a:gd name="connsiteX1" fmla="*/ 223 w 2273619"/>
              <a:gd name="connsiteY1" fmla="*/ 1092993 h 2185270"/>
              <a:gd name="connsiteX2" fmla="*/ 1041623 w 2273619"/>
              <a:gd name="connsiteY2" fmla="*/ 2185193 h 2185270"/>
              <a:gd name="connsiteX3" fmla="*/ 2273523 w 2273619"/>
              <a:gd name="connsiteY3" fmla="*/ 1143793 h 2185270"/>
              <a:gd name="connsiteX4" fmla="*/ 978123 w 2273619"/>
              <a:gd name="connsiteY4" fmla="*/ 793 h 2185270"/>
              <a:gd name="connsiteX0" fmla="*/ 978909 w 2274405"/>
              <a:gd name="connsiteY0" fmla="*/ 793 h 2185270"/>
              <a:gd name="connsiteX1" fmla="*/ 1009 w 2274405"/>
              <a:gd name="connsiteY1" fmla="*/ 1092993 h 2185270"/>
              <a:gd name="connsiteX2" fmla="*/ 1042409 w 2274405"/>
              <a:gd name="connsiteY2" fmla="*/ 2185193 h 2185270"/>
              <a:gd name="connsiteX3" fmla="*/ 2274309 w 2274405"/>
              <a:gd name="connsiteY3" fmla="*/ 1143793 h 2185270"/>
              <a:gd name="connsiteX4" fmla="*/ 978909 w 2274405"/>
              <a:gd name="connsiteY4" fmla="*/ 793 h 2185270"/>
              <a:gd name="connsiteX0" fmla="*/ 978909 w 2274543"/>
              <a:gd name="connsiteY0" fmla="*/ 1303 h 2185850"/>
              <a:gd name="connsiteX1" fmla="*/ 1009 w 2274543"/>
              <a:gd name="connsiteY1" fmla="*/ 1093503 h 2185850"/>
              <a:gd name="connsiteX2" fmla="*/ 1042409 w 2274543"/>
              <a:gd name="connsiteY2" fmla="*/ 2185703 h 2185850"/>
              <a:gd name="connsiteX3" fmla="*/ 2274309 w 2274543"/>
              <a:gd name="connsiteY3" fmla="*/ 1144303 h 2185850"/>
              <a:gd name="connsiteX4" fmla="*/ 978909 w 2274543"/>
              <a:gd name="connsiteY4" fmla="*/ 1303 h 2185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74543" h="2185850">
                <a:moveTo>
                  <a:pt x="978909" y="1303"/>
                </a:moveTo>
                <a:cubicBezTo>
                  <a:pt x="358726" y="30936"/>
                  <a:pt x="-22274" y="462737"/>
                  <a:pt x="1009" y="1093503"/>
                </a:cubicBezTo>
                <a:cubicBezTo>
                  <a:pt x="24292" y="1724269"/>
                  <a:pt x="663526" y="2177236"/>
                  <a:pt x="1042409" y="2185703"/>
                </a:cubicBezTo>
                <a:cubicBezTo>
                  <a:pt x="1421292" y="2194170"/>
                  <a:pt x="2259492" y="1838569"/>
                  <a:pt x="2274309" y="1144303"/>
                </a:cubicBezTo>
                <a:cubicBezTo>
                  <a:pt x="2289126" y="450037"/>
                  <a:pt x="1599092" y="-28330"/>
                  <a:pt x="978909" y="130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任意多边形: 形状 7">
            <a:extLst>
              <a:ext uri="{FF2B5EF4-FFF2-40B4-BE49-F238E27FC236}">
                <a16:creationId xmlns="" xmlns:a16="http://schemas.microsoft.com/office/drawing/2014/main" id="{0004DF95-A179-4084-A513-F05E0331C0A2}"/>
              </a:ext>
            </a:extLst>
          </p:cNvPr>
          <p:cNvSpPr/>
          <p:nvPr/>
        </p:nvSpPr>
        <p:spPr>
          <a:xfrm flipV="1">
            <a:off x="2763714" y="2229335"/>
            <a:ext cx="488102" cy="419846"/>
          </a:xfrm>
          <a:custGeom>
            <a:avLst/>
            <a:gdLst>
              <a:gd name="connsiteX0" fmla="*/ 516591 w 2299967"/>
              <a:gd name="connsiteY0" fmla="*/ 55 h 2451238"/>
              <a:gd name="connsiteX1" fmla="*/ 21291 w 2299967"/>
              <a:gd name="connsiteY1" fmla="*/ 1358955 h 2451238"/>
              <a:gd name="connsiteX2" fmla="*/ 1062691 w 2299967"/>
              <a:gd name="connsiteY2" fmla="*/ 2451155 h 2451238"/>
              <a:gd name="connsiteX3" fmla="*/ 2294591 w 2299967"/>
              <a:gd name="connsiteY3" fmla="*/ 1409755 h 2451238"/>
              <a:gd name="connsiteX4" fmla="*/ 516591 w 2299967"/>
              <a:gd name="connsiteY4" fmla="*/ 55 h 2451238"/>
              <a:gd name="connsiteX0" fmla="*/ 753175 w 2279070"/>
              <a:gd name="connsiteY0" fmla="*/ 55 h 2451237"/>
              <a:gd name="connsiteX1" fmla="*/ 3875 w 2279070"/>
              <a:gd name="connsiteY1" fmla="*/ 1358955 h 2451237"/>
              <a:gd name="connsiteX2" fmla="*/ 1045275 w 2279070"/>
              <a:gd name="connsiteY2" fmla="*/ 2451155 h 2451237"/>
              <a:gd name="connsiteX3" fmla="*/ 2277175 w 2279070"/>
              <a:gd name="connsiteY3" fmla="*/ 1409755 h 2451237"/>
              <a:gd name="connsiteX4" fmla="*/ 753175 w 2279070"/>
              <a:gd name="connsiteY4" fmla="*/ 55 h 2451237"/>
              <a:gd name="connsiteX0" fmla="*/ 802558 w 2277072"/>
              <a:gd name="connsiteY0" fmla="*/ 67 h 2260746"/>
              <a:gd name="connsiteX1" fmla="*/ 2458 w 2277072"/>
              <a:gd name="connsiteY1" fmla="*/ 1168467 h 2260746"/>
              <a:gd name="connsiteX2" fmla="*/ 1043858 w 2277072"/>
              <a:gd name="connsiteY2" fmla="*/ 2260667 h 2260746"/>
              <a:gd name="connsiteX3" fmla="*/ 2275758 w 2277072"/>
              <a:gd name="connsiteY3" fmla="*/ 1219267 h 2260746"/>
              <a:gd name="connsiteX4" fmla="*/ 802558 w 2277072"/>
              <a:gd name="connsiteY4" fmla="*/ 67 h 2260746"/>
              <a:gd name="connsiteX0" fmla="*/ 877339 w 2274969"/>
              <a:gd name="connsiteY0" fmla="*/ 69 h 2235347"/>
              <a:gd name="connsiteX1" fmla="*/ 1039 w 2274969"/>
              <a:gd name="connsiteY1" fmla="*/ 1143069 h 2235347"/>
              <a:gd name="connsiteX2" fmla="*/ 1042439 w 2274969"/>
              <a:gd name="connsiteY2" fmla="*/ 2235269 h 2235347"/>
              <a:gd name="connsiteX3" fmla="*/ 2274339 w 2274969"/>
              <a:gd name="connsiteY3" fmla="*/ 1193869 h 2235347"/>
              <a:gd name="connsiteX4" fmla="*/ 877339 w 2274969"/>
              <a:gd name="connsiteY4" fmla="*/ 69 h 2235347"/>
              <a:gd name="connsiteX0" fmla="*/ 878122 w 2275752"/>
              <a:gd name="connsiteY0" fmla="*/ 754 h 2236032"/>
              <a:gd name="connsiteX1" fmla="*/ 1822 w 2275752"/>
              <a:gd name="connsiteY1" fmla="*/ 1143754 h 2236032"/>
              <a:gd name="connsiteX2" fmla="*/ 1043222 w 2275752"/>
              <a:gd name="connsiteY2" fmla="*/ 2235954 h 2236032"/>
              <a:gd name="connsiteX3" fmla="*/ 2275122 w 2275752"/>
              <a:gd name="connsiteY3" fmla="*/ 1194554 h 2236032"/>
              <a:gd name="connsiteX4" fmla="*/ 878122 w 2275752"/>
              <a:gd name="connsiteY4" fmla="*/ 754 h 2236032"/>
              <a:gd name="connsiteX0" fmla="*/ 978123 w 2273619"/>
              <a:gd name="connsiteY0" fmla="*/ 793 h 2185270"/>
              <a:gd name="connsiteX1" fmla="*/ 223 w 2273619"/>
              <a:gd name="connsiteY1" fmla="*/ 1092993 h 2185270"/>
              <a:gd name="connsiteX2" fmla="*/ 1041623 w 2273619"/>
              <a:gd name="connsiteY2" fmla="*/ 2185193 h 2185270"/>
              <a:gd name="connsiteX3" fmla="*/ 2273523 w 2273619"/>
              <a:gd name="connsiteY3" fmla="*/ 1143793 h 2185270"/>
              <a:gd name="connsiteX4" fmla="*/ 978123 w 2273619"/>
              <a:gd name="connsiteY4" fmla="*/ 793 h 2185270"/>
              <a:gd name="connsiteX0" fmla="*/ 978909 w 2274405"/>
              <a:gd name="connsiteY0" fmla="*/ 793 h 2185270"/>
              <a:gd name="connsiteX1" fmla="*/ 1009 w 2274405"/>
              <a:gd name="connsiteY1" fmla="*/ 1092993 h 2185270"/>
              <a:gd name="connsiteX2" fmla="*/ 1042409 w 2274405"/>
              <a:gd name="connsiteY2" fmla="*/ 2185193 h 2185270"/>
              <a:gd name="connsiteX3" fmla="*/ 2274309 w 2274405"/>
              <a:gd name="connsiteY3" fmla="*/ 1143793 h 2185270"/>
              <a:gd name="connsiteX4" fmla="*/ 978909 w 2274405"/>
              <a:gd name="connsiteY4" fmla="*/ 793 h 2185270"/>
              <a:gd name="connsiteX0" fmla="*/ 978909 w 2274543"/>
              <a:gd name="connsiteY0" fmla="*/ 1303 h 2185850"/>
              <a:gd name="connsiteX1" fmla="*/ 1009 w 2274543"/>
              <a:gd name="connsiteY1" fmla="*/ 1093503 h 2185850"/>
              <a:gd name="connsiteX2" fmla="*/ 1042409 w 2274543"/>
              <a:gd name="connsiteY2" fmla="*/ 2185703 h 2185850"/>
              <a:gd name="connsiteX3" fmla="*/ 2274309 w 2274543"/>
              <a:gd name="connsiteY3" fmla="*/ 1144303 h 2185850"/>
              <a:gd name="connsiteX4" fmla="*/ 978909 w 2274543"/>
              <a:gd name="connsiteY4" fmla="*/ 1303 h 2185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74543" h="2185850">
                <a:moveTo>
                  <a:pt x="978909" y="1303"/>
                </a:moveTo>
                <a:cubicBezTo>
                  <a:pt x="358726" y="30936"/>
                  <a:pt x="-22274" y="462737"/>
                  <a:pt x="1009" y="1093503"/>
                </a:cubicBezTo>
                <a:cubicBezTo>
                  <a:pt x="24292" y="1724269"/>
                  <a:pt x="663526" y="2177236"/>
                  <a:pt x="1042409" y="2185703"/>
                </a:cubicBezTo>
                <a:cubicBezTo>
                  <a:pt x="1421292" y="2194170"/>
                  <a:pt x="2259492" y="1838569"/>
                  <a:pt x="2274309" y="1144303"/>
                </a:cubicBezTo>
                <a:cubicBezTo>
                  <a:pt x="2289126" y="450037"/>
                  <a:pt x="1599092" y="-28330"/>
                  <a:pt x="978909" y="1303"/>
                </a:cubicBezTo>
                <a:close/>
              </a:path>
            </a:pathLst>
          </a:custGeom>
          <a:solidFill>
            <a:srgbClr val="FCFBFF"/>
          </a:solidFill>
          <a:ln>
            <a:noFill/>
          </a:ln>
          <a:effectLst>
            <a:outerShdw blurRad="63500" sx="96000" sy="96000" algn="ctr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" name="任意多边形: 形状 8">
            <a:extLst>
              <a:ext uri="{FF2B5EF4-FFF2-40B4-BE49-F238E27FC236}">
                <a16:creationId xmlns="" xmlns:a16="http://schemas.microsoft.com/office/drawing/2014/main" id="{370BCD57-9F3C-466D-8270-BA4B8523495D}"/>
              </a:ext>
            </a:extLst>
          </p:cNvPr>
          <p:cNvSpPr/>
          <p:nvPr/>
        </p:nvSpPr>
        <p:spPr>
          <a:xfrm flipV="1">
            <a:off x="1959368" y="1702687"/>
            <a:ext cx="1123104" cy="966048"/>
          </a:xfrm>
          <a:custGeom>
            <a:avLst/>
            <a:gdLst>
              <a:gd name="connsiteX0" fmla="*/ 516591 w 2299967"/>
              <a:gd name="connsiteY0" fmla="*/ 55 h 2451238"/>
              <a:gd name="connsiteX1" fmla="*/ 21291 w 2299967"/>
              <a:gd name="connsiteY1" fmla="*/ 1358955 h 2451238"/>
              <a:gd name="connsiteX2" fmla="*/ 1062691 w 2299967"/>
              <a:gd name="connsiteY2" fmla="*/ 2451155 h 2451238"/>
              <a:gd name="connsiteX3" fmla="*/ 2294591 w 2299967"/>
              <a:gd name="connsiteY3" fmla="*/ 1409755 h 2451238"/>
              <a:gd name="connsiteX4" fmla="*/ 516591 w 2299967"/>
              <a:gd name="connsiteY4" fmla="*/ 55 h 2451238"/>
              <a:gd name="connsiteX0" fmla="*/ 753175 w 2279070"/>
              <a:gd name="connsiteY0" fmla="*/ 55 h 2451237"/>
              <a:gd name="connsiteX1" fmla="*/ 3875 w 2279070"/>
              <a:gd name="connsiteY1" fmla="*/ 1358955 h 2451237"/>
              <a:gd name="connsiteX2" fmla="*/ 1045275 w 2279070"/>
              <a:gd name="connsiteY2" fmla="*/ 2451155 h 2451237"/>
              <a:gd name="connsiteX3" fmla="*/ 2277175 w 2279070"/>
              <a:gd name="connsiteY3" fmla="*/ 1409755 h 2451237"/>
              <a:gd name="connsiteX4" fmla="*/ 753175 w 2279070"/>
              <a:gd name="connsiteY4" fmla="*/ 55 h 2451237"/>
              <a:gd name="connsiteX0" fmla="*/ 802558 w 2277072"/>
              <a:gd name="connsiteY0" fmla="*/ 67 h 2260746"/>
              <a:gd name="connsiteX1" fmla="*/ 2458 w 2277072"/>
              <a:gd name="connsiteY1" fmla="*/ 1168467 h 2260746"/>
              <a:gd name="connsiteX2" fmla="*/ 1043858 w 2277072"/>
              <a:gd name="connsiteY2" fmla="*/ 2260667 h 2260746"/>
              <a:gd name="connsiteX3" fmla="*/ 2275758 w 2277072"/>
              <a:gd name="connsiteY3" fmla="*/ 1219267 h 2260746"/>
              <a:gd name="connsiteX4" fmla="*/ 802558 w 2277072"/>
              <a:gd name="connsiteY4" fmla="*/ 67 h 2260746"/>
              <a:gd name="connsiteX0" fmla="*/ 877339 w 2274969"/>
              <a:gd name="connsiteY0" fmla="*/ 69 h 2235347"/>
              <a:gd name="connsiteX1" fmla="*/ 1039 w 2274969"/>
              <a:gd name="connsiteY1" fmla="*/ 1143069 h 2235347"/>
              <a:gd name="connsiteX2" fmla="*/ 1042439 w 2274969"/>
              <a:gd name="connsiteY2" fmla="*/ 2235269 h 2235347"/>
              <a:gd name="connsiteX3" fmla="*/ 2274339 w 2274969"/>
              <a:gd name="connsiteY3" fmla="*/ 1193869 h 2235347"/>
              <a:gd name="connsiteX4" fmla="*/ 877339 w 2274969"/>
              <a:gd name="connsiteY4" fmla="*/ 69 h 2235347"/>
              <a:gd name="connsiteX0" fmla="*/ 878122 w 2275752"/>
              <a:gd name="connsiteY0" fmla="*/ 754 h 2236032"/>
              <a:gd name="connsiteX1" fmla="*/ 1822 w 2275752"/>
              <a:gd name="connsiteY1" fmla="*/ 1143754 h 2236032"/>
              <a:gd name="connsiteX2" fmla="*/ 1043222 w 2275752"/>
              <a:gd name="connsiteY2" fmla="*/ 2235954 h 2236032"/>
              <a:gd name="connsiteX3" fmla="*/ 2275122 w 2275752"/>
              <a:gd name="connsiteY3" fmla="*/ 1194554 h 2236032"/>
              <a:gd name="connsiteX4" fmla="*/ 878122 w 2275752"/>
              <a:gd name="connsiteY4" fmla="*/ 754 h 2236032"/>
              <a:gd name="connsiteX0" fmla="*/ 978123 w 2273619"/>
              <a:gd name="connsiteY0" fmla="*/ 793 h 2185270"/>
              <a:gd name="connsiteX1" fmla="*/ 223 w 2273619"/>
              <a:gd name="connsiteY1" fmla="*/ 1092993 h 2185270"/>
              <a:gd name="connsiteX2" fmla="*/ 1041623 w 2273619"/>
              <a:gd name="connsiteY2" fmla="*/ 2185193 h 2185270"/>
              <a:gd name="connsiteX3" fmla="*/ 2273523 w 2273619"/>
              <a:gd name="connsiteY3" fmla="*/ 1143793 h 2185270"/>
              <a:gd name="connsiteX4" fmla="*/ 978123 w 2273619"/>
              <a:gd name="connsiteY4" fmla="*/ 793 h 2185270"/>
              <a:gd name="connsiteX0" fmla="*/ 978909 w 2274405"/>
              <a:gd name="connsiteY0" fmla="*/ 793 h 2185270"/>
              <a:gd name="connsiteX1" fmla="*/ 1009 w 2274405"/>
              <a:gd name="connsiteY1" fmla="*/ 1092993 h 2185270"/>
              <a:gd name="connsiteX2" fmla="*/ 1042409 w 2274405"/>
              <a:gd name="connsiteY2" fmla="*/ 2185193 h 2185270"/>
              <a:gd name="connsiteX3" fmla="*/ 2274309 w 2274405"/>
              <a:gd name="connsiteY3" fmla="*/ 1143793 h 2185270"/>
              <a:gd name="connsiteX4" fmla="*/ 978909 w 2274405"/>
              <a:gd name="connsiteY4" fmla="*/ 793 h 2185270"/>
              <a:gd name="connsiteX0" fmla="*/ 978909 w 2274543"/>
              <a:gd name="connsiteY0" fmla="*/ 1303 h 2185850"/>
              <a:gd name="connsiteX1" fmla="*/ 1009 w 2274543"/>
              <a:gd name="connsiteY1" fmla="*/ 1093503 h 2185850"/>
              <a:gd name="connsiteX2" fmla="*/ 1042409 w 2274543"/>
              <a:gd name="connsiteY2" fmla="*/ 2185703 h 2185850"/>
              <a:gd name="connsiteX3" fmla="*/ 2274309 w 2274543"/>
              <a:gd name="connsiteY3" fmla="*/ 1144303 h 2185850"/>
              <a:gd name="connsiteX4" fmla="*/ 978909 w 2274543"/>
              <a:gd name="connsiteY4" fmla="*/ 1303 h 2185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74543" h="2185850">
                <a:moveTo>
                  <a:pt x="978909" y="1303"/>
                </a:moveTo>
                <a:cubicBezTo>
                  <a:pt x="358726" y="30936"/>
                  <a:pt x="-22274" y="462737"/>
                  <a:pt x="1009" y="1093503"/>
                </a:cubicBezTo>
                <a:cubicBezTo>
                  <a:pt x="24292" y="1724269"/>
                  <a:pt x="663526" y="2177236"/>
                  <a:pt x="1042409" y="2185703"/>
                </a:cubicBezTo>
                <a:cubicBezTo>
                  <a:pt x="1421292" y="2194170"/>
                  <a:pt x="2259492" y="1838569"/>
                  <a:pt x="2274309" y="1144303"/>
                </a:cubicBezTo>
                <a:cubicBezTo>
                  <a:pt x="2289126" y="450037"/>
                  <a:pt x="1599092" y="-28330"/>
                  <a:pt x="978909" y="1303"/>
                </a:cubicBezTo>
                <a:close/>
              </a:path>
            </a:pathLst>
          </a:custGeom>
          <a:solidFill>
            <a:srgbClr val="FCFBFF"/>
          </a:solidFill>
          <a:ln>
            <a:noFill/>
          </a:ln>
          <a:effectLst>
            <a:outerShdw blurRad="165100" sx="96000" sy="96000" algn="ctr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" name="任意多边形: 形状 9">
            <a:extLst>
              <a:ext uri="{FF2B5EF4-FFF2-40B4-BE49-F238E27FC236}">
                <a16:creationId xmlns="" xmlns:a16="http://schemas.microsoft.com/office/drawing/2014/main" id="{1F3FC05D-CDCF-4B5C-952C-E8B99BFA2A70}"/>
              </a:ext>
            </a:extLst>
          </p:cNvPr>
          <p:cNvSpPr/>
          <p:nvPr/>
        </p:nvSpPr>
        <p:spPr>
          <a:xfrm flipV="1">
            <a:off x="1790024" y="2248889"/>
            <a:ext cx="488102" cy="419846"/>
          </a:xfrm>
          <a:custGeom>
            <a:avLst/>
            <a:gdLst>
              <a:gd name="connsiteX0" fmla="*/ 516591 w 2299967"/>
              <a:gd name="connsiteY0" fmla="*/ 55 h 2451238"/>
              <a:gd name="connsiteX1" fmla="*/ 21291 w 2299967"/>
              <a:gd name="connsiteY1" fmla="*/ 1358955 h 2451238"/>
              <a:gd name="connsiteX2" fmla="*/ 1062691 w 2299967"/>
              <a:gd name="connsiteY2" fmla="*/ 2451155 h 2451238"/>
              <a:gd name="connsiteX3" fmla="*/ 2294591 w 2299967"/>
              <a:gd name="connsiteY3" fmla="*/ 1409755 h 2451238"/>
              <a:gd name="connsiteX4" fmla="*/ 516591 w 2299967"/>
              <a:gd name="connsiteY4" fmla="*/ 55 h 2451238"/>
              <a:gd name="connsiteX0" fmla="*/ 753175 w 2279070"/>
              <a:gd name="connsiteY0" fmla="*/ 55 h 2451237"/>
              <a:gd name="connsiteX1" fmla="*/ 3875 w 2279070"/>
              <a:gd name="connsiteY1" fmla="*/ 1358955 h 2451237"/>
              <a:gd name="connsiteX2" fmla="*/ 1045275 w 2279070"/>
              <a:gd name="connsiteY2" fmla="*/ 2451155 h 2451237"/>
              <a:gd name="connsiteX3" fmla="*/ 2277175 w 2279070"/>
              <a:gd name="connsiteY3" fmla="*/ 1409755 h 2451237"/>
              <a:gd name="connsiteX4" fmla="*/ 753175 w 2279070"/>
              <a:gd name="connsiteY4" fmla="*/ 55 h 2451237"/>
              <a:gd name="connsiteX0" fmla="*/ 802558 w 2277072"/>
              <a:gd name="connsiteY0" fmla="*/ 67 h 2260746"/>
              <a:gd name="connsiteX1" fmla="*/ 2458 w 2277072"/>
              <a:gd name="connsiteY1" fmla="*/ 1168467 h 2260746"/>
              <a:gd name="connsiteX2" fmla="*/ 1043858 w 2277072"/>
              <a:gd name="connsiteY2" fmla="*/ 2260667 h 2260746"/>
              <a:gd name="connsiteX3" fmla="*/ 2275758 w 2277072"/>
              <a:gd name="connsiteY3" fmla="*/ 1219267 h 2260746"/>
              <a:gd name="connsiteX4" fmla="*/ 802558 w 2277072"/>
              <a:gd name="connsiteY4" fmla="*/ 67 h 2260746"/>
              <a:gd name="connsiteX0" fmla="*/ 877339 w 2274969"/>
              <a:gd name="connsiteY0" fmla="*/ 69 h 2235347"/>
              <a:gd name="connsiteX1" fmla="*/ 1039 w 2274969"/>
              <a:gd name="connsiteY1" fmla="*/ 1143069 h 2235347"/>
              <a:gd name="connsiteX2" fmla="*/ 1042439 w 2274969"/>
              <a:gd name="connsiteY2" fmla="*/ 2235269 h 2235347"/>
              <a:gd name="connsiteX3" fmla="*/ 2274339 w 2274969"/>
              <a:gd name="connsiteY3" fmla="*/ 1193869 h 2235347"/>
              <a:gd name="connsiteX4" fmla="*/ 877339 w 2274969"/>
              <a:gd name="connsiteY4" fmla="*/ 69 h 2235347"/>
              <a:gd name="connsiteX0" fmla="*/ 878122 w 2275752"/>
              <a:gd name="connsiteY0" fmla="*/ 754 h 2236032"/>
              <a:gd name="connsiteX1" fmla="*/ 1822 w 2275752"/>
              <a:gd name="connsiteY1" fmla="*/ 1143754 h 2236032"/>
              <a:gd name="connsiteX2" fmla="*/ 1043222 w 2275752"/>
              <a:gd name="connsiteY2" fmla="*/ 2235954 h 2236032"/>
              <a:gd name="connsiteX3" fmla="*/ 2275122 w 2275752"/>
              <a:gd name="connsiteY3" fmla="*/ 1194554 h 2236032"/>
              <a:gd name="connsiteX4" fmla="*/ 878122 w 2275752"/>
              <a:gd name="connsiteY4" fmla="*/ 754 h 2236032"/>
              <a:gd name="connsiteX0" fmla="*/ 978123 w 2273619"/>
              <a:gd name="connsiteY0" fmla="*/ 793 h 2185270"/>
              <a:gd name="connsiteX1" fmla="*/ 223 w 2273619"/>
              <a:gd name="connsiteY1" fmla="*/ 1092993 h 2185270"/>
              <a:gd name="connsiteX2" fmla="*/ 1041623 w 2273619"/>
              <a:gd name="connsiteY2" fmla="*/ 2185193 h 2185270"/>
              <a:gd name="connsiteX3" fmla="*/ 2273523 w 2273619"/>
              <a:gd name="connsiteY3" fmla="*/ 1143793 h 2185270"/>
              <a:gd name="connsiteX4" fmla="*/ 978123 w 2273619"/>
              <a:gd name="connsiteY4" fmla="*/ 793 h 2185270"/>
              <a:gd name="connsiteX0" fmla="*/ 978909 w 2274405"/>
              <a:gd name="connsiteY0" fmla="*/ 793 h 2185270"/>
              <a:gd name="connsiteX1" fmla="*/ 1009 w 2274405"/>
              <a:gd name="connsiteY1" fmla="*/ 1092993 h 2185270"/>
              <a:gd name="connsiteX2" fmla="*/ 1042409 w 2274405"/>
              <a:gd name="connsiteY2" fmla="*/ 2185193 h 2185270"/>
              <a:gd name="connsiteX3" fmla="*/ 2274309 w 2274405"/>
              <a:gd name="connsiteY3" fmla="*/ 1143793 h 2185270"/>
              <a:gd name="connsiteX4" fmla="*/ 978909 w 2274405"/>
              <a:gd name="connsiteY4" fmla="*/ 793 h 2185270"/>
              <a:gd name="connsiteX0" fmla="*/ 978909 w 2274543"/>
              <a:gd name="connsiteY0" fmla="*/ 1303 h 2185850"/>
              <a:gd name="connsiteX1" fmla="*/ 1009 w 2274543"/>
              <a:gd name="connsiteY1" fmla="*/ 1093503 h 2185850"/>
              <a:gd name="connsiteX2" fmla="*/ 1042409 w 2274543"/>
              <a:gd name="connsiteY2" fmla="*/ 2185703 h 2185850"/>
              <a:gd name="connsiteX3" fmla="*/ 2274309 w 2274543"/>
              <a:gd name="connsiteY3" fmla="*/ 1144303 h 2185850"/>
              <a:gd name="connsiteX4" fmla="*/ 978909 w 2274543"/>
              <a:gd name="connsiteY4" fmla="*/ 1303 h 2185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74543" h="2185850">
                <a:moveTo>
                  <a:pt x="978909" y="1303"/>
                </a:moveTo>
                <a:cubicBezTo>
                  <a:pt x="358726" y="30936"/>
                  <a:pt x="-22274" y="462737"/>
                  <a:pt x="1009" y="1093503"/>
                </a:cubicBezTo>
                <a:cubicBezTo>
                  <a:pt x="24292" y="1724269"/>
                  <a:pt x="663526" y="2177236"/>
                  <a:pt x="1042409" y="2185703"/>
                </a:cubicBezTo>
                <a:cubicBezTo>
                  <a:pt x="1421292" y="2194170"/>
                  <a:pt x="2259492" y="1838569"/>
                  <a:pt x="2274309" y="1144303"/>
                </a:cubicBezTo>
                <a:cubicBezTo>
                  <a:pt x="2289126" y="450037"/>
                  <a:pt x="1599092" y="-28330"/>
                  <a:pt x="978909" y="1303"/>
                </a:cubicBezTo>
                <a:close/>
              </a:path>
            </a:pathLst>
          </a:custGeom>
          <a:solidFill>
            <a:srgbClr val="FCFBFF"/>
          </a:solidFill>
          <a:ln>
            <a:noFill/>
          </a:ln>
          <a:effectLst>
            <a:outerShdw blurRad="63500" sx="96000" sy="96000" algn="ctr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2" name="任意多边形: 形状 10">
            <a:extLst>
              <a:ext uri="{FF2B5EF4-FFF2-40B4-BE49-F238E27FC236}">
                <a16:creationId xmlns="" xmlns:a16="http://schemas.microsoft.com/office/drawing/2014/main" id="{A6C97E98-0890-4B5F-B3F2-62719BD2715F}"/>
              </a:ext>
            </a:extLst>
          </p:cNvPr>
          <p:cNvSpPr/>
          <p:nvPr/>
        </p:nvSpPr>
        <p:spPr>
          <a:xfrm flipV="1">
            <a:off x="2687725" y="1492426"/>
            <a:ext cx="640080" cy="715097"/>
          </a:xfrm>
          <a:custGeom>
            <a:avLst/>
            <a:gdLst>
              <a:gd name="connsiteX0" fmla="*/ 516591 w 2299967"/>
              <a:gd name="connsiteY0" fmla="*/ 55 h 2451238"/>
              <a:gd name="connsiteX1" fmla="*/ 21291 w 2299967"/>
              <a:gd name="connsiteY1" fmla="*/ 1358955 h 2451238"/>
              <a:gd name="connsiteX2" fmla="*/ 1062691 w 2299967"/>
              <a:gd name="connsiteY2" fmla="*/ 2451155 h 2451238"/>
              <a:gd name="connsiteX3" fmla="*/ 2294591 w 2299967"/>
              <a:gd name="connsiteY3" fmla="*/ 1409755 h 2451238"/>
              <a:gd name="connsiteX4" fmla="*/ 516591 w 2299967"/>
              <a:gd name="connsiteY4" fmla="*/ 55 h 2451238"/>
              <a:gd name="connsiteX0" fmla="*/ 753175 w 2279070"/>
              <a:gd name="connsiteY0" fmla="*/ 55 h 2451237"/>
              <a:gd name="connsiteX1" fmla="*/ 3875 w 2279070"/>
              <a:gd name="connsiteY1" fmla="*/ 1358955 h 2451237"/>
              <a:gd name="connsiteX2" fmla="*/ 1045275 w 2279070"/>
              <a:gd name="connsiteY2" fmla="*/ 2451155 h 2451237"/>
              <a:gd name="connsiteX3" fmla="*/ 2277175 w 2279070"/>
              <a:gd name="connsiteY3" fmla="*/ 1409755 h 2451237"/>
              <a:gd name="connsiteX4" fmla="*/ 753175 w 2279070"/>
              <a:gd name="connsiteY4" fmla="*/ 55 h 2451237"/>
              <a:gd name="connsiteX0" fmla="*/ 802558 w 2277072"/>
              <a:gd name="connsiteY0" fmla="*/ 67 h 2260746"/>
              <a:gd name="connsiteX1" fmla="*/ 2458 w 2277072"/>
              <a:gd name="connsiteY1" fmla="*/ 1168467 h 2260746"/>
              <a:gd name="connsiteX2" fmla="*/ 1043858 w 2277072"/>
              <a:gd name="connsiteY2" fmla="*/ 2260667 h 2260746"/>
              <a:gd name="connsiteX3" fmla="*/ 2275758 w 2277072"/>
              <a:gd name="connsiteY3" fmla="*/ 1219267 h 2260746"/>
              <a:gd name="connsiteX4" fmla="*/ 802558 w 2277072"/>
              <a:gd name="connsiteY4" fmla="*/ 67 h 2260746"/>
              <a:gd name="connsiteX0" fmla="*/ 877339 w 2274969"/>
              <a:gd name="connsiteY0" fmla="*/ 69 h 2235347"/>
              <a:gd name="connsiteX1" fmla="*/ 1039 w 2274969"/>
              <a:gd name="connsiteY1" fmla="*/ 1143069 h 2235347"/>
              <a:gd name="connsiteX2" fmla="*/ 1042439 w 2274969"/>
              <a:gd name="connsiteY2" fmla="*/ 2235269 h 2235347"/>
              <a:gd name="connsiteX3" fmla="*/ 2274339 w 2274969"/>
              <a:gd name="connsiteY3" fmla="*/ 1193869 h 2235347"/>
              <a:gd name="connsiteX4" fmla="*/ 877339 w 2274969"/>
              <a:gd name="connsiteY4" fmla="*/ 69 h 2235347"/>
              <a:gd name="connsiteX0" fmla="*/ 878122 w 2275752"/>
              <a:gd name="connsiteY0" fmla="*/ 754 h 2236032"/>
              <a:gd name="connsiteX1" fmla="*/ 1822 w 2275752"/>
              <a:gd name="connsiteY1" fmla="*/ 1143754 h 2236032"/>
              <a:gd name="connsiteX2" fmla="*/ 1043222 w 2275752"/>
              <a:gd name="connsiteY2" fmla="*/ 2235954 h 2236032"/>
              <a:gd name="connsiteX3" fmla="*/ 2275122 w 2275752"/>
              <a:gd name="connsiteY3" fmla="*/ 1194554 h 2236032"/>
              <a:gd name="connsiteX4" fmla="*/ 878122 w 2275752"/>
              <a:gd name="connsiteY4" fmla="*/ 754 h 2236032"/>
              <a:gd name="connsiteX0" fmla="*/ 978123 w 2273619"/>
              <a:gd name="connsiteY0" fmla="*/ 793 h 2185270"/>
              <a:gd name="connsiteX1" fmla="*/ 223 w 2273619"/>
              <a:gd name="connsiteY1" fmla="*/ 1092993 h 2185270"/>
              <a:gd name="connsiteX2" fmla="*/ 1041623 w 2273619"/>
              <a:gd name="connsiteY2" fmla="*/ 2185193 h 2185270"/>
              <a:gd name="connsiteX3" fmla="*/ 2273523 w 2273619"/>
              <a:gd name="connsiteY3" fmla="*/ 1143793 h 2185270"/>
              <a:gd name="connsiteX4" fmla="*/ 978123 w 2273619"/>
              <a:gd name="connsiteY4" fmla="*/ 793 h 2185270"/>
              <a:gd name="connsiteX0" fmla="*/ 978909 w 2274405"/>
              <a:gd name="connsiteY0" fmla="*/ 793 h 2185270"/>
              <a:gd name="connsiteX1" fmla="*/ 1009 w 2274405"/>
              <a:gd name="connsiteY1" fmla="*/ 1092993 h 2185270"/>
              <a:gd name="connsiteX2" fmla="*/ 1042409 w 2274405"/>
              <a:gd name="connsiteY2" fmla="*/ 2185193 h 2185270"/>
              <a:gd name="connsiteX3" fmla="*/ 2274309 w 2274405"/>
              <a:gd name="connsiteY3" fmla="*/ 1143793 h 2185270"/>
              <a:gd name="connsiteX4" fmla="*/ 978909 w 2274405"/>
              <a:gd name="connsiteY4" fmla="*/ 793 h 2185270"/>
              <a:gd name="connsiteX0" fmla="*/ 978909 w 2274543"/>
              <a:gd name="connsiteY0" fmla="*/ 1303 h 2185850"/>
              <a:gd name="connsiteX1" fmla="*/ 1009 w 2274543"/>
              <a:gd name="connsiteY1" fmla="*/ 1093503 h 2185850"/>
              <a:gd name="connsiteX2" fmla="*/ 1042409 w 2274543"/>
              <a:gd name="connsiteY2" fmla="*/ 2185703 h 2185850"/>
              <a:gd name="connsiteX3" fmla="*/ 2274309 w 2274543"/>
              <a:gd name="connsiteY3" fmla="*/ 1144303 h 2185850"/>
              <a:gd name="connsiteX4" fmla="*/ 978909 w 2274543"/>
              <a:gd name="connsiteY4" fmla="*/ 1303 h 2185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74543" h="2185850">
                <a:moveTo>
                  <a:pt x="978909" y="1303"/>
                </a:moveTo>
                <a:cubicBezTo>
                  <a:pt x="358726" y="30936"/>
                  <a:pt x="-22274" y="462737"/>
                  <a:pt x="1009" y="1093503"/>
                </a:cubicBezTo>
                <a:cubicBezTo>
                  <a:pt x="24292" y="1724269"/>
                  <a:pt x="663526" y="2177236"/>
                  <a:pt x="1042409" y="2185703"/>
                </a:cubicBezTo>
                <a:cubicBezTo>
                  <a:pt x="1421292" y="2194170"/>
                  <a:pt x="2259492" y="1838569"/>
                  <a:pt x="2274309" y="1144303"/>
                </a:cubicBezTo>
                <a:cubicBezTo>
                  <a:pt x="2289126" y="450037"/>
                  <a:pt x="1599092" y="-28330"/>
                  <a:pt x="978909" y="1303"/>
                </a:cubicBezTo>
                <a:close/>
              </a:path>
            </a:pathLst>
          </a:custGeom>
          <a:solidFill>
            <a:srgbClr val="FCFBFF"/>
          </a:solidFill>
          <a:ln>
            <a:noFill/>
          </a:ln>
          <a:effectLst>
            <a:outerShdw blurRad="165100" sx="96000" sy="96000" algn="ctr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3" name="任意多边形: 形状 11">
            <a:extLst>
              <a:ext uri="{FF2B5EF4-FFF2-40B4-BE49-F238E27FC236}">
                <a16:creationId xmlns="" xmlns:a16="http://schemas.microsoft.com/office/drawing/2014/main" id="{98143D55-AABF-4F29-AD10-11AD9E06D08E}"/>
              </a:ext>
            </a:extLst>
          </p:cNvPr>
          <p:cNvSpPr/>
          <p:nvPr/>
        </p:nvSpPr>
        <p:spPr>
          <a:xfrm flipV="1">
            <a:off x="3156861" y="3908180"/>
            <a:ext cx="906429" cy="504088"/>
          </a:xfrm>
          <a:custGeom>
            <a:avLst/>
            <a:gdLst>
              <a:gd name="connsiteX0" fmla="*/ 516591 w 2299967"/>
              <a:gd name="connsiteY0" fmla="*/ 55 h 2451238"/>
              <a:gd name="connsiteX1" fmla="*/ 21291 w 2299967"/>
              <a:gd name="connsiteY1" fmla="*/ 1358955 h 2451238"/>
              <a:gd name="connsiteX2" fmla="*/ 1062691 w 2299967"/>
              <a:gd name="connsiteY2" fmla="*/ 2451155 h 2451238"/>
              <a:gd name="connsiteX3" fmla="*/ 2294591 w 2299967"/>
              <a:gd name="connsiteY3" fmla="*/ 1409755 h 2451238"/>
              <a:gd name="connsiteX4" fmla="*/ 516591 w 2299967"/>
              <a:gd name="connsiteY4" fmla="*/ 55 h 2451238"/>
              <a:gd name="connsiteX0" fmla="*/ 753175 w 2279070"/>
              <a:gd name="connsiteY0" fmla="*/ 55 h 2451237"/>
              <a:gd name="connsiteX1" fmla="*/ 3875 w 2279070"/>
              <a:gd name="connsiteY1" fmla="*/ 1358955 h 2451237"/>
              <a:gd name="connsiteX2" fmla="*/ 1045275 w 2279070"/>
              <a:gd name="connsiteY2" fmla="*/ 2451155 h 2451237"/>
              <a:gd name="connsiteX3" fmla="*/ 2277175 w 2279070"/>
              <a:gd name="connsiteY3" fmla="*/ 1409755 h 2451237"/>
              <a:gd name="connsiteX4" fmla="*/ 753175 w 2279070"/>
              <a:gd name="connsiteY4" fmla="*/ 55 h 2451237"/>
              <a:gd name="connsiteX0" fmla="*/ 802558 w 2277072"/>
              <a:gd name="connsiteY0" fmla="*/ 67 h 2260746"/>
              <a:gd name="connsiteX1" fmla="*/ 2458 w 2277072"/>
              <a:gd name="connsiteY1" fmla="*/ 1168467 h 2260746"/>
              <a:gd name="connsiteX2" fmla="*/ 1043858 w 2277072"/>
              <a:gd name="connsiteY2" fmla="*/ 2260667 h 2260746"/>
              <a:gd name="connsiteX3" fmla="*/ 2275758 w 2277072"/>
              <a:gd name="connsiteY3" fmla="*/ 1219267 h 2260746"/>
              <a:gd name="connsiteX4" fmla="*/ 802558 w 2277072"/>
              <a:gd name="connsiteY4" fmla="*/ 67 h 2260746"/>
              <a:gd name="connsiteX0" fmla="*/ 877339 w 2274969"/>
              <a:gd name="connsiteY0" fmla="*/ 69 h 2235347"/>
              <a:gd name="connsiteX1" fmla="*/ 1039 w 2274969"/>
              <a:gd name="connsiteY1" fmla="*/ 1143069 h 2235347"/>
              <a:gd name="connsiteX2" fmla="*/ 1042439 w 2274969"/>
              <a:gd name="connsiteY2" fmla="*/ 2235269 h 2235347"/>
              <a:gd name="connsiteX3" fmla="*/ 2274339 w 2274969"/>
              <a:gd name="connsiteY3" fmla="*/ 1193869 h 2235347"/>
              <a:gd name="connsiteX4" fmla="*/ 877339 w 2274969"/>
              <a:gd name="connsiteY4" fmla="*/ 69 h 2235347"/>
              <a:gd name="connsiteX0" fmla="*/ 878122 w 2275752"/>
              <a:gd name="connsiteY0" fmla="*/ 754 h 2236032"/>
              <a:gd name="connsiteX1" fmla="*/ 1822 w 2275752"/>
              <a:gd name="connsiteY1" fmla="*/ 1143754 h 2236032"/>
              <a:gd name="connsiteX2" fmla="*/ 1043222 w 2275752"/>
              <a:gd name="connsiteY2" fmla="*/ 2235954 h 2236032"/>
              <a:gd name="connsiteX3" fmla="*/ 2275122 w 2275752"/>
              <a:gd name="connsiteY3" fmla="*/ 1194554 h 2236032"/>
              <a:gd name="connsiteX4" fmla="*/ 878122 w 2275752"/>
              <a:gd name="connsiteY4" fmla="*/ 754 h 2236032"/>
              <a:gd name="connsiteX0" fmla="*/ 978123 w 2273619"/>
              <a:gd name="connsiteY0" fmla="*/ 793 h 2185270"/>
              <a:gd name="connsiteX1" fmla="*/ 223 w 2273619"/>
              <a:gd name="connsiteY1" fmla="*/ 1092993 h 2185270"/>
              <a:gd name="connsiteX2" fmla="*/ 1041623 w 2273619"/>
              <a:gd name="connsiteY2" fmla="*/ 2185193 h 2185270"/>
              <a:gd name="connsiteX3" fmla="*/ 2273523 w 2273619"/>
              <a:gd name="connsiteY3" fmla="*/ 1143793 h 2185270"/>
              <a:gd name="connsiteX4" fmla="*/ 978123 w 2273619"/>
              <a:gd name="connsiteY4" fmla="*/ 793 h 2185270"/>
              <a:gd name="connsiteX0" fmla="*/ 978909 w 2274405"/>
              <a:gd name="connsiteY0" fmla="*/ 793 h 2185270"/>
              <a:gd name="connsiteX1" fmla="*/ 1009 w 2274405"/>
              <a:gd name="connsiteY1" fmla="*/ 1092993 h 2185270"/>
              <a:gd name="connsiteX2" fmla="*/ 1042409 w 2274405"/>
              <a:gd name="connsiteY2" fmla="*/ 2185193 h 2185270"/>
              <a:gd name="connsiteX3" fmla="*/ 2274309 w 2274405"/>
              <a:gd name="connsiteY3" fmla="*/ 1143793 h 2185270"/>
              <a:gd name="connsiteX4" fmla="*/ 978909 w 2274405"/>
              <a:gd name="connsiteY4" fmla="*/ 793 h 2185270"/>
              <a:gd name="connsiteX0" fmla="*/ 978909 w 2274543"/>
              <a:gd name="connsiteY0" fmla="*/ 1303 h 2185850"/>
              <a:gd name="connsiteX1" fmla="*/ 1009 w 2274543"/>
              <a:gd name="connsiteY1" fmla="*/ 1093503 h 2185850"/>
              <a:gd name="connsiteX2" fmla="*/ 1042409 w 2274543"/>
              <a:gd name="connsiteY2" fmla="*/ 2185703 h 2185850"/>
              <a:gd name="connsiteX3" fmla="*/ 2274309 w 2274543"/>
              <a:gd name="connsiteY3" fmla="*/ 1144303 h 2185850"/>
              <a:gd name="connsiteX4" fmla="*/ 978909 w 2274543"/>
              <a:gd name="connsiteY4" fmla="*/ 1303 h 2185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74543" h="2185850">
                <a:moveTo>
                  <a:pt x="978909" y="1303"/>
                </a:moveTo>
                <a:cubicBezTo>
                  <a:pt x="358726" y="30936"/>
                  <a:pt x="-22274" y="462737"/>
                  <a:pt x="1009" y="1093503"/>
                </a:cubicBezTo>
                <a:cubicBezTo>
                  <a:pt x="24292" y="1724269"/>
                  <a:pt x="663526" y="2177236"/>
                  <a:pt x="1042409" y="2185703"/>
                </a:cubicBezTo>
                <a:cubicBezTo>
                  <a:pt x="1421292" y="2194170"/>
                  <a:pt x="2259492" y="1838569"/>
                  <a:pt x="2274309" y="1144303"/>
                </a:cubicBezTo>
                <a:cubicBezTo>
                  <a:pt x="2289126" y="450037"/>
                  <a:pt x="1599092" y="-28330"/>
                  <a:pt x="978909" y="1303"/>
                </a:cubicBezTo>
                <a:close/>
              </a:path>
            </a:pathLst>
          </a:custGeom>
          <a:solidFill>
            <a:srgbClr val="FCFBFF"/>
          </a:solidFill>
          <a:ln>
            <a:noFill/>
          </a:ln>
          <a:effectLst>
            <a:outerShdw blurRad="63500" sx="96000" sy="96000" algn="ctr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4" name="任意多边形: 形状 12">
            <a:extLst>
              <a:ext uri="{FF2B5EF4-FFF2-40B4-BE49-F238E27FC236}">
                <a16:creationId xmlns="" xmlns:a16="http://schemas.microsoft.com/office/drawing/2014/main" id="{3E9E21C5-8D1F-4686-8D3B-23D45FAEDB45}"/>
              </a:ext>
            </a:extLst>
          </p:cNvPr>
          <p:cNvSpPr/>
          <p:nvPr/>
        </p:nvSpPr>
        <p:spPr>
          <a:xfrm flipV="1">
            <a:off x="3855006" y="4231947"/>
            <a:ext cx="284388" cy="158156"/>
          </a:xfrm>
          <a:custGeom>
            <a:avLst/>
            <a:gdLst>
              <a:gd name="connsiteX0" fmla="*/ 516591 w 2299967"/>
              <a:gd name="connsiteY0" fmla="*/ 55 h 2451238"/>
              <a:gd name="connsiteX1" fmla="*/ 21291 w 2299967"/>
              <a:gd name="connsiteY1" fmla="*/ 1358955 h 2451238"/>
              <a:gd name="connsiteX2" fmla="*/ 1062691 w 2299967"/>
              <a:gd name="connsiteY2" fmla="*/ 2451155 h 2451238"/>
              <a:gd name="connsiteX3" fmla="*/ 2294591 w 2299967"/>
              <a:gd name="connsiteY3" fmla="*/ 1409755 h 2451238"/>
              <a:gd name="connsiteX4" fmla="*/ 516591 w 2299967"/>
              <a:gd name="connsiteY4" fmla="*/ 55 h 2451238"/>
              <a:gd name="connsiteX0" fmla="*/ 753175 w 2279070"/>
              <a:gd name="connsiteY0" fmla="*/ 55 h 2451237"/>
              <a:gd name="connsiteX1" fmla="*/ 3875 w 2279070"/>
              <a:gd name="connsiteY1" fmla="*/ 1358955 h 2451237"/>
              <a:gd name="connsiteX2" fmla="*/ 1045275 w 2279070"/>
              <a:gd name="connsiteY2" fmla="*/ 2451155 h 2451237"/>
              <a:gd name="connsiteX3" fmla="*/ 2277175 w 2279070"/>
              <a:gd name="connsiteY3" fmla="*/ 1409755 h 2451237"/>
              <a:gd name="connsiteX4" fmla="*/ 753175 w 2279070"/>
              <a:gd name="connsiteY4" fmla="*/ 55 h 2451237"/>
              <a:gd name="connsiteX0" fmla="*/ 802558 w 2277072"/>
              <a:gd name="connsiteY0" fmla="*/ 67 h 2260746"/>
              <a:gd name="connsiteX1" fmla="*/ 2458 w 2277072"/>
              <a:gd name="connsiteY1" fmla="*/ 1168467 h 2260746"/>
              <a:gd name="connsiteX2" fmla="*/ 1043858 w 2277072"/>
              <a:gd name="connsiteY2" fmla="*/ 2260667 h 2260746"/>
              <a:gd name="connsiteX3" fmla="*/ 2275758 w 2277072"/>
              <a:gd name="connsiteY3" fmla="*/ 1219267 h 2260746"/>
              <a:gd name="connsiteX4" fmla="*/ 802558 w 2277072"/>
              <a:gd name="connsiteY4" fmla="*/ 67 h 2260746"/>
              <a:gd name="connsiteX0" fmla="*/ 877339 w 2274969"/>
              <a:gd name="connsiteY0" fmla="*/ 69 h 2235347"/>
              <a:gd name="connsiteX1" fmla="*/ 1039 w 2274969"/>
              <a:gd name="connsiteY1" fmla="*/ 1143069 h 2235347"/>
              <a:gd name="connsiteX2" fmla="*/ 1042439 w 2274969"/>
              <a:gd name="connsiteY2" fmla="*/ 2235269 h 2235347"/>
              <a:gd name="connsiteX3" fmla="*/ 2274339 w 2274969"/>
              <a:gd name="connsiteY3" fmla="*/ 1193869 h 2235347"/>
              <a:gd name="connsiteX4" fmla="*/ 877339 w 2274969"/>
              <a:gd name="connsiteY4" fmla="*/ 69 h 2235347"/>
              <a:gd name="connsiteX0" fmla="*/ 878122 w 2275752"/>
              <a:gd name="connsiteY0" fmla="*/ 754 h 2236032"/>
              <a:gd name="connsiteX1" fmla="*/ 1822 w 2275752"/>
              <a:gd name="connsiteY1" fmla="*/ 1143754 h 2236032"/>
              <a:gd name="connsiteX2" fmla="*/ 1043222 w 2275752"/>
              <a:gd name="connsiteY2" fmla="*/ 2235954 h 2236032"/>
              <a:gd name="connsiteX3" fmla="*/ 2275122 w 2275752"/>
              <a:gd name="connsiteY3" fmla="*/ 1194554 h 2236032"/>
              <a:gd name="connsiteX4" fmla="*/ 878122 w 2275752"/>
              <a:gd name="connsiteY4" fmla="*/ 754 h 2236032"/>
              <a:gd name="connsiteX0" fmla="*/ 978123 w 2273619"/>
              <a:gd name="connsiteY0" fmla="*/ 793 h 2185270"/>
              <a:gd name="connsiteX1" fmla="*/ 223 w 2273619"/>
              <a:gd name="connsiteY1" fmla="*/ 1092993 h 2185270"/>
              <a:gd name="connsiteX2" fmla="*/ 1041623 w 2273619"/>
              <a:gd name="connsiteY2" fmla="*/ 2185193 h 2185270"/>
              <a:gd name="connsiteX3" fmla="*/ 2273523 w 2273619"/>
              <a:gd name="connsiteY3" fmla="*/ 1143793 h 2185270"/>
              <a:gd name="connsiteX4" fmla="*/ 978123 w 2273619"/>
              <a:gd name="connsiteY4" fmla="*/ 793 h 2185270"/>
              <a:gd name="connsiteX0" fmla="*/ 978909 w 2274405"/>
              <a:gd name="connsiteY0" fmla="*/ 793 h 2185270"/>
              <a:gd name="connsiteX1" fmla="*/ 1009 w 2274405"/>
              <a:gd name="connsiteY1" fmla="*/ 1092993 h 2185270"/>
              <a:gd name="connsiteX2" fmla="*/ 1042409 w 2274405"/>
              <a:gd name="connsiteY2" fmla="*/ 2185193 h 2185270"/>
              <a:gd name="connsiteX3" fmla="*/ 2274309 w 2274405"/>
              <a:gd name="connsiteY3" fmla="*/ 1143793 h 2185270"/>
              <a:gd name="connsiteX4" fmla="*/ 978909 w 2274405"/>
              <a:gd name="connsiteY4" fmla="*/ 793 h 2185270"/>
              <a:gd name="connsiteX0" fmla="*/ 978909 w 2274543"/>
              <a:gd name="connsiteY0" fmla="*/ 1303 h 2185850"/>
              <a:gd name="connsiteX1" fmla="*/ 1009 w 2274543"/>
              <a:gd name="connsiteY1" fmla="*/ 1093503 h 2185850"/>
              <a:gd name="connsiteX2" fmla="*/ 1042409 w 2274543"/>
              <a:gd name="connsiteY2" fmla="*/ 2185703 h 2185850"/>
              <a:gd name="connsiteX3" fmla="*/ 2274309 w 2274543"/>
              <a:gd name="connsiteY3" fmla="*/ 1144303 h 2185850"/>
              <a:gd name="connsiteX4" fmla="*/ 978909 w 2274543"/>
              <a:gd name="connsiteY4" fmla="*/ 1303 h 2185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74543" h="2185850">
                <a:moveTo>
                  <a:pt x="978909" y="1303"/>
                </a:moveTo>
                <a:cubicBezTo>
                  <a:pt x="358726" y="30936"/>
                  <a:pt x="-22274" y="462737"/>
                  <a:pt x="1009" y="1093503"/>
                </a:cubicBezTo>
                <a:cubicBezTo>
                  <a:pt x="24292" y="1724269"/>
                  <a:pt x="663526" y="2177236"/>
                  <a:pt x="1042409" y="2185703"/>
                </a:cubicBezTo>
                <a:cubicBezTo>
                  <a:pt x="1421292" y="2194170"/>
                  <a:pt x="2259492" y="1838569"/>
                  <a:pt x="2274309" y="1144303"/>
                </a:cubicBezTo>
                <a:cubicBezTo>
                  <a:pt x="2289126" y="450037"/>
                  <a:pt x="1599092" y="-28330"/>
                  <a:pt x="978909" y="1303"/>
                </a:cubicBezTo>
                <a:close/>
              </a:path>
            </a:pathLst>
          </a:custGeom>
          <a:solidFill>
            <a:srgbClr val="FCFBFF"/>
          </a:solidFill>
          <a:ln>
            <a:noFill/>
          </a:ln>
          <a:effectLst>
            <a:outerShdw blurRad="63500" sx="96000" sy="96000" algn="ctr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4791476" y="2227442"/>
            <a:ext cx="5419185" cy="895350"/>
          </a:xfrm>
        </p:spPr>
        <p:txBody>
          <a:bodyPr/>
          <a:lstStyle/>
          <a:p>
            <a:r>
              <a:rPr lang="en-US" altLang="zh-CN" dirty="0">
                <a:solidFill>
                  <a:schemeClr val="accent1"/>
                </a:solidFill>
              </a:rPr>
              <a:t>Section Header Here</a:t>
            </a:r>
            <a:endParaRPr lang="zh-CN" altLang="en-US" dirty="0">
              <a:solidFill>
                <a:schemeClr val="accent1"/>
              </a:solidFill>
            </a:endParaRPr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>
          <a:xfrm>
            <a:off x="4785702" y="3198992"/>
            <a:ext cx="5426075" cy="1015623"/>
          </a:xfrm>
        </p:spPr>
        <p:txBody>
          <a:bodyPr/>
          <a:lstStyle/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altLang="zh-CN" dirty="0">
                <a:solidFill>
                  <a:schemeClr val="tx1"/>
                </a:solidFill>
              </a:rPr>
              <a:t>Supporting text here.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altLang="zh-CN" dirty="0">
                <a:solidFill>
                  <a:schemeClr val="tx1"/>
                </a:solidFill>
              </a:rPr>
              <a:t>When you copy &amp; paste, choose "keep text only" option.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04F69230-F3A6-4586-9371-A858F4763E9F}"/>
              </a:ext>
            </a:extLst>
          </p:cNvPr>
          <p:cNvSpPr txBox="1"/>
          <p:nvPr/>
        </p:nvSpPr>
        <p:spPr>
          <a:xfrm>
            <a:off x="2727293" y="2774872"/>
            <a:ext cx="1071848" cy="931932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bg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/04</a:t>
            </a:r>
            <a:endParaRPr lang="zh-CN" altLang="en-US" spc="100" dirty="0">
              <a:solidFill>
                <a:schemeClr val="bg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516147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8E5E690A-5A06-4944-9B64-768E8F0511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1979A6D5-772E-45AF-88FB-1FB7CE3F22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2ADA8F43-C4FB-4554-A0B5-1FB274AA2E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26</a:t>
            </a:fld>
            <a:endParaRPr lang="zh-CN" altLang="en-US"/>
          </a:p>
        </p:txBody>
      </p:sp>
      <p:grpSp>
        <p:nvGrpSpPr>
          <p:cNvPr id="5" name="969b021d-ccad-4ed8-ba92-4746318a981b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6BA6D21F-BE4B-4835-A5A8-4C619999B89B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0" y="1130300"/>
            <a:ext cx="12192000" cy="4986345"/>
            <a:chOff x="0" y="1130300"/>
            <a:chExt cx="12192000" cy="4986345"/>
          </a:xfrm>
        </p:grpSpPr>
        <p:sp>
          <p:nvSpPr>
            <p:cNvPr id="6" name="íŝļïḓé">
              <a:extLst>
                <a:ext uri="{FF2B5EF4-FFF2-40B4-BE49-F238E27FC236}">
                  <a16:creationId xmlns="" xmlns:a16="http://schemas.microsoft.com/office/drawing/2014/main" id="{46FA3AC2-25FF-4F02-A229-A850D945F814}"/>
                </a:ext>
              </a:extLst>
            </p:cNvPr>
            <p:cNvSpPr/>
            <p:nvPr/>
          </p:nvSpPr>
          <p:spPr>
            <a:xfrm>
              <a:off x="0" y="1130300"/>
              <a:ext cx="6016969" cy="2657596"/>
            </a:xfrm>
            <a:prstGeom prst="rect">
              <a:avLst/>
            </a:prstGeom>
            <a:blipFill>
              <a:blip r:embed="rId3"/>
              <a:stretch>
                <a:fillRect t="-13742" b="-13612"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 dirty="0"/>
            </a:p>
          </p:txBody>
        </p:sp>
        <p:sp>
          <p:nvSpPr>
            <p:cNvPr id="7" name="í$ľîḍé">
              <a:extLst>
                <a:ext uri="{FF2B5EF4-FFF2-40B4-BE49-F238E27FC236}">
                  <a16:creationId xmlns="" xmlns:a16="http://schemas.microsoft.com/office/drawing/2014/main" id="{EED1B92C-1ACE-4662-B429-1F56960FD798}"/>
                </a:ext>
              </a:extLst>
            </p:cNvPr>
            <p:cNvSpPr/>
            <p:nvPr/>
          </p:nvSpPr>
          <p:spPr>
            <a:xfrm>
              <a:off x="6175031" y="1130300"/>
              <a:ext cx="6016969" cy="2657596"/>
            </a:xfrm>
            <a:prstGeom prst="rect">
              <a:avLst/>
            </a:prstGeom>
            <a:blipFill>
              <a:blip r:embed="rId4"/>
              <a:stretch>
                <a:fillRect t="-25591" b="-25347"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grpSp>
          <p:nvGrpSpPr>
            <p:cNvPr id="8" name="ïṥ1íďe">
              <a:extLst>
                <a:ext uri="{FF2B5EF4-FFF2-40B4-BE49-F238E27FC236}">
                  <a16:creationId xmlns="" xmlns:a16="http://schemas.microsoft.com/office/drawing/2014/main" id="{9FCE286C-7445-4395-9AA0-803DB830DD34}"/>
                </a:ext>
              </a:extLst>
            </p:cNvPr>
            <p:cNvGrpSpPr/>
            <p:nvPr/>
          </p:nvGrpSpPr>
          <p:grpSpPr>
            <a:xfrm>
              <a:off x="660400" y="3463857"/>
              <a:ext cx="5356569" cy="2652788"/>
              <a:chOff x="660400" y="3463857"/>
              <a:chExt cx="5356569" cy="2652788"/>
            </a:xfrm>
          </p:grpSpPr>
          <p:sp>
            <p:nvSpPr>
              <p:cNvPr id="24" name="íSḷíďê">
                <a:extLst>
                  <a:ext uri="{FF2B5EF4-FFF2-40B4-BE49-F238E27FC236}">
                    <a16:creationId xmlns="" xmlns:a16="http://schemas.microsoft.com/office/drawing/2014/main" id="{CC11ADD9-6163-4414-A753-B1F75946FC32}"/>
                  </a:ext>
                </a:extLst>
              </p:cNvPr>
              <p:cNvSpPr/>
              <p:nvPr/>
            </p:nvSpPr>
            <p:spPr>
              <a:xfrm>
                <a:off x="660400" y="3897058"/>
                <a:ext cx="1723042" cy="2219587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accent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grpSp>
            <p:nvGrpSpPr>
              <p:cNvPr id="25" name="ïŝļïḑe">
                <a:extLst>
                  <a:ext uri="{FF2B5EF4-FFF2-40B4-BE49-F238E27FC236}">
                    <a16:creationId xmlns="" xmlns:a16="http://schemas.microsoft.com/office/drawing/2014/main" id="{CA6AB039-7A65-44F0-A992-F3332BE38646}"/>
                  </a:ext>
                </a:extLst>
              </p:cNvPr>
              <p:cNvGrpSpPr/>
              <p:nvPr/>
            </p:nvGrpSpPr>
            <p:grpSpPr>
              <a:xfrm>
                <a:off x="719925" y="4545759"/>
                <a:ext cx="1603993" cy="1179205"/>
                <a:chOff x="660400" y="4319795"/>
                <a:chExt cx="1786811" cy="1179205"/>
              </a:xfrm>
            </p:grpSpPr>
            <p:sp>
              <p:nvSpPr>
                <p:cNvPr id="37" name="îśļîḋe">
                  <a:extLst>
                    <a:ext uri="{FF2B5EF4-FFF2-40B4-BE49-F238E27FC236}">
                      <a16:creationId xmlns="" xmlns:a16="http://schemas.microsoft.com/office/drawing/2014/main" id="{56C907E6-0F3D-4870-BB44-3BADF62FA21F}"/>
                    </a:ext>
                  </a:extLst>
                </p:cNvPr>
                <p:cNvSpPr/>
                <p:nvPr/>
              </p:nvSpPr>
              <p:spPr bwMode="auto">
                <a:xfrm>
                  <a:off x="660400" y="4707393"/>
                  <a:ext cx="1786811" cy="79160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>
                    <a:lnSpc>
                      <a:spcPct val="130000"/>
                    </a:lnSpc>
                  </a:pPr>
                  <a:r>
                    <a:rPr lang="en-US" altLang="zh-CN" sz="1100" dirty="0"/>
                    <a:t>Supporting text here. </a:t>
                  </a:r>
                </a:p>
                <a:p>
                  <a:pPr algn="ctr">
                    <a:lnSpc>
                      <a:spcPct val="130000"/>
                    </a:lnSpc>
                  </a:pPr>
                  <a:r>
                    <a:rPr lang="en-US" altLang="zh-CN" sz="1100" dirty="0"/>
                    <a:t>……</a:t>
                  </a:r>
                  <a:endParaRPr lang="zh-CN" altLang="en-US" sz="1100" dirty="0"/>
                </a:p>
              </p:txBody>
            </p:sp>
            <p:sp>
              <p:nvSpPr>
                <p:cNvPr id="38" name="ïS1íḑe">
                  <a:extLst>
                    <a:ext uri="{FF2B5EF4-FFF2-40B4-BE49-F238E27FC236}">
                      <a16:creationId xmlns="" xmlns:a16="http://schemas.microsoft.com/office/drawing/2014/main" id="{8C1E6F92-0603-4C6F-A5AF-F96923A825C9}"/>
                    </a:ext>
                  </a:extLst>
                </p:cNvPr>
                <p:cNvSpPr txBox="1"/>
                <p:nvPr/>
              </p:nvSpPr>
              <p:spPr bwMode="auto">
                <a:xfrm>
                  <a:off x="660400" y="4319795"/>
                  <a:ext cx="1786811" cy="38759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b" anchorCtr="0">
                  <a:normAutofit lnSpcReduction="10000"/>
                </a:bodyPr>
                <a:lstStyle>
                  <a:defPPr>
                    <a:defRPr lang="zh-CN"/>
                  </a:defPPr>
                  <a:lvl1pPr marL="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 eaLnBrk="1" hangingPunct="1">
                    <a:lnSpc>
                      <a:spcPct val="100000"/>
                    </a:lnSpc>
                    <a:spcBef>
                      <a:spcPct val="0"/>
                    </a:spcBef>
                    <a:buFontTx/>
                    <a:buNone/>
                  </a:pPr>
                  <a:r>
                    <a:rPr lang="en-US" altLang="zh-CN" sz="2000" b="1" dirty="0"/>
                    <a:t>Text here</a:t>
                  </a:r>
                </a:p>
              </p:txBody>
            </p:sp>
          </p:grpSp>
          <p:sp>
            <p:nvSpPr>
              <p:cNvPr id="26" name="íṡḻîḋè">
                <a:extLst>
                  <a:ext uri="{FF2B5EF4-FFF2-40B4-BE49-F238E27FC236}">
                    <a16:creationId xmlns="" xmlns:a16="http://schemas.microsoft.com/office/drawing/2014/main" id="{B7220AE6-6045-4EEE-BE1C-A65FD175039C}"/>
                  </a:ext>
                </a:extLst>
              </p:cNvPr>
              <p:cNvSpPr/>
              <p:nvPr/>
            </p:nvSpPr>
            <p:spPr>
              <a:xfrm>
                <a:off x="4293927" y="3897058"/>
                <a:ext cx="1723042" cy="2219587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accent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grpSp>
            <p:nvGrpSpPr>
              <p:cNvPr id="27" name="íṥļíḓê">
                <a:extLst>
                  <a:ext uri="{FF2B5EF4-FFF2-40B4-BE49-F238E27FC236}">
                    <a16:creationId xmlns="" xmlns:a16="http://schemas.microsoft.com/office/drawing/2014/main" id="{E8C3CD18-810F-45CF-B1D2-BF7526FCB66C}"/>
                  </a:ext>
                </a:extLst>
              </p:cNvPr>
              <p:cNvGrpSpPr/>
              <p:nvPr/>
            </p:nvGrpSpPr>
            <p:grpSpPr>
              <a:xfrm>
                <a:off x="4353452" y="4545759"/>
                <a:ext cx="1603993" cy="1179205"/>
                <a:chOff x="4289076" y="4319795"/>
                <a:chExt cx="1786811" cy="1179205"/>
              </a:xfrm>
            </p:grpSpPr>
            <p:sp>
              <p:nvSpPr>
                <p:cNvPr id="35" name="íṥľíḓe">
                  <a:extLst>
                    <a:ext uri="{FF2B5EF4-FFF2-40B4-BE49-F238E27FC236}">
                      <a16:creationId xmlns="" xmlns:a16="http://schemas.microsoft.com/office/drawing/2014/main" id="{1BA2BE1A-414A-4E60-AA17-63A642EBAFE3}"/>
                    </a:ext>
                  </a:extLst>
                </p:cNvPr>
                <p:cNvSpPr/>
                <p:nvPr/>
              </p:nvSpPr>
              <p:spPr bwMode="auto">
                <a:xfrm>
                  <a:off x="4289076" y="4707393"/>
                  <a:ext cx="1786811" cy="79160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>
                    <a:lnSpc>
                      <a:spcPct val="130000"/>
                    </a:lnSpc>
                  </a:pPr>
                  <a:r>
                    <a:rPr lang="en-US" altLang="zh-CN" sz="1100" dirty="0"/>
                    <a:t>Supporting text here. </a:t>
                  </a:r>
                </a:p>
                <a:p>
                  <a:pPr algn="ctr">
                    <a:lnSpc>
                      <a:spcPct val="130000"/>
                    </a:lnSpc>
                  </a:pPr>
                  <a:r>
                    <a:rPr lang="en-US" altLang="zh-CN" sz="1100" dirty="0"/>
                    <a:t>……</a:t>
                  </a:r>
                  <a:endParaRPr lang="zh-CN" altLang="en-US" sz="1100" dirty="0"/>
                </a:p>
              </p:txBody>
            </p:sp>
            <p:sp>
              <p:nvSpPr>
                <p:cNvPr id="36" name="îŝ1iḑê">
                  <a:extLst>
                    <a:ext uri="{FF2B5EF4-FFF2-40B4-BE49-F238E27FC236}">
                      <a16:creationId xmlns="" xmlns:a16="http://schemas.microsoft.com/office/drawing/2014/main" id="{F0FDB2E6-D7EB-4BE3-83DE-C89B42471CB5}"/>
                    </a:ext>
                  </a:extLst>
                </p:cNvPr>
                <p:cNvSpPr txBox="1"/>
                <p:nvPr/>
              </p:nvSpPr>
              <p:spPr bwMode="auto">
                <a:xfrm>
                  <a:off x="4289076" y="4319795"/>
                  <a:ext cx="1786811" cy="38759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b" anchorCtr="0">
                  <a:normAutofit lnSpcReduction="10000"/>
                </a:bodyPr>
                <a:lstStyle>
                  <a:defPPr>
                    <a:defRPr lang="zh-CN"/>
                  </a:defPPr>
                  <a:lvl1pPr marL="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 eaLnBrk="1" hangingPunct="1">
                    <a:lnSpc>
                      <a:spcPct val="100000"/>
                    </a:lnSpc>
                    <a:spcBef>
                      <a:spcPct val="0"/>
                    </a:spcBef>
                    <a:buFontTx/>
                    <a:buNone/>
                  </a:pPr>
                  <a:r>
                    <a:rPr lang="en-US" altLang="zh-CN" sz="2000" b="1" dirty="0"/>
                    <a:t>Text here</a:t>
                  </a:r>
                </a:p>
              </p:txBody>
            </p:sp>
          </p:grpSp>
          <p:sp>
            <p:nvSpPr>
              <p:cNvPr id="28" name="îṡlïďê">
                <a:extLst>
                  <a:ext uri="{FF2B5EF4-FFF2-40B4-BE49-F238E27FC236}">
                    <a16:creationId xmlns="" xmlns:a16="http://schemas.microsoft.com/office/drawing/2014/main" id="{B2CC39E9-57D1-4E1B-9E6C-7071FDA2CC16}"/>
                  </a:ext>
                </a:extLst>
              </p:cNvPr>
              <p:cNvSpPr/>
              <p:nvPr/>
            </p:nvSpPr>
            <p:spPr>
              <a:xfrm>
                <a:off x="2477164" y="3897058"/>
                <a:ext cx="1723042" cy="2219587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accent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grpSp>
            <p:nvGrpSpPr>
              <p:cNvPr id="29" name="íṥḻíde">
                <a:extLst>
                  <a:ext uri="{FF2B5EF4-FFF2-40B4-BE49-F238E27FC236}">
                    <a16:creationId xmlns="" xmlns:a16="http://schemas.microsoft.com/office/drawing/2014/main" id="{6B1B593C-A75F-4124-ABAC-F7D103C26874}"/>
                  </a:ext>
                </a:extLst>
              </p:cNvPr>
              <p:cNvGrpSpPr/>
              <p:nvPr/>
            </p:nvGrpSpPr>
            <p:grpSpPr>
              <a:xfrm>
                <a:off x="2536689" y="4545759"/>
                <a:ext cx="1603993" cy="1179205"/>
                <a:chOff x="2474738" y="4319795"/>
                <a:chExt cx="1786811" cy="1179205"/>
              </a:xfrm>
            </p:grpSpPr>
            <p:sp>
              <p:nvSpPr>
                <p:cNvPr id="33" name="îšľídé">
                  <a:extLst>
                    <a:ext uri="{FF2B5EF4-FFF2-40B4-BE49-F238E27FC236}">
                      <a16:creationId xmlns="" xmlns:a16="http://schemas.microsoft.com/office/drawing/2014/main" id="{BC930F66-6B39-4E10-B1C5-53ECE30185EA}"/>
                    </a:ext>
                  </a:extLst>
                </p:cNvPr>
                <p:cNvSpPr/>
                <p:nvPr/>
              </p:nvSpPr>
              <p:spPr bwMode="auto">
                <a:xfrm>
                  <a:off x="2474738" y="4707393"/>
                  <a:ext cx="1786811" cy="79160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>
                    <a:lnSpc>
                      <a:spcPct val="130000"/>
                    </a:lnSpc>
                  </a:pPr>
                  <a:r>
                    <a:rPr lang="en-US" altLang="zh-CN" sz="1100" dirty="0"/>
                    <a:t>Supporting text here. </a:t>
                  </a:r>
                </a:p>
                <a:p>
                  <a:pPr algn="ctr">
                    <a:lnSpc>
                      <a:spcPct val="130000"/>
                    </a:lnSpc>
                  </a:pPr>
                  <a:r>
                    <a:rPr lang="en-US" altLang="zh-CN" sz="1100" dirty="0"/>
                    <a:t>……</a:t>
                  </a:r>
                  <a:endParaRPr lang="zh-CN" altLang="en-US" sz="1100" dirty="0"/>
                </a:p>
              </p:txBody>
            </p:sp>
            <p:sp>
              <p:nvSpPr>
                <p:cNvPr id="34" name="îSḷíḋê">
                  <a:extLst>
                    <a:ext uri="{FF2B5EF4-FFF2-40B4-BE49-F238E27FC236}">
                      <a16:creationId xmlns="" xmlns:a16="http://schemas.microsoft.com/office/drawing/2014/main" id="{14B8E5AE-05D7-4EDB-B481-BF62168CB3F7}"/>
                    </a:ext>
                  </a:extLst>
                </p:cNvPr>
                <p:cNvSpPr txBox="1"/>
                <p:nvPr/>
              </p:nvSpPr>
              <p:spPr bwMode="auto">
                <a:xfrm>
                  <a:off x="2474738" y="4319795"/>
                  <a:ext cx="1786811" cy="38759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b" anchorCtr="0">
                  <a:normAutofit lnSpcReduction="10000"/>
                </a:bodyPr>
                <a:lstStyle>
                  <a:defPPr>
                    <a:defRPr lang="zh-CN"/>
                  </a:defPPr>
                  <a:lvl1pPr marL="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 eaLnBrk="1" hangingPunct="1">
                    <a:lnSpc>
                      <a:spcPct val="100000"/>
                    </a:lnSpc>
                    <a:spcBef>
                      <a:spcPct val="0"/>
                    </a:spcBef>
                    <a:buFontTx/>
                    <a:buNone/>
                  </a:pPr>
                  <a:r>
                    <a:rPr lang="en-US" altLang="zh-CN" sz="2000" b="1" dirty="0"/>
                    <a:t>Text here</a:t>
                  </a:r>
                </a:p>
              </p:txBody>
            </p:sp>
          </p:grpSp>
          <p:sp>
            <p:nvSpPr>
              <p:cNvPr id="30" name="îṧḷídè">
                <a:extLst>
                  <a:ext uri="{FF2B5EF4-FFF2-40B4-BE49-F238E27FC236}">
                    <a16:creationId xmlns="" xmlns:a16="http://schemas.microsoft.com/office/drawing/2014/main" id="{0998DEDD-8FD3-4D7D-9AE5-C51B683451B0}"/>
                  </a:ext>
                </a:extLst>
              </p:cNvPr>
              <p:cNvSpPr/>
              <p:nvPr/>
            </p:nvSpPr>
            <p:spPr>
              <a:xfrm>
                <a:off x="1242062" y="3463857"/>
                <a:ext cx="628457" cy="648072"/>
              </a:xfrm>
              <a:prstGeom prst="ellipse">
                <a:avLst/>
              </a:prstGeom>
              <a:solidFill>
                <a:schemeClr val="accent1"/>
              </a:solidFill>
              <a:ln w="28575">
                <a:solidFill>
                  <a:schemeClr val="bg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anchor="ctr" anchorCtr="0" forceAA="0" compatLnSpc="1">
                <a:normAutofit/>
              </a:bodyPr>
              <a:lstStyle/>
              <a:p>
                <a:pPr algn="ctr"/>
                <a:r>
                  <a:rPr lang="en-US" altLang="zh-CN" b="1" dirty="0"/>
                  <a:t>A</a:t>
                </a:r>
              </a:p>
            </p:txBody>
          </p:sp>
          <p:sp>
            <p:nvSpPr>
              <p:cNvPr id="31" name="îśľídé">
                <a:extLst>
                  <a:ext uri="{FF2B5EF4-FFF2-40B4-BE49-F238E27FC236}">
                    <a16:creationId xmlns="" xmlns:a16="http://schemas.microsoft.com/office/drawing/2014/main" id="{15DAE40D-5C5C-4650-9C5E-EF63ABECF75B}"/>
                  </a:ext>
                </a:extLst>
              </p:cNvPr>
              <p:cNvSpPr/>
              <p:nvPr/>
            </p:nvSpPr>
            <p:spPr>
              <a:xfrm>
                <a:off x="3055406" y="3463857"/>
                <a:ext cx="628457" cy="648072"/>
              </a:xfrm>
              <a:prstGeom prst="ellipse">
                <a:avLst/>
              </a:prstGeom>
              <a:solidFill>
                <a:schemeClr val="accent1"/>
              </a:solidFill>
              <a:ln w="28575">
                <a:solidFill>
                  <a:schemeClr val="bg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anchor="ctr" anchorCtr="0" forceAA="0" compatLnSpc="1">
                <a:normAutofit/>
              </a:bodyPr>
              <a:lstStyle/>
              <a:p>
                <a:pPr algn="ctr"/>
                <a:r>
                  <a:rPr lang="en-US" altLang="zh-CN" b="1" dirty="0"/>
                  <a:t>B</a:t>
                </a:r>
              </a:p>
            </p:txBody>
          </p:sp>
          <p:sp>
            <p:nvSpPr>
              <p:cNvPr id="32" name="iṣľiḑe">
                <a:extLst>
                  <a:ext uri="{FF2B5EF4-FFF2-40B4-BE49-F238E27FC236}">
                    <a16:creationId xmlns="" xmlns:a16="http://schemas.microsoft.com/office/drawing/2014/main" id="{B543992D-382A-4B81-911E-E3C61E91BEE2}"/>
                  </a:ext>
                </a:extLst>
              </p:cNvPr>
              <p:cNvSpPr/>
              <p:nvPr/>
            </p:nvSpPr>
            <p:spPr>
              <a:xfrm>
                <a:off x="4868750" y="3463857"/>
                <a:ext cx="628457" cy="648072"/>
              </a:xfrm>
              <a:prstGeom prst="ellipse">
                <a:avLst/>
              </a:prstGeom>
              <a:solidFill>
                <a:schemeClr val="accent1"/>
              </a:solidFill>
              <a:ln w="28575">
                <a:solidFill>
                  <a:schemeClr val="bg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anchor="ctr" anchorCtr="0" forceAA="0" compatLnSpc="1">
                <a:normAutofit/>
              </a:bodyPr>
              <a:lstStyle/>
              <a:p>
                <a:pPr algn="ctr"/>
                <a:r>
                  <a:rPr lang="en-US" altLang="zh-CN" b="1"/>
                  <a:t>C</a:t>
                </a:r>
              </a:p>
            </p:txBody>
          </p:sp>
        </p:grpSp>
        <p:sp>
          <p:nvSpPr>
            <p:cNvPr id="9" name="îṥľiďè">
              <a:extLst>
                <a:ext uri="{FF2B5EF4-FFF2-40B4-BE49-F238E27FC236}">
                  <a16:creationId xmlns="" xmlns:a16="http://schemas.microsoft.com/office/drawing/2014/main" id="{2418D987-CA8D-4F46-AE93-3E63989BE604}"/>
                </a:ext>
              </a:extLst>
            </p:cNvPr>
            <p:cNvSpPr/>
            <p:nvPr/>
          </p:nvSpPr>
          <p:spPr>
            <a:xfrm>
              <a:off x="6155906" y="3897058"/>
              <a:ext cx="1723042" cy="221958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>
                  <a:lumMod val="7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grpSp>
          <p:nvGrpSpPr>
            <p:cNvPr id="10" name="ïSļîḍê">
              <a:extLst>
                <a:ext uri="{FF2B5EF4-FFF2-40B4-BE49-F238E27FC236}">
                  <a16:creationId xmlns="" xmlns:a16="http://schemas.microsoft.com/office/drawing/2014/main" id="{643E91C8-4372-438B-9BD1-36FE563A86E4}"/>
                </a:ext>
              </a:extLst>
            </p:cNvPr>
            <p:cNvGrpSpPr/>
            <p:nvPr/>
          </p:nvGrpSpPr>
          <p:grpSpPr>
            <a:xfrm>
              <a:off x="6215431" y="4545759"/>
              <a:ext cx="1603993" cy="1179205"/>
              <a:chOff x="660400" y="4319795"/>
              <a:chExt cx="1786811" cy="1179205"/>
            </a:xfrm>
          </p:grpSpPr>
          <p:sp>
            <p:nvSpPr>
              <p:cNvPr id="22" name="isľîḑê">
                <a:extLst>
                  <a:ext uri="{FF2B5EF4-FFF2-40B4-BE49-F238E27FC236}">
                    <a16:creationId xmlns="" xmlns:a16="http://schemas.microsoft.com/office/drawing/2014/main" id="{3E846EDC-944D-4257-B948-5489E2856CB3}"/>
                  </a:ext>
                </a:extLst>
              </p:cNvPr>
              <p:cNvSpPr/>
              <p:nvPr/>
            </p:nvSpPr>
            <p:spPr bwMode="auto">
              <a:xfrm>
                <a:off x="660400" y="4707393"/>
                <a:ext cx="1786811" cy="79160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30000"/>
                  </a:lnSpc>
                </a:pPr>
                <a:r>
                  <a:rPr lang="en-US" altLang="zh-CN" sz="1100" dirty="0"/>
                  <a:t>Supporting text here. </a:t>
                </a:r>
              </a:p>
              <a:p>
                <a:pPr algn="ctr">
                  <a:lnSpc>
                    <a:spcPct val="130000"/>
                  </a:lnSpc>
                </a:pPr>
                <a:r>
                  <a:rPr lang="en-US" altLang="zh-CN" sz="1100" dirty="0"/>
                  <a:t>……</a:t>
                </a:r>
                <a:endParaRPr lang="zh-CN" altLang="en-US" sz="1100" dirty="0"/>
              </a:p>
            </p:txBody>
          </p:sp>
          <p:sp>
            <p:nvSpPr>
              <p:cNvPr id="23" name="ísľiḑê">
                <a:extLst>
                  <a:ext uri="{FF2B5EF4-FFF2-40B4-BE49-F238E27FC236}">
                    <a16:creationId xmlns="" xmlns:a16="http://schemas.microsoft.com/office/drawing/2014/main" id="{CB7A0B84-8D76-4AA0-91C4-38EA6CF2EADB}"/>
                  </a:ext>
                </a:extLst>
              </p:cNvPr>
              <p:cNvSpPr txBox="1"/>
              <p:nvPr/>
            </p:nvSpPr>
            <p:spPr bwMode="auto">
              <a:xfrm>
                <a:off x="660400" y="4319795"/>
                <a:ext cx="1786811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sp>
          <p:nvSpPr>
            <p:cNvPr id="11" name="iṡľïḋé">
              <a:extLst>
                <a:ext uri="{FF2B5EF4-FFF2-40B4-BE49-F238E27FC236}">
                  <a16:creationId xmlns="" xmlns:a16="http://schemas.microsoft.com/office/drawing/2014/main" id="{1DA78109-14B7-4C1A-B9B9-3F44C0DA49F9}"/>
                </a:ext>
              </a:extLst>
            </p:cNvPr>
            <p:cNvSpPr/>
            <p:nvPr/>
          </p:nvSpPr>
          <p:spPr>
            <a:xfrm>
              <a:off x="9789433" y="3897058"/>
              <a:ext cx="1723042" cy="221958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>
                  <a:lumMod val="7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grpSp>
          <p:nvGrpSpPr>
            <p:cNvPr id="12" name="îṥļiḓè">
              <a:extLst>
                <a:ext uri="{FF2B5EF4-FFF2-40B4-BE49-F238E27FC236}">
                  <a16:creationId xmlns="" xmlns:a16="http://schemas.microsoft.com/office/drawing/2014/main" id="{3912A101-69A3-4B79-9163-69CEF1A95A8C}"/>
                </a:ext>
              </a:extLst>
            </p:cNvPr>
            <p:cNvGrpSpPr/>
            <p:nvPr/>
          </p:nvGrpSpPr>
          <p:grpSpPr>
            <a:xfrm>
              <a:off x="9848958" y="4545759"/>
              <a:ext cx="1603993" cy="1179205"/>
              <a:chOff x="4289076" y="4319795"/>
              <a:chExt cx="1786811" cy="1179205"/>
            </a:xfrm>
          </p:grpSpPr>
          <p:sp>
            <p:nvSpPr>
              <p:cNvPr id="20" name="íṡḻïdè">
                <a:extLst>
                  <a:ext uri="{FF2B5EF4-FFF2-40B4-BE49-F238E27FC236}">
                    <a16:creationId xmlns="" xmlns:a16="http://schemas.microsoft.com/office/drawing/2014/main" id="{20BD3DBD-B880-49E4-BE40-1F02943021F5}"/>
                  </a:ext>
                </a:extLst>
              </p:cNvPr>
              <p:cNvSpPr/>
              <p:nvPr/>
            </p:nvSpPr>
            <p:spPr bwMode="auto">
              <a:xfrm>
                <a:off x="4289076" y="4707393"/>
                <a:ext cx="1786811" cy="79160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30000"/>
                  </a:lnSpc>
                </a:pPr>
                <a:r>
                  <a:rPr lang="en-US" altLang="zh-CN" sz="1100" dirty="0"/>
                  <a:t>Supporting text here. </a:t>
                </a:r>
              </a:p>
              <a:p>
                <a:pPr algn="ctr">
                  <a:lnSpc>
                    <a:spcPct val="130000"/>
                  </a:lnSpc>
                </a:pPr>
                <a:r>
                  <a:rPr lang="en-US" altLang="zh-CN" sz="1100" dirty="0"/>
                  <a:t>……</a:t>
                </a:r>
                <a:endParaRPr lang="zh-CN" altLang="en-US" sz="1100" dirty="0"/>
              </a:p>
            </p:txBody>
          </p:sp>
          <p:sp>
            <p:nvSpPr>
              <p:cNvPr id="21" name="iṥľîḓé">
                <a:extLst>
                  <a:ext uri="{FF2B5EF4-FFF2-40B4-BE49-F238E27FC236}">
                    <a16:creationId xmlns="" xmlns:a16="http://schemas.microsoft.com/office/drawing/2014/main" id="{3B6504AD-FB15-4961-BFCF-E691729198F1}"/>
                  </a:ext>
                </a:extLst>
              </p:cNvPr>
              <p:cNvSpPr txBox="1"/>
              <p:nvPr/>
            </p:nvSpPr>
            <p:spPr bwMode="auto">
              <a:xfrm>
                <a:off x="4289076" y="4319795"/>
                <a:ext cx="1786811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sp>
          <p:nvSpPr>
            <p:cNvPr id="13" name="íṥḻîḋê">
              <a:extLst>
                <a:ext uri="{FF2B5EF4-FFF2-40B4-BE49-F238E27FC236}">
                  <a16:creationId xmlns="" xmlns:a16="http://schemas.microsoft.com/office/drawing/2014/main" id="{8137EF8B-22C0-427A-AF1A-714ED123CAF4}"/>
                </a:ext>
              </a:extLst>
            </p:cNvPr>
            <p:cNvSpPr/>
            <p:nvPr/>
          </p:nvSpPr>
          <p:spPr>
            <a:xfrm>
              <a:off x="7972670" y="3897058"/>
              <a:ext cx="1723042" cy="221958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>
                  <a:lumMod val="7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grpSp>
          <p:nvGrpSpPr>
            <p:cNvPr id="14" name="iśḻidê">
              <a:extLst>
                <a:ext uri="{FF2B5EF4-FFF2-40B4-BE49-F238E27FC236}">
                  <a16:creationId xmlns="" xmlns:a16="http://schemas.microsoft.com/office/drawing/2014/main" id="{DA1B518F-2E5B-480D-87EB-23214C90B2A1}"/>
                </a:ext>
              </a:extLst>
            </p:cNvPr>
            <p:cNvGrpSpPr/>
            <p:nvPr/>
          </p:nvGrpSpPr>
          <p:grpSpPr>
            <a:xfrm>
              <a:off x="8032195" y="4545759"/>
              <a:ext cx="1603993" cy="1179205"/>
              <a:chOff x="2474738" y="4319795"/>
              <a:chExt cx="1786811" cy="1179205"/>
            </a:xfrm>
          </p:grpSpPr>
          <p:sp>
            <p:nvSpPr>
              <p:cNvPr id="18" name="işļîḓê">
                <a:extLst>
                  <a:ext uri="{FF2B5EF4-FFF2-40B4-BE49-F238E27FC236}">
                    <a16:creationId xmlns="" xmlns:a16="http://schemas.microsoft.com/office/drawing/2014/main" id="{B64E5907-45E1-4317-A3C8-6193406051E8}"/>
                  </a:ext>
                </a:extLst>
              </p:cNvPr>
              <p:cNvSpPr/>
              <p:nvPr/>
            </p:nvSpPr>
            <p:spPr bwMode="auto">
              <a:xfrm>
                <a:off x="2474738" y="4707393"/>
                <a:ext cx="1786811" cy="79160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30000"/>
                  </a:lnSpc>
                </a:pPr>
                <a:r>
                  <a:rPr lang="en-US" altLang="zh-CN" sz="1100" dirty="0"/>
                  <a:t>Supporting text here. </a:t>
                </a:r>
              </a:p>
              <a:p>
                <a:pPr algn="ctr">
                  <a:lnSpc>
                    <a:spcPct val="130000"/>
                  </a:lnSpc>
                </a:pPr>
                <a:r>
                  <a:rPr lang="en-US" altLang="zh-CN" sz="1100" dirty="0"/>
                  <a:t>……</a:t>
                </a:r>
                <a:endParaRPr lang="zh-CN" altLang="en-US" sz="1100" dirty="0"/>
              </a:p>
            </p:txBody>
          </p:sp>
          <p:sp>
            <p:nvSpPr>
              <p:cNvPr id="19" name="is1îde">
                <a:extLst>
                  <a:ext uri="{FF2B5EF4-FFF2-40B4-BE49-F238E27FC236}">
                    <a16:creationId xmlns="" xmlns:a16="http://schemas.microsoft.com/office/drawing/2014/main" id="{B1518562-C1B1-437B-AF1F-32948D36B2B9}"/>
                  </a:ext>
                </a:extLst>
              </p:cNvPr>
              <p:cNvSpPr txBox="1"/>
              <p:nvPr/>
            </p:nvSpPr>
            <p:spPr bwMode="auto">
              <a:xfrm>
                <a:off x="2474738" y="4319795"/>
                <a:ext cx="1786811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sp>
          <p:nvSpPr>
            <p:cNvPr id="15" name="ïṧľïḑé">
              <a:extLst>
                <a:ext uri="{FF2B5EF4-FFF2-40B4-BE49-F238E27FC236}">
                  <a16:creationId xmlns="" xmlns:a16="http://schemas.microsoft.com/office/drawing/2014/main" id="{FA89692C-12F3-4161-AF7A-23ADE9D1670F}"/>
                </a:ext>
              </a:extLst>
            </p:cNvPr>
            <p:cNvSpPr/>
            <p:nvPr/>
          </p:nvSpPr>
          <p:spPr>
            <a:xfrm>
              <a:off x="6737568" y="3463857"/>
              <a:ext cx="628457" cy="648072"/>
            </a:xfrm>
            <a:prstGeom prst="ellipse">
              <a:avLst/>
            </a:prstGeom>
            <a:solidFill>
              <a:schemeClr val="accent3"/>
            </a:solidFill>
            <a:ln w="2857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anchor="ctr" anchorCtr="0" forceAA="0" compatLnSpc="1">
              <a:normAutofit/>
            </a:bodyPr>
            <a:lstStyle/>
            <a:p>
              <a:pPr algn="ctr"/>
              <a:r>
                <a:rPr lang="en-US" altLang="zh-CN" b="1" dirty="0"/>
                <a:t>A</a:t>
              </a:r>
            </a:p>
          </p:txBody>
        </p:sp>
        <p:sp>
          <p:nvSpPr>
            <p:cNvPr id="16" name="íśḻïḍe">
              <a:extLst>
                <a:ext uri="{FF2B5EF4-FFF2-40B4-BE49-F238E27FC236}">
                  <a16:creationId xmlns="" xmlns:a16="http://schemas.microsoft.com/office/drawing/2014/main" id="{ED49217C-C1B4-4796-B969-7F64961812A1}"/>
                </a:ext>
              </a:extLst>
            </p:cNvPr>
            <p:cNvSpPr/>
            <p:nvPr/>
          </p:nvSpPr>
          <p:spPr>
            <a:xfrm>
              <a:off x="8550912" y="3463857"/>
              <a:ext cx="628457" cy="648072"/>
            </a:xfrm>
            <a:prstGeom prst="ellipse">
              <a:avLst/>
            </a:prstGeom>
            <a:solidFill>
              <a:schemeClr val="accent3"/>
            </a:solidFill>
            <a:ln w="2857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anchor="ctr" anchorCtr="0" forceAA="0" compatLnSpc="1">
              <a:normAutofit/>
            </a:bodyPr>
            <a:lstStyle/>
            <a:p>
              <a:pPr algn="ctr"/>
              <a:r>
                <a:rPr lang="en-US" altLang="zh-CN" b="1"/>
                <a:t>B</a:t>
              </a:r>
            </a:p>
          </p:txBody>
        </p:sp>
        <p:sp>
          <p:nvSpPr>
            <p:cNvPr id="17" name="íşľîḑe">
              <a:extLst>
                <a:ext uri="{FF2B5EF4-FFF2-40B4-BE49-F238E27FC236}">
                  <a16:creationId xmlns="" xmlns:a16="http://schemas.microsoft.com/office/drawing/2014/main" id="{47187EB2-E956-48A1-84AA-E2B23B5AC00D}"/>
                </a:ext>
              </a:extLst>
            </p:cNvPr>
            <p:cNvSpPr/>
            <p:nvPr/>
          </p:nvSpPr>
          <p:spPr>
            <a:xfrm>
              <a:off x="10364256" y="3463857"/>
              <a:ext cx="628457" cy="648072"/>
            </a:xfrm>
            <a:prstGeom prst="ellipse">
              <a:avLst/>
            </a:prstGeom>
            <a:solidFill>
              <a:schemeClr val="accent3"/>
            </a:solidFill>
            <a:ln w="2857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anchor="ctr" anchorCtr="0" forceAA="0" compatLnSpc="1">
              <a:normAutofit/>
            </a:bodyPr>
            <a:lstStyle/>
            <a:p>
              <a:pPr algn="ctr"/>
              <a:r>
                <a:rPr lang="en-US" altLang="zh-CN" b="1"/>
                <a:t>C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1389060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8E5E690A-5A06-4944-9B64-768E8F0511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1979A6D5-772E-45AF-88FB-1FB7CE3F22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2ADA8F43-C4FB-4554-A0B5-1FB274AA2E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27</a:t>
            </a:fld>
            <a:endParaRPr lang="zh-CN" altLang="en-US"/>
          </a:p>
        </p:txBody>
      </p:sp>
      <p:grpSp>
        <p:nvGrpSpPr>
          <p:cNvPr id="5" name="399d867a-debb-4d18-8fab-6b688554e1b2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38741AA0-1157-4004-8EC9-FA81501A1E32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5" y="1489208"/>
            <a:ext cx="10773560" cy="4298684"/>
            <a:chOff x="669925" y="1489208"/>
            <a:chExt cx="10773560" cy="4298684"/>
          </a:xfrm>
        </p:grpSpPr>
        <p:sp>
          <p:nvSpPr>
            <p:cNvPr id="6" name="îŝļïdê">
              <a:extLst>
                <a:ext uri="{FF2B5EF4-FFF2-40B4-BE49-F238E27FC236}">
                  <a16:creationId xmlns="" xmlns:a16="http://schemas.microsoft.com/office/drawing/2014/main" id="{EAC09838-927C-4A27-B3B3-08D9D439E6B2}"/>
                </a:ext>
              </a:extLst>
            </p:cNvPr>
            <p:cNvSpPr/>
            <p:nvPr/>
          </p:nvSpPr>
          <p:spPr>
            <a:xfrm flipH="1">
              <a:off x="5240263" y="1865939"/>
              <a:ext cx="4706395" cy="876771"/>
            </a:xfrm>
            <a:prstGeom prst="homePlate">
              <a:avLst>
                <a:gd name="adj" fmla="val 29123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85000" lnSpcReduction="20000"/>
            </a:bodyPr>
            <a:lstStyle/>
            <a:p>
              <a:pPr algn="ctr"/>
              <a:endParaRPr lang="en-US" sz="7200"/>
            </a:p>
          </p:txBody>
        </p:sp>
        <p:sp>
          <p:nvSpPr>
            <p:cNvPr id="7" name="íŝḻîďè">
              <a:extLst>
                <a:ext uri="{FF2B5EF4-FFF2-40B4-BE49-F238E27FC236}">
                  <a16:creationId xmlns="" xmlns:a16="http://schemas.microsoft.com/office/drawing/2014/main" id="{68D2E472-DD96-4D7E-AF3A-D17C19C131D3}"/>
                </a:ext>
              </a:extLst>
            </p:cNvPr>
            <p:cNvSpPr/>
            <p:nvPr/>
          </p:nvSpPr>
          <p:spPr>
            <a:xfrm rot="16200000" flipH="1">
              <a:off x="9720773" y="1747451"/>
              <a:ext cx="1226213" cy="779348"/>
            </a:xfrm>
            <a:custGeom>
              <a:avLst/>
              <a:gdLst>
                <a:gd name="connsiteX0" fmla="*/ 0 w 1016000"/>
                <a:gd name="connsiteY0" fmla="*/ 0 h 768404"/>
                <a:gd name="connsiteX1" fmla="*/ 1016000 w 1016000"/>
                <a:gd name="connsiteY1" fmla="*/ 0 h 768404"/>
                <a:gd name="connsiteX2" fmla="*/ 1016000 w 1016000"/>
                <a:gd name="connsiteY2" fmla="*/ 768404 h 768404"/>
                <a:gd name="connsiteX3" fmla="*/ 0 w 1016000"/>
                <a:gd name="connsiteY3" fmla="*/ 768404 h 768404"/>
                <a:gd name="connsiteX4" fmla="*/ 0 w 1016000"/>
                <a:gd name="connsiteY4" fmla="*/ 0 h 768404"/>
                <a:gd name="connsiteX0" fmla="*/ 729673 w 1745673"/>
                <a:gd name="connsiteY0" fmla="*/ 0 h 777641"/>
                <a:gd name="connsiteX1" fmla="*/ 1745673 w 1745673"/>
                <a:gd name="connsiteY1" fmla="*/ 0 h 777641"/>
                <a:gd name="connsiteX2" fmla="*/ 1745673 w 1745673"/>
                <a:gd name="connsiteY2" fmla="*/ 768404 h 777641"/>
                <a:gd name="connsiteX3" fmla="*/ 0 w 1745673"/>
                <a:gd name="connsiteY3" fmla="*/ 777641 h 777641"/>
                <a:gd name="connsiteX4" fmla="*/ 729673 w 1745673"/>
                <a:gd name="connsiteY4" fmla="*/ 0 h 777641"/>
                <a:gd name="connsiteX0" fmla="*/ 729673 w 1745673"/>
                <a:gd name="connsiteY0" fmla="*/ 0 h 777641"/>
                <a:gd name="connsiteX1" fmla="*/ 1745673 w 1745673"/>
                <a:gd name="connsiteY1" fmla="*/ 0 h 777641"/>
                <a:gd name="connsiteX2" fmla="*/ 1317048 w 1745673"/>
                <a:gd name="connsiteY2" fmla="*/ 770785 h 777641"/>
                <a:gd name="connsiteX3" fmla="*/ 0 w 1745673"/>
                <a:gd name="connsiteY3" fmla="*/ 777641 h 777641"/>
                <a:gd name="connsiteX4" fmla="*/ 729673 w 1745673"/>
                <a:gd name="connsiteY4" fmla="*/ 0 h 777641"/>
                <a:gd name="connsiteX0" fmla="*/ 720148 w 1736148"/>
                <a:gd name="connsiteY0" fmla="*/ 0 h 770785"/>
                <a:gd name="connsiteX1" fmla="*/ 1736148 w 1736148"/>
                <a:gd name="connsiteY1" fmla="*/ 0 h 770785"/>
                <a:gd name="connsiteX2" fmla="*/ 1307523 w 1736148"/>
                <a:gd name="connsiteY2" fmla="*/ 770785 h 770785"/>
                <a:gd name="connsiteX3" fmla="*/ 0 w 1736148"/>
                <a:gd name="connsiteY3" fmla="*/ 770497 h 770785"/>
                <a:gd name="connsiteX4" fmla="*/ 720148 w 1736148"/>
                <a:gd name="connsiteY4" fmla="*/ 0 h 770785"/>
                <a:gd name="connsiteX0" fmla="*/ 720148 w 1736148"/>
                <a:gd name="connsiteY0" fmla="*/ 0 h 770785"/>
                <a:gd name="connsiteX1" fmla="*/ 1736148 w 1736148"/>
                <a:gd name="connsiteY1" fmla="*/ 0 h 770785"/>
                <a:gd name="connsiteX2" fmla="*/ 1369545 w 1736148"/>
                <a:gd name="connsiteY2" fmla="*/ 770785 h 770785"/>
                <a:gd name="connsiteX3" fmla="*/ 0 w 1736148"/>
                <a:gd name="connsiteY3" fmla="*/ 770497 h 770785"/>
                <a:gd name="connsiteX4" fmla="*/ 720148 w 1736148"/>
                <a:gd name="connsiteY4" fmla="*/ 0 h 770785"/>
                <a:gd name="connsiteX0" fmla="*/ 446799 w 1736148"/>
                <a:gd name="connsiteY0" fmla="*/ 0 h 773231"/>
                <a:gd name="connsiteX1" fmla="*/ 1736148 w 1736148"/>
                <a:gd name="connsiteY1" fmla="*/ 2446 h 773231"/>
                <a:gd name="connsiteX2" fmla="*/ 1369545 w 1736148"/>
                <a:gd name="connsiteY2" fmla="*/ 773231 h 773231"/>
                <a:gd name="connsiteX3" fmla="*/ 0 w 1736148"/>
                <a:gd name="connsiteY3" fmla="*/ 772943 h 773231"/>
                <a:gd name="connsiteX4" fmla="*/ 446799 w 1736148"/>
                <a:gd name="connsiteY4" fmla="*/ 0 h 773231"/>
                <a:gd name="connsiteX0" fmla="*/ 446799 w 1605827"/>
                <a:gd name="connsiteY0" fmla="*/ 0 h 773231"/>
                <a:gd name="connsiteX1" fmla="*/ 1605827 w 1605827"/>
                <a:gd name="connsiteY1" fmla="*/ 2446 h 773231"/>
                <a:gd name="connsiteX2" fmla="*/ 1369545 w 1605827"/>
                <a:gd name="connsiteY2" fmla="*/ 773231 h 773231"/>
                <a:gd name="connsiteX3" fmla="*/ 0 w 1605827"/>
                <a:gd name="connsiteY3" fmla="*/ 772943 h 773231"/>
                <a:gd name="connsiteX4" fmla="*/ 446799 w 1605827"/>
                <a:gd name="connsiteY4" fmla="*/ 0 h 7732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05827" h="773231">
                  <a:moveTo>
                    <a:pt x="446799" y="0"/>
                  </a:moveTo>
                  <a:lnTo>
                    <a:pt x="1605827" y="2446"/>
                  </a:lnTo>
                  <a:lnTo>
                    <a:pt x="1369545" y="773231"/>
                  </a:lnTo>
                  <a:lnTo>
                    <a:pt x="0" y="772943"/>
                  </a:lnTo>
                  <a:lnTo>
                    <a:pt x="446799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77500" lnSpcReduction="20000"/>
            </a:bodyPr>
            <a:lstStyle/>
            <a:p>
              <a:pPr algn="ctr"/>
              <a:endParaRPr lang="en-US" sz="7200"/>
            </a:p>
          </p:txBody>
        </p:sp>
        <p:sp>
          <p:nvSpPr>
            <p:cNvPr id="8" name="îŝľíḍé">
              <a:extLst>
                <a:ext uri="{FF2B5EF4-FFF2-40B4-BE49-F238E27FC236}">
                  <a16:creationId xmlns="" xmlns:a16="http://schemas.microsoft.com/office/drawing/2014/main" id="{ACAD4555-32D3-4731-847A-0853C44DF3C0}"/>
                </a:ext>
              </a:extLst>
            </p:cNvPr>
            <p:cNvSpPr/>
            <p:nvPr/>
          </p:nvSpPr>
          <p:spPr>
            <a:xfrm flipH="1">
              <a:off x="4507549" y="2742712"/>
              <a:ext cx="5439109" cy="897997"/>
            </a:xfrm>
            <a:prstGeom prst="homePlate">
              <a:avLst>
                <a:gd name="adj" fmla="val 29123"/>
              </a:avLst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85000" lnSpcReduction="20000"/>
            </a:bodyPr>
            <a:lstStyle/>
            <a:p>
              <a:pPr algn="ctr"/>
              <a:endParaRPr lang="en-US" sz="7200" dirty="0"/>
            </a:p>
          </p:txBody>
        </p:sp>
        <p:sp>
          <p:nvSpPr>
            <p:cNvPr id="9" name="iśḷiḍê">
              <a:extLst>
                <a:ext uri="{FF2B5EF4-FFF2-40B4-BE49-F238E27FC236}">
                  <a16:creationId xmlns="" xmlns:a16="http://schemas.microsoft.com/office/drawing/2014/main" id="{A147ABA9-0760-43A8-8CD4-F8990311B405}"/>
                </a:ext>
              </a:extLst>
            </p:cNvPr>
            <p:cNvSpPr/>
            <p:nvPr/>
          </p:nvSpPr>
          <p:spPr>
            <a:xfrm rot="16200000" flipH="1">
              <a:off x="9802245" y="2714157"/>
              <a:ext cx="1065726" cy="776895"/>
            </a:xfrm>
            <a:custGeom>
              <a:avLst/>
              <a:gdLst>
                <a:gd name="connsiteX0" fmla="*/ 0 w 1016000"/>
                <a:gd name="connsiteY0" fmla="*/ 0 h 768404"/>
                <a:gd name="connsiteX1" fmla="*/ 1016000 w 1016000"/>
                <a:gd name="connsiteY1" fmla="*/ 0 h 768404"/>
                <a:gd name="connsiteX2" fmla="*/ 1016000 w 1016000"/>
                <a:gd name="connsiteY2" fmla="*/ 768404 h 768404"/>
                <a:gd name="connsiteX3" fmla="*/ 0 w 1016000"/>
                <a:gd name="connsiteY3" fmla="*/ 768404 h 768404"/>
                <a:gd name="connsiteX4" fmla="*/ 0 w 1016000"/>
                <a:gd name="connsiteY4" fmla="*/ 0 h 768404"/>
                <a:gd name="connsiteX0" fmla="*/ 729673 w 1745673"/>
                <a:gd name="connsiteY0" fmla="*/ 0 h 777641"/>
                <a:gd name="connsiteX1" fmla="*/ 1745673 w 1745673"/>
                <a:gd name="connsiteY1" fmla="*/ 0 h 777641"/>
                <a:gd name="connsiteX2" fmla="*/ 1745673 w 1745673"/>
                <a:gd name="connsiteY2" fmla="*/ 768404 h 777641"/>
                <a:gd name="connsiteX3" fmla="*/ 0 w 1745673"/>
                <a:gd name="connsiteY3" fmla="*/ 777641 h 777641"/>
                <a:gd name="connsiteX4" fmla="*/ 729673 w 1745673"/>
                <a:gd name="connsiteY4" fmla="*/ 0 h 777641"/>
                <a:gd name="connsiteX0" fmla="*/ 729673 w 1745673"/>
                <a:gd name="connsiteY0" fmla="*/ 0 h 777641"/>
                <a:gd name="connsiteX1" fmla="*/ 1745673 w 1745673"/>
                <a:gd name="connsiteY1" fmla="*/ 0 h 777641"/>
                <a:gd name="connsiteX2" fmla="*/ 1317048 w 1745673"/>
                <a:gd name="connsiteY2" fmla="*/ 770785 h 777641"/>
                <a:gd name="connsiteX3" fmla="*/ 0 w 1745673"/>
                <a:gd name="connsiteY3" fmla="*/ 777641 h 777641"/>
                <a:gd name="connsiteX4" fmla="*/ 729673 w 1745673"/>
                <a:gd name="connsiteY4" fmla="*/ 0 h 777641"/>
                <a:gd name="connsiteX0" fmla="*/ 720148 w 1736148"/>
                <a:gd name="connsiteY0" fmla="*/ 0 h 770785"/>
                <a:gd name="connsiteX1" fmla="*/ 1736148 w 1736148"/>
                <a:gd name="connsiteY1" fmla="*/ 0 h 770785"/>
                <a:gd name="connsiteX2" fmla="*/ 1307523 w 1736148"/>
                <a:gd name="connsiteY2" fmla="*/ 770785 h 770785"/>
                <a:gd name="connsiteX3" fmla="*/ 0 w 1736148"/>
                <a:gd name="connsiteY3" fmla="*/ 770497 h 770785"/>
                <a:gd name="connsiteX4" fmla="*/ 720148 w 1736148"/>
                <a:gd name="connsiteY4" fmla="*/ 0 h 770785"/>
                <a:gd name="connsiteX0" fmla="*/ 720148 w 1736148"/>
                <a:gd name="connsiteY0" fmla="*/ 0 h 770497"/>
                <a:gd name="connsiteX1" fmla="*/ 1736148 w 1736148"/>
                <a:gd name="connsiteY1" fmla="*/ 0 h 770497"/>
                <a:gd name="connsiteX2" fmla="*/ 1590892 w 1736148"/>
                <a:gd name="connsiteY2" fmla="*/ 768404 h 770497"/>
                <a:gd name="connsiteX3" fmla="*/ 0 w 1736148"/>
                <a:gd name="connsiteY3" fmla="*/ 770497 h 770497"/>
                <a:gd name="connsiteX4" fmla="*/ 720148 w 1736148"/>
                <a:gd name="connsiteY4" fmla="*/ 0 h 770497"/>
                <a:gd name="connsiteX0" fmla="*/ 429636 w 1445636"/>
                <a:gd name="connsiteY0" fmla="*/ 0 h 768404"/>
                <a:gd name="connsiteX1" fmla="*/ 1445636 w 1445636"/>
                <a:gd name="connsiteY1" fmla="*/ 0 h 768404"/>
                <a:gd name="connsiteX2" fmla="*/ 1300380 w 1445636"/>
                <a:gd name="connsiteY2" fmla="*/ 768404 h 768404"/>
                <a:gd name="connsiteX3" fmla="*/ 0 w 1445636"/>
                <a:gd name="connsiteY3" fmla="*/ 768116 h 768404"/>
                <a:gd name="connsiteX4" fmla="*/ 429636 w 1445636"/>
                <a:gd name="connsiteY4" fmla="*/ 0 h 768404"/>
                <a:gd name="connsiteX0" fmla="*/ 433913 w 1449913"/>
                <a:gd name="connsiteY0" fmla="*/ 0 h 771964"/>
                <a:gd name="connsiteX1" fmla="*/ 1449913 w 1449913"/>
                <a:gd name="connsiteY1" fmla="*/ 0 h 771964"/>
                <a:gd name="connsiteX2" fmla="*/ 1304657 w 1449913"/>
                <a:gd name="connsiteY2" fmla="*/ 768404 h 771964"/>
                <a:gd name="connsiteX3" fmla="*/ 0 w 1449913"/>
                <a:gd name="connsiteY3" fmla="*/ 771964 h 771964"/>
                <a:gd name="connsiteX4" fmla="*/ 433913 w 1449913"/>
                <a:gd name="connsiteY4" fmla="*/ 0 h 771964"/>
                <a:gd name="connsiteX0" fmla="*/ 433913 w 1449913"/>
                <a:gd name="connsiteY0" fmla="*/ 0 h 774176"/>
                <a:gd name="connsiteX1" fmla="*/ 1449913 w 1449913"/>
                <a:gd name="connsiteY1" fmla="*/ 0 h 774176"/>
                <a:gd name="connsiteX2" fmla="*/ 1306795 w 1449913"/>
                <a:gd name="connsiteY2" fmla="*/ 774176 h 774176"/>
                <a:gd name="connsiteX3" fmla="*/ 0 w 1449913"/>
                <a:gd name="connsiteY3" fmla="*/ 771964 h 774176"/>
                <a:gd name="connsiteX4" fmla="*/ 433913 w 1449913"/>
                <a:gd name="connsiteY4" fmla="*/ 0 h 774176"/>
                <a:gd name="connsiteX0" fmla="*/ 429635 w 1445635"/>
                <a:gd name="connsiteY0" fmla="*/ 0 h 777737"/>
                <a:gd name="connsiteX1" fmla="*/ 1445635 w 1445635"/>
                <a:gd name="connsiteY1" fmla="*/ 0 h 777737"/>
                <a:gd name="connsiteX2" fmla="*/ 1302517 w 1445635"/>
                <a:gd name="connsiteY2" fmla="*/ 774176 h 777737"/>
                <a:gd name="connsiteX3" fmla="*/ 0 w 1445635"/>
                <a:gd name="connsiteY3" fmla="*/ 777737 h 777737"/>
                <a:gd name="connsiteX4" fmla="*/ 429635 w 1445635"/>
                <a:gd name="connsiteY4" fmla="*/ 0 h 777737"/>
                <a:gd name="connsiteX0" fmla="*/ 431773 w 1447773"/>
                <a:gd name="connsiteY0" fmla="*/ 0 h 774176"/>
                <a:gd name="connsiteX1" fmla="*/ 1447773 w 1447773"/>
                <a:gd name="connsiteY1" fmla="*/ 0 h 774176"/>
                <a:gd name="connsiteX2" fmla="*/ 1304655 w 1447773"/>
                <a:gd name="connsiteY2" fmla="*/ 774176 h 774176"/>
                <a:gd name="connsiteX3" fmla="*/ 0 w 1447773"/>
                <a:gd name="connsiteY3" fmla="*/ 773889 h 774176"/>
                <a:gd name="connsiteX4" fmla="*/ 431773 w 1447773"/>
                <a:gd name="connsiteY4" fmla="*/ 0 h 774176"/>
                <a:gd name="connsiteX0" fmla="*/ 429634 w 1447773"/>
                <a:gd name="connsiteY0" fmla="*/ 0 h 774176"/>
                <a:gd name="connsiteX1" fmla="*/ 1447773 w 1447773"/>
                <a:gd name="connsiteY1" fmla="*/ 0 h 774176"/>
                <a:gd name="connsiteX2" fmla="*/ 1304655 w 1447773"/>
                <a:gd name="connsiteY2" fmla="*/ 774176 h 774176"/>
                <a:gd name="connsiteX3" fmla="*/ 0 w 1447773"/>
                <a:gd name="connsiteY3" fmla="*/ 773889 h 774176"/>
                <a:gd name="connsiteX4" fmla="*/ 429634 w 1447773"/>
                <a:gd name="connsiteY4" fmla="*/ 0 h 774176"/>
                <a:gd name="connsiteX0" fmla="*/ 436049 w 1454188"/>
                <a:gd name="connsiteY0" fmla="*/ 0 h 774176"/>
                <a:gd name="connsiteX1" fmla="*/ 1454188 w 1454188"/>
                <a:gd name="connsiteY1" fmla="*/ 0 h 774176"/>
                <a:gd name="connsiteX2" fmla="*/ 1311070 w 1454188"/>
                <a:gd name="connsiteY2" fmla="*/ 774176 h 774176"/>
                <a:gd name="connsiteX3" fmla="*/ 0 w 1454188"/>
                <a:gd name="connsiteY3" fmla="*/ 773889 h 774176"/>
                <a:gd name="connsiteX4" fmla="*/ 436049 w 1454188"/>
                <a:gd name="connsiteY4" fmla="*/ 0 h 774176"/>
                <a:gd name="connsiteX0" fmla="*/ 436049 w 1458640"/>
                <a:gd name="connsiteY0" fmla="*/ 0 h 774176"/>
                <a:gd name="connsiteX1" fmla="*/ 1454188 w 1458640"/>
                <a:gd name="connsiteY1" fmla="*/ 0 h 774176"/>
                <a:gd name="connsiteX2" fmla="*/ 1458640 w 1458640"/>
                <a:gd name="connsiteY2" fmla="*/ 774176 h 774176"/>
                <a:gd name="connsiteX3" fmla="*/ 0 w 1458640"/>
                <a:gd name="connsiteY3" fmla="*/ 773889 h 774176"/>
                <a:gd name="connsiteX4" fmla="*/ 436049 w 1458640"/>
                <a:gd name="connsiteY4" fmla="*/ 0 h 774176"/>
                <a:gd name="connsiteX0" fmla="*/ 436049 w 1454363"/>
                <a:gd name="connsiteY0" fmla="*/ 0 h 774176"/>
                <a:gd name="connsiteX1" fmla="*/ 1454188 w 1454363"/>
                <a:gd name="connsiteY1" fmla="*/ 0 h 774176"/>
                <a:gd name="connsiteX2" fmla="*/ 1454363 w 1454363"/>
                <a:gd name="connsiteY2" fmla="*/ 774176 h 774176"/>
                <a:gd name="connsiteX3" fmla="*/ 0 w 1454363"/>
                <a:gd name="connsiteY3" fmla="*/ 773889 h 774176"/>
                <a:gd name="connsiteX4" fmla="*/ 436049 w 1454363"/>
                <a:gd name="connsiteY4" fmla="*/ 0 h 774176"/>
                <a:gd name="connsiteX0" fmla="*/ 369749 w 1388063"/>
                <a:gd name="connsiteY0" fmla="*/ 0 h 774176"/>
                <a:gd name="connsiteX1" fmla="*/ 1387888 w 1388063"/>
                <a:gd name="connsiteY1" fmla="*/ 0 h 774176"/>
                <a:gd name="connsiteX2" fmla="*/ 1388063 w 1388063"/>
                <a:gd name="connsiteY2" fmla="*/ 774176 h 774176"/>
                <a:gd name="connsiteX3" fmla="*/ 0 w 1388063"/>
                <a:gd name="connsiteY3" fmla="*/ 771964 h 774176"/>
                <a:gd name="connsiteX4" fmla="*/ 369749 w 1388063"/>
                <a:gd name="connsiteY4" fmla="*/ 0 h 774176"/>
                <a:gd name="connsiteX0" fmla="*/ 236254 w 1388063"/>
                <a:gd name="connsiteY0" fmla="*/ 0 h 774176"/>
                <a:gd name="connsiteX1" fmla="*/ 1387888 w 1388063"/>
                <a:gd name="connsiteY1" fmla="*/ 0 h 774176"/>
                <a:gd name="connsiteX2" fmla="*/ 1388063 w 1388063"/>
                <a:gd name="connsiteY2" fmla="*/ 774176 h 774176"/>
                <a:gd name="connsiteX3" fmla="*/ 0 w 1388063"/>
                <a:gd name="connsiteY3" fmla="*/ 771964 h 774176"/>
                <a:gd name="connsiteX4" fmla="*/ 236254 w 1388063"/>
                <a:gd name="connsiteY4" fmla="*/ 0 h 7741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88063" h="774176">
                  <a:moveTo>
                    <a:pt x="236254" y="0"/>
                  </a:moveTo>
                  <a:lnTo>
                    <a:pt x="1387888" y="0"/>
                  </a:lnTo>
                  <a:cubicBezTo>
                    <a:pt x="1387946" y="258059"/>
                    <a:pt x="1388005" y="516117"/>
                    <a:pt x="1388063" y="774176"/>
                  </a:cubicBezTo>
                  <a:lnTo>
                    <a:pt x="0" y="771964"/>
                  </a:lnTo>
                  <a:lnTo>
                    <a:pt x="236254" y="0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77500" lnSpcReduction="20000"/>
            </a:bodyPr>
            <a:lstStyle/>
            <a:p>
              <a:pPr algn="ctr"/>
              <a:endParaRPr lang="en-US" sz="7200"/>
            </a:p>
          </p:txBody>
        </p:sp>
        <p:sp>
          <p:nvSpPr>
            <p:cNvPr id="10" name="ïšḷíḋé">
              <a:extLst>
                <a:ext uri="{FF2B5EF4-FFF2-40B4-BE49-F238E27FC236}">
                  <a16:creationId xmlns="" xmlns:a16="http://schemas.microsoft.com/office/drawing/2014/main" id="{232E7FC1-A2AC-46B7-9060-171D9906221B}"/>
                </a:ext>
              </a:extLst>
            </p:cNvPr>
            <p:cNvSpPr/>
            <p:nvPr/>
          </p:nvSpPr>
          <p:spPr>
            <a:xfrm flipH="1">
              <a:off x="5004678" y="3631282"/>
              <a:ext cx="4941980" cy="892641"/>
            </a:xfrm>
            <a:prstGeom prst="homePlate">
              <a:avLst>
                <a:gd name="adj" fmla="val 29123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85000" lnSpcReduction="20000"/>
            </a:bodyPr>
            <a:lstStyle/>
            <a:p>
              <a:pPr algn="ctr"/>
              <a:endParaRPr lang="en-US" sz="7200"/>
            </a:p>
          </p:txBody>
        </p:sp>
        <p:sp>
          <p:nvSpPr>
            <p:cNvPr id="11" name="iṧļîḑé">
              <a:extLst>
                <a:ext uri="{FF2B5EF4-FFF2-40B4-BE49-F238E27FC236}">
                  <a16:creationId xmlns="" xmlns:a16="http://schemas.microsoft.com/office/drawing/2014/main" id="{9B8BC599-6FDF-44A5-8E7B-DE83C6170328}"/>
                </a:ext>
              </a:extLst>
            </p:cNvPr>
            <p:cNvSpPr/>
            <p:nvPr/>
          </p:nvSpPr>
          <p:spPr>
            <a:xfrm rot="5400000" flipH="1" flipV="1">
              <a:off x="9799228" y="3780880"/>
              <a:ext cx="1071754" cy="776893"/>
            </a:xfrm>
            <a:custGeom>
              <a:avLst/>
              <a:gdLst>
                <a:gd name="connsiteX0" fmla="*/ 0 w 1016000"/>
                <a:gd name="connsiteY0" fmla="*/ 0 h 768404"/>
                <a:gd name="connsiteX1" fmla="*/ 1016000 w 1016000"/>
                <a:gd name="connsiteY1" fmla="*/ 0 h 768404"/>
                <a:gd name="connsiteX2" fmla="*/ 1016000 w 1016000"/>
                <a:gd name="connsiteY2" fmla="*/ 768404 h 768404"/>
                <a:gd name="connsiteX3" fmla="*/ 0 w 1016000"/>
                <a:gd name="connsiteY3" fmla="*/ 768404 h 768404"/>
                <a:gd name="connsiteX4" fmla="*/ 0 w 1016000"/>
                <a:gd name="connsiteY4" fmla="*/ 0 h 768404"/>
                <a:gd name="connsiteX0" fmla="*/ 729673 w 1745673"/>
                <a:gd name="connsiteY0" fmla="*/ 0 h 777641"/>
                <a:gd name="connsiteX1" fmla="*/ 1745673 w 1745673"/>
                <a:gd name="connsiteY1" fmla="*/ 0 h 777641"/>
                <a:gd name="connsiteX2" fmla="*/ 1745673 w 1745673"/>
                <a:gd name="connsiteY2" fmla="*/ 768404 h 777641"/>
                <a:gd name="connsiteX3" fmla="*/ 0 w 1745673"/>
                <a:gd name="connsiteY3" fmla="*/ 777641 h 777641"/>
                <a:gd name="connsiteX4" fmla="*/ 729673 w 1745673"/>
                <a:gd name="connsiteY4" fmla="*/ 0 h 777641"/>
                <a:gd name="connsiteX0" fmla="*/ 729673 w 1745673"/>
                <a:gd name="connsiteY0" fmla="*/ 0 h 777641"/>
                <a:gd name="connsiteX1" fmla="*/ 1745673 w 1745673"/>
                <a:gd name="connsiteY1" fmla="*/ 0 h 777641"/>
                <a:gd name="connsiteX2" fmla="*/ 1317048 w 1745673"/>
                <a:gd name="connsiteY2" fmla="*/ 770785 h 777641"/>
                <a:gd name="connsiteX3" fmla="*/ 0 w 1745673"/>
                <a:gd name="connsiteY3" fmla="*/ 777641 h 777641"/>
                <a:gd name="connsiteX4" fmla="*/ 729673 w 1745673"/>
                <a:gd name="connsiteY4" fmla="*/ 0 h 777641"/>
                <a:gd name="connsiteX0" fmla="*/ 720148 w 1736148"/>
                <a:gd name="connsiteY0" fmla="*/ 0 h 770785"/>
                <a:gd name="connsiteX1" fmla="*/ 1736148 w 1736148"/>
                <a:gd name="connsiteY1" fmla="*/ 0 h 770785"/>
                <a:gd name="connsiteX2" fmla="*/ 1307523 w 1736148"/>
                <a:gd name="connsiteY2" fmla="*/ 770785 h 770785"/>
                <a:gd name="connsiteX3" fmla="*/ 0 w 1736148"/>
                <a:gd name="connsiteY3" fmla="*/ 770497 h 770785"/>
                <a:gd name="connsiteX4" fmla="*/ 720148 w 1736148"/>
                <a:gd name="connsiteY4" fmla="*/ 0 h 770785"/>
                <a:gd name="connsiteX0" fmla="*/ 720148 w 1736148"/>
                <a:gd name="connsiteY0" fmla="*/ 0 h 770497"/>
                <a:gd name="connsiteX1" fmla="*/ 1736148 w 1736148"/>
                <a:gd name="connsiteY1" fmla="*/ 0 h 770497"/>
                <a:gd name="connsiteX2" fmla="*/ 1590892 w 1736148"/>
                <a:gd name="connsiteY2" fmla="*/ 768404 h 770497"/>
                <a:gd name="connsiteX3" fmla="*/ 0 w 1736148"/>
                <a:gd name="connsiteY3" fmla="*/ 770497 h 770497"/>
                <a:gd name="connsiteX4" fmla="*/ 720148 w 1736148"/>
                <a:gd name="connsiteY4" fmla="*/ 0 h 770497"/>
                <a:gd name="connsiteX0" fmla="*/ 429636 w 1445636"/>
                <a:gd name="connsiteY0" fmla="*/ 0 h 768404"/>
                <a:gd name="connsiteX1" fmla="*/ 1445636 w 1445636"/>
                <a:gd name="connsiteY1" fmla="*/ 0 h 768404"/>
                <a:gd name="connsiteX2" fmla="*/ 1300380 w 1445636"/>
                <a:gd name="connsiteY2" fmla="*/ 768404 h 768404"/>
                <a:gd name="connsiteX3" fmla="*/ 0 w 1445636"/>
                <a:gd name="connsiteY3" fmla="*/ 768116 h 768404"/>
                <a:gd name="connsiteX4" fmla="*/ 429636 w 1445636"/>
                <a:gd name="connsiteY4" fmla="*/ 0 h 768404"/>
                <a:gd name="connsiteX0" fmla="*/ 433913 w 1449913"/>
                <a:gd name="connsiteY0" fmla="*/ 0 h 771964"/>
                <a:gd name="connsiteX1" fmla="*/ 1449913 w 1449913"/>
                <a:gd name="connsiteY1" fmla="*/ 0 h 771964"/>
                <a:gd name="connsiteX2" fmla="*/ 1304657 w 1449913"/>
                <a:gd name="connsiteY2" fmla="*/ 768404 h 771964"/>
                <a:gd name="connsiteX3" fmla="*/ 0 w 1449913"/>
                <a:gd name="connsiteY3" fmla="*/ 771964 h 771964"/>
                <a:gd name="connsiteX4" fmla="*/ 433913 w 1449913"/>
                <a:gd name="connsiteY4" fmla="*/ 0 h 771964"/>
                <a:gd name="connsiteX0" fmla="*/ 433913 w 1449913"/>
                <a:gd name="connsiteY0" fmla="*/ 0 h 774176"/>
                <a:gd name="connsiteX1" fmla="*/ 1449913 w 1449913"/>
                <a:gd name="connsiteY1" fmla="*/ 0 h 774176"/>
                <a:gd name="connsiteX2" fmla="*/ 1306795 w 1449913"/>
                <a:gd name="connsiteY2" fmla="*/ 774176 h 774176"/>
                <a:gd name="connsiteX3" fmla="*/ 0 w 1449913"/>
                <a:gd name="connsiteY3" fmla="*/ 771964 h 774176"/>
                <a:gd name="connsiteX4" fmla="*/ 433913 w 1449913"/>
                <a:gd name="connsiteY4" fmla="*/ 0 h 774176"/>
                <a:gd name="connsiteX0" fmla="*/ 429635 w 1445635"/>
                <a:gd name="connsiteY0" fmla="*/ 0 h 777737"/>
                <a:gd name="connsiteX1" fmla="*/ 1445635 w 1445635"/>
                <a:gd name="connsiteY1" fmla="*/ 0 h 777737"/>
                <a:gd name="connsiteX2" fmla="*/ 1302517 w 1445635"/>
                <a:gd name="connsiteY2" fmla="*/ 774176 h 777737"/>
                <a:gd name="connsiteX3" fmla="*/ 0 w 1445635"/>
                <a:gd name="connsiteY3" fmla="*/ 777737 h 777737"/>
                <a:gd name="connsiteX4" fmla="*/ 429635 w 1445635"/>
                <a:gd name="connsiteY4" fmla="*/ 0 h 777737"/>
                <a:gd name="connsiteX0" fmla="*/ 431773 w 1447773"/>
                <a:gd name="connsiteY0" fmla="*/ 0 h 774176"/>
                <a:gd name="connsiteX1" fmla="*/ 1447773 w 1447773"/>
                <a:gd name="connsiteY1" fmla="*/ 0 h 774176"/>
                <a:gd name="connsiteX2" fmla="*/ 1304655 w 1447773"/>
                <a:gd name="connsiteY2" fmla="*/ 774176 h 774176"/>
                <a:gd name="connsiteX3" fmla="*/ 0 w 1447773"/>
                <a:gd name="connsiteY3" fmla="*/ 773889 h 774176"/>
                <a:gd name="connsiteX4" fmla="*/ 431773 w 1447773"/>
                <a:gd name="connsiteY4" fmla="*/ 0 h 774176"/>
                <a:gd name="connsiteX0" fmla="*/ 429634 w 1447773"/>
                <a:gd name="connsiteY0" fmla="*/ 0 h 774176"/>
                <a:gd name="connsiteX1" fmla="*/ 1447773 w 1447773"/>
                <a:gd name="connsiteY1" fmla="*/ 0 h 774176"/>
                <a:gd name="connsiteX2" fmla="*/ 1304655 w 1447773"/>
                <a:gd name="connsiteY2" fmla="*/ 774176 h 774176"/>
                <a:gd name="connsiteX3" fmla="*/ 0 w 1447773"/>
                <a:gd name="connsiteY3" fmla="*/ 773889 h 774176"/>
                <a:gd name="connsiteX4" fmla="*/ 429634 w 1447773"/>
                <a:gd name="connsiteY4" fmla="*/ 0 h 774176"/>
                <a:gd name="connsiteX0" fmla="*/ 436049 w 1454188"/>
                <a:gd name="connsiteY0" fmla="*/ 0 h 774176"/>
                <a:gd name="connsiteX1" fmla="*/ 1454188 w 1454188"/>
                <a:gd name="connsiteY1" fmla="*/ 0 h 774176"/>
                <a:gd name="connsiteX2" fmla="*/ 1311070 w 1454188"/>
                <a:gd name="connsiteY2" fmla="*/ 774176 h 774176"/>
                <a:gd name="connsiteX3" fmla="*/ 0 w 1454188"/>
                <a:gd name="connsiteY3" fmla="*/ 773889 h 774176"/>
                <a:gd name="connsiteX4" fmla="*/ 436049 w 1454188"/>
                <a:gd name="connsiteY4" fmla="*/ 0 h 774176"/>
                <a:gd name="connsiteX0" fmla="*/ 436049 w 1458640"/>
                <a:gd name="connsiteY0" fmla="*/ 0 h 774176"/>
                <a:gd name="connsiteX1" fmla="*/ 1454188 w 1458640"/>
                <a:gd name="connsiteY1" fmla="*/ 0 h 774176"/>
                <a:gd name="connsiteX2" fmla="*/ 1458640 w 1458640"/>
                <a:gd name="connsiteY2" fmla="*/ 774176 h 774176"/>
                <a:gd name="connsiteX3" fmla="*/ 0 w 1458640"/>
                <a:gd name="connsiteY3" fmla="*/ 773889 h 774176"/>
                <a:gd name="connsiteX4" fmla="*/ 436049 w 1458640"/>
                <a:gd name="connsiteY4" fmla="*/ 0 h 774176"/>
                <a:gd name="connsiteX0" fmla="*/ 436049 w 1454363"/>
                <a:gd name="connsiteY0" fmla="*/ 0 h 774176"/>
                <a:gd name="connsiteX1" fmla="*/ 1454188 w 1454363"/>
                <a:gd name="connsiteY1" fmla="*/ 0 h 774176"/>
                <a:gd name="connsiteX2" fmla="*/ 1454363 w 1454363"/>
                <a:gd name="connsiteY2" fmla="*/ 774176 h 774176"/>
                <a:gd name="connsiteX3" fmla="*/ 0 w 1454363"/>
                <a:gd name="connsiteY3" fmla="*/ 773889 h 774176"/>
                <a:gd name="connsiteX4" fmla="*/ 436049 w 1454363"/>
                <a:gd name="connsiteY4" fmla="*/ 0 h 774176"/>
                <a:gd name="connsiteX0" fmla="*/ 369749 w 1388063"/>
                <a:gd name="connsiteY0" fmla="*/ 0 h 774176"/>
                <a:gd name="connsiteX1" fmla="*/ 1387888 w 1388063"/>
                <a:gd name="connsiteY1" fmla="*/ 0 h 774176"/>
                <a:gd name="connsiteX2" fmla="*/ 1388063 w 1388063"/>
                <a:gd name="connsiteY2" fmla="*/ 774176 h 774176"/>
                <a:gd name="connsiteX3" fmla="*/ 0 w 1388063"/>
                <a:gd name="connsiteY3" fmla="*/ 771964 h 774176"/>
                <a:gd name="connsiteX4" fmla="*/ 369749 w 1388063"/>
                <a:gd name="connsiteY4" fmla="*/ 0 h 774176"/>
                <a:gd name="connsiteX0" fmla="*/ 236254 w 1388063"/>
                <a:gd name="connsiteY0" fmla="*/ 0 h 774176"/>
                <a:gd name="connsiteX1" fmla="*/ 1387888 w 1388063"/>
                <a:gd name="connsiteY1" fmla="*/ 0 h 774176"/>
                <a:gd name="connsiteX2" fmla="*/ 1388063 w 1388063"/>
                <a:gd name="connsiteY2" fmla="*/ 774176 h 774176"/>
                <a:gd name="connsiteX3" fmla="*/ 0 w 1388063"/>
                <a:gd name="connsiteY3" fmla="*/ 771964 h 774176"/>
                <a:gd name="connsiteX4" fmla="*/ 236254 w 1388063"/>
                <a:gd name="connsiteY4" fmla="*/ 0 h 7741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88063" h="774176">
                  <a:moveTo>
                    <a:pt x="236254" y="0"/>
                  </a:moveTo>
                  <a:lnTo>
                    <a:pt x="1387888" y="0"/>
                  </a:lnTo>
                  <a:cubicBezTo>
                    <a:pt x="1387946" y="258059"/>
                    <a:pt x="1388005" y="516117"/>
                    <a:pt x="1388063" y="774176"/>
                  </a:cubicBezTo>
                  <a:lnTo>
                    <a:pt x="0" y="771964"/>
                  </a:lnTo>
                  <a:lnTo>
                    <a:pt x="236254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77500" lnSpcReduction="20000"/>
            </a:bodyPr>
            <a:lstStyle/>
            <a:p>
              <a:pPr algn="ctr"/>
              <a:endParaRPr lang="en-US" sz="7200"/>
            </a:p>
          </p:txBody>
        </p:sp>
        <p:sp>
          <p:nvSpPr>
            <p:cNvPr id="12" name="iṩľïḍè">
              <a:extLst>
                <a:ext uri="{FF2B5EF4-FFF2-40B4-BE49-F238E27FC236}">
                  <a16:creationId xmlns="" xmlns:a16="http://schemas.microsoft.com/office/drawing/2014/main" id="{2E609AA1-6E45-4F77-8085-9838006F9FDC}"/>
                </a:ext>
              </a:extLst>
            </p:cNvPr>
            <p:cNvSpPr/>
            <p:nvPr/>
          </p:nvSpPr>
          <p:spPr>
            <a:xfrm flipH="1">
              <a:off x="5869853" y="4521727"/>
              <a:ext cx="4076804" cy="891576"/>
            </a:xfrm>
            <a:prstGeom prst="homePlate">
              <a:avLst>
                <a:gd name="adj" fmla="val 29123"/>
              </a:avLst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85000" lnSpcReduction="20000"/>
            </a:bodyPr>
            <a:lstStyle/>
            <a:p>
              <a:pPr algn="ctr"/>
              <a:endParaRPr lang="en-US" sz="7200"/>
            </a:p>
          </p:txBody>
        </p:sp>
        <p:sp>
          <p:nvSpPr>
            <p:cNvPr id="13" name="ï$ḻîḍê">
              <a:extLst>
                <a:ext uri="{FF2B5EF4-FFF2-40B4-BE49-F238E27FC236}">
                  <a16:creationId xmlns="" xmlns:a16="http://schemas.microsoft.com/office/drawing/2014/main" id="{F509F86B-174C-4DB2-8D05-9273778B5D3F}"/>
                </a:ext>
              </a:extLst>
            </p:cNvPr>
            <p:cNvSpPr/>
            <p:nvPr/>
          </p:nvSpPr>
          <p:spPr>
            <a:xfrm rot="5400000" flipH="1" flipV="1">
              <a:off x="9715071" y="4747819"/>
              <a:ext cx="1237619" cy="779348"/>
            </a:xfrm>
            <a:custGeom>
              <a:avLst/>
              <a:gdLst>
                <a:gd name="connsiteX0" fmla="*/ 0 w 1016000"/>
                <a:gd name="connsiteY0" fmla="*/ 0 h 768404"/>
                <a:gd name="connsiteX1" fmla="*/ 1016000 w 1016000"/>
                <a:gd name="connsiteY1" fmla="*/ 0 h 768404"/>
                <a:gd name="connsiteX2" fmla="*/ 1016000 w 1016000"/>
                <a:gd name="connsiteY2" fmla="*/ 768404 h 768404"/>
                <a:gd name="connsiteX3" fmla="*/ 0 w 1016000"/>
                <a:gd name="connsiteY3" fmla="*/ 768404 h 768404"/>
                <a:gd name="connsiteX4" fmla="*/ 0 w 1016000"/>
                <a:gd name="connsiteY4" fmla="*/ 0 h 768404"/>
                <a:gd name="connsiteX0" fmla="*/ 729673 w 1745673"/>
                <a:gd name="connsiteY0" fmla="*/ 0 h 777641"/>
                <a:gd name="connsiteX1" fmla="*/ 1745673 w 1745673"/>
                <a:gd name="connsiteY1" fmla="*/ 0 h 777641"/>
                <a:gd name="connsiteX2" fmla="*/ 1745673 w 1745673"/>
                <a:gd name="connsiteY2" fmla="*/ 768404 h 777641"/>
                <a:gd name="connsiteX3" fmla="*/ 0 w 1745673"/>
                <a:gd name="connsiteY3" fmla="*/ 777641 h 777641"/>
                <a:gd name="connsiteX4" fmla="*/ 729673 w 1745673"/>
                <a:gd name="connsiteY4" fmla="*/ 0 h 777641"/>
                <a:gd name="connsiteX0" fmla="*/ 729673 w 1745673"/>
                <a:gd name="connsiteY0" fmla="*/ 0 h 777641"/>
                <a:gd name="connsiteX1" fmla="*/ 1745673 w 1745673"/>
                <a:gd name="connsiteY1" fmla="*/ 0 h 777641"/>
                <a:gd name="connsiteX2" fmla="*/ 1317048 w 1745673"/>
                <a:gd name="connsiteY2" fmla="*/ 770785 h 777641"/>
                <a:gd name="connsiteX3" fmla="*/ 0 w 1745673"/>
                <a:gd name="connsiteY3" fmla="*/ 777641 h 777641"/>
                <a:gd name="connsiteX4" fmla="*/ 729673 w 1745673"/>
                <a:gd name="connsiteY4" fmla="*/ 0 h 777641"/>
                <a:gd name="connsiteX0" fmla="*/ 720148 w 1736148"/>
                <a:gd name="connsiteY0" fmla="*/ 0 h 770785"/>
                <a:gd name="connsiteX1" fmla="*/ 1736148 w 1736148"/>
                <a:gd name="connsiteY1" fmla="*/ 0 h 770785"/>
                <a:gd name="connsiteX2" fmla="*/ 1307523 w 1736148"/>
                <a:gd name="connsiteY2" fmla="*/ 770785 h 770785"/>
                <a:gd name="connsiteX3" fmla="*/ 0 w 1736148"/>
                <a:gd name="connsiteY3" fmla="*/ 770497 h 770785"/>
                <a:gd name="connsiteX4" fmla="*/ 720148 w 1736148"/>
                <a:gd name="connsiteY4" fmla="*/ 0 h 770785"/>
                <a:gd name="connsiteX0" fmla="*/ 720148 w 1736148"/>
                <a:gd name="connsiteY0" fmla="*/ 0 h 770785"/>
                <a:gd name="connsiteX1" fmla="*/ 1736148 w 1736148"/>
                <a:gd name="connsiteY1" fmla="*/ 0 h 770785"/>
                <a:gd name="connsiteX2" fmla="*/ 1369545 w 1736148"/>
                <a:gd name="connsiteY2" fmla="*/ 770785 h 770785"/>
                <a:gd name="connsiteX3" fmla="*/ 0 w 1736148"/>
                <a:gd name="connsiteY3" fmla="*/ 770497 h 770785"/>
                <a:gd name="connsiteX4" fmla="*/ 720148 w 1736148"/>
                <a:gd name="connsiteY4" fmla="*/ 0 h 770785"/>
                <a:gd name="connsiteX0" fmla="*/ 446799 w 1736148"/>
                <a:gd name="connsiteY0" fmla="*/ 0 h 773231"/>
                <a:gd name="connsiteX1" fmla="*/ 1736148 w 1736148"/>
                <a:gd name="connsiteY1" fmla="*/ 2446 h 773231"/>
                <a:gd name="connsiteX2" fmla="*/ 1369545 w 1736148"/>
                <a:gd name="connsiteY2" fmla="*/ 773231 h 773231"/>
                <a:gd name="connsiteX3" fmla="*/ 0 w 1736148"/>
                <a:gd name="connsiteY3" fmla="*/ 772943 h 773231"/>
                <a:gd name="connsiteX4" fmla="*/ 446799 w 1736148"/>
                <a:gd name="connsiteY4" fmla="*/ 0 h 773231"/>
                <a:gd name="connsiteX0" fmla="*/ 446799 w 1605827"/>
                <a:gd name="connsiteY0" fmla="*/ 0 h 773231"/>
                <a:gd name="connsiteX1" fmla="*/ 1605827 w 1605827"/>
                <a:gd name="connsiteY1" fmla="*/ 2446 h 773231"/>
                <a:gd name="connsiteX2" fmla="*/ 1369545 w 1605827"/>
                <a:gd name="connsiteY2" fmla="*/ 773231 h 773231"/>
                <a:gd name="connsiteX3" fmla="*/ 0 w 1605827"/>
                <a:gd name="connsiteY3" fmla="*/ 772943 h 773231"/>
                <a:gd name="connsiteX4" fmla="*/ 446799 w 1605827"/>
                <a:gd name="connsiteY4" fmla="*/ 0 h 7732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05827" h="773231">
                  <a:moveTo>
                    <a:pt x="446799" y="0"/>
                  </a:moveTo>
                  <a:lnTo>
                    <a:pt x="1605827" y="2446"/>
                  </a:lnTo>
                  <a:lnTo>
                    <a:pt x="1369545" y="773231"/>
                  </a:lnTo>
                  <a:lnTo>
                    <a:pt x="0" y="772943"/>
                  </a:lnTo>
                  <a:lnTo>
                    <a:pt x="446799" y="0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77500" lnSpcReduction="20000"/>
            </a:bodyPr>
            <a:lstStyle/>
            <a:p>
              <a:pPr algn="ctr"/>
              <a:endParaRPr lang="en-US" sz="7200" dirty="0"/>
            </a:p>
          </p:txBody>
        </p:sp>
        <p:sp>
          <p:nvSpPr>
            <p:cNvPr id="14" name="îŝľîḍe">
              <a:extLst>
                <a:ext uri="{FF2B5EF4-FFF2-40B4-BE49-F238E27FC236}">
                  <a16:creationId xmlns="" xmlns:a16="http://schemas.microsoft.com/office/drawing/2014/main" id="{6426E338-7449-4E3E-9E8C-3034186D4684}"/>
                </a:ext>
              </a:extLst>
            </p:cNvPr>
            <p:cNvSpPr/>
            <p:nvPr/>
          </p:nvSpPr>
          <p:spPr>
            <a:xfrm flipH="1">
              <a:off x="10324577" y="1489208"/>
              <a:ext cx="1111790" cy="1111790"/>
            </a:xfrm>
            <a:prstGeom prst="ellipse">
              <a:avLst/>
            </a:prstGeom>
            <a:solidFill>
              <a:schemeClr val="bg1"/>
            </a:solidFill>
            <a:ln w="76200">
              <a:solidFill>
                <a:schemeClr val="accent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77500" lnSpcReduction="20000"/>
            </a:bodyPr>
            <a:lstStyle/>
            <a:p>
              <a:pPr algn="ctr"/>
              <a:endParaRPr lang="en-US" sz="7200"/>
            </a:p>
          </p:txBody>
        </p:sp>
        <p:sp>
          <p:nvSpPr>
            <p:cNvPr id="15" name="îṩlîde">
              <a:extLst>
                <a:ext uri="{FF2B5EF4-FFF2-40B4-BE49-F238E27FC236}">
                  <a16:creationId xmlns="" xmlns:a16="http://schemas.microsoft.com/office/drawing/2014/main" id="{7557AA0B-BCD2-4FBA-9D1B-690B47D80082}"/>
                </a:ext>
              </a:extLst>
            </p:cNvPr>
            <p:cNvSpPr/>
            <p:nvPr/>
          </p:nvSpPr>
          <p:spPr>
            <a:xfrm flipH="1">
              <a:off x="10309737" y="2538075"/>
              <a:ext cx="1127058" cy="1127058"/>
            </a:xfrm>
            <a:prstGeom prst="ellipse">
              <a:avLst/>
            </a:prstGeom>
            <a:solidFill>
              <a:schemeClr val="bg1"/>
            </a:solidFill>
            <a:ln w="76200">
              <a:solidFill>
                <a:schemeClr val="accent2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16" name="isļíḓe">
              <a:extLst>
                <a:ext uri="{FF2B5EF4-FFF2-40B4-BE49-F238E27FC236}">
                  <a16:creationId xmlns="" xmlns:a16="http://schemas.microsoft.com/office/drawing/2014/main" id="{7F87FA21-E5D3-47E3-B25D-A69B75DC507C}"/>
                </a:ext>
              </a:extLst>
            </p:cNvPr>
            <p:cNvSpPr/>
            <p:nvPr/>
          </p:nvSpPr>
          <p:spPr>
            <a:xfrm flipH="1">
              <a:off x="10303047" y="3596807"/>
              <a:ext cx="1140438" cy="1140438"/>
            </a:xfrm>
            <a:prstGeom prst="ellipse">
              <a:avLst/>
            </a:prstGeom>
            <a:solidFill>
              <a:schemeClr val="bg1"/>
            </a:solidFill>
            <a:ln w="76200">
              <a:solidFill>
                <a:schemeClr val="accent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77500" lnSpcReduction="20000"/>
            </a:bodyPr>
            <a:lstStyle/>
            <a:p>
              <a:pPr algn="ctr"/>
              <a:endParaRPr lang="en-US" sz="7200"/>
            </a:p>
          </p:txBody>
        </p:sp>
        <p:sp>
          <p:nvSpPr>
            <p:cNvPr id="17" name="îS1îḋê">
              <a:extLst>
                <a:ext uri="{FF2B5EF4-FFF2-40B4-BE49-F238E27FC236}">
                  <a16:creationId xmlns="" xmlns:a16="http://schemas.microsoft.com/office/drawing/2014/main" id="{C5EAF438-7DDA-4155-AFE9-9D407FBCBE9F}"/>
                </a:ext>
              </a:extLst>
            </p:cNvPr>
            <p:cNvSpPr/>
            <p:nvPr/>
          </p:nvSpPr>
          <p:spPr>
            <a:xfrm flipH="1">
              <a:off x="10311479" y="4664300"/>
              <a:ext cx="1125268" cy="1123592"/>
            </a:xfrm>
            <a:prstGeom prst="ellipse">
              <a:avLst/>
            </a:prstGeom>
            <a:solidFill>
              <a:schemeClr val="bg1"/>
            </a:solidFill>
            <a:ln w="76200">
              <a:solidFill>
                <a:schemeClr val="accent2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en-US"/>
            </a:p>
          </p:txBody>
        </p:sp>
        <p:sp>
          <p:nvSpPr>
            <p:cNvPr id="18" name="iśḻîḍe">
              <a:extLst>
                <a:ext uri="{FF2B5EF4-FFF2-40B4-BE49-F238E27FC236}">
                  <a16:creationId xmlns="" xmlns:a16="http://schemas.microsoft.com/office/drawing/2014/main" id="{CEF16B77-25A9-4B57-9D44-61BDA44E13D8}"/>
                </a:ext>
              </a:extLst>
            </p:cNvPr>
            <p:cNvSpPr/>
            <p:nvPr/>
          </p:nvSpPr>
          <p:spPr bwMode="auto">
            <a:xfrm flipH="1">
              <a:off x="10623251" y="3926506"/>
              <a:ext cx="500030" cy="481040"/>
            </a:xfrm>
            <a:custGeom>
              <a:avLst/>
              <a:gdLst>
                <a:gd name="connsiteX0" fmla="*/ 195114 w 608814"/>
                <a:gd name="connsiteY0" fmla="*/ 351627 h 585693"/>
                <a:gd name="connsiteX1" fmla="*/ 258290 w 608814"/>
                <a:gd name="connsiteY1" fmla="*/ 351627 h 585693"/>
                <a:gd name="connsiteX2" fmla="*/ 282731 w 608814"/>
                <a:gd name="connsiteY2" fmla="*/ 376018 h 585693"/>
                <a:gd name="connsiteX3" fmla="*/ 282731 w 608814"/>
                <a:gd name="connsiteY3" fmla="*/ 561210 h 585693"/>
                <a:gd name="connsiteX4" fmla="*/ 258290 w 608814"/>
                <a:gd name="connsiteY4" fmla="*/ 585693 h 585693"/>
                <a:gd name="connsiteX5" fmla="*/ 195114 w 608814"/>
                <a:gd name="connsiteY5" fmla="*/ 585693 h 585693"/>
                <a:gd name="connsiteX6" fmla="*/ 170673 w 608814"/>
                <a:gd name="connsiteY6" fmla="*/ 561210 h 585693"/>
                <a:gd name="connsiteX7" fmla="*/ 170673 w 608814"/>
                <a:gd name="connsiteY7" fmla="*/ 376018 h 585693"/>
                <a:gd name="connsiteX8" fmla="*/ 195114 w 608814"/>
                <a:gd name="connsiteY8" fmla="*/ 351627 h 585693"/>
                <a:gd name="connsiteX9" fmla="*/ 358100 w 608814"/>
                <a:gd name="connsiteY9" fmla="*/ 249872 h 585693"/>
                <a:gd name="connsiteX10" fmla="*/ 421316 w 608814"/>
                <a:gd name="connsiteY10" fmla="*/ 249872 h 585693"/>
                <a:gd name="connsiteX11" fmla="*/ 445737 w 608814"/>
                <a:gd name="connsiteY11" fmla="*/ 274267 h 585693"/>
                <a:gd name="connsiteX12" fmla="*/ 445737 w 608814"/>
                <a:gd name="connsiteY12" fmla="*/ 561206 h 585693"/>
                <a:gd name="connsiteX13" fmla="*/ 421316 w 608814"/>
                <a:gd name="connsiteY13" fmla="*/ 585693 h 585693"/>
                <a:gd name="connsiteX14" fmla="*/ 358100 w 608814"/>
                <a:gd name="connsiteY14" fmla="*/ 585693 h 585693"/>
                <a:gd name="connsiteX15" fmla="*/ 333679 w 608814"/>
                <a:gd name="connsiteY15" fmla="*/ 561206 h 585693"/>
                <a:gd name="connsiteX16" fmla="*/ 333679 w 608814"/>
                <a:gd name="connsiteY16" fmla="*/ 274267 h 585693"/>
                <a:gd name="connsiteX17" fmla="*/ 358100 w 608814"/>
                <a:gd name="connsiteY17" fmla="*/ 249872 h 585693"/>
                <a:gd name="connsiteX18" fmla="*/ 140260 w 608814"/>
                <a:gd name="connsiteY18" fmla="*/ 224680 h 585693"/>
                <a:gd name="connsiteX19" fmla="*/ 191844 w 608814"/>
                <a:gd name="connsiteY19" fmla="*/ 276122 h 585693"/>
                <a:gd name="connsiteX20" fmla="*/ 140260 w 608814"/>
                <a:gd name="connsiteY20" fmla="*/ 327564 h 585693"/>
                <a:gd name="connsiteX21" fmla="*/ 88676 w 608814"/>
                <a:gd name="connsiteY21" fmla="*/ 276122 h 585693"/>
                <a:gd name="connsiteX22" fmla="*/ 140260 w 608814"/>
                <a:gd name="connsiteY22" fmla="*/ 224680 h 585693"/>
                <a:gd name="connsiteX23" fmla="*/ 521177 w 608814"/>
                <a:gd name="connsiteY23" fmla="*/ 148117 h 585693"/>
                <a:gd name="connsiteX24" fmla="*/ 584301 w 608814"/>
                <a:gd name="connsiteY24" fmla="*/ 148117 h 585693"/>
                <a:gd name="connsiteX25" fmla="*/ 608814 w 608814"/>
                <a:gd name="connsiteY25" fmla="*/ 172601 h 585693"/>
                <a:gd name="connsiteX26" fmla="*/ 608814 w 608814"/>
                <a:gd name="connsiteY26" fmla="*/ 561209 h 585693"/>
                <a:gd name="connsiteX27" fmla="*/ 584301 w 608814"/>
                <a:gd name="connsiteY27" fmla="*/ 585693 h 585693"/>
                <a:gd name="connsiteX28" fmla="*/ 521177 w 608814"/>
                <a:gd name="connsiteY28" fmla="*/ 585693 h 585693"/>
                <a:gd name="connsiteX29" fmla="*/ 496756 w 608814"/>
                <a:gd name="connsiteY29" fmla="*/ 561209 h 585693"/>
                <a:gd name="connsiteX30" fmla="*/ 496756 w 608814"/>
                <a:gd name="connsiteY30" fmla="*/ 172601 h 585693"/>
                <a:gd name="connsiteX31" fmla="*/ 521177 w 608814"/>
                <a:gd name="connsiteY31" fmla="*/ 148117 h 585693"/>
                <a:gd name="connsiteX32" fmla="*/ 116229 w 608814"/>
                <a:gd name="connsiteY32" fmla="*/ 131322 h 585693"/>
                <a:gd name="connsiteX33" fmla="*/ 164246 w 608814"/>
                <a:gd name="connsiteY33" fmla="*/ 131322 h 585693"/>
                <a:gd name="connsiteX34" fmla="*/ 184061 w 608814"/>
                <a:gd name="connsiteY34" fmla="*/ 151113 h 585693"/>
                <a:gd name="connsiteX35" fmla="*/ 184061 w 608814"/>
                <a:gd name="connsiteY35" fmla="*/ 171457 h 585693"/>
                <a:gd name="connsiteX36" fmla="*/ 208669 w 608814"/>
                <a:gd name="connsiteY36" fmla="*/ 186094 h 585693"/>
                <a:gd name="connsiteX37" fmla="*/ 226641 w 608814"/>
                <a:gd name="connsiteY37" fmla="*/ 175692 h 585693"/>
                <a:gd name="connsiteX38" fmla="*/ 253737 w 608814"/>
                <a:gd name="connsiteY38" fmla="*/ 182964 h 585693"/>
                <a:gd name="connsiteX39" fmla="*/ 277792 w 608814"/>
                <a:gd name="connsiteY39" fmla="*/ 224572 h 585693"/>
                <a:gd name="connsiteX40" fmla="*/ 279727 w 608814"/>
                <a:gd name="connsiteY40" fmla="*/ 239577 h 585693"/>
                <a:gd name="connsiteX41" fmla="*/ 270511 w 608814"/>
                <a:gd name="connsiteY41" fmla="*/ 251544 h 585693"/>
                <a:gd name="connsiteX42" fmla="*/ 252355 w 608814"/>
                <a:gd name="connsiteY42" fmla="*/ 262038 h 585693"/>
                <a:gd name="connsiteX43" fmla="*/ 253829 w 608814"/>
                <a:gd name="connsiteY43" fmla="*/ 276122 h 585693"/>
                <a:gd name="connsiteX44" fmla="*/ 252355 w 608814"/>
                <a:gd name="connsiteY44" fmla="*/ 290206 h 585693"/>
                <a:gd name="connsiteX45" fmla="*/ 270511 w 608814"/>
                <a:gd name="connsiteY45" fmla="*/ 300700 h 585693"/>
                <a:gd name="connsiteX46" fmla="*/ 278714 w 608814"/>
                <a:gd name="connsiteY46" fmla="*/ 325094 h 585693"/>
                <a:gd name="connsiteX47" fmla="*/ 258253 w 608814"/>
                <a:gd name="connsiteY47" fmla="*/ 321136 h 585693"/>
                <a:gd name="connsiteX48" fmla="*/ 195858 w 608814"/>
                <a:gd name="connsiteY48" fmla="*/ 321136 h 585693"/>
                <a:gd name="connsiteX49" fmla="*/ 212171 w 608814"/>
                <a:gd name="connsiteY49" fmla="*/ 276122 h 585693"/>
                <a:gd name="connsiteX50" fmla="*/ 140191 w 608814"/>
                <a:gd name="connsiteY50" fmla="*/ 204320 h 585693"/>
                <a:gd name="connsiteX51" fmla="*/ 68304 w 608814"/>
                <a:gd name="connsiteY51" fmla="*/ 276122 h 585693"/>
                <a:gd name="connsiteX52" fmla="*/ 140191 w 608814"/>
                <a:gd name="connsiteY52" fmla="*/ 348016 h 585693"/>
                <a:gd name="connsiteX53" fmla="*/ 148486 w 608814"/>
                <a:gd name="connsiteY53" fmla="*/ 347095 h 585693"/>
                <a:gd name="connsiteX54" fmla="*/ 140099 w 608814"/>
                <a:gd name="connsiteY54" fmla="*/ 376000 h 585693"/>
                <a:gd name="connsiteX55" fmla="*/ 140099 w 608814"/>
                <a:gd name="connsiteY55" fmla="*/ 420922 h 585693"/>
                <a:gd name="connsiteX56" fmla="*/ 116229 w 608814"/>
                <a:gd name="connsiteY56" fmla="*/ 420922 h 585693"/>
                <a:gd name="connsiteX57" fmla="*/ 96413 w 608814"/>
                <a:gd name="connsiteY57" fmla="*/ 401131 h 585693"/>
                <a:gd name="connsiteX58" fmla="*/ 96413 w 608814"/>
                <a:gd name="connsiteY58" fmla="*/ 380787 h 585693"/>
                <a:gd name="connsiteX59" fmla="*/ 71806 w 608814"/>
                <a:gd name="connsiteY59" fmla="*/ 366150 h 585693"/>
                <a:gd name="connsiteX60" fmla="*/ 53742 w 608814"/>
                <a:gd name="connsiteY60" fmla="*/ 376552 h 585693"/>
                <a:gd name="connsiteX61" fmla="*/ 38719 w 608814"/>
                <a:gd name="connsiteY61" fmla="*/ 378577 h 585693"/>
                <a:gd name="connsiteX62" fmla="*/ 26738 w 608814"/>
                <a:gd name="connsiteY62" fmla="*/ 369372 h 585693"/>
                <a:gd name="connsiteX63" fmla="*/ 2683 w 608814"/>
                <a:gd name="connsiteY63" fmla="*/ 327764 h 585693"/>
                <a:gd name="connsiteX64" fmla="*/ 9872 w 608814"/>
                <a:gd name="connsiteY64" fmla="*/ 300700 h 585693"/>
                <a:gd name="connsiteX65" fmla="*/ 28120 w 608814"/>
                <a:gd name="connsiteY65" fmla="*/ 290206 h 585693"/>
                <a:gd name="connsiteX66" fmla="*/ 26645 w 608814"/>
                <a:gd name="connsiteY66" fmla="*/ 276122 h 585693"/>
                <a:gd name="connsiteX67" fmla="*/ 28120 w 608814"/>
                <a:gd name="connsiteY67" fmla="*/ 262038 h 585693"/>
                <a:gd name="connsiteX68" fmla="*/ 9872 w 608814"/>
                <a:gd name="connsiteY68" fmla="*/ 251544 h 585693"/>
                <a:gd name="connsiteX69" fmla="*/ 2683 w 608814"/>
                <a:gd name="connsiteY69" fmla="*/ 224572 h 585693"/>
                <a:gd name="connsiteX70" fmla="*/ 26738 w 608814"/>
                <a:gd name="connsiteY70" fmla="*/ 182964 h 585693"/>
                <a:gd name="connsiteX71" fmla="*/ 38719 w 608814"/>
                <a:gd name="connsiteY71" fmla="*/ 173759 h 585693"/>
                <a:gd name="connsiteX72" fmla="*/ 53742 w 608814"/>
                <a:gd name="connsiteY72" fmla="*/ 175692 h 585693"/>
                <a:gd name="connsiteX73" fmla="*/ 71806 w 608814"/>
                <a:gd name="connsiteY73" fmla="*/ 186094 h 585693"/>
                <a:gd name="connsiteX74" fmla="*/ 96413 w 608814"/>
                <a:gd name="connsiteY74" fmla="*/ 171457 h 585693"/>
                <a:gd name="connsiteX75" fmla="*/ 96413 w 608814"/>
                <a:gd name="connsiteY75" fmla="*/ 151113 h 585693"/>
                <a:gd name="connsiteX76" fmla="*/ 116229 w 608814"/>
                <a:gd name="connsiteY76" fmla="*/ 131322 h 585693"/>
                <a:gd name="connsiteX77" fmla="*/ 445756 w 608814"/>
                <a:gd name="connsiteY77" fmla="*/ 83476 h 585693"/>
                <a:gd name="connsiteX78" fmla="*/ 414140 w 608814"/>
                <a:gd name="connsiteY78" fmla="*/ 115044 h 585693"/>
                <a:gd name="connsiteX79" fmla="*/ 445756 w 608814"/>
                <a:gd name="connsiteY79" fmla="*/ 146520 h 585693"/>
                <a:gd name="connsiteX80" fmla="*/ 477371 w 608814"/>
                <a:gd name="connsiteY80" fmla="*/ 115044 h 585693"/>
                <a:gd name="connsiteX81" fmla="*/ 445756 w 608814"/>
                <a:gd name="connsiteY81" fmla="*/ 83476 h 585693"/>
                <a:gd name="connsiteX82" fmla="*/ 426676 w 608814"/>
                <a:gd name="connsiteY82" fmla="*/ 0 h 585693"/>
                <a:gd name="connsiteX83" fmla="*/ 464835 w 608814"/>
                <a:gd name="connsiteY83" fmla="*/ 0 h 585693"/>
                <a:gd name="connsiteX84" fmla="*/ 480597 w 608814"/>
                <a:gd name="connsiteY84" fmla="*/ 15738 h 585693"/>
                <a:gd name="connsiteX85" fmla="*/ 480597 w 608814"/>
                <a:gd name="connsiteY85" fmla="*/ 31936 h 585693"/>
                <a:gd name="connsiteX86" fmla="*/ 500138 w 608814"/>
                <a:gd name="connsiteY86" fmla="*/ 43533 h 585693"/>
                <a:gd name="connsiteX87" fmla="*/ 514425 w 608814"/>
                <a:gd name="connsiteY87" fmla="*/ 35249 h 585693"/>
                <a:gd name="connsiteX88" fmla="*/ 535901 w 608814"/>
                <a:gd name="connsiteY88" fmla="*/ 40956 h 585693"/>
                <a:gd name="connsiteX89" fmla="*/ 554981 w 608814"/>
                <a:gd name="connsiteY89" fmla="*/ 73996 h 585693"/>
                <a:gd name="connsiteX90" fmla="*/ 556640 w 608814"/>
                <a:gd name="connsiteY90" fmla="*/ 85961 h 585693"/>
                <a:gd name="connsiteX91" fmla="*/ 549266 w 608814"/>
                <a:gd name="connsiteY91" fmla="*/ 95440 h 585693"/>
                <a:gd name="connsiteX92" fmla="*/ 534887 w 608814"/>
                <a:gd name="connsiteY92" fmla="*/ 103815 h 585693"/>
                <a:gd name="connsiteX93" fmla="*/ 535993 w 608814"/>
                <a:gd name="connsiteY93" fmla="*/ 115044 h 585693"/>
                <a:gd name="connsiteX94" fmla="*/ 535717 w 608814"/>
                <a:gd name="connsiteY94" fmla="*/ 117621 h 585693"/>
                <a:gd name="connsiteX95" fmla="*/ 521153 w 608814"/>
                <a:gd name="connsiteY95" fmla="*/ 117621 h 585693"/>
                <a:gd name="connsiteX96" fmla="*/ 466126 w 608814"/>
                <a:gd name="connsiteY96" fmla="*/ 172565 h 585693"/>
                <a:gd name="connsiteX97" fmla="*/ 466126 w 608814"/>
                <a:gd name="connsiteY97" fmla="*/ 229719 h 585693"/>
                <a:gd name="connsiteX98" fmla="*/ 466126 w 608814"/>
                <a:gd name="connsiteY98" fmla="*/ 242604 h 585693"/>
                <a:gd name="connsiteX99" fmla="*/ 453590 w 608814"/>
                <a:gd name="connsiteY99" fmla="*/ 229995 h 585693"/>
                <a:gd name="connsiteX100" fmla="*/ 421330 w 608814"/>
                <a:gd name="connsiteY100" fmla="*/ 219319 h 585693"/>
                <a:gd name="connsiteX101" fmla="*/ 411928 w 608814"/>
                <a:gd name="connsiteY101" fmla="*/ 219319 h 585693"/>
                <a:gd name="connsiteX102" fmla="*/ 410914 w 608814"/>
                <a:gd name="connsiteY102" fmla="*/ 214257 h 585693"/>
                <a:gd name="connsiteX103" fmla="*/ 410914 w 608814"/>
                <a:gd name="connsiteY103" fmla="*/ 198059 h 585693"/>
                <a:gd name="connsiteX104" fmla="*/ 391373 w 608814"/>
                <a:gd name="connsiteY104" fmla="*/ 186463 h 585693"/>
                <a:gd name="connsiteX105" fmla="*/ 377086 w 608814"/>
                <a:gd name="connsiteY105" fmla="*/ 194746 h 585693"/>
                <a:gd name="connsiteX106" fmla="*/ 365104 w 608814"/>
                <a:gd name="connsiteY106" fmla="*/ 196310 h 585693"/>
                <a:gd name="connsiteX107" fmla="*/ 355610 w 608814"/>
                <a:gd name="connsiteY107" fmla="*/ 189040 h 585693"/>
                <a:gd name="connsiteX108" fmla="*/ 336530 w 608814"/>
                <a:gd name="connsiteY108" fmla="*/ 155999 h 585693"/>
                <a:gd name="connsiteX109" fmla="*/ 342245 w 608814"/>
                <a:gd name="connsiteY109" fmla="*/ 134463 h 585693"/>
                <a:gd name="connsiteX110" fmla="*/ 356716 w 608814"/>
                <a:gd name="connsiteY110" fmla="*/ 126180 h 585693"/>
                <a:gd name="connsiteX111" fmla="*/ 355518 w 608814"/>
                <a:gd name="connsiteY111" fmla="*/ 115044 h 585693"/>
                <a:gd name="connsiteX112" fmla="*/ 356716 w 608814"/>
                <a:gd name="connsiteY112" fmla="*/ 103815 h 585693"/>
                <a:gd name="connsiteX113" fmla="*/ 342245 w 608814"/>
                <a:gd name="connsiteY113" fmla="*/ 95440 h 585693"/>
                <a:gd name="connsiteX114" fmla="*/ 336530 w 608814"/>
                <a:gd name="connsiteY114" fmla="*/ 73996 h 585693"/>
                <a:gd name="connsiteX115" fmla="*/ 355610 w 608814"/>
                <a:gd name="connsiteY115" fmla="*/ 40956 h 585693"/>
                <a:gd name="connsiteX116" fmla="*/ 365104 w 608814"/>
                <a:gd name="connsiteY116" fmla="*/ 33685 h 585693"/>
                <a:gd name="connsiteX117" fmla="*/ 377086 w 608814"/>
                <a:gd name="connsiteY117" fmla="*/ 35249 h 585693"/>
                <a:gd name="connsiteX118" fmla="*/ 391373 w 608814"/>
                <a:gd name="connsiteY118" fmla="*/ 43533 h 585693"/>
                <a:gd name="connsiteX119" fmla="*/ 410914 w 608814"/>
                <a:gd name="connsiteY119" fmla="*/ 31936 h 585693"/>
                <a:gd name="connsiteX120" fmla="*/ 410914 w 608814"/>
                <a:gd name="connsiteY120" fmla="*/ 15738 h 585693"/>
                <a:gd name="connsiteX121" fmla="*/ 426676 w 608814"/>
                <a:gd name="connsiteY121" fmla="*/ 0 h 5856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</a:cxnLst>
              <a:rect l="l" t="t" r="r" b="b"/>
              <a:pathLst>
                <a:path w="608814" h="585693">
                  <a:moveTo>
                    <a:pt x="195114" y="351627"/>
                  </a:moveTo>
                  <a:lnTo>
                    <a:pt x="258290" y="351627"/>
                  </a:lnTo>
                  <a:cubicBezTo>
                    <a:pt x="271848" y="351627"/>
                    <a:pt x="282731" y="362580"/>
                    <a:pt x="282731" y="376018"/>
                  </a:cubicBezTo>
                  <a:lnTo>
                    <a:pt x="282731" y="561210"/>
                  </a:lnTo>
                  <a:cubicBezTo>
                    <a:pt x="282731" y="574740"/>
                    <a:pt x="271848" y="585693"/>
                    <a:pt x="258290" y="585693"/>
                  </a:cubicBezTo>
                  <a:lnTo>
                    <a:pt x="195114" y="585693"/>
                  </a:lnTo>
                  <a:cubicBezTo>
                    <a:pt x="181556" y="585693"/>
                    <a:pt x="170673" y="574740"/>
                    <a:pt x="170673" y="561210"/>
                  </a:cubicBezTo>
                  <a:lnTo>
                    <a:pt x="170673" y="376018"/>
                  </a:lnTo>
                  <a:cubicBezTo>
                    <a:pt x="170673" y="362580"/>
                    <a:pt x="181556" y="351627"/>
                    <a:pt x="195114" y="351627"/>
                  </a:cubicBezTo>
                  <a:close/>
                  <a:moveTo>
                    <a:pt x="358100" y="249872"/>
                  </a:moveTo>
                  <a:lnTo>
                    <a:pt x="421316" y="249872"/>
                  </a:lnTo>
                  <a:cubicBezTo>
                    <a:pt x="434771" y="249872"/>
                    <a:pt x="445737" y="260735"/>
                    <a:pt x="445737" y="274267"/>
                  </a:cubicBezTo>
                  <a:lnTo>
                    <a:pt x="445737" y="561206"/>
                  </a:lnTo>
                  <a:cubicBezTo>
                    <a:pt x="445737" y="574738"/>
                    <a:pt x="434771" y="585693"/>
                    <a:pt x="421316" y="585693"/>
                  </a:cubicBezTo>
                  <a:lnTo>
                    <a:pt x="358100" y="585693"/>
                  </a:lnTo>
                  <a:cubicBezTo>
                    <a:pt x="344645" y="585693"/>
                    <a:pt x="333679" y="574738"/>
                    <a:pt x="333679" y="561206"/>
                  </a:cubicBezTo>
                  <a:lnTo>
                    <a:pt x="333679" y="274267"/>
                  </a:lnTo>
                  <a:cubicBezTo>
                    <a:pt x="333679" y="260735"/>
                    <a:pt x="344645" y="249872"/>
                    <a:pt x="358100" y="249872"/>
                  </a:cubicBezTo>
                  <a:close/>
                  <a:moveTo>
                    <a:pt x="140260" y="224680"/>
                  </a:moveTo>
                  <a:cubicBezTo>
                    <a:pt x="168749" y="224680"/>
                    <a:pt x="191844" y="247711"/>
                    <a:pt x="191844" y="276122"/>
                  </a:cubicBezTo>
                  <a:cubicBezTo>
                    <a:pt x="191844" y="304533"/>
                    <a:pt x="168749" y="327564"/>
                    <a:pt x="140260" y="327564"/>
                  </a:cubicBezTo>
                  <a:cubicBezTo>
                    <a:pt x="111771" y="327564"/>
                    <a:pt x="88676" y="304533"/>
                    <a:pt x="88676" y="276122"/>
                  </a:cubicBezTo>
                  <a:cubicBezTo>
                    <a:pt x="88676" y="247711"/>
                    <a:pt x="111771" y="224680"/>
                    <a:pt x="140260" y="224680"/>
                  </a:cubicBezTo>
                  <a:close/>
                  <a:moveTo>
                    <a:pt x="521177" y="148117"/>
                  </a:moveTo>
                  <a:lnTo>
                    <a:pt x="584301" y="148117"/>
                  </a:lnTo>
                  <a:cubicBezTo>
                    <a:pt x="597848" y="148117"/>
                    <a:pt x="608814" y="159070"/>
                    <a:pt x="608814" y="172601"/>
                  </a:cubicBezTo>
                  <a:lnTo>
                    <a:pt x="608814" y="561209"/>
                  </a:lnTo>
                  <a:cubicBezTo>
                    <a:pt x="608814" y="574740"/>
                    <a:pt x="597848" y="585693"/>
                    <a:pt x="584301" y="585693"/>
                  </a:cubicBezTo>
                  <a:lnTo>
                    <a:pt x="521177" y="585693"/>
                  </a:lnTo>
                  <a:cubicBezTo>
                    <a:pt x="507722" y="585693"/>
                    <a:pt x="496756" y="574740"/>
                    <a:pt x="496756" y="561209"/>
                  </a:cubicBezTo>
                  <a:lnTo>
                    <a:pt x="496756" y="172601"/>
                  </a:lnTo>
                  <a:cubicBezTo>
                    <a:pt x="496756" y="159070"/>
                    <a:pt x="507722" y="148117"/>
                    <a:pt x="521177" y="148117"/>
                  </a:cubicBezTo>
                  <a:close/>
                  <a:moveTo>
                    <a:pt x="116229" y="131322"/>
                  </a:moveTo>
                  <a:lnTo>
                    <a:pt x="164246" y="131322"/>
                  </a:lnTo>
                  <a:cubicBezTo>
                    <a:pt x="175214" y="131322"/>
                    <a:pt x="184061" y="140159"/>
                    <a:pt x="184061" y="151113"/>
                  </a:cubicBezTo>
                  <a:lnTo>
                    <a:pt x="184061" y="171457"/>
                  </a:lnTo>
                  <a:cubicBezTo>
                    <a:pt x="193001" y="175231"/>
                    <a:pt x="201019" y="180386"/>
                    <a:pt x="208669" y="186094"/>
                  </a:cubicBezTo>
                  <a:lnTo>
                    <a:pt x="226641" y="175692"/>
                  </a:lnTo>
                  <a:cubicBezTo>
                    <a:pt x="236134" y="170261"/>
                    <a:pt x="248300" y="173482"/>
                    <a:pt x="253737" y="182964"/>
                  </a:cubicBezTo>
                  <a:lnTo>
                    <a:pt x="277792" y="224572"/>
                  </a:lnTo>
                  <a:cubicBezTo>
                    <a:pt x="280465" y="229083"/>
                    <a:pt x="281110" y="234514"/>
                    <a:pt x="279727" y="239577"/>
                  </a:cubicBezTo>
                  <a:cubicBezTo>
                    <a:pt x="278437" y="244640"/>
                    <a:pt x="275119" y="248966"/>
                    <a:pt x="270511" y="251544"/>
                  </a:cubicBezTo>
                  <a:lnTo>
                    <a:pt x="252355" y="262038"/>
                  </a:lnTo>
                  <a:cubicBezTo>
                    <a:pt x="253000" y="266733"/>
                    <a:pt x="253829" y="271335"/>
                    <a:pt x="253829" y="276122"/>
                  </a:cubicBezTo>
                  <a:cubicBezTo>
                    <a:pt x="253829" y="281001"/>
                    <a:pt x="253000" y="285604"/>
                    <a:pt x="252355" y="290206"/>
                  </a:cubicBezTo>
                  <a:lnTo>
                    <a:pt x="270511" y="300700"/>
                  </a:lnTo>
                  <a:cubicBezTo>
                    <a:pt x="279174" y="305671"/>
                    <a:pt x="282308" y="316165"/>
                    <a:pt x="278714" y="325094"/>
                  </a:cubicBezTo>
                  <a:cubicBezTo>
                    <a:pt x="272354" y="322609"/>
                    <a:pt x="265442" y="321136"/>
                    <a:pt x="258253" y="321136"/>
                  </a:cubicBezTo>
                  <a:lnTo>
                    <a:pt x="195858" y="321136"/>
                  </a:lnTo>
                  <a:cubicBezTo>
                    <a:pt x="205904" y="308709"/>
                    <a:pt x="212171" y="293244"/>
                    <a:pt x="212171" y="276122"/>
                  </a:cubicBezTo>
                  <a:cubicBezTo>
                    <a:pt x="212171" y="236539"/>
                    <a:pt x="179914" y="204320"/>
                    <a:pt x="140191" y="204320"/>
                  </a:cubicBezTo>
                  <a:cubicBezTo>
                    <a:pt x="100561" y="204320"/>
                    <a:pt x="68304" y="236539"/>
                    <a:pt x="68304" y="276122"/>
                  </a:cubicBezTo>
                  <a:cubicBezTo>
                    <a:pt x="68304" y="315797"/>
                    <a:pt x="100561" y="348016"/>
                    <a:pt x="140191" y="348016"/>
                  </a:cubicBezTo>
                  <a:cubicBezTo>
                    <a:pt x="143048" y="348016"/>
                    <a:pt x="145721" y="347463"/>
                    <a:pt x="148486" y="347095"/>
                  </a:cubicBezTo>
                  <a:cubicBezTo>
                    <a:pt x="143233" y="355564"/>
                    <a:pt x="140099" y="365414"/>
                    <a:pt x="140099" y="376000"/>
                  </a:cubicBezTo>
                  <a:lnTo>
                    <a:pt x="140099" y="420922"/>
                  </a:lnTo>
                  <a:lnTo>
                    <a:pt x="116229" y="420922"/>
                  </a:lnTo>
                  <a:cubicBezTo>
                    <a:pt x="105261" y="420922"/>
                    <a:pt x="96413" y="412085"/>
                    <a:pt x="96413" y="401131"/>
                  </a:cubicBezTo>
                  <a:lnTo>
                    <a:pt x="96413" y="380787"/>
                  </a:lnTo>
                  <a:cubicBezTo>
                    <a:pt x="87474" y="377013"/>
                    <a:pt x="79455" y="371950"/>
                    <a:pt x="71806" y="366150"/>
                  </a:cubicBezTo>
                  <a:lnTo>
                    <a:pt x="53742" y="376552"/>
                  </a:lnTo>
                  <a:cubicBezTo>
                    <a:pt x="49226" y="379222"/>
                    <a:pt x="43788" y="379866"/>
                    <a:pt x="38719" y="378577"/>
                  </a:cubicBezTo>
                  <a:cubicBezTo>
                    <a:pt x="33650" y="377197"/>
                    <a:pt x="29318" y="373883"/>
                    <a:pt x="26738" y="369372"/>
                  </a:cubicBezTo>
                  <a:lnTo>
                    <a:pt x="2683" y="327764"/>
                  </a:lnTo>
                  <a:cubicBezTo>
                    <a:pt x="-2847" y="318282"/>
                    <a:pt x="471" y="306131"/>
                    <a:pt x="9872" y="300700"/>
                  </a:cubicBezTo>
                  <a:lnTo>
                    <a:pt x="28120" y="290206"/>
                  </a:lnTo>
                  <a:cubicBezTo>
                    <a:pt x="27475" y="285604"/>
                    <a:pt x="26645" y="281001"/>
                    <a:pt x="26645" y="276122"/>
                  </a:cubicBezTo>
                  <a:cubicBezTo>
                    <a:pt x="26645" y="271335"/>
                    <a:pt x="27475" y="266733"/>
                    <a:pt x="28120" y="262038"/>
                  </a:cubicBezTo>
                  <a:lnTo>
                    <a:pt x="9872" y="251544"/>
                  </a:lnTo>
                  <a:cubicBezTo>
                    <a:pt x="471" y="246113"/>
                    <a:pt x="-2847" y="233962"/>
                    <a:pt x="2683" y="224572"/>
                  </a:cubicBezTo>
                  <a:lnTo>
                    <a:pt x="26738" y="182964"/>
                  </a:lnTo>
                  <a:cubicBezTo>
                    <a:pt x="29318" y="178361"/>
                    <a:pt x="33650" y="175139"/>
                    <a:pt x="38719" y="173759"/>
                  </a:cubicBezTo>
                  <a:cubicBezTo>
                    <a:pt x="43788" y="172378"/>
                    <a:pt x="49226" y="173114"/>
                    <a:pt x="53742" y="175692"/>
                  </a:cubicBezTo>
                  <a:lnTo>
                    <a:pt x="71806" y="186094"/>
                  </a:lnTo>
                  <a:cubicBezTo>
                    <a:pt x="79455" y="180386"/>
                    <a:pt x="87474" y="175231"/>
                    <a:pt x="96413" y="171457"/>
                  </a:cubicBezTo>
                  <a:lnTo>
                    <a:pt x="96413" y="151113"/>
                  </a:lnTo>
                  <a:cubicBezTo>
                    <a:pt x="96413" y="140159"/>
                    <a:pt x="105261" y="131322"/>
                    <a:pt x="116229" y="131322"/>
                  </a:cubicBezTo>
                  <a:close/>
                  <a:moveTo>
                    <a:pt x="445756" y="83476"/>
                  </a:moveTo>
                  <a:cubicBezTo>
                    <a:pt x="428335" y="83476"/>
                    <a:pt x="414140" y="97557"/>
                    <a:pt x="414140" y="115044"/>
                  </a:cubicBezTo>
                  <a:cubicBezTo>
                    <a:pt x="414140" y="132438"/>
                    <a:pt x="428335" y="146520"/>
                    <a:pt x="445756" y="146520"/>
                  </a:cubicBezTo>
                  <a:cubicBezTo>
                    <a:pt x="463176" y="146520"/>
                    <a:pt x="477371" y="132438"/>
                    <a:pt x="477371" y="115044"/>
                  </a:cubicBezTo>
                  <a:cubicBezTo>
                    <a:pt x="477371" y="97557"/>
                    <a:pt x="463176" y="83476"/>
                    <a:pt x="445756" y="83476"/>
                  </a:cubicBezTo>
                  <a:close/>
                  <a:moveTo>
                    <a:pt x="426676" y="0"/>
                  </a:moveTo>
                  <a:lnTo>
                    <a:pt x="464835" y="0"/>
                  </a:lnTo>
                  <a:cubicBezTo>
                    <a:pt x="473500" y="0"/>
                    <a:pt x="480597" y="7087"/>
                    <a:pt x="480597" y="15738"/>
                  </a:cubicBezTo>
                  <a:lnTo>
                    <a:pt x="480597" y="31936"/>
                  </a:lnTo>
                  <a:cubicBezTo>
                    <a:pt x="487694" y="34881"/>
                    <a:pt x="494054" y="38931"/>
                    <a:pt x="500138" y="43533"/>
                  </a:cubicBezTo>
                  <a:lnTo>
                    <a:pt x="514425" y="35249"/>
                  </a:lnTo>
                  <a:cubicBezTo>
                    <a:pt x="521983" y="30924"/>
                    <a:pt x="531569" y="33501"/>
                    <a:pt x="535901" y="40956"/>
                  </a:cubicBezTo>
                  <a:lnTo>
                    <a:pt x="554981" y="73996"/>
                  </a:lnTo>
                  <a:cubicBezTo>
                    <a:pt x="557101" y="77585"/>
                    <a:pt x="557654" y="81911"/>
                    <a:pt x="556640" y="85961"/>
                  </a:cubicBezTo>
                  <a:cubicBezTo>
                    <a:pt x="555534" y="89918"/>
                    <a:pt x="552861" y="93415"/>
                    <a:pt x="549266" y="95440"/>
                  </a:cubicBezTo>
                  <a:lnTo>
                    <a:pt x="534887" y="103815"/>
                  </a:lnTo>
                  <a:cubicBezTo>
                    <a:pt x="535348" y="107497"/>
                    <a:pt x="535993" y="111178"/>
                    <a:pt x="535993" y="115044"/>
                  </a:cubicBezTo>
                  <a:cubicBezTo>
                    <a:pt x="535993" y="115872"/>
                    <a:pt x="535809" y="116700"/>
                    <a:pt x="535717" y="117621"/>
                  </a:cubicBezTo>
                  <a:lnTo>
                    <a:pt x="521153" y="117621"/>
                  </a:lnTo>
                  <a:cubicBezTo>
                    <a:pt x="490828" y="117621"/>
                    <a:pt x="466126" y="142286"/>
                    <a:pt x="466126" y="172565"/>
                  </a:cubicBezTo>
                  <a:lnTo>
                    <a:pt x="466126" y="229719"/>
                  </a:lnTo>
                  <a:lnTo>
                    <a:pt x="466126" y="242604"/>
                  </a:lnTo>
                  <a:cubicBezTo>
                    <a:pt x="462715" y="237726"/>
                    <a:pt x="458383" y="233493"/>
                    <a:pt x="453590" y="229995"/>
                  </a:cubicBezTo>
                  <a:cubicBezTo>
                    <a:pt x="444465" y="223369"/>
                    <a:pt x="433404" y="219319"/>
                    <a:pt x="421330" y="219319"/>
                  </a:cubicBezTo>
                  <a:lnTo>
                    <a:pt x="411928" y="219319"/>
                  </a:lnTo>
                  <a:cubicBezTo>
                    <a:pt x="411375" y="217755"/>
                    <a:pt x="410914" y="216098"/>
                    <a:pt x="410914" y="214257"/>
                  </a:cubicBezTo>
                  <a:lnTo>
                    <a:pt x="410914" y="198059"/>
                  </a:lnTo>
                  <a:cubicBezTo>
                    <a:pt x="403817" y="195114"/>
                    <a:pt x="397457" y="191064"/>
                    <a:pt x="391373" y="186463"/>
                  </a:cubicBezTo>
                  <a:lnTo>
                    <a:pt x="377086" y="194746"/>
                  </a:lnTo>
                  <a:cubicBezTo>
                    <a:pt x="373492" y="196863"/>
                    <a:pt x="369160" y="197415"/>
                    <a:pt x="365104" y="196310"/>
                  </a:cubicBezTo>
                  <a:cubicBezTo>
                    <a:pt x="361140" y="195206"/>
                    <a:pt x="357638" y="192629"/>
                    <a:pt x="355610" y="189040"/>
                  </a:cubicBezTo>
                  <a:lnTo>
                    <a:pt x="336530" y="155999"/>
                  </a:lnTo>
                  <a:cubicBezTo>
                    <a:pt x="332198" y="148452"/>
                    <a:pt x="334687" y="138881"/>
                    <a:pt x="342245" y="134463"/>
                  </a:cubicBezTo>
                  <a:lnTo>
                    <a:pt x="356716" y="126180"/>
                  </a:lnTo>
                  <a:cubicBezTo>
                    <a:pt x="356163" y="122498"/>
                    <a:pt x="355518" y="118817"/>
                    <a:pt x="355518" y="115044"/>
                  </a:cubicBezTo>
                  <a:cubicBezTo>
                    <a:pt x="355518" y="111178"/>
                    <a:pt x="356163" y="107497"/>
                    <a:pt x="356716" y="103815"/>
                  </a:cubicBezTo>
                  <a:lnTo>
                    <a:pt x="342245" y="95440"/>
                  </a:lnTo>
                  <a:cubicBezTo>
                    <a:pt x="334687" y="91115"/>
                    <a:pt x="332198" y="81543"/>
                    <a:pt x="336530" y="73996"/>
                  </a:cubicBezTo>
                  <a:lnTo>
                    <a:pt x="355610" y="40956"/>
                  </a:lnTo>
                  <a:cubicBezTo>
                    <a:pt x="357638" y="37366"/>
                    <a:pt x="361140" y="34789"/>
                    <a:pt x="365104" y="33685"/>
                  </a:cubicBezTo>
                  <a:cubicBezTo>
                    <a:pt x="369160" y="32580"/>
                    <a:pt x="373492" y="33133"/>
                    <a:pt x="377086" y="35249"/>
                  </a:cubicBezTo>
                  <a:lnTo>
                    <a:pt x="391373" y="43533"/>
                  </a:lnTo>
                  <a:cubicBezTo>
                    <a:pt x="397457" y="38931"/>
                    <a:pt x="403817" y="34881"/>
                    <a:pt x="410914" y="31936"/>
                  </a:cubicBezTo>
                  <a:lnTo>
                    <a:pt x="410914" y="15738"/>
                  </a:lnTo>
                  <a:cubicBezTo>
                    <a:pt x="410914" y="7087"/>
                    <a:pt x="418011" y="0"/>
                    <a:pt x="42667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" name="ïsľïḑè">
              <a:extLst>
                <a:ext uri="{FF2B5EF4-FFF2-40B4-BE49-F238E27FC236}">
                  <a16:creationId xmlns="" xmlns:a16="http://schemas.microsoft.com/office/drawing/2014/main" id="{461CB5A8-69FA-4008-A645-320F23000955}"/>
                </a:ext>
              </a:extLst>
            </p:cNvPr>
            <p:cNvSpPr/>
            <p:nvPr/>
          </p:nvSpPr>
          <p:spPr bwMode="auto">
            <a:xfrm flipH="1">
              <a:off x="10640477" y="2869251"/>
              <a:ext cx="465578" cy="464706"/>
            </a:xfrm>
            <a:custGeom>
              <a:avLst/>
              <a:gdLst>
                <a:gd name="connsiteX0" fmla="*/ 290910 w 605702"/>
                <a:gd name="connsiteY0" fmla="*/ 156336 h 604568"/>
                <a:gd name="connsiteX1" fmla="*/ 335849 w 605702"/>
                <a:gd name="connsiteY1" fmla="*/ 164992 h 604568"/>
                <a:gd name="connsiteX2" fmla="*/ 288310 w 605702"/>
                <a:gd name="connsiteY2" fmla="*/ 212456 h 604568"/>
                <a:gd name="connsiteX3" fmla="*/ 203632 w 605702"/>
                <a:gd name="connsiteY3" fmla="*/ 244717 h 604568"/>
                <a:gd name="connsiteX4" fmla="*/ 203632 w 605702"/>
                <a:gd name="connsiteY4" fmla="*/ 401388 h 604568"/>
                <a:gd name="connsiteX5" fmla="*/ 360547 w 605702"/>
                <a:gd name="connsiteY5" fmla="*/ 401388 h 604568"/>
                <a:gd name="connsiteX6" fmla="*/ 392859 w 605702"/>
                <a:gd name="connsiteY6" fmla="*/ 316749 h 604568"/>
                <a:gd name="connsiteX7" fmla="*/ 440397 w 605702"/>
                <a:gd name="connsiteY7" fmla="*/ 269284 h 604568"/>
                <a:gd name="connsiteX8" fmla="*/ 400287 w 605702"/>
                <a:gd name="connsiteY8" fmla="*/ 441065 h 604568"/>
                <a:gd name="connsiteX9" fmla="*/ 163892 w 605702"/>
                <a:gd name="connsiteY9" fmla="*/ 441065 h 604568"/>
                <a:gd name="connsiteX10" fmla="*/ 163892 w 605702"/>
                <a:gd name="connsiteY10" fmla="*/ 205040 h 604568"/>
                <a:gd name="connsiteX11" fmla="*/ 290910 w 605702"/>
                <a:gd name="connsiteY11" fmla="*/ 156336 h 604568"/>
                <a:gd name="connsiteX12" fmla="*/ 246542 w 605702"/>
                <a:gd name="connsiteY12" fmla="*/ 43775 h 604568"/>
                <a:gd name="connsiteX13" fmla="*/ 422196 w 605702"/>
                <a:gd name="connsiteY13" fmla="*/ 78723 h 604568"/>
                <a:gd name="connsiteX14" fmla="*/ 376794 w 605702"/>
                <a:gd name="connsiteY14" fmla="*/ 124054 h 604568"/>
                <a:gd name="connsiteX15" fmla="*/ 126109 w 605702"/>
                <a:gd name="connsiteY15" fmla="*/ 167345 h 604568"/>
                <a:gd name="connsiteX16" fmla="*/ 126109 w 605702"/>
                <a:gd name="connsiteY16" fmla="*/ 478820 h 604568"/>
                <a:gd name="connsiteX17" fmla="*/ 438073 w 605702"/>
                <a:gd name="connsiteY17" fmla="*/ 478820 h 604568"/>
                <a:gd name="connsiteX18" fmla="*/ 481432 w 605702"/>
                <a:gd name="connsiteY18" fmla="*/ 228527 h 604568"/>
                <a:gd name="connsiteX19" fmla="*/ 526741 w 605702"/>
                <a:gd name="connsiteY19" fmla="*/ 183011 h 604568"/>
                <a:gd name="connsiteX20" fmla="*/ 481432 w 605702"/>
                <a:gd name="connsiteY20" fmla="*/ 522111 h 604568"/>
                <a:gd name="connsiteX21" fmla="*/ 82657 w 605702"/>
                <a:gd name="connsiteY21" fmla="*/ 522111 h 604568"/>
                <a:gd name="connsiteX22" fmla="*/ 82657 w 605702"/>
                <a:gd name="connsiteY22" fmla="*/ 123961 h 604568"/>
                <a:gd name="connsiteX23" fmla="*/ 246542 w 605702"/>
                <a:gd name="connsiteY23" fmla="*/ 43775 h 604568"/>
                <a:gd name="connsiteX24" fmla="*/ 536061 w 605702"/>
                <a:gd name="connsiteY24" fmla="*/ 0 h 604568"/>
                <a:gd name="connsiteX25" fmla="*/ 544232 w 605702"/>
                <a:gd name="connsiteY25" fmla="*/ 61368 h 604568"/>
                <a:gd name="connsiteX26" fmla="*/ 605702 w 605702"/>
                <a:gd name="connsiteY26" fmla="*/ 69526 h 604568"/>
                <a:gd name="connsiteX27" fmla="*/ 524361 w 605702"/>
                <a:gd name="connsiteY27" fmla="*/ 150732 h 604568"/>
                <a:gd name="connsiteX28" fmla="*/ 498361 w 605702"/>
                <a:gd name="connsiteY28" fmla="*/ 147302 h 604568"/>
                <a:gd name="connsiteX29" fmla="*/ 337721 w 605702"/>
                <a:gd name="connsiteY29" fmla="*/ 307767 h 604568"/>
                <a:gd name="connsiteX30" fmla="*/ 339764 w 605702"/>
                <a:gd name="connsiteY30" fmla="*/ 323063 h 604568"/>
                <a:gd name="connsiteX31" fmla="*/ 282101 w 605702"/>
                <a:gd name="connsiteY31" fmla="*/ 380630 h 604568"/>
                <a:gd name="connsiteX32" fmla="*/ 224437 w 605702"/>
                <a:gd name="connsiteY32" fmla="*/ 323063 h 604568"/>
                <a:gd name="connsiteX33" fmla="*/ 282101 w 605702"/>
                <a:gd name="connsiteY33" fmla="*/ 265495 h 604568"/>
                <a:gd name="connsiteX34" fmla="*/ 297422 w 605702"/>
                <a:gd name="connsiteY34" fmla="*/ 267535 h 604568"/>
                <a:gd name="connsiteX35" fmla="*/ 458155 w 605702"/>
                <a:gd name="connsiteY35" fmla="*/ 107162 h 604568"/>
                <a:gd name="connsiteX36" fmla="*/ 454719 w 605702"/>
                <a:gd name="connsiteY36" fmla="*/ 81206 h 6045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605702" h="604568">
                  <a:moveTo>
                    <a:pt x="290910" y="156336"/>
                  </a:moveTo>
                  <a:cubicBezTo>
                    <a:pt x="306137" y="157147"/>
                    <a:pt x="321272" y="160032"/>
                    <a:pt x="335849" y="164992"/>
                  </a:cubicBezTo>
                  <a:lnTo>
                    <a:pt x="288310" y="212456"/>
                  </a:lnTo>
                  <a:cubicBezTo>
                    <a:pt x="257856" y="210695"/>
                    <a:pt x="226844" y="221449"/>
                    <a:pt x="203632" y="244717"/>
                  </a:cubicBezTo>
                  <a:cubicBezTo>
                    <a:pt x="160271" y="287918"/>
                    <a:pt x="160271" y="358187"/>
                    <a:pt x="203632" y="401388"/>
                  </a:cubicBezTo>
                  <a:cubicBezTo>
                    <a:pt x="246900" y="444680"/>
                    <a:pt x="317279" y="444680"/>
                    <a:pt x="360547" y="401388"/>
                  </a:cubicBezTo>
                  <a:cubicBezTo>
                    <a:pt x="383852" y="378211"/>
                    <a:pt x="394623" y="347156"/>
                    <a:pt x="392859" y="316749"/>
                  </a:cubicBezTo>
                  <a:lnTo>
                    <a:pt x="440397" y="269284"/>
                  </a:lnTo>
                  <a:cubicBezTo>
                    <a:pt x="460267" y="327595"/>
                    <a:pt x="446897" y="394620"/>
                    <a:pt x="400287" y="441065"/>
                  </a:cubicBezTo>
                  <a:cubicBezTo>
                    <a:pt x="335106" y="506236"/>
                    <a:pt x="229073" y="506236"/>
                    <a:pt x="163892" y="441065"/>
                  </a:cubicBezTo>
                  <a:cubicBezTo>
                    <a:pt x="98619" y="375987"/>
                    <a:pt x="98619" y="270118"/>
                    <a:pt x="163892" y="205040"/>
                  </a:cubicBezTo>
                  <a:cubicBezTo>
                    <a:pt x="198711" y="170137"/>
                    <a:pt x="245228" y="153902"/>
                    <a:pt x="290910" y="156336"/>
                  </a:cubicBezTo>
                  <a:close/>
                  <a:moveTo>
                    <a:pt x="246542" y="43775"/>
                  </a:moveTo>
                  <a:cubicBezTo>
                    <a:pt x="306463" y="36243"/>
                    <a:pt x="368345" y="47900"/>
                    <a:pt x="422196" y="78723"/>
                  </a:cubicBezTo>
                  <a:lnTo>
                    <a:pt x="376794" y="124054"/>
                  </a:lnTo>
                  <a:cubicBezTo>
                    <a:pt x="294811" y="85305"/>
                    <a:pt x="193980" y="99581"/>
                    <a:pt x="126109" y="167345"/>
                  </a:cubicBezTo>
                  <a:cubicBezTo>
                    <a:pt x="39948" y="253371"/>
                    <a:pt x="39948" y="392793"/>
                    <a:pt x="126109" y="478820"/>
                  </a:cubicBezTo>
                  <a:cubicBezTo>
                    <a:pt x="212271" y="564846"/>
                    <a:pt x="351912" y="564846"/>
                    <a:pt x="438073" y="478820"/>
                  </a:cubicBezTo>
                  <a:cubicBezTo>
                    <a:pt x="505944" y="411055"/>
                    <a:pt x="520428" y="310382"/>
                    <a:pt x="481432" y="228527"/>
                  </a:cubicBezTo>
                  <a:lnTo>
                    <a:pt x="526741" y="183011"/>
                  </a:lnTo>
                  <a:cubicBezTo>
                    <a:pt x="588484" y="290544"/>
                    <a:pt x="573350" y="430244"/>
                    <a:pt x="481432" y="522111"/>
                  </a:cubicBezTo>
                  <a:cubicBezTo>
                    <a:pt x="371316" y="632054"/>
                    <a:pt x="192866" y="632054"/>
                    <a:pt x="82657" y="522111"/>
                  </a:cubicBezTo>
                  <a:cubicBezTo>
                    <a:pt x="-27552" y="412168"/>
                    <a:pt x="-27552" y="233997"/>
                    <a:pt x="82657" y="123961"/>
                  </a:cubicBezTo>
                  <a:cubicBezTo>
                    <a:pt x="128662" y="78028"/>
                    <a:pt x="186622" y="51307"/>
                    <a:pt x="246542" y="43775"/>
                  </a:cubicBezTo>
                  <a:close/>
                  <a:moveTo>
                    <a:pt x="536061" y="0"/>
                  </a:moveTo>
                  <a:lnTo>
                    <a:pt x="544232" y="61368"/>
                  </a:lnTo>
                  <a:lnTo>
                    <a:pt x="605702" y="69526"/>
                  </a:lnTo>
                  <a:lnTo>
                    <a:pt x="524361" y="150732"/>
                  </a:lnTo>
                  <a:lnTo>
                    <a:pt x="498361" y="147302"/>
                  </a:lnTo>
                  <a:lnTo>
                    <a:pt x="337721" y="307767"/>
                  </a:lnTo>
                  <a:cubicBezTo>
                    <a:pt x="339021" y="312588"/>
                    <a:pt x="339764" y="317779"/>
                    <a:pt x="339764" y="323063"/>
                  </a:cubicBezTo>
                  <a:cubicBezTo>
                    <a:pt x="339764" y="354859"/>
                    <a:pt x="313950" y="380630"/>
                    <a:pt x="282101" y="380630"/>
                  </a:cubicBezTo>
                  <a:cubicBezTo>
                    <a:pt x="250251" y="380630"/>
                    <a:pt x="224437" y="354859"/>
                    <a:pt x="224437" y="323063"/>
                  </a:cubicBezTo>
                  <a:cubicBezTo>
                    <a:pt x="224437" y="291266"/>
                    <a:pt x="250251" y="265495"/>
                    <a:pt x="282101" y="265495"/>
                  </a:cubicBezTo>
                  <a:cubicBezTo>
                    <a:pt x="287393" y="265495"/>
                    <a:pt x="292500" y="266237"/>
                    <a:pt x="297422" y="267535"/>
                  </a:cubicBezTo>
                  <a:lnTo>
                    <a:pt x="458155" y="107162"/>
                  </a:lnTo>
                  <a:lnTo>
                    <a:pt x="454719" y="81206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wrap="square" lIns="91440" tIns="45720" rIns="91440" bIns="45720">
              <a:normAutofit/>
            </a:bodyPr>
            <a:lstStyle/>
            <a:p>
              <a:endParaRPr lang="zh-CN" altLang="en-US"/>
            </a:p>
          </p:txBody>
        </p:sp>
        <p:sp>
          <p:nvSpPr>
            <p:cNvPr id="20" name="íṩľîďe">
              <a:extLst>
                <a:ext uri="{FF2B5EF4-FFF2-40B4-BE49-F238E27FC236}">
                  <a16:creationId xmlns="" xmlns:a16="http://schemas.microsoft.com/office/drawing/2014/main" id="{8BA4554A-3FF7-45EF-B7CD-99206C3790B5}"/>
                </a:ext>
              </a:extLst>
            </p:cNvPr>
            <p:cNvSpPr/>
            <p:nvPr/>
          </p:nvSpPr>
          <p:spPr bwMode="auto">
            <a:xfrm flipH="1">
              <a:off x="10602856" y="4947104"/>
              <a:ext cx="542514" cy="557984"/>
            </a:xfrm>
            <a:custGeom>
              <a:avLst/>
              <a:gdLst>
                <a:gd name="T0" fmla="*/ 6023 w 6383"/>
                <a:gd name="T1" fmla="*/ 2985 h 6575"/>
                <a:gd name="T2" fmla="*/ 5921 w 6383"/>
                <a:gd name="T3" fmla="*/ 1957 h 6575"/>
                <a:gd name="T4" fmla="*/ 5304 w 6383"/>
                <a:gd name="T5" fmla="*/ 1379 h 6575"/>
                <a:gd name="T6" fmla="*/ 4619 w 6383"/>
                <a:gd name="T7" fmla="*/ 608 h 6575"/>
                <a:gd name="T8" fmla="*/ 3777 w 6383"/>
                <a:gd name="T9" fmla="*/ 501 h 6575"/>
                <a:gd name="T10" fmla="*/ 2768 w 6383"/>
                <a:gd name="T11" fmla="*/ 280 h 6575"/>
                <a:gd name="T12" fmla="*/ 2028 w 6383"/>
                <a:gd name="T13" fmla="*/ 688 h 6575"/>
                <a:gd name="T14" fmla="*/ 1083 w 6383"/>
                <a:gd name="T15" fmla="*/ 1103 h 6575"/>
                <a:gd name="T16" fmla="*/ 723 w 6383"/>
                <a:gd name="T17" fmla="*/ 1868 h 6575"/>
                <a:gd name="T18" fmla="*/ 201 w 6383"/>
                <a:gd name="T19" fmla="*/ 2759 h 6575"/>
                <a:gd name="T20" fmla="*/ 360 w 6383"/>
                <a:gd name="T21" fmla="*/ 3591 h 6575"/>
                <a:gd name="T22" fmla="*/ 461 w 6383"/>
                <a:gd name="T23" fmla="*/ 4619 h 6575"/>
                <a:gd name="T24" fmla="*/ 1079 w 6383"/>
                <a:gd name="T25" fmla="*/ 5197 h 6575"/>
                <a:gd name="T26" fmla="*/ 1764 w 6383"/>
                <a:gd name="T27" fmla="*/ 5968 h 6575"/>
                <a:gd name="T28" fmla="*/ 2604 w 6383"/>
                <a:gd name="T29" fmla="*/ 6073 h 6575"/>
                <a:gd name="T30" fmla="*/ 3613 w 6383"/>
                <a:gd name="T31" fmla="*/ 6295 h 6575"/>
                <a:gd name="T32" fmla="*/ 4353 w 6383"/>
                <a:gd name="T33" fmla="*/ 5888 h 6575"/>
                <a:gd name="T34" fmla="*/ 5299 w 6383"/>
                <a:gd name="T35" fmla="*/ 5473 h 6575"/>
                <a:gd name="T36" fmla="*/ 5659 w 6383"/>
                <a:gd name="T37" fmla="*/ 4708 h 6575"/>
                <a:gd name="T38" fmla="*/ 6180 w 6383"/>
                <a:gd name="T39" fmla="*/ 3817 h 6575"/>
                <a:gd name="T40" fmla="*/ 3877 w 6383"/>
                <a:gd name="T41" fmla="*/ 4231 h 6575"/>
                <a:gd name="T42" fmla="*/ 3381 w 6383"/>
                <a:gd name="T43" fmla="*/ 4613 h 6575"/>
                <a:gd name="T44" fmla="*/ 3287 w 6383"/>
                <a:gd name="T45" fmla="*/ 4924 h 6575"/>
                <a:gd name="T46" fmla="*/ 2960 w 6383"/>
                <a:gd name="T47" fmla="*/ 4820 h 6575"/>
                <a:gd name="T48" fmla="*/ 2844 w 6383"/>
                <a:gd name="T49" fmla="*/ 4529 h 6575"/>
                <a:gd name="T50" fmla="*/ 2356 w 6383"/>
                <a:gd name="T51" fmla="*/ 4233 h 6575"/>
                <a:gd name="T52" fmla="*/ 2560 w 6383"/>
                <a:gd name="T53" fmla="*/ 3940 h 6575"/>
                <a:gd name="T54" fmla="*/ 3307 w 6383"/>
                <a:gd name="T55" fmla="*/ 4036 h 6575"/>
                <a:gd name="T56" fmla="*/ 3193 w 6383"/>
                <a:gd name="T57" fmla="*/ 3535 h 6575"/>
                <a:gd name="T58" fmla="*/ 2365 w 6383"/>
                <a:gd name="T59" fmla="*/ 2705 h 6575"/>
                <a:gd name="T60" fmla="*/ 2991 w 6383"/>
                <a:gd name="T61" fmla="*/ 1897 h 6575"/>
                <a:gd name="T62" fmla="*/ 3105 w 6383"/>
                <a:gd name="T63" fmla="*/ 1651 h 6575"/>
                <a:gd name="T64" fmla="*/ 3401 w 6383"/>
                <a:gd name="T65" fmla="*/ 1856 h 6575"/>
                <a:gd name="T66" fmla="*/ 3865 w 6383"/>
                <a:gd name="T67" fmla="*/ 2119 h 6575"/>
                <a:gd name="T68" fmla="*/ 3847 w 6383"/>
                <a:gd name="T69" fmla="*/ 2508 h 6575"/>
                <a:gd name="T70" fmla="*/ 3208 w 6383"/>
                <a:gd name="T71" fmla="*/ 2464 h 6575"/>
                <a:gd name="T72" fmla="*/ 3025 w 6383"/>
                <a:gd name="T73" fmla="*/ 2832 h 6575"/>
                <a:gd name="T74" fmla="*/ 3647 w 6383"/>
                <a:gd name="T75" fmla="*/ 3137 h 6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6383" h="6575">
                  <a:moveTo>
                    <a:pt x="6023" y="3591"/>
                  </a:moveTo>
                  <a:cubicBezTo>
                    <a:pt x="5895" y="3409"/>
                    <a:pt x="5895" y="3167"/>
                    <a:pt x="6023" y="2985"/>
                  </a:cubicBezTo>
                  <a:lnTo>
                    <a:pt x="6181" y="2759"/>
                  </a:lnTo>
                  <a:cubicBezTo>
                    <a:pt x="6383" y="2472"/>
                    <a:pt x="6253" y="2072"/>
                    <a:pt x="5921" y="1957"/>
                  </a:cubicBezTo>
                  <a:lnTo>
                    <a:pt x="5660" y="1868"/>
                  </a:lnTo>
                  <a:cubicBezTo>
                    <a:pt x="5451" y="1796"/>
                    <a:pt x="5308" y="1600"/>
                    <a:pt x="5304" y="1379"/>
                  </a:cubicBezTo>
                  <a:lnTo>
                    <a:pt x="5300" y="1103"/>
                  </a:lnTo>
                  <a:cubicBezTo>
                    <a:pt x="5295" y="752"/>
                    <a:pt x="4953" y="505"/>
                    <a:pt x="4619" y="608"/>
                  </a:cubicBezTo>
                  <a:lnTo>
                    <a:pt x="4353" y="688"/>
                  </a:lnTo>
                  <a:cubicBezTo>
                    <a:pt x="4141" y="753"/>
                    <a:pt x="3911" y="679"/>
                    <a:pt x="3777" y="501"/>
                  </a:cubicBezTo>
                  <a:lnTo>
                    <a:pt x="3611" y="280"/>
                  </a:lnTo>
                  <a:cubicBezTo>
                    <a:pt x="3400" y="0"/>
                    <a:pt x="2979" y="0"/>
                    <a:pt x="2768" y="280"/>
                  </a:cubicBezTo>
                  <a:lnTo>
                    <a:pt x="2604" y="501"/>
                  </a:lnTo>
                  <a:cubicBezTo>
                    <a:pt x="2471" y="679"/>
                    <a:pt x="2240" y="753"/>
                    <a:pt x="2028" y="688"/>
                  </a:cubicBezTo>
                  <a:lnTo>
                    <a:pt x="1764" y="608"/>
                  </a:lnTo>
                  <a:cubicBezTo>
                    <a:pt x="1429" y="505"/>
                    <a:pt x="1088" y="752"/>
                    <a:pt x="1083" y="1103"/>
                  </a:cubicBezTo>
                  <a:lnTo>
                    <a:pt x="1079" y="1379"/>
                  </a:lnTo>
                  <a:cubicBezTo>
                    <a:pt x="1075" y="1600"/>
                    <a:pt x="933" y="1796"/>
                    <a:pt x="723" y="1868"/>
                  </a:cubicBezTo>
                  <a:lnTo>
                    <a:pt x="461" y="1957"/>
                  </a:lnTo>
                  <a:cubicBezTo>
                    <a:pt x="129" y="2071"/>
                    <a:pt x="0" y="2471"/>
                    <a:pt x="201" y="2759"/>
                  </a:cubicBezTo>
                  <a:lnTo>
                    <a:pt x="360" y="2985"/>
                  </a:lnTo>
                  <a:cubicBezTo>
                    <a:pt x="488" y="3167"/>
                    <a:pt x="488" y="3409"/>
                    <a:pt x="360" y="3591"/>
                  </a:cubicBezTo>
                  <a:lnTo>
                    <a:pt x="201" y="3817"/>
                  </a:lnTo>
                  <a:cubicBezTo>
                    <a:pt x="0" y="4104"/>
                    <a:pt x="129" y="4504"/>
                    <a:pt x="461" y="4619"/>
                  </a:cubicBezTo>
                  <a:lnTo>
                    <a:pt x="723" y="4708"/>
                  </a:lnTo>
                  <a:cubicBezTo>
                    <a:pt x="932" y="4780"/>
                    <a:pt x="1075" y="4976"/>
                    <a:pt x="1079" y="5197"/>
                  </a:cubicBezTo>
                  <a:lnTo>
                    <a:pt x="1083" y="5473"/>
                  </a:lnTo>
                  <a:cubicBezTo>
                    <a:pt x="1088" y="5824"/>
                    <a:pt x="1429" y="6071"/>
                    <a:pt x="1764" y="5968"/>
                  </a:cubicBezTo>
                  <a:lnTo>
                    <a:pt x="2028" y="5887"/>
                  </a:lnTo>
                  <a:cubicBezTo>
                    <a:pt x="2240" y="5821"/>
                    <a:pt x="2471" y="5896"/>
                    <a:pt x="2604" y="6073"/>
                  </a:cubicBezTo>
                  <a:lnTo>
                    <a:pt x="2771" y="6295"/>
                  </a:lnTo>
                  <a:cubicBezTo>
                    <a:pt x="2981" y="6575"/>
                    <a:pt x="3403" y="6575"/>
                    <a:pt x="3613" y="6295"/>
                  </a:cubicBezTo>
                  <a:lnTo>
                    <a:pt x="3777" y="6075"/>
                  </a:lnTo>
                  <a:cubicBezTo>
                    <a:pt x="3911" y="5897"/>
                    <a:pt x="4141" y="5823"/>
                    <a:pt x="4353" y="5888"/>
                  </a:cubicBezTo>
                  <a:lnTo>
                    <a:pt x="4617" y="5968"/>
                  </a:lnTo>
                  <a:cubicBezTo>
                    <a:pt x="4952" y="6071"/>
                    <a:pt x="5293" y="5824"/>
                    <a:pt x="5299" y="5473"/>
                  </a:cubicBezTo>
                  <a:lnTo>
                    <a:pt x="5303" y="5197"/>
                  </a:lnTo>
                  <a:cubicBezTo>
                    <a:pt x="5307" y="4976"/>
                    <a:pt x="5448" y="4780"/>
                    <a:pt x="5659" y="4708"/>
                  </a:cubicBezTo>
                  <a:lnTo>
                    <a:pt x="5920" y="4619"/>
                  </a:lnTo>
                  <a:cubicBezTo>
                    <a:pt x="6252" y="4505"/>
                    <a:pt x="6381" y="4105"/>
                    <a:pt x="6180" y="3817"/>
                  </a:cubicBezTo>
                  <a:lnTo>
                    <a:pt x="6023" y="3591"/>
                  </a:lnTo>
                  <a:close/>
                  <a:moveTo>
                    <a:pt x="3877" y="4231"/>
                  </a:moveTo>
                  <a:cubicBezTo>
                    <a:pt x="3773" y="4357"/>
                    <a:pt x="3637" y="4443"/>
                    <a:pt x="3479" y="4487"/>
                  </a:cubicBezTo>
                  <a:cubicBezTo>
                    <a:pt x="3409" y="4505"/>
                    <a:pt x="3379" y="4541"/>
                    <a:pt x="3381" y="4613"/>
                  </a:cubicBezTo>
                  <a:cubicBezTo>
                    <a:pt x="3384" y="4684"/>
                    <a:pt x="3381" y="4755"/>
                    <a:pt x="3381" y="4825"/>
                  </a:cubicBezTo>
                  <a:cubicBezTo>
                    <a:pt x="3381" y="4888"/>
                    <a:pt x="3349" y="4923"/>
                    <a:pt x="3287" y="4924"/>
                  </a:cubicBezTo>
                  <a:cubicBezTo>
                    <a:pt x="3211" y="4925"/>
                    <a:pt x="3135" y="4925"/>
                    <a:pt x="3059" y="4924"/>
                  </a:cubicBezTo>
                  <a:cubicBezTo>
                    <a:pt x="2992" y="4923"/>
                    <a:pt x="2961" y="4885"/>
                    <a:pt x="2960" y="4820"/>
                  </a:cubicBezTo>
                  <a:cubicBezTo>
                    <a:pt x="2960" y="4768"/>
                    <a:pt x="2959" y="4717"/>
                    <a:pt x="2959" y="4665"/>
                  </a:cubicBezTo>
                  <a:cubicBezTo>
                    <a:pt x="2957" y="4552"/>
                    <a:pt x="2953" y="4547"/>
                    <a:pt x="2844" y="4529"/>
                  </a:cubicBezTo>
                  <a:cubicBezTo>
                    <a:pt x="2704" y="4507"/>
                    <a:pt x="2567" y="4475"/>
                    <a:pt x="2439" y="4413"/>
                  </a:cubicBezTo>
                  <a:cubicBezTo>
                    <a:pt x="2337" y="4364"/>
                    <a:pt x="2328" y="4339"/>
                    <a:pt x="2356" y="4233"/>
                  </a:cubicBezTo>
                  <a:cubicBezTo>
                    <a:pt x="2377" y="4155"/>
                    <a:pt x="2399" y="4076"/>
                    <a:pt x="2424" y="3999"/>
                  </a:cubicBezTo>
                  <a:cubicBezTo>
                    <a:pt x="2452" y="3908"/>
                    <a:pt x="2477" y="3897"/>
                    <a:pt x="2560" y="3940"/>
                  </a:cubicBezTo>
                  <a:cubicBezTo>
                    <a:pt x="2701" y="4013"/>
                    <a:pt x="2852" y="4055"/>
                    <a:pt x="3011" y="4075"/>
                  </a:cubicBezTo>
                  <a:cubicBezTo>
                    <a:pt x="3112" y="4088"/>
                    <a:pt x="3212" y="4077"/>
                    <a:pt x="3307" y="4036"/>
                  </a:cubicBezTo>
                  <a:cubicBezTo>
                    <a:pt x="3483" y="3959"/>
                    <a:pt x="3511" y="3755"/>
                    <a:pt x="3361" y="3633"/>
                  </a:cubicBezTo>
                  <a:cubicBezTo>
                    <a:pt x="3311" y="3592"/>
                    <a:pt x="3253" y="3561"/>
                    <a:pt x="3193" y="3535"/>
                  </a:cubicBezTo>
                  <a:cubicBezTo>
                    <a:pt x="3039" y="3467"/>
                    <a:pt x="2879" y="3415"/>
                    <a:pt x="2733" y="3328"/>
                  </a:cubicBezTo>
                  <a:cubicBezTo>
                    <a:pt x="2497" y="3187"/>
                    <a:pt x="2347" y="2992"/>
                    <a:pt x="2365" y="2705"/>
                  </a:cubicBezTo>
                  <a:cubicBezTo>
                    <a:pt x="2385" y="2380"/>
                    <a:pt x="2569" y="2177"/>
                    <a:pt x="2867" y="2069"/>
                  </a:cubicBezTo>
                  <a:cubicBezTo>
                    <a:pt x="2989" y="2024"/>
                    <a:pt x="2991" y="2027"/>
                    <a:pt x="2991" y="1897"/>
                  </a:cubicBezTo>
                  <a:lnTo>
                    <a:pt x="2991" y="1767"/>
                  </a:lnTo>
                  <a:cubicBezTo>
                    <a:pt x="2993" y="1669"/>
                    <a:pt x="3009" y="1653"/>
                    <a:pt x="3105" y="1651"/>
                  </a:cubicBezTo>
                  <a:cubicBezTo>
                    <a:pt x="3135" y="1649"/>
                    <a:pt x="3165" y="1651"/>
                    <a:pt x="3195" y="1651"/>
                  </a:cubicBezTo>
                  <a:cubicBezTo>
                    <a:pt x="3400" y="1651"/>
                    <a:pt x="3400" y="1651"/>
                    <a:pt x="3401" y="1856"/>
                  </a:cubicBezTo>
                  <a:cubicBezTo>
                    <a:pt x="3401" y="2001"/>
                    <a:pt x="3401" y="2001"/>
                    <a:pt x="3547" y="2024"/>
                  </a:cubicBezTo>
                  <a:cubicBezTo>
                    <a:pt x="3657" y="2041"/>
                    <a:pt x="3764" y="2075"/>
                    <a:pt x="3865" y="2119"/>
                  </a:cubicBezTo>
                  <a:cubicBezTo>
                    <a:pt x="3921" y="2144"/>
                    <a:pt x="3943" y="2183"/>
                    <a:pt x="3925" y="2243"/>
                  </a:cubicBezTo>
                  <a:cubicBezTo>
                    <a:pt x="3900" y="2332"/>
                    <a:pt x="3876" y="2420"/>
                    <a:pt x="3847" y="2508"/>
                  </a:cubicBezTo>
                  <a:cubicBezTo>
                    <a:pt x="3820" y="2591"/>
                    <a:pt x="3793" y="2603"/>
                    <a:pt x="3713" y="2564"/>
                  </a:cubicBezTo>
                  <a:cubicBezTo>
                    <a:pt x="3553" y="2487"/>
                    <a:pt x="3385" y="2455"/>
                    <a:pt x="3208" y="2464"/>
                  </a:cubicBezTo>
                  <a:cubicBezTo>
                    <a:pt x="3161" y="2467"/>
                    <a:pt x="3116" y="2473"/>
                    <a:pt x="3073" y="2492"/>
                  </a:cubicBezTo>
                  <a:cubicBezTo>
                    <a:pt x="2920" y="2559"/>
                    <a:pt x="2896" y="2728"/>
                    <a:pt x="3025" y="2832"/>
                  </a:cubicBezTo>
                  <a:cubicBezTo>
                    <a:pt x="3091" y="2885"/>
                    <a:pt x="3167" y="2923"/>
                    <a:pt x="3245" y="2956"/>
                  </a:cubicBezTo>
                  <a:cubicBezTo>
                    <a:pt x="3381" y="3012"/>
                    <a:pt x="3517" y="3065"/>
                    <a:pt x="3647" y="3137"/>
                  </a:cubicBezTo>
                  <a:cubicBezTo>
                    <a:pt x="4056" y="3365"/>
                    <a:pt x="4167" y="3880"/>
                    <a:pt x="3877" y="423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wrap="square" lIns="91440" tIns="45720" rIns="91440" bIns="4572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" name="íṩľiḓe">
              <a:extLst>
                <a:ext uri="{FF2B5EF4-FFF2-40B4-BE49-F238E27FC236}">
                  <a16:creationId xmlns="" xmlns:a16="http://schemas.microsoft.com/office/drawing/2014/main" id="{CF8B230A-01CF-4264-9B83-F393751EE3F0}"/>
                </a:ext>
              </a:extLst>
            </p:cNvPr>
            <p:cNvSpPr/>
            <p:nvPr/>
          </p:nvSpPr>
          <p:spPr bwMode="auto">
            <a:xfrm flipH="1">
              <a:off x="10652363" y="1825726"/>
              <a:ext cx="456218" cy="438754"/>
            </a:xfrm>
            <a:custGeom>
              <a:avLst/>
              <a:gdLst>
                <a:gd name="connsiteX0" fmla="*/ 61288 w 609549"/>
                <a:gd name="connsiteY0" fmla="*/ 383285 h 586216"/>
                <a:gd name="connsiteX1" fmla="*/ 71162 w 609549"/>
                <a:gd name="connsiteY1" fmla="*/ 387101 h 586216"/>
                <a:gd name="connsiteX2" fmla="*/ 120018 w 609549"/>
                <a:gd name="connsiteY2" fmla="*/ 435892 h 586216"/>
                <a:gd name="connsiteX3" fmla="*/ 120018 w 609549"/>
                <a:gd name="connsiteY3" fmla="*/ 454200 h 586216"/>
                <a:gd name="connsiteX4" fmla="*/ 56639 w 609549"/>
                <a:gd name="connsiteY4" fmla="*/ 517543 h 586216"/>
                <a:gd name="connsiteX5" fmla="*/ 35592 w 609549"/>
                <a:gd name="connsiteY5" fmla="*/ 513644 h 586216"/>
                <a:gd name="connsiteX6" fmla="*/ 51877 w 609549"/>
                <a:gd name="connsiteY6" fmla="*/ 388099 h 586216"/>
                <a:gd name="connsiteX7" fmla="*/ 61288 w 609549"/>
                <a:gd name="connsiteY7" fmla="*/ 383285 h 586216"/>
                <a:gd name="connsiteX8" fmla="*/ 235245 w 609549"/>
                <a:gd name="connsiteY8" fmla="*/ 302810 h 586216"/>
                <a:gd name="connsiteX9" fmla="*/ 306042 w 609549"/>
                <a:gd name="connsiteY9" fmla="*/ 373466 h 586216"/>
                <a:gd name="connsiteX10" fmla="*/ 258717 w 609549"/>
                <a:gd name="connsiteY10" fmla="*/ 420680 h 586216"/>
                <a:gd name="connsiteX11" fmla="*/ 230246 w 609549"/>
                <a:gd name="connsiteY11" fmla="*/ 550152 h 586216"/>
                <a:gd name="connsiteX12" fmla="*/ 92223 w 609549"/>
                <a:gd name="connsiteY12" fmla="*/ 575305 h 586216"/>
                <a:gd name="connsiteX13" fmla="*/ 88748 w 609549"/>
                <a:gd name="connsiteY13" fmla="*/ 556143 h 586216"/>
                <a:gd name="connsiteX14" fmla="*/ 165115 w 609549"/>
                <a:gd name="connsiteY14" fmla="*/ 479877 h 586216"/>
                <a:gd name="connsiteX15" fmla="*/ 165115 w 609549"/>
                <a:gd name="connsiteY15" fmla="*/ 446308 h 586216"/>
                <a:gd name="connsiteX16" fmla="*/ 88700 w 609549"/>
                <a:gd name="connsiteY16" fmla="*/ 369995 h 586216"/>
                <a:gd name="connsiteX17" fmla="*/ 92128 w 609549"/>
                <a:gd name="connsiteY17" fmla="*/ 350976 h 586216"/>
                <a:gd name="connsiteX18" fmla="*/ 189111 w 609549"/>
                <a:gd name="connsiteY18" fmla="*/ 348884 h 586216"/>
                <a:gd name="connsiteX19" fmla="*/ 257958 w 609549"/>
                <a:gd name="connsiteY19" fmla="*/ 161679 h 586216"/>
                <a:gd name="connsiteX20" fmla="*/ 317251 w 609549"/>
                <a:gd name="connsiteY20" fmla="*/ 220879 h 586216"/>
                <a:gd name="connsiteX21" fmla="*/ 388070 w 609549"/>
                <a:gd name="connsiteY21" fmla="*/ 291586 h 586216"/>
                <a:gd name="connsiteX22" fmla="*/ 604906 w 609549"/>
                <a:gd name="connsiteY22" fmla="*/ 508130 h 586216"/>
                <a:gd name="connsiteX23" fmla="*/ 604906 w 609549"/>
                <a:gd name="connsiteY23" fmla="*/ 530526 h 586216"/>
                <a:gd name="connsiteX24" fmla="*/ 556567 w 609549"/>
                <a:gd name="connsiteY24" fmla="*/ 578789 h 586216"/>
                <a:gd name="connsiteX25" fmla="*/ 545327 w 609549"/>
                <a:gd name="connsiteY25" fmla="*/ 583449 h 586216"/>
                <a:gd name="connsiteX26" fmla="*/ 534135 w 609549"/>
                <a:gd name="connsiteY26" fmla="*/ 578789 h 586216"/>
                <a:gd name="connsiteX27" fmla="*/ 317251 w 609549"/>
                <a:gd name="connsiteY27" fmla="*/ 362293 h 586216"/>
                <a:gd name="connsiteX28" fmla="*/ 246481 w 609549"/>
                <a:gd name="connsiteY28" fmla="*/ 291586 h 586216"/>
                <a:gd name="connsiteX29" fmla="*/ 187140 w 609549"/>
                <a:gd name="connsiteY29" fmla="*/ 232339 h 586216"/>
                <a:gd name="connsiteX30" fmla="*/ 58606 w 609549"/>
                <a:gd name="connsiteY30" fmla="*/ 160814 h 586216"/>
                <a:gd name="connsiteX31" fmla="*/ 126401 w 609549"/>
                <a:gd name="connsiteY31" fmla="*/ 228498 h 586216"/>
                <a:gd name="connsiteX32" fmla="*/ 111975 w 609549"/>
                <a:gd name="connsiteY32" fmla="*/ 242899 h 586216"/>
                <a:gd name="connsiteX33" fmla="*/ 119307 w 609549"/>
                <a:gd name="connsiteY33" fmla="*/ 250219 h 586216"/>
                <a:gd name="connsiteX34" fmla="*/ 119307 w 609549"/>
                <a:gd name="connsiteY34" fmla="*/ 277692 h 586216"/>
                <a:gd name="connsiteX35" fmla="*/ 115641 w 609549"/>
                <a:gd name="connsiteY35" fmla="*/ 281352 h 586216"/>
                <a:gd name="connsiteX36" fmla="*/ 88123 w 609549"/>
                <a:gd name="connsiteY36" fmla="*/ 281352 h 586216"/>
                <a:gd name="connsiteX37" fmla="*/ 5712 w 609549"/>
                <a:gd name="connsiteY37" fmla="*/ 199029 h 586216"/>
                <a:gd name="connsiteX38" fmla="*/ 5712 w 609549"/>
                <a:gd name="connsiteY38" fmla="*/ 171604 h 586216"/>
                <a:gd name="connsiteX39" fmla="*/ 9378 w 609549"/>
                <a:gd name="connsiteY39" fmla="*/ 167944 h 586216"/>
                <a:gd name="connsiteX40" fmla="*/ 36849 w 609549"/>
                <a:gd name="connsiteY40" fmla="*/ 167944 h 586216"/>
                <a:gd name="connsiteX41" fmla="*/ 44180 w 609549"/>
                <a:gd name="connsiteY41" fmla="*/ 175264 h 586216"/>
                <a:gd name="connsiteX42" fmla="*/ 585775 w 609549"/>
                <a:gd name="connsiteY42" fmla="*/ 66370 h 586216"/>
                <a:gd name="connsiteX43" fmla="*/ 595263 w 609549"/>
                <a:gd name="connsiteY43" fmla="*/ 73839 h 586216"/>
                <a:gd name="connsiteX44" fmla="*/ 578978 w 609549"/>
                <a:gd name="connsiteY44" fmla="*/ 199341 h 586216"/>
                <a:gd name="connsiteX45" fmla="*/ 559693 w 609549"/>
                <a:gd name="connsiteY45" fmla="*/ 200387 h 586216"/>
                <a:gd name="connsiteX46" fmla="*/ 510789 w 609549"/>
                <a:gd name="connsiteY46" fmla="*/ 151612 h 586216"/>
                <a:gd name="connsiteX47" fmla="*/ 510789 w 609549"/>
                <a:gd name="connsiteY47" fmla="*/ 133262 h 586216"/>
                <a:gd name="connsiteX48" fmla="*/ 574216 w 609549"/>
                <a:gd name="connsiteY48" fmla="*/ 69988 h 586216"/>
                <a:gd name="connsiteX49" fmla="*/ 585775 w 609549"/>
                <a:gd name="connsiteY49" fmla="*/ 66370 h 586216"/>
                <a:gd name="connsiteX50" fmla="*/ 158702 w 609549"/>
                <a:gd name="connsiteY50" fmla="*/ 26758 h 586216"/>
                <a:gd name="connsiteX51" fmla="*/ 172463 w 609549"/>
                <a:gd name="connsiteY51" fmla="*/ 32464 h 586216"/>
                <a:gd name="connsiteX52" fmla="*/ 179701 w 609549"/>
                <a:gd name="connsiteY52" fmla="*/ 39691 h 586216"/>
                <a:gd name="connsiteX53" fmla="*/ 246935 w 609549"/>
                <a:gd name="connsiteY53" fmla="*/ 106831 h 586216"/>
                <a:gd name="connsiteX54" fmla="*/ 254886 w 609549"/>
                <a:gd name="connsiteY54" fmla="*/ 114819 h 586216"/>
                <a:gd name="connsiteX55" fmla="*/ 257600 w 609549"/>
                <a:gd name="connsiteY55" fmla="*/ 138879 h 586216"/>
                <a:gd name="connsiteX56" fmla="*/ 254886 w 609549"/>
                <a:gd name="connsiteY56" fmla="*/ 142255 h 586216"/>
                <a:gd name="connsiteX57" fmla="*/ 252315 w 609549"/>
                <a:gd name="connsiteY57" fmla="*/ 144823 h 586216"/>
                <a:gd name="connsiteX58" fmla="*/ 246696 w 609549"/>
                <a:gd name="connsiteY58" fmla="*/ 150434 h 586216"/>
                <a:gd name="connsiteX59" fmla="*/ 175892 w 609549"/>
                <a:gd name="connsiteY59" fmla="*/ 221140 h 586216"/>
                <a:gd name="connsiteX60" fmla="*/ 172463 w 609549"/>
                <a:gd name="connsiteY60" fmla="*/ 224611 h 586216"/>
                <a:gd name="connsiteX61" fmla="*/ 170130 w 609549"/>
                <a:gd name="connsiteY61" fmla="*/ 226560 h 586216"/>
                <a:gd name="connsiteX62" fmla="*/ 162274 w 609549"/>
                <a:gd name="connsiteY62" fmla="*/ 229936 h 586216"/>
                <a:gd name="connsiteX63" fmla="*/ 158702 w 609549"/>
                <a:gd name="connsiteY63" fmla="*/ 230269 h 586216"/>
                <a:gd name="connsiteX64" fmla="*/ 144942 w 609549"/>
                <a:gd name="connsiteY64" fmla="*/ 224611 h 586216"/>
                <a:gd name="connsiteX65" fmla="*/ 137609 w 609549"/>
                <a:gd name="connsiteY65" fmla="*/ 217288 h 586216"/>
                <a:gd name="connsiteX66" fmla="*/ 69804 w 609549"/>
                <a:gd name="connsiteY66" fmla="*/ 149578 h 586216"/>
                <a:gd name="connsiteX67" fmla="*/ 62519 w 609549"/>
                <a:gd name="connsiteY67" fmla="*/ 142255 h 586216"/>
                <a:gd name="connsiteX68" fmla="*/ 62519 w 609549"/>
                <a:gd name="connsiteY68" fmla="*/ 114819 h 586216"/>
                <a:gd name="connsiteX69" fmla="*/ 144942 w 609549"/>
                <a:gd name="connsiteY69" fmla="*/ 32464 h 586216"/>
                <a:gd name="connsiteX70" fmla="*/ 158702 w 609549"/>
                <a:gd name="connsiteY70" fmla="*/ 26758 h 586216"/>
                <a:gd name="connsiteX71" fmla="*/ 254809 w 609549"/>
                <a:gd name="connsiteY71" fmla="*/ 6542 h 586216"/>
                <a:gd name="connsiteX72" fmla="*/ 321015 w 609549"/>
                <a:gd name="connsiteY72" fmla="*/ 29913 h 586216"/>
                <a:gd name="connsiteX73" fmla="*/ 260017 w 609549"/>
                <a:gd name="connsiteY73" fmla="*/ 97465 h 586216"/>
                <a:gd name="connsiteX74" fmla="*/ 193067 w 609549"/>
                <a:gd name="connsiteY74" fmla="*/ 30626 h 586216"/>
                <a:gd name="connsiteX75" fmla="*/ 254809 w 609549"/>
                <a:gd name="connsiteY75" fmla="*/ 6542 h 586216"/>
                <a:gd name="connsiteX76" fmla="*/ 503105 w 609549"/>
                <a:gd name="connsiteY76" fmla="*/ 953 h 586216"/>
                <a:gd name="connsiteX77" fmla="*/ 538560 w 609549"/>
                <a:gd name="connsiteY77" fmla="*/ 10911 h 586216"/>
                <a:gd name="connsiteX78" fmla="*/ 542083 w 609549"/>
                <a:gd name="connsiteY78" fmla="*/ 30073 h 586216"/>
                <a:gd name="connsiteX79" fmla="*/ 465709 w 609549"/>
                <a:gd name="connsiteY79" fmla="*/ 106341 h 586216"/>
                <a:gd name="connsiteX80" fmla="*/ 465709 w 609549"/>
                <a:gd name="connsiteY80" fmla="*/ 139911 h 586216"/>
                <a:gd name="connsiteX81" fmla="*/ 542131 w 609549"/>
                <a:gd name="connsiteY81" fmla="*/ 216227 h 586216"/>
                <a:gd name="connsiteX82" fmla="*/ 538655 w 609549"/>
                <a:gd name="connsiteY82" fmla="*/ 235246 h 586216"/>
                <a:gd name="connsiteX83" fmla="*/ 442187 w 609549"/>
                <a:gd name="connsiteY83" fmla="*/ 237528 h 586216"/>
                <a:gd name="connsiteX84" fmla="*/ 399238 w 609549"/>
                <a:gd name="connsiteY84" fmla="*/ 280370 h 586216"/>
                <a:gd name="connsiteX85" fmla="*/ 328482 w 609549"/>
                <a:gd name="connsiteY85" fmla="*/ 209712 h 586216"/>
                <a:gd name="connsiteX86" fmla="*/ 372240 w 609549"/>
                <a:gd name="connsiteY86" fmla="*/ 166015 h 586216"/>
                <a:gd name="connsiteX87" fmla="*/ 400571 w 609549"/>
                <a:gd name="connsiteY87" fmla="*/ 36064 h 586216"/>
                <a:gd name="connsiteX88" fmla="*/ 503105 w 609549"/>
                <a:gd name="connsiteY88" fmla="*/ 953 h 586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</a:cxnLst>
              <a:rect l="l" t="t" r="r" b="b"/>
              <a:pathLst>
                <a:path w="609549" h="586216">
                  <a:moveTo>
                    <a:pt x="61288" y="383285"/>
                  </a:moveTo>
                  <a:cubicBezTo>
                    <a:pt x="64829" y="383106"/>
                    <a:pt x="68448" y="384367"/>
                    <a:pt x="71162" y="387101"/>
                  </a:cubicBezTo>
                  <a:lnTo>
                    <a:pt x="120018" y="435892"/>
                  </a:lnTo>
                  <a:cubicBezTo>
                    <a:pt x="125113" y="440933"/>
                    <a:pt x="125113" y="449160"/>
                    <a:pt x="120018" y="454200"/>
                  </a:cubicBezTo>
                  <a:lnTo>
                    <a:pt x="56639" y="517543"/>
                  </a:lnTo>
                  <a:cubicBezTo>
                    <a:pt x="50211" y="523963"/>
                    <a:pt x="39211" y="522013"/>
                    <a:pt x="35592" y="513644"/>
                  </a:cubicBezTo>
                  <a:cubicBezTo>
                    <a:pt x="17783" y="472794"/>
                    <a:pt x="23211" y="424288"/>
                    <a:pt x="51877" y="388099"/>
                  </a:cubicBezTo>
                  <a:cubicBezTo>
                    <a:pt x="54282" y="385079"/>
                    <a:pt x="57746" y="383463"/>
                    <a:pt x="61288" y="383285"/>
                  </a:cubicBezTo>
                  <a:close/>
                  <a:moveTo>
                    <a:pt x="235245" y="302810"/>
                  </a:moveTo>
                  <a:lnTo>
                    <a:pt x="306042" y="373466"/>
                  </a:lnTo>
                  <a:lnTo>
                    <a:pt x="258717" y="420680"/>
                  </a:lnTo>
                  <a:cubicBezTo>
                    <a:pt x="274667" y="464329"/>
                    <a:pt x="265192" y="515300"/>
                    <a:pt x="230246" y="550152"/>
                  </a:cubicBezTo>
                  <a:cubicBezTo>
                    <a:pt x="192919" y="587430"/>
                    <a:pt x="137644" y="595798"/>
                    <a:pt x="92223" y="575305"/>
                  </a:cubicBezTo>
                  <a:cubicBezTo>
                    <a:pt x="84701" y="571882"/>
                    <a:pt x="82892" y="561992"/>
                    <a:pt x="88748" y="556143"/>
                  </a:cubicBezTo>
                  <a:lnTo>
                    <a:pt x="165115" y="479877"/>
                  </a:lnTo>
                  <a:cubicBezTo>
                    <a:pt x="174399" y="470605"/>
                    <a:pt x="174399" y="455580"/>
                    <a:pt x="165115" y="446308"/>
                  </a:cubicBezTo>
                  <a:lnTo>
                    <a:pt x="88700" y="369995"/>
                  </a:lnTo>
                  <a:cubicBezTo>
                    <a:pt x="82844" y="364194"/>
                    <a:pt x="84653" y="354399"/>
                    <a:pt x="92128" y="350976"/>
                  </a:cubicBezTo>
                  <a:cubicBezTo>
                    <a:pt x="122789" y="337092"/>
                    <a:pt x="157973" y="336379"/>
                    <a:pt x="189111" y="348884"/>
                  </a:cubicBezTo>
                  <a:close/>
                  <a:moveTo>
                    <a:pt x="257958" y="161679"/>
                  </a:moveTo>
                  <a:lnTo>
                    <a:pt x="317251" y="220879"/>
                  </a:lnTo>
                  <a:lnTo>
                    <a:pt x="388070" y="291586"/>
                  </a:lnTo>
                  <a:lnTo>
                    <a:pt x="604906" y="508130"/>
                  </a:lnTo>
                  <a:cubicBezTo>
                    <a:pt x="611097" y="514311"/>
                    <a:pt x="611097" y="524344"/>
                    <a:pt x="604906" y="530526"/>
                  </a:cubicBezTo>
                  <a:lnTo>
                    <a:pt x="556567" y="578789"/>
                  </a:lnTo>
                  <a:cubicBezTo>
                    <a:pt x="553471" y="581880"/>
                    <a:pt x="549423" y="583449"/>
                    <a:pt x="545327" y="583449"/>
                  </a:cubicBezTo>
                  <a:cubicBezTo>
                    <a:pt x="541279" y="583449"/>
                    <a:pt x="537231" y="581880"/>
                    <a:pt x="534135" y="578789"/>
                  </a:cubicBezTo>
                  <a:lnTo>
                    <a:pt x="317251" y="362293"/>
                  </a:lnTo>
                  <a:lnTo>
                    <a:pt x="246481" y="291586"/>
                  </a:lnTo>
                  <a:lnTo>
                    <a:pt x="187140" y="232339"/>
                  </a:lnTo>
                  <a:close/>
                  <a:moveTo>
                    <a:pt x="58606" y="160814"/>
                  </a:moveTo>
                  <a:lnTo>
                    <a:pt x="126401" y="228498"/>
                  </a:lnTo>
                  <a:lnTo>
                    <a:pt x="111975" y="242899"/>
                  </a:lnTo>
                  <a:lnTo>
                    <a:pt x="119307" y="250219"/>
                  </a:lnTo>
                  <a:cubicBezTo>
                    <a:pt x="126877" y="257824"/>
                    <a:pt x="126877" y="270087"/>
                    <a:pt x="119307" y="277692"/>
                  </a:cubicBezTo>
                  <a:lnTo>
                    <a:pt x="115641" y="281352"/>
                  </a:lnTo>
                  <a:cubicBezTo>
                    <a:pt x="108024" y="288909"/>
                    <a:pt x="95741" y="288909"/>
                    <a:pt x="88123" y="281352"/>
                  </a:cubicBezTo>
                  <a:lnTo>
                    <a:pt x="5712" y="199029"/>
                  </a:lnTo>
                  <a:cubicBezTo>
                    <a:pt x="-1905" y="191424"/>
                    <a:pt x="-1905" y="179161"/>
                    <a:pt x="5712" y="171604"/>
                  </a:cubicBezTo>
                  <a:lnTo>
                    <a:pt x="9378" y="167944"/>
                  </a:lnTo>
                  <a:cubicBezTo>
                    <a:pt x="16948" y="160339"/>
                    <a:pt x="29231" y="160339"/>
                    <a:pt x="36849" y="167944"/>
                  </a:cubicBezTo>
                  <a:lnTo>
                    <a:pt x="44180" y="175264"/>
                  </a:lnTo>
                  <a:close/>
                  <a:moveTo>
                    <a:pt x="585775" y="66370"/>
                  </a:moveTo>
                  <a:cubicBezTo>
                    <a:pt x="589775" y="67101"/>
                    <a:pt x="593430" y="69680"/>
                    <a:pt x="595263" y="73839"/>
                  </a:cubicBezTo>
                  <a:cubicBezTo>
                    <a:pt x="613072" y="114675"/>
                    <a:pt x="607644" y="163212"/>
                    <a:pt x="578978" y="199341"/>
                  </a:cubicBezTo>
                  <a:cubicBezTo>
                    <a:pt x="574168" y="205379"/>
                    <a:pt x="565121" y="205854"/>
                    <a:pt x="559693" y="200387"/>
                  </a:cubicBezTo>
                  <a:lnTo>
                    <a:pt x="510789" y="151612"/>
                  </a:lnTo>
                  <a:cubicBezTo>
                    <a:pt x="505742" y="146526"/>
                    <a:pt x="505742" y="138349"/>
                    <a:pt x="510789" y="133262"/>
                  </a:cubicBezTo>
                  <a:lnTo>
                    <a:pt x="574216" y="69988"/>
                  </a:lnTo>
                  <a:cubicBezTo>
                    <a:pt x="577430" y="66756"/>
                    <a:pt x="581775" y="65639"/>
                    <a:pt x="585775" y="66370"/>
                  </a:cubicBezTo>
                  <a:close/>
                  <a:moveTo>
                    <a:pt x="158702" y="26758"/>
                  </a:moveTo>
                  <a:cubicBezTo>
                    <a:pt x="163655" y="26758"/>
                    <a:pt x="168654" y="28660"/>
                    <a:pt x="172463" y="32464"/>
                  </a:cubicBezTo>
                  <a:lnTo>
                    <a:pt x="179701" y="39691"/>
                  </a:lnTo>
                  <a:lnTo>
                    <a:pt x="246935" y="106831"/>
                  </a:lnTo>
                  <a:lnTo>
                    <a:pt x="254886" y="114819"/>
                  </a:lnTo>
                  <a:cubicBezTo>
                    <a:pt x="261457" y="121334"/>
                    <a:pt x="262362" y="131414"/>
                    <a:pt x="257600" y="138879"/>
                  </a:cubicBezTo>
                  <a:cubicBezTo>
                    <a:pt x="256839" y="140068"/>
                    <a:pt x="255934" y="141209"/>
                    <a:pt x="254886" y="142255"/>
                  </a:cubicBezTo>
                  <a:lnTo>
                    <a:pt x="252315" y="144823"/>
                  </a:lnTo>
                  <a:lnTo>
                    <a:pt x="246696" y="150434"/>
                  </a:lnTo>
                  <a:lnTo>
                    <a:pt x="175892" y="221140"/>
                  </a:lnTo>
                  <a:lnTo>
                    <a:pt x="172463" y="224611"/>
                  </a:lnTo>
                  <a:cubicBezTo>
                    <a:pt x="171702" y="225324"/>
                    <a:pt x="170940" y="225990"/>
                    <a:pt x="170130" y="226560"/>
                  </a:cubicBezTo>
                  <a:cubicBezTo>
                    <a:pt x="167749" y="228319"/>
                    <a:pt x="165083" y="229413"/>
                    <a:pt x="162274" y="229936"/>
                  </a:cubicBezTo>
                  <a:cubicBezTo>
                    <a:pt x="161083" y="230174"/>
                    <a:pt x="159893" y="230269"/>
                    <a:pt x="158702" y="230269"/>
                  </a:cubicBezTo>
                  <a:cubicBezTo>
                    <a:pt x="153703" y="230269"/>
                    <a:pt x="148751" y="228367"/>
                    <a:pt x="144942" y="224611"/>
                  </a:cubicBezTo>
                  <a:lnTo>
                    <a:pt x="137609" y="217288"/>
                  </a:lnTo>
                  <a:lnTo>
                    <a:pt x="69804" y="149578"/>
                  </a:lnTo>
                  <a:lnTo>
                    <a:pt x="62519" y="142255"/>
                  </a:lnTo>
                  <a:cubicBezTo>
                    <a:pt x="54900" y="134647"/>
                    <a:pt x="54900" y="122380"/>
                    <a:pt x="62519" y="114819"/>
                  </a:cubicBezTo>
                  <a:lnTo>
                    <a:pt x="144942" y="32464"/>
                  </a:lnTo>
                  <a:cubicBezTo>
                    <a:pt x="148751" y="28660"/>
                    <a:pt x="153750" y="26758"/>
                    <a:pt x="158702" y="26758"/>
                  </a:cubicBezTo>
                  <a:close/>
                  <a:moveTo>
                    <a:pt x="254809" y="6542"/>
                  </a:moveTo>
                  <a:cubicBezTo>
                    <a:pt x="277279" y="4029"/>
                    <a:pt x="300492" y="9424"/>
                    <a:pt x="321015" y="29913"/>
                  </a:cubicBezTo>
                  <a:cubicBezTo>
                    <a:pt x="380347" y="89193"/>
                    <a:pt x="337205" y="46124"/>
                    <a:pt x="260017" y="97465"/>
                  </a:cubicBezTo>
                  <a:lnTo>
                    <a:pt x="193067" y="30626"/>
                  </a:lnTo>
                  <a:cubicBezTo>
                    <a:pt x="210614" y="19479"/>
                    <a:pt x="232340" y="9056"/>
                    <a:pt x="254809" y="6542"/>
                  </a:cubicBezTo>
                  <a:close/>
                  <a:moveTo>
                    <a:pt x="503105" y="953"/>
                  </a:moveTo>
                  <a:cubicBezTo>
                    <a:pt x="515252" y="2468"/>
                    <a:pt x="527216" y="5788"/>
                    <a:pt x="538560" y="10911"/>
                  </a:cubicBezTo>
                  <a:cubicBezTo>
                    <a:pt x="546131" y="14334"/>
                    <a:pt x="547940" y="24224"/>
                    <a:pt x="542083" y="30073"/>
                  </a:cubicBezTo>
                  <a:lnTo>
                    <a:pt x="465709" y="106341"/>
                  </a:lnTo>
                  <a:cubicBezTo>
                    <a:pt x="456424" y="115613"/>
                    <a:pt x="456424" y="130639"/>
                    <a:pt x="465709" y="139911"/>
                  </a:cubicBezTo>
                  <a:lnTo>
                    <a:pt x="542131" y="216227"/>
                  </a:lnTo>
                  <a:cubicBezTo>
                    <a:pt x="547940" y="222028"/>
                    <a:pt x="546178" y="231823"/>
                    <a:pt x="538655" y="235246"/>
                  </a:cubicBezTo>
                  <a:cubicBezTo>
                    <a:pt x="508181" y="249035"/>
                    <a:pt x="473184" y="249844"/>
                    <a:pt x="442187" y="237528"/>
                  </a:cubicBezTo>
                  <a:lnTo>
                    <a:pt x="399238" y="280370"/>
                  </a:lnTo>
                  <a:lnTo>
                    <a:pt x="328482" y="209712"/>
                  </a:lnTo>
                  <a:lnTo>
                    <a:pt x="372240" y="166015"/>
                  </a:lnTo>
                  <a:cubicBezTo>
                    <a:pt x="356051" y="122270"/>
                    <a:pt x="365527" y="71060"/>
                    <a:pt x="400571" y="36064"/>
                  </a:cubicBezTo>
                  <a:cubicBezTo>
                    <a:pt x="428569" y="8106"/>
                    <a:pt x="466664" y="-3592"/>
                    <a:pt x="503105" y="95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22" name="íŝḻîďè">
              <a:extLst>
                <a:ext uri="{FF2B5EF4-FFF2-40B4-BE49-F238E27FC236}">
                  <a16:creationId xmlns="" xmlns:a16="http://schemas.microsoft.com/office/drawing/2014/main" id="{FF4C4255-E0C6-4813-AB10-629CC5E26DC3}"/>
                </a:ext>
              </a:extLst>
            </p:cNvPr>
            <p:cNvGrpSpPr/>
            <p:nvPr/>
          </p:nvGrpSpPr>
          <p:grpSpPr>
            <a:xfrm flipH="1">
              <a:off x="6078791" y="1916726"/>
              <a:ext cx="3632195" cy="775197"/>
              <a:chOff x="5130801" y="2820874"/>
              <a:chExt cx="3632195" cy="775197"/>
            </a:xfrm>
          </p:grpSpPr>
          <p:sp>
            <p:nvSpPr>
              <p:cNvPr id="35" name="ïṥļïdè">
                <a:extLst>
                  <a:ext uri="{FF2B5EF4-FFF2-40B4-BE49-F238E27FC236}">
                    <a16:creationId xmlns="" xmlns:a16="http://schemas.microsoft.com/office/drawing/2014/main" id="{E0046953-0369-4547-BA13-416D5D223E0F}"/>
                  </a:ext>
                </a:extLst>
              </p:cNvPr>
              <p:cNvSpPr/>
              <p:nvPr/>
            </p:nvSpPr>
            <p:spPr bwMode="auto">
              <a:xfrm>
                <a:off x="5130801" y="3208473"/>
                <a:ext cx="3632195" cy="38759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en-US" altLang="zh-CN" sz="1100" dirty="0">
                    <a:solidFill>
                      <a:schemeClr val="bg1"/>
                    </a:solidFill>
                  </a:rPr>
                  <a:t>Copy paste fonts. Choose the only option to retain text.</a:t>
                </a:r>
              </a:p>
            </p:txBody>
          </p:sp>
          <p:sp>
            <p:nvSpPr>
              <p:cNvPr id="36" name="îSľíḍe">
                <a:extLst>
                  <a:ext uri="{FF2B5EF4-FFF2-40B4-BE49-F238E27FC236}">
                    <a16:creationId xmlns="" xmlns:a16="http://schemas.microsoft.com/office/drawing/2014/main" id="{1AADA3AC-5A0D-46BD-A101-B4994D00D47D}"/>
                  </a:ext>
                </a:extLst>
              </p:cNvPr>
              <p:cNvSpPr txBox="1"/>
              <p:nvPr/>
            </p:nvSpPr>
            <p:spPr bwMode="auto">
              <a:xfrm>
                <a:off x="5130801" y="2820874"/>
                <a:ext cx="3632195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>
                    <a:solidFill>
                      <a:schemeClr val="bg1"/>
                    </a:solidFill>
                  </a:rPr>
                  <a:t>Text here</a:t>
                </a:r>
              </a:p>
            </p:txBody>
          </p:sp>
        </p:grpSp>
        <p:grpSp>
          <p:nvGrpSpPr>
            <p:cNvPr id="23" name="îṩľiḍé">
              <a:extLst>
                <a:ext uri="{FF2B5EF4-FFF2-40B4-BE49-F238E27FC236}">
                  <a16:creationId xmlns="" xmlns:a16="http://schemas.microsoft.com/office/drawing/2014/main" id="{6D5CB07F-4617-4DA3-BD52-FF0A19090207}"/>
                </a:ext>
              </a:extLst>
            </p:cNvPr>
            <p:cNvGrpSpPr/>
            <p:nvPr/>
          </p:nvGrpSpPr>
          <p:grpSpPr>
            <a:xfrm flipH="1">
              <a:off x="6078791" y="2804112"/>
              <a:ext cx="3632195" cy="775197"/>
              <a:chOff x="5130801" y="2820874"/>
              <a:chExt cx="3632195" cy="775197"/>
            </a:xfrm>
          </p:grpSpPr>
          <p:sp>
            <p:nvSpPr>
              <p:cNvPr id="33" name="i$ḻiḓê">
                <a:extLst>
                  <a:ext uri="{FF2B5EF4-FFF2-40B4-BE49-F238E27FC236}">
                    <a16:creationId xmlns="" xmlns:a16="http://schemas.microsoft.com/office/drawing/2014/main" id="{731F0898-C4F8-4308-80A1-B7D6B31A674C}"/>
                  </a:ext>
                </a:extLst>
              </p:cNvPr>
              <p:cNvSpPr/>
              <p:nvPr/>
            </p:nvSpPr>
            <p:spPr bwMode="auto">
              <a:xfrm>
                <a:off x="5130801" y="3208473"/>
                <a:ext cx="3632195" cy="38759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en-US" altLang="zh-CN" sz="1100" dirty="0">
                    <a:solidFill>
                      <a:schemeClr val="bg1"/>
                    </a:solidFill>
                  </a:rPr>
                  <a:t>Copy paste fonts. Choose the only option to retain text.</a:t>
                </a:r>
              </a:p>
            </p:txBody>
          </p:sp>
          <p:sp>
            <p:nvSpPr>
              <p:cNvPr id="34" name="ïsļiďe">
                <a:extLst>
                  <a:ext uri="{FF2B5EF4-FFF2-40B4-BE49-F238E27FC236}">
                    <a16:creationId xmlns="" xmlns:a16="http://schemas.microsoft.com/office/drawing/2014/main" id="{AA06782D-9F94-49B8-9219-838ECAB420E9}"/>
                  </a:ext>
                </a:extLst>
              </p:cNvPr>
              <p:cNvSpPr txBox="1"/>
              <p:nvPr/>
            </p:nvSpPr>
            <p:spPr bwMode="auto">
              <a:xfrm>
                <a:off x="5130801" y="2820874"/>
                <a:ext cx="3632195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>
                    <a:solidFill>
                      <a:schemeClr val="bg1"/>
                    </a:solidFill>
                  </a:rPr>
                  <a:t>Text here</a:t>
                </a:r>
              </a:p>
            </p:txBody>
          </p:sp>
        </p:grpSp>
        <p:grpSp>
          <p:nvGrpSpPr>
            <p:cNvPr id="24" name="ïŝḻiďê">
              <a:extLst>
                <a:ext uri="{FF2B5EF4-FFF2-40B4-BE49-F238E27FC236}">
                  <a16:creationId xmlns="" xmlns:a16="http://schemas.microsoft.com/office/drawing/2014/main" id="{2A3A5A43-D578-4CEF-890A-318129D06EE6}"/>
                </a:ext>
              </a:extLst>
            </p:cNvPr>
            <p:cNvGrpSpPr/>
            <p:nvPr/>
          </p:nvGrpSpPr>
          <p:grpSpPr>
            <a:xfrm flipH="1">
              <a:off x="6078791" y="3690004"/>
              <a:ext cx="3632195" cy="775197"/>
              <a:chOff x="5130801" y="2820874"/>
              <a:chExt cx="3632195" cy="775197"/>
            </a:xfrm>
          </p:grpSpPr>
          <p:sp>
            <p:nvSpPr>
              <p:cNvPr id="31" name="îs1ïdê">
                <a:extLst>
                  <a:ext uri="{FF2B5EF4-FFF2-40B4-BE49-F238E27FC236}">
                    <a16:creationId xmlns="" xmlns:a16="http://schemas.microsoft.com/office/drawing/2014/main" id="{FC7DEF16-BF8D-4FD8-A5AA-D01BA786A5B5}"/>
                  </a:ext>
                </a:extLst>
              </p:cNvPr>
              <p:cNvSpPr/>
              <p:nvPr/>
            </p:nvSpPr>
            <p:spPr bwMode="auto">
              <a:xfrm>
                <a:off x="5130801" y="3208473"/>
                <a:ext cx="3632195" cy="38759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en-US" altLang="zh-CN" sz="1100" dirty="0">
                    <a:solidFill>
                      <a:schemeClr val="bg1"/>
                    </a:solidFill>
                  </a:rPr>
                  <a:t>Copy paste fonts. Choose the only option to retain text.</a:t>
                </a:r>
              </a:p>
            </p:txBody>
          </p:sp>
          <p:sp>
            <p:nvSpPr>
              <p:cNvPr id="32" name="íşľîḓê">
                <a:extLst>
                  <a:ext uri="{FF2B5EF4-FFF2-40B4-BE49-F238E27FC236}">
                    <a16:creationId xmlns="" xmlns:a16="http://schemas.microsoft.com/office/drawing/2014/main" id="{9C8230D7-172F-46C1-A43C-ADFECFA39BE7}"/>
                  </a:ext>
                </a:extLst>
              </p:cNvPr>
              <p:cNvSpPr txBox="1"/>
              <p:nvPr/>
            </p:nvSpPr>
            <p:spPr bwMode="auto">
              <a:xfrm>
                <a:off x="5130801" y="2820874"/>
                <a:ext cx="3632195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>
                    <a:solidFill>
                      <a:schemeClr val="bg1"/>
                    </a:solidFill>
                  </a:rPr>
                  <a:t>Text here</a:t>
                </a:r>
              </a:p>
            </p:txBody>
          </p:sp>
        </p:grpSp>
        <p:grpSp>
          <p:nvGrpSpPr>
            <p:cNvPr id="25" name="i$ḷíḓé">
              <a:extLst>
                <a:ext uri="{FF2B5EF4-FFF2-40B4-BE49-F238E27FC236}">
                  <a16:creationId xmlns="" xmlns:a16="http://schemas.microsoft.com/office/drawing/2014/main" id="{3CE66C4A-E0F2-4015-9F34-B1BADBB82653}"/>
                </a:ext>
              </a:extLst>
            </p:cNvPr>
            <p:cNvGrpSpPr/>
            <p:nvPr/>
          </p:nvGrpSpPr>
          <p:grpSpPr>
            <a:xfrm flipH="1">
              <a:off x="6078791" y="4579917"/>
              <a:ext cx="3632195" cy="775197"/>
              <a:chOff x="5130801" y="2820874"/>
              <a:chExt cx="3632195" cy="775197"/>
            </a:xfrm>
          </p:grpSpPr>
          <p:sp>
            <p:nvSpPr>
              <p:cNvPr id="29" name="îs1iḋé">
                <a:extLst>
                  <a:ext uri="{FF2B5EF4-FFF2-40B4-BE49-F238E27FC236}">
                    <a16:creationId xmlns="" xmlns:a16="http://schemas.microsoft.com/office/drawing/2014/main" id="{F1EAE9E0-431A-4623-A691-47366C53B947}"/>
                  </a:ext>
                </a:extLst>
              </p:cNvPr>
              <p:cNvSpPr/>
              <p:nvPr/>
            </p:nvSpPr>
            <p:spPr bwMode="auto">
              <a:xfrm>
                <a:off x="5130801" y="3208473"/>
                <a:ext cx="3632195" cy="38759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en-US" altLang="zh-CN" sz="1100" dirty="0">
                    <a:solidFill>
                      <a:schemeClr val="bg1"/>
                    </a:solidFill>
                  </a:rPr>
                  <a:t>Copy paste fonts. Choose the only option to retain text.</a:t>
                </a:r>
              </a:p>
            </p:txBody>
          </p:sp>
          <p:sp>
            <p:nvSpPr>
              <p:cNvPr id="30" name="iş1íḍê">
                <a:extLst>
                  <a:ext uri="{FF2B5EF4-FFF2-40B4-BE49-F238E27FC236}">
                    <a16:creationId xmlns="" xmlns:a16="http://schemas.microsoft.com/office/drawing/2014/main" id="{017F431D-9965-4381-B227-55912AED2C3C}"/>
                  </a:ext>
                </a:extLst>
              </p:cNvPr>
              <p:cNvSpPr txBox="1"/>
              <p:nvPr/>
            </p:nvSpPr>
            <p:spPr bwMode="auto">
              <a:xfrm>
                <a:off x="5130801" y="2820874"/>
                <a:ext cx="3632195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>
                    <a:solidFill>
                      <a:schemeClr val="bg1"/>
                    </a:solidFill>
                  </a:rPr>
                  <a:t>Text here</a:t>
                </a:r>
              </a:p>
            </p:txBody>
          </p:sp>
        </p:grpSp>
        <p:grpSp>
          <p:nvGrpSpPr>
            <p:cNvPr id="26" name="işļïde">
              <a:extLst>
                <a:ext uri="{FF2B5EF4-FFF2-40B4-BE49-F238E27FC236}">
                  <a16:creationId xmlns="" xmlns:a16="http://schemas.microsoft.com/office/drawing/2014/main" id="{70A2FDFD-20B4-4918-A334-DE829DC29DBE}"/>
                </a:ext>
              </a:extLst>
            </p:cNvPr>
            <p:cNvGrpSpPr/>
            <p:nvPr/>
          </p:nvGrpSpPr>
          <p:grpSpPr>
            <a:xfrm>
              <a:off x="669925" y="2692550"/>
              <a:ext cx="3477025" cy="1773518"/>
              <a:chOff x="669925" y="2096444"/>
              <a:chExt cx="3864753" cy="1773518"/>
            </a:xfrm>
          </p:grpSpPr>
          <p:sp>
            <p:nvSpPr>
              <p:cNvPr id="27" name="iṩḷîḍé">
                <a:extLst>
                  <a:ext uri="{FF2B5EF4-FFF2-40B4-BE49-F238E27FC236}">
                    <a16:creationId xmlns="" xmlns:a16="http://schemas.microsoft.com/office/drawing/2014/main" id="{89CE34C1-FF67-464F-97A4-F199A8254AC4}"/>
                  </a:ext>
                </a:extLst>
              </p:cNvPr>
              <p:cNvSpPr/>
              <p:nvPr/>
            </p:nvSpPr>
            <p:spPr>
              <a:xfrm>
                <a:off x="669925" y="2538249"/>
                <a:ext cx="3864753" cy="133171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Unified fonts make reading more fluent.</a:t>
                </a:r>
              </a:p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Theme color makes PPT more convenient to change.</a:t>
                </a:r>
              </a:p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Adjust the spacing to adapt to Chinese typesetting, use the reference line in PPT.</a:t>
                </a:r>
              </a:p>
            </p:txBody>
          </p:sp>
          <p:sp>
            <p:nvSpPr>
              <p:cNvPr id="28" name="îŝļíḋê">
                <a:extLst>
                  <a:ext uri="{FF2B5EF4-FFF2-40B4-BE49-F238E27FC236}">
                    <a16:creationId xmlns="" xmlns:a16="http://schemas.microsoft.com/office/drawing/2014/main" id="{2FFED34A-CC0D-4C33-996F-6F0A0D84A333}"/>
                  </a:ext>
                </a:extLst>
              </p:cNvPr>
              <p:cNvSpPr txBox="1"/>
              <p:nvPr/>
            </p:nvSpPr>
            <p:spPr bwMode="auto">
              <a:xfrm>
                <a:off x="669925" y="2096444"/>
                <a:ext cx="3864753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250661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8E5E690A-5A06-4944-9B64-768E8F0511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1979A6D5-772E-45AF-88FB-1FB7CE3F22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2ADA8F43-C4FB-4554-A0B5-1FB274AA2E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28</a:t>
            </a:fld>
            <a:endParaRPr lang="zh-CN" altLang="en-US"/>
          </a:p>
        </p:txBody>
      </p:sp>
      <p:grpSp>
        <p:nvGrpSpPr>
          <p:cNvPr id="5" name="f1f41b4a-117a-43cd-a554-f923c269f72d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82E5677F-30EF-4D04-8C74-CD41674A0982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102" y="1130300"/>
            <a:ext cx="10845798" cy="5016500"/>
            <a:chOff x="673102" y="1130300"/>
            <a:chExt cx="10845798" cy="5016500"/>
          </a:xfrm>
        </p:grpSpPr>
        <p:grpSp>
          <p:nvGrpSpPr>
            <p:cNvPr id="6" name="iŝļiḍé">
              <a:extLst>
                <a:ext uri="{FF2B5EF4-FFF2-40B4-BE49-F238E27FC236}">
                  <a16:creationId xmlns="" xmlns:a16="http://schemas.microsoft.com/office/drawing/2014/main" id="{7EE02ABA-1E65-4A38-9406-A06D2D3D633B}"/>
                </a:ext>
              </a:extLst>
            </p:cNvPr>
            <p:cNvGrpSpPr/>
            <p:nvPr/>
          </p:nvGrpSpPr>
          <p:grpSpPr>
            <a:xfrm>
              <a:off x="4296000" y="2256912"/>
              <a:ext cx="4812667" cy="2960648"/>
              <a:chOff x="3689667" y="2158226"/>
              <a:chExt cx="4812667" cy="2960648"/>
            </a:xfrm>
          </p:grpSpPr>
          <p:sp>
            <p:nvSpPr>
              <p:cNvPr id="16" name="îśḻiḑè">
                <a:extLst>
                  <a:ext uri="{FF2B5EF4-FFF2-40B4-BE49-F238E27FC236}">
                    <a16:creationId xmlns="" xmlns:a16="http://schemas.microsoft.com/office/drawing/2014/main" id="{1AC8CCDD-26EA-40A4-B34E-930EE2B0F189}"/>
                  </a:ext>
                </a:extLst>
              </p:cNvPr>
              <p:cNvSpPr/>
              <p:nvPr/>
            </p:nvSpPr>
            <p:spPr>
              <a:xfrm>
                <a:off x="3689667" y="2436138"/>
                <a:ext cx="2014538" cy="2014538"/>
              </a:xfrm>
              <a:prstGeom prst="ellipse">
                <a:avLst/>
              </a:prstGeom>
              <a:solidFill>
                <a:schemeClr val="accent1">
                  <a:alpha val="80000"/>
                </a:schemeClr>
              </a:solidFill>
              <a:ln w="571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>
                <a:normAutofit/>
              </a:bodyPr>
              <a:lstStyle/>
              <a:p>
                <a:pPr algn="ctr"/>
                <a:r>
                  <a:rPr lang="en-US" altLang="zh-CN" sz="2000" b="1" dirty="0"/>
                  <a:t>Text</a:t>
                </a:r>
                <a:endParaRPr lang="zh-CN" altLang="en-US" sz="2000" b="1" dirty="0"/>
              </a:p>
            </p:txBody>
          </p:sp>
          <p:sp>
            <p:nvSpPr>
              <p:cNvPr id="17" name="iṥļïḋe">
                <a:extLst>
                  <a:ext uri="{FF2B5EF4-FFF2-40B4-BE49-F238E27FC236}">
                    <a16:creationId xmlns="" xmlns:a16="http://schemas.microsoft.com/office/drawing/2014/main" id="{19172C8F-0E8A-4038-8EF4-F0AE1577E524}"/>
                  </a:ext>
                </a:extLst>
              </p:cNvPr>
              <p:cNvSpPr/>
              <p:nvPr/>
            </p:nvSpPr>
            <p:spPr>
              <a:xfrm>
                <a:off x="6487796" y="2650208"/>
                <a:ext cx="2014538" cy="2014538"/>
              </a:xfrm>
              <a:prstGeom prst="ellipse">
                <a:avLst/>
              </a:prstGeom>
              <a:solidFill>
                <a:schemeClr val="accent1">
                  <a:alpha val="80000"/>
                </a:schemeClr>
              </a:solidFill>
              <a:ln w="571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>
                <a:normAutofit/>
              </a:bodyPr>
              <a:lstStyle/>
              <a:p>
                <a:pPr algn="ctr"/>
                <a:r>
                  <a:rPr lang="en-US" altLang="zh-CN" sz="2000" b="1" dirty="0"/>
                  <a:t>Text</a:t>
                </a:r>
                <a:endParaRPr lang="zh-CN" altLang="en-US" sz="2000" b="1" dirty="0"/>
              </a:p>
            </p:txBody>
          </p:sp>
          <p:sp>
            <p:nvSpPr>
              <p:cNvPr id="18" name="ïṩļiḍé">
                <a:extLst>
                  <a:ext uri="{FF2B5EF4-FFF2-40B4-BE49-F238E27FC236}">
                    <a16:creationId xmlns="" xmlns:a16="http://schemas.microsoft.com/office/drawing/2014/main" id="{33C67686-A255-4E5E-9758-D0EE18AF8BC1}"/>
                  </a:ext>
                </a:extLst>
              </p:cNvPr>
              <p:cNvSpPr/>
              <p:nvPr/>
            </p:nvSpPr>
            <p:spPr>
              <a:xfrm>
                <a:off x="5577689" y="3461569"/>
                <a:ext cx="1530467" cy="1530467"/>
              </a:xfrm>
              <a:prstGeom prst="ellipse">
                <a:avLst/>
              </a:prstGeom>
              <a:solidFill>
                <a:schemeClr val="accent2"/>
              </a:solidFill>
              <a:ln w="571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>
                <a:normAutofit/>
              </a:bodyPr>
              <a:lstStyle/>
              <a:p>
                <a:pPr algn="ctr"/>
                <a:r>
                  <a:rPr lang="en-US" altLang="zh-CN" sz="2000" b="1" dirty="0"/>
                  <a:t>Text</a:t>
                </a:r>
                <a:endParaRPr lang="zh-CN" altLang="en-US" sz="2000" b="1" dirty="0"/>
              </a:p>
            </p:txBody>
          </p:sp>
          <p:sp>
            <p:nvSpPr>
              <p:cNvPr id="19" name="íṩḻiďé">
                <a:extLst>
                  <a:ext uri="{FF2B5EF4-FFF2-40B4-BE49-F238E27FC236}">
                    <a16:creationId xmlns="" xmlns:a16="http://schemas.microsoft.com/office/drawing/2014/main" id="{D4FF1F5D-C06F-4DE6-B819-657A99EBDF08}"/>
                  </a:ext>
                </a:extLst>
              </p:cNvPr>
              <p:cNvSpPr/>
              <p:nvPr/>
            </p:nvSpPr>
            <p:spPr>
              <a:xfrm>
                <a:off x="5304538" y="2158226"/>
                <a:ext cx="1681654" cy="1681654"/>
              </a:xfrm>
              <a:prstGeom prst="ellipse">
                <a:avLst/>
              </a:prstGeom>
              <a:solidFill>
                <a:schemeClr val="accent2"/>
              </a:solidFill>
              <a:ln w="571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>
                <a:normAutofit/>
              </a:bodyPr>
              <a:lstStyle/>
              <a:p>
                <a:pPr algn="ctr"/>
                <a:r>
                  <a:rPr lang="en-US" altLang="zh-CN" sz="2000" b="1" dirty="0"/>
                  <a:t>Text</a:t>
                </a:r>
                <a:endParaRPr lang="zh-CN" altLang="en-US" sz="2000" b="1" dirty="0"/>
              </a:p>
            </p:txBody>
          </p:sp>
          <p:sp>
            <p:nvSpPr>
              <p:cNvPr id="20" name="îşlíďè">
                <a:extLst>
                  <a:ext uri="{FF2B5EF4-FFF2-40B4-BE49-F238E27FC236}">
                    <a16:creationId xmlns="" xmlns:a16="http://schemas.microsoft.com/office/drawing/2014/main" id="{780A6B77-0809-41FC-B652-E3C0C241BBCB}"/>
                  </a:ext>
                </a:extLst>
              </p:cNvPr>
              <p:cNvSpPr/>
              <p:nvPr/>
            </p:nvSpPr>
            <p:spPr>
              <a:xfrm>
                <a:off x="4718251" y="4028443"/>
                <a:ext cx="1090431" cy="1090431"/>
              </a:xfrm>
              <a:prstGeom prst="ellipse">
                <a:avLst/>
              </a:prstGeom>
              <a:solidFill>
                <a:schemeClr val="accent2"/>
              </a:solidFill>
              <a:ln w="571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>
                <a:normAutofit/>
              </a:bodyPr>
              <a:lstStyle/>
              <a:p>
                <a:pPr algn="ctr"/>
                <a:r>
                  <a:rPr lang="en-US" altLang="zh-CN" sz="2000" b="1" dirty="0"/>
                  <a:t>Text</a:t>
                </a:r>
                <a:endParaRPr lang="zh-CN" altLang="en-US" sz="2000" b="1" dirty="0"/>
              </a:p>
            </p:txBody>
          </p:sp>
        </p:grpSp>
        <p:grpSp>
          <p:nvGrpSpPr>
            <p:cNvPr id="7" name="iSľïḍé">
              <a:extLst>
                <a:ext uri="{FF2B5EF4-FFF2-40B4-BE49-F238E27FC236}">
                  <a16:creationId xmlns="" xmlns:a16="http://schemas.microsoft.com/office/drawing/2014/main" id="{C861FC4B-5EA8-4BC9-A7B8-C2C3A6331F03}"/>
                </a:ext>
              </a:extLst>
            </p:cNvPr>
            <p:cNvGrpSpPr/>
            <p:nvPr/>
          </p:nvGrpSpPr>
          <p:grpSpPr>
            <a:xfrm>
              <a:off x="673102" y="1130300"/>
              <a:ext cx="3843592" cy="1990465"/>
              <a:chOff x="673101" y="2680785"/>
              <a:chExt cx="4072899" cy="1990465"/>
            </a:xfrm>
          </p:grpSpPr>
          <p:sp>
            <p:nvSpPr>
              <p:cNvPr id="13" name="íṣ1ïdé">
                <a:extLst>
                  <a:ext uri="{FF2B5EF4-FFF2-40B4-BE49-F238E27FC236}">
                    <a16:creationId xmlns="" xmlns:a16="http://schemas.microsoft.com/office/drawing/2014/main" id="{4AEB5847-B86B-457B-98AE-A32039DF7A83}"/>
                  </a:ext>
                </a:extLst>
              </p:cNvPr>
              <p:cNvSpPr txBox="1"/>
              <p:nvPr/>
            </p:nvSpPr>
            <p:spPr>
              <a:xfrm>
                <a:off x="673103" y="2680785"/>
                <a:ext cx="4072897" cy="85216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0000" tIns="46800" rIns="90000" bIns="46800" anchor="b" anchorCtr="0">
                <a:normAutofit/>
              </a:bodyPr>
              <a:lstStyle/>
              <a:p>
                <a:pPr>
                  <a:buSzPct val="25000"/>
                </a:pPr>
                <a:r>
                  <a:rPr lang="en-US" sz="2000" b="1" dirty="0"/>
                  <a:t>Unified fonts make</a:t>
                </a:r>
              </a:p>
              <a:p>
                <a:pPr>
                  <a:buSzPct val="25000"/>
                </a:pPr>
                <a:r>
                  <a:rPr lang="en-US" sz="2000" b="1" dirty="0"/>
                  <a:t>reading more fluent.</a:t>
                </a:r>
              </a:p>
            </p:txBody>
          </p:sp>
          <p:cxnSp>
            <p:nvCxnSpPr>
              <p:cNvPr id="14" name="直接连接符 13">
                <a:extLst>
                  <a:ext uri="{FF2B5EF4-FFF2-40B4-BE49-F238E27FC236}">
                    <a16:creationId xmlns="" xmlns:a16="http://schemas.microsoft.com/office/drawing/2014/main" id="{A892DB2E-89AB-4E4A-982D-47BCC93B4110}"/>
                  </a:ext>
                </a:extLst>
              </p:cNvPr>
              <p:cNvCxnSpPr/>
              <p:nvPr/>
            </p:nvCxnSpPr>
            <p:spPr>
              <a:xfrm>
                <a:off x="673103" y="3659947"/>
                <a:ext cx="4072897" cy="0"/>
              </a:xfrm>
              <a:prstGeom prst="line">
                <a:avLst/>
              </a:prstGeom>
              <a:ln w="3175" cap="rnd">
                <a:solidFill>
                  <a:schemeClr val="bg1">
                    <a:lumMod val="75000"/>
                  </a:schemeClr>
                </a:solidFill>
                <a:round/>
                <a:headEnd type="none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5" name="ïŝľidê">
                <a:extLst>
                  <a:ext uri="{FF2B5EF4-FFF2-40B4-BE49-F238E27FC236}">
                    <a16:creationId xmlns="" xmlns:a16="http://schemas.microsoft.com/office/drawing/2014/main" id="{B5A5266B-BBBB-4681-AB16-1B3BC52B7D4B}"/>
                  </a:ext>
                </a:extLst>
              </p:cNvPr>
              <p:cNvSpPr txBox="1"/>
              <p:nvPr/>
            </p:nvSpPr>
            <p:spPr>
              <a:xfrm>
                <a:off x="673101" y="3765447"/>
                <a:ext cx="4072897" cy="90580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0000" tIns="46800" rIns="90000" bIns="46800" anchor="t" anchorCtr="0">
                <a:normAutofit lnSpcReduction="10000"/>
              </a:bodyPr>
              <a:lstStyle/>
              <a:p>
                <a:pPr>
                  <a:lnSpc>
                    <a:spcPct val="150000"/>
                  </a:lnSpc>
                  <a:buSzPct val="25000"/>
                </a:pPr>
                <a:r>
                  <a:rPr lang="en-US" sz="1200" dirty="0"/>
                  <a:t>Theme color makes PPT more convenient to change.</a:t>
                </a:r>
              </a:p>
              <a:p>
                <a:pPr>
                  <a:lnSpc>
                    <a:spcPct val="150000"/>
                  </a:lnSpc>
                  <a:buSzPct val="25000"/>
                </a:pPr>
                <a:r>
                  <a:rPr lang="en-US" sz="1200" dirty="0"/>
                  <a:t>Adjust the spacing to adapt to Chinese typesetting, use the reference line in PPT.</a:t>
                </a:r>
              </a:p>
            </p:txBody>
          </p:sp>
        </p:grpSp>
        <p:grpSp>
          <p:nvGrpSpPr>
            <p:cNvPr id="8" name="iSlïḍé">
              <a:extLst>
                <a:ext uri="{FF2B5EF4-FFF2-40B4-BE49-F238E27FC236}">
                  <a16:creationId xmlns="" xmlns:a16="http://schemas.microsoft.com/office/drawing/2014/main" id="{CF282749-DE4C-4826-B526-A3C472A4D02E}"/>
                </a:ext>
              </a:extLst>
            </p:cNvPr>
            <p:cNvGrpSpPr/>
            <p:nvPr/>
          </p:nvGrpSpPr>
          <p:grpSpPr>
            <a:xfrm>
              <a:off x="9108667" y="3736710"/>
              <a:ext cx="2404498" cy="1017430"/>
              <a:chOff x="8661000" y="1781570"/>
              <a:chExt cx="2295000" cy="1017430"/>
            </a:xfrm>
          </p:grpSpPr>
          <p:sp>
            <p:nvSpPr>
              <p:cNvPr id="11" name="îś1ïďê">
                <a:extLst>
                  <a:ext uri="{FF2B5EF4-FFF2-40B4-BE49-F238E27FC236}">
                    <a16:creationId xmlns="" xmlns:a16="http://schemas.microsoft.com/office/drawing/2014/main" id="{D55B7CBB-200C-42F1-B830-F319A2FBCC63}"/>
                  </a:ext>
                </a:extLst>
              </p:cNvPr>
              <p:cNvSpPr txBox="1"/>
              <p:nvPr/>
            </p:nvSpPr>
            <p:spPr>
              <a:xfrm>
                <a:off x="8661000" y="1781570"/>
                <a:ext cx="2295000" cy="39251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91440" tIns="45720" rIns="91440" bIns="45720" anchor="t" anchorCtr="0">
                <a:normAutofit lnSpcReduction="10000"/>
              </a:bodyPr>
              <a:lstStyle/>
              <a:p>
                <a:pPr>
                  <a:buSzPct val="25000"/>
                </a:pPr>
                <a:r>
                  <a:rPr lang="de-DE" sz="2000" b="1" dirty="0"/>
                  <a:t>Text here</a:t>
                </a:r>
              </a:p>
            </p:txBody>
          </p:sp>
          <p:sp>
            <p:nvSpPr>
              <p:cNvPr id="12" name="ïsľíḑê">
                <a:extLst>
                  <a:ext uri="{FF2B5EF4-FFF2-40B4-BE49-F238E27FC236}">
                    <a16:creationId xmlns="" xmlns:a16="http://schemas.microsoft.com/office/drawing/2014/main" id="{E6DD5910-B400-42B7-8710-B207D9AACDB7}"/>
                  </a:ext>
                </a:extLst>
              </p:cNvPr>
              <p:cNvSpPr txBox="1"/>
              <p:nvPr/>
            </p:nvSpPr>
            <p:spPr>
              <a:xfrm>
                <a:off x="8661000" y="2174082"/>
                <a:ext cx="2295000" cy="62491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lIns="91440" tIns="45720" rIns="91440" bIns="45720" anchor="t" anchorCtr="0">
                <a:normAutofit lnSpcReduction="10000"/>
              </a:bodyPr>
              <a:lstStyle/>
              <a:p>
                <a:pPr>
                  <a:lnSpc>
                    <a:spcPct val="150000"/>
                  </a:lnSpc>
                  <a:buSzPct val="25000"/>
                </a:pPr>
                <a:r>
                  <a:rPr lang="en-US" sz="1200" dirty="0"/>
                  <a:t>Copy paste fonts. Choose the only option to retain text.…</a:t>
                </a:r>
                <a:r>
                  <a:rPr lang="de-DE" sz="1200" dirty="0"/>
                  <a:t>.</a:t>
                </a:r>
              </a:p>
            </p:txBody>
          </p:sp>
        </p:grpSp>
        <p:sp>
          <p:nvSpPr>
            <p:cNvPr id="9" name="ïṩľíḑé">
              <a:extLst>
                <a:ext uri="{FF2B5EF4-FFF2-40B4-BE49-F238E27FC236}">
                  <a16:creationId xmlns="" xmlns:a16="http://schemas.microsoft.com/office/drawing/2014/main" id="{222807D7-69D7-4C3D-8C0A-A2E3098FBAF3}"/>
                </a:ext>
              </a:extLst>
            </p:cNvPr>
            <p:cNvSpPr txBox="1"/>
            <p:nvPr/>
          </p:nvSpPr>
          <p:spPr>
            <a:xfrm>
              <a:off x="9108667" y="5521882"/>
              <a:ext cx="2404498" cy="624918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rmAutofit lnSpcReduction="10000"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sz="1200" dirty="0"/>
                <a:t>Copy paste fonts. Choose the only option to retain text.…</a:t>
              </a:r>
              <a:r>
                <a:rPr lang="de-DE" sz="1200" dirty="0"/>
                <a:t>.</a:t>
              </a:r>
            </a:p>
          </p:txBody>
        </p:sp>
        <p:cxnSp>
          <p:nvCxnSpPr>
            <p:cNvPr id="10" name="直接连接符 9">
              <a:extLst>
                <a:ext uri="{FF2B5EF4-FFF2-40B4-BE49-F238E27FC236}">
                  <a16:creationId xmlns="" xmlns:a16="http://schemas.microsoft.com/office/drawing/2014/main" id="{47EA8815-60C0-4FB0-9D3C-0AE9A76EA8CD}"/>
                </a:ext>
              </a:extLst>
            </p:cNvPr>
            <p:cNvCxnSpPr>
              <a:cxnSpLocks/>
            </p:cNvCxnSpPr>
            <p:nvPr/>
          </p:nvCxnSpPr>
          <p:spPr>
            <a:xfrm>
              <a:off x="9207396" y="5192646"/>
              <a:ext cx="2311504" cy="0"/>
            </a:xfrm>
            <a:prstGeom prst="line">
              <a:avLst/>
            </a:prstGeom>
            <a:ln w="3175" cap="rnd">
              <a:solidFill>
                <a:schemeClr val="tx2">
                  <a:lumMod val="40000"/>
                  <a:lumOff val="60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9019779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8E5E690A-5A06-4944-9B64-768E8F0511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1979A6D5-772E-45AF-88FB-1FB7CE3F22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2ADA8F43-C4FB-4554-A0B5-1FB274AA2E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29</a:t>
            </a:fld>
            <a:endParaRPr lang="zh-CN" altLang="en-US"/>
          </a:p>
        </p:txBody>
      </p:sp>
      <p:grpSp>
        <p:nvGrpSpPr>
          <p:cNvPr id="5" name="5acc22ee-3b01-4480-93a6-5d3c21404314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25E42967-710F-4885-BB0B-455E23F24C6F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011000" y="1269000"/>
            <a:ext cx="10170000" cy="4783139"/>
            <a:chOff x="1011000" y="1269000"/>
            <a:chExt cx="10170000" cy="4783139"/>
          </a:xfrm>
        </p:grpSpPr>
        <p:grpSp>
          <p:nvGrpSpPr>
            <p:cNvPr id="6" name="íṣḻîḑê">
              <a:extLst>
                <a:ext uri="{FF2B5EF4-FFF2-40B4-BE49-F238E27FC236}">
                  <a16:creationId xmlns="" xmlns:a16="http://schemas.microsoft.com/office/drawing/2014/main" id="{0C41A603-A01D-4FFF-9F94-3E1C108EC6FC}"/>
                </a:ext>
              </a:extLst>
            </p:cNvPr>
            <p:cNvGrpSpPr/>
            <p:nvPr/>
          </p:nvGrpSpPr>
          <p:grpSpPr>
            <a:xfrm>
              <a:off x="3663950" y="1269000"/>
              <a:ext cx="4864100" cy="4783139"/>
              <a:chOff x="3829051" y="1516062"/>
              <a:chExt cx="4864100" cy="4783139"/>
            </a:xfrm>
          </p:grpSpPr>
          <p:sp>
            <p:nvSpPr>
              <p:cNvPr id="23" name="íśḻiḓé">
                <a:extLst>
                  <a:ext uri="{FF2B5EF4-FFF2-40B4-BE49-F238E27FC236}">
                    <a16:creationId xmlns="" xmlns:a16="http://schemas.microsoft.com/office/drawing/2014/main" id="{58CF4497-42B2-4325-A285-BB80A9BB721D}"/>
                  </a:ext>
                </a:extLst>
              </p:cNvPr>
              <p:cNvSpPr/>
              <p:nvPr/>
            </p:nvSpPr>
            <p:spPr bwMode="auto">
              <a:xfrm>
                <a:off x="5459413" y="2957513"/>
                <a:ext cx="1557338" cy="1558925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24" name="îṩḻîḓê">
                <a:extLst>
                  <a:ext uri="{FF2B5EF4-FFF2-40B4-BE49-F238E27FC236}">
                    <a16:creationId xmlns="" xmlns:a16="http://schemas.microsoft.com/office/drawing/2014/main" id="{6FE2C199-4B8A-4E34-A6FA-1FFE0191BA88}"/>
                  </a:ext>
                </a:extLst>
              </p:cNvPr>
              <p:cNvSpPr/>
              <p:nvPr/>
            </p:nvSpPr>
            <p:spPr bwMode="auto">
              <a:xfrm>
                <a:off x="4252913" y="1516062"/>
                <a:ext cx="1566863" cy="1728788"/>
              </a:xfrm>
              <a:custGeom>
                <a:avLst/>
                <a:gdLst>
                  <a:gd name="T0" fmla="*/ 500 w 500"/>
                  <a:gd name="T1" fmla="*/ 449 h 552"/>
                  <a:gd name="T2" fmla="*/ 321 w 500"/>
                  <a:gd name="T3" fmla="*/ 36 h 552"/>
                  <a:gd name="T4" fmla="*/ 9 w 500"/>
                  <a:gd name="T5" fmla="*/ 293 h 552"/>
                  <a:gd name="T6" fmla="*/ 387 w 500"/>
                  <a:gd name="T7" fmla="*/ 552 h 552"/>
                  <a:gd name="T8" fmla="*/ 500 w 500"/>
                  <a:gd name="T9" fmla="*/ 449 h 5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00" h="552">
                    <a:moveTo>
                      <a:pt x="500" y="449"/>
                    </a:moveTo>
                    <a:cubicBezTo>
                      <a:pt x="440" y="312"/>
                      <a:pt x="381" y="174"/>
                      <a:pt x="321" y="36"/>
                    </a:cubicBezTo>
                    <a:cubicBezTo>
                      <a:pt x="187" y="0"/>
                      <a:pt x="0" y="154"/>
                      <a:pt x="9" y="293"/>
                    </a:cubicBezTo>
                    <a:cubicBezTo>
                      <a:pt x="135" y="379"/>
                      <a:pt x="261" y="465"/>
                      <a:pt x="387" y="552"/>
                    </a:cubicBezTo>
                    <a:cubicBezTo>
                      <a:pt x="415" y="508"/>
                      <a:pt x="454" y="473"/>
                      <a:pt x="500" y="449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ís1iḑé">
                <a:extLst>
                  <a:ext uri="{FF2B5EF4-FFF2-40B4-BE49-F238E27FC236}">
                    <a16:creationId xmlns="" xmlns:a16="http://schemas.microsoft.com/office/drawing/2014/main" id="{64CEC824-697E-4B4C-9560-3BD75368F890}"/>
                  </a:ext>
                </a:extLst>
              </p:cNvPr>
              <p:cNvSpPr/>
              <p:nvPr/>
            </p:nvSpPr>
            <p:spPr bwMode="auto">
              <a:xfrm>
                <a:off x="6675438" y="1547812"/>
                <a:ext cx="1557338" cy="1722438"/>
              </a:xfrm>
              <a:custGeom>
                <a:avLst/>
                <a:gdLst>
                  <a:gd name="T0" fmla="*/ 176 w 497"/>
                  <a:gd name="T1" fmla="*/ 36 h 550"/>
                  <a:gd name="T2" fmla="*/ 0 w 497"/>
                  <a:gd name="T3" fmla="*/ 443 h 550"/>
                  <a:gd name="T4" fmla="*/ 112 w 497"/>
                  <a:gd name="T5" fmla="*/ 550 h 550"/>
                  <a:gd name="T6" fmla="*/ 488 w 497"/>
                  <a:gd name="T7" fmla="*/ 293 h 550"/>
                  <a:gd name="T8" fmla="*/ 176 w 497"/>
                  <a:gd name="T9" fmla="*/ 36 h 5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97" h="550">
                    <a:moveTo>
                      <a:pt x="176" y="36"/>
                    </a:moveTo>
                    <a:cubicBezTo>
                      <a:pt x="117" y="171"/>
                      <a:pt x="59" y="307"/>
                      <a:pt x="0" y="443"/>
                    </a:cubicBezTo>
                    <a:cubicBezTo>
                      <a:pt x="46" y="468"/>
                      <a:pt x="85" y="505"/>
                      <a:pt x="112" y="550"/>
                    </a:cubicBezTo>
                    <a:cubicBezTo>
                      <a:pt x="237" y="464"/>
                      <a:pt x="362" y="379"/>
                      <a:pt x="488" y="293"/>
                    </a:cubicBezTo>
                    <a:cubicBezTo>
                      <a:pt x="497" y="154"/>
                      <a:pt x="310" y="0"/>
                      <a:pt x="176" y="36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ïṥḷîḋê">
                <a:extLst>
                  <a:ext uri="{FF2B5EF4-FFF2-40B4-BE49-F238E27FC236}">
                    <a16:creationId xmlns="" xmlns:a16="http://schemas.microsoft.com/office/drawing/2014/main" id="{8AF828A6-009D-40CD-A2D3-72E2DCEC61FE}"/>
                  </a:ext>
                </a:extLst>
              </p:cNvPr>
              <p:cNvSpPr/>
              <p:nvPr/>
            </p:nvSpPr>
            <p:spPr bwMode="auto">
              <a:xfrm>
                <a:off x="3829051" y="3959225"/>
                <a:ext cx="1798638" cy="1277938"/>
              </a:xfrm>
              <a:custGeom>
                <a:avLst/>
                <a:gdLst>
                  <a:gd name="T0" fmla="*/ 485 w 574"/>
                  <a:gd name="T1" fmla="*/ 0 h 408"/>
                  <a:gd name="T2" fmla="*/ 78 w 574"/>
                  <a:gd name="T3" fmla="*/ 29 h 408"/>
                  <a:gd name="T4" fmla="*/ 217 w 574"/>
                  <a:gd name="T5" fmla="*/ 408 h 408"/>
                  <a:gd name="T6" fmla="*/ 574 w 574"/>
                  <a:gd name="T7" fmla="*/ 147 h 408"/>
                  <a:gd name="T8" fmla="*/ 485 w 574"/>
                  <a:gd name="T9" fmla="*/ 0 h 4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74" h="408">
                    <a:moveTo>
                      <a:pt x="485" y="0"/>
                    </a:moveTo>
                    <a:cubicBezTo>
                      <a:pt x="349" y="10"/>
                      <a:pt x="214" y="19"/>
                      <a:pt x="78" y="29"/>
                    </a:cubicBezTo>
                    <a:cubicBezTo>
                      <a:pt x="0" y="144"/>
                      <a:pt x="84" y="371"/>
                      <a:pt x="217" y="408"/>
                    </a:cubicBezTo>
                    <a:cubicBezTo>
                      <a:pt x="336" y="321"/>
                      <a:pt x="455" y="234"/>
                      <a:pt x="574" y="147"/>
                    </a:cubicBezTo>
                    <a:cubicBezTo>
                      <a:pt x="531" y="108"/>
                      <a:pt x="499" y="57"/>
                      <a:pt x="485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" name="işḻiḑê">
                <a:extLst>
                  <a:ext uri="{FF2B5EF4-FFF2-40B4-BE49-F238E27FC236}">
                    <a16:creationId xmlns="" xmlns:a16="http://schemas.microsoft.com/office/drawing/2014/main" id="{B34B4227-ED99-48E0-99BD-AE0B037BBDF2}"/>
                  </a:ext>
                </a:extLst>
              </p:cNvPr>
              <p:cNvSpPr/>
              <p:nvPr/>
            </p:nvSpPr>
            <p:spPr bwMode="auto">
              <a:xfrm>
                <a:off x="5605463" y="4618038"/>
                <a:ext cx="1266825" cy="1681163"/>
              </a:xfrm>
              <a:custGeom>
                <a:avLst/>
                <a:gdLst>
                  <a:gd name="T0" fmla="*/ 201 w 404"/>
                  <a:gd name="T1" fmla="*/ 11 h 537"/>
                  <a:gd name="T2" fmla="*/ 123 w 404"/>
                  <a:gd name="T3" fmla="*/ 0 h 537"/>
                  <a:gd name="T4" fmla="*/ 0 w 404"/>
                  <a:gd name="T5" fmla="*/ 424 h 537"/>
                  <a:gd name="T6" fmla="*/ 404 w 404"/>
                  <a:gd name="T7" fmla="*/ 424 h 537"/>
                  <a:gd name="T8" fmla="*/ 281 w 404"/>
                  <a:gd name="T9" fmla="*/ 0 h 537"/>
                  <a:gd name="T10" fmla="*/ 201 w 404"/>
                  <a:gd name="T11" fmla="*/ 11 h 5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04" h="537">
                    <a:moveTo>
                      <a:pt x="201" y="11"/>
                    </a:moveTo>
                    <a:cubicBezTo>
                      <a:pt x="174" y="11"/>
                      <a:pt x="148" y="7"/>
                      <a:pt x="123" y="0"/>
                    </a:cubicBezTo>
                    <a:cubicBezTo>
                      <a:pt x="82" y="142"/>
                      <a:pt x="41" y="283"/>
                      <a:pt x="0" y="424"/>
                    </a:cubicBezTo>
                    <a:cubicBezTo>
                      <a:pt x="81" y="537"/>
                      <a:pt x="323" y="537"/>
                      <a:pt x="404" y="424"/>
                    </a:cubicBezTo>
                    <a:cubicBezTo>
                      <a:pt x="363" y="283"/>
                      <a:pt x="322" y="141"/>
                      <a:pt x="281" y="0"/>
                    </a:cubicBezTo>
                    <a:cubicBezTo>
                      <a:pt x="256" y="7"/>
                      <a:pt x="229" y="11"/>
                      <a:pt x="201" y="1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" name="ïšlíḓe">
                <a:extLst>
                  <a:ext uri="{FF2B5EF4-FFF2-40B4-BE49-F238E27FC236}">
                    <a16:creationId xmlns="" xmlns:a16="http://schemas.microsoft.com/office/drawing/2014/main" id="{82A6E76C-008C-4AD7-9298-17BCD5356FB5}"/>
                  </a:ext>
                </a:extLst>
              </p:cNvPr>
              <p:cNvSpPr/>
              <p:nvPr/>
            </p:nvSpPr>
            <p:spPr bwMode="auto">
              <a:xfrm>
                <a:off x="6884988" y="3930650"/>
                <a:ext cx="1808163" cy="1281113"/>
              </a:xfrm>
              <a:custGeom>
                <a:avLst/>
                <a:gdLst>
                  <a:gd name="T0" fmla="*/ 499 w 577"/>
                  <a:gd name="T1" fmla="*/ 30 h 409"/>
                  <a:gd name="T2" fmla="*/ 79 w 577"/>
                  <a:gd name="T3" fmla="*/ 0 h 409"/>
                  <a:gd name="T4" fmla="*/ 0 w 577"/>
                  <a:gd name="T5" fmla="*/ 145 h 409"/>
                  <a:gd name="T6" fmla="*/ 360 w 577"/>
                  <a:gd name="T7" fmla="*/ 409 h 409"/>
                  <a:gd name="T8" fmla="*/ 499 w 577"/>
                  <a:gd name="T9" fmla="*/ 30 h 4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77" h="409">
                    <a:moveTo>
                      <a:pt x="499" y="30"/>
                    </a:moveTo>
                    <a:cubicBezTo>
                      <a:pt x="359" y="20"/>
                      <a:pt x="219" y="10"/>
                      <a:pt x="79" y="0"/>
                    </a:cubicBezTo>
                    <a:cubicBezTo>
                      <a:pt x="67" y="56"/>
                      <a:pt x="39" y="106"/>
                      <a:pt x="0" y="145"/>
                    </a:cubicBezTo>
                    <a:cubicBezTo>
                      <a:pt x="120" y="233"/>
                      <a:pt x="240" y="321"/>
                      <a:pt x="360" y="409"/>
                    </a:cubicBezTo>
                    <a:cubicBezTo>
                      <a:pt x="494" y="372"/>
                      <a:pt x="577" y="145"/>
                      <a:pt x="499" y="3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" name="îṧḻíḍè">
                <a:extLst>
                  <a:ext uri="{FF2B5EF4-FFF2-40B4-BE49-F238E27FC236}">
                    <a16:creationId xmlns="" xmlns:a16="http://schemas.microsoft.com/office/drawing/2014/main" id="{81CB4825-3A09-411A-AF2A-81BD4D01A377}"/>
                  </a:ext>
                </a:extLst>
              </p:cNvPr>
              <p:cNvSpPr/>
              <p:nvPr/>
            </p:nvSpPr>
            <p:spPr bwMode="auto">
              <a:xfrm>
                <a:off x="7467601" y="2922588"/>
                <a:ext cx="422275" cy="981075"/>
              </a:xfrm>
              <a:custGeom>
                <a:avLst/>
                <a:gdLst>
                  <a:gd name="T0" fmla="*/ 132 w 135"/>
                  <a:gd name="T1" fmla="*/ 313 h 313"/>
                  <a:gd name="T2" fmla="*/ 135 w 135"/>
                  <a:gd name="T3" fmla="*/ 260 h 313"/>
                  <a:gd name="T4" fmla="*/ 66 w 135"/>
                  <a:gd name="T5" fmla="*/ 0 h 313"/>
                  <a:gd name="T6" fmla="*/ 0 w 135"/>
                  <a:gd name="T7" fmla="*/ 46 h 313"/>
                  <a:gd name="T8" fmla="*/ 55 w 135"/>
                  <a:gd name="T9" fmla="*/ 260 h 313"/>
                  <a:gd name="T10" fmla="*/ 52 w 135"/>
                  <a:gd name="T11" fmla="*/ 307 h 313"/>
                  <a:gd name="T12" fmla="*/ 132 w 135"/>
                  <a:gd name="T13" fmla="*/ 313 h 3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5" h="313">
                    <a:moveTo>
                      <a:pt x="132" y="313"/>
                    </a:moveTo>
                    <a:cubicBezTo>
                      <a:pt x="134" y="296"/>
                      <a:pt x="135" y="278"/>
                      <a:pt x="135" y="260"/>
                    </a:cubicBezTo>
                    <a:cubicBezTo>
                      <a:pt x="135" y="166"/>
                      <a:pt x="110" y="77"/>
                      <a:pt x="66" y="0"/>
                    </a:cubicBezTo>
                    <a:cubicBezTo>
                      <a:pt x="0" y="46"/>
                      <a:pt x="0" y="46"/>
                      <a:pt x="0" y="46"/>
                    </a:cubicBezTo>
                    <a:cubicBezTo>
                      <a:pt x="35" y="109"/>
                      <a:pt x="55" y="183"/>
                      <a:pt x="55" y="260"/>
                    </a:cubicBezTo>
                    <a:cubicBezTo>
                      <a:pt x="55" y="276"/>
                      <a:pt x="54" y="292"/>
                      <a:pt x="52" y="307"/>
                    </a:cubicBezTo>
                    <a:lnTo>
                      <a:pt x="132" y="313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" name="ïṩļïďé">
                <a:extLst>
                  <a:ext uri="{FF2B5EF4-FFF2-40B4-BE49-F238E27FC236}">
                    <a16:creationId xmlns="" xmlns:a16="http://schemas.microsoft.com/office/drawing/2014/main" id="{CFA0A038-3940-4EDD-B89A-AF466B53BDDE}"/>
                  </a:ext>
                </a:extLst>
              </p:cNvPr>
              <p:cNvSpPr/>
              <p:nvPr/>
            </p:nvSpPr>
            <p:spPr bwMode="auto">
              <a:xfrm>
                <a:off x="4584701" y="2897188"/>
                <a:ext cx="438150" cy="1033463"/>
              </a:xfrm>
              <a:custGeom>
                <a:avLst/>
                <a:gdLst>
                  <a:gd name="T0" fmla="*/ 80 w 140"/>
                  <a:gd name="T1" fmla="*/ 268 h 330"/>
                  <a:gd name="T2" fmla="*/ 140 w 140"/>
                  <a:gd name="T3" fmla="*/ 45 h 330"/>
                  <a:gd name="T4" fmla="*/ 73 w 140"/>
                  <a:gd name="T5" fmla="*/ 0 h 330"/>
                  <a:gd name="T6" fmla="*/ 0 w 140"/>
                  <a:gd name="T7" fmla="*/ 268 h 330"/>
                  <a:gd name="T8" fmla="*/ 3 w 140"/>
                  <a:gd name="T9" fmla="*/ 330 h 330"/>
                  <a:gd name="T10" fmla="*/ 83 w 140"/>
                  <a:gd name="T11" fmla="*/ 324 h 330"/>
                  <a:gd name="T12" fmla="*/ 80 w 140"/>
                  <a:gd name="T13" fmla="*/ 268 h 3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0" h="330">
                    <a:moveTo>
                      <a:pt x="80" y="268"/>
                    </a:moveTo>
                    <a:cubicBezTo>
                      <a:pt x="80" y="187"/>
                      <a:pt x="102" y="111"/>
                      <a:pt x="140" y="45"/>
                    </a:cubicBezTo>
                    <a:cubicBezTo>
                      <a:pt x="73" y="0"/>
                      <a:pt x="73" y="0"/>
                      <a:pt x="73" y="0"/>
                    </a:cubicBezTo>
                    <a:cubicBezTo>
                      <a:pt x="27" y="78"/>
                      <a:pt x="0" y="170"/>
                      <a:pt x="0" y="268"/>
                    </a:cubicBezTo>
                    <a:cubicBezTo>
                      <a:pt x="0" y="289"/>
                      <a:pt x="1" y="310"/>
                      <a:pt x="3" y="330"/>
                    </a:cubicBezTo>
                    <a:cubicBezTo>
                      <a:pt x="83" y="324"/>
                      <a:pt x="83" y="324"/>
                      <a:pt x="83" y="324"/>
                    </a:cubicBezTo>
                    <a:cubicBezTo>
                      <a:pt x="81" y="306"/>
                      <a:pt x="80" y="287"/>
                      <a:pt x="80" y="268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" name="îṧlïdé">
                <a:extLst>
                  <a:ext uri="{FF2B5EF4-FFF2-40B4-BE49-F238E27FC236}">
                    <a16:creationId xmlns="" xmlns:a16="http://schemas.microsoft.com/office/drawing/2014/main" id="{4121D62D-6932-45FA-B12E-ED7449BE158B}"/>
                  </a:ext>
                </a:extLst>
              </p:cNvPr>
              <p:cNvSpPr/>
              <p:nvPr/>
            </p:nvSpPr>
            <p:spPr bwMode="auto">
              <a:xfrm>
                <a:off x="5083176" y="4767263"/>
                <a:ext cx="695325" cy="536575"/>
              </a:xfrm>
              <a:custGeom>
                <a:avLst/>
                <a:gdLst>
                  <a:gd name="T0" fmla="*/ 222 w 222"/>
                  <a:gd name="T1" fmla="*/ 94 h 171"/>
                  <a:gd name="T2" fmla="*/ 65 w 222"/>
                  <a:gd name="T3" fmla="*/ 0 h 171"/>
                  <a:gd name="T4" fmla="*/ 0 w 222"/>
                  <a:gd name="T5" fmla="*/ 48 h 171"/>
                  <a:gd name="T6" fmla="*/ 199 w 222"/>
                  <a:gd name="T7" fmla="*/ 171 h 171"/>
                  <a:gd name="T8" fmla="*/ 222 w 222"/>
                  <a:gd name="T9" fmla="*/ 94 h 1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2" h="171">
                    <a:moveTo>
                      <a:pt x="222" y="94"/>
                    </a:moveTo>
                    <a:cubicBezTo>
                      <a:pt x="163" y="74"/>
                      <a:pt x="110" y="41"/>
                      <a:pt x="65" y="0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56" y="103"/>
                      <a:pt x="124" y="145"/>
                      <a:pt x="199" y="171"/>
                    </a:cubicBezTo>
                    <a:lnTo>
                      <a:pt x="222" y="94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" name="iŝḻïďê">
                <a:extLst>
                  <a:ext uri="{FF2B5EF4-FFF2-40B4-BE49-F238E27FC236}">
                    <a16:creationId xmlns="" xmlns:a16="http://schemas.microsoft.com/office/drawing/2014/main" id="{90AF7B63-6F06-4B91-B84B-45EE5EE5F259}"/>
                  </a:ext>
                </a:extLst>
              </p:cNvPr>
              <p:cNvSpPr/>
              <p:nvPr/>
            </p:nvSpPr>
            <p:spPr bwMode="auto">
              <a:xfrm>
                <a:off x="6699251" y="4733925"/>
                <a:ext cx="727075" cy="566738"/>
              </a:xfrm>
              <a:custGeom>
                <a:avLst/>
                <a:gdLst>
                  <a:gd name="T0" fmla="*/ 167 w 232"/>
                  <a:gd name="T1" fmla="*/ 0 h 181"/>
                  <a:gd name="T2" fmla="*/ 0 w 232"/>
                  <a:gd name="T3" fmla="*/ 104 h 181"/>
                  <a:gd name="T4" fmla="*/ 23 w 232"/>
                  <a:gd name="T5" fmla="*/ 181 h 181"/>
                  <a:gd name="T6" fmla="*/ 232 w 232"/>
                  <a:gd name="T7" fmla="*/ 48 h 181"/>
                  <a:gd name="T8" fmla="*/ 167 w 232"/>
                  <a:gd name="T9" fmla="*/ 0 h 1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2" h="181">
                    <a:moveTo>
                      <a:pt x="167" y="0"/>
                    </a:moveTo>
                    <a:cubicBezTo>
                      <a:pt x="120" y="46"/>
                      <a:pt x="63" y="82"/>
                      <a:pt x="0" y="104"/>
                    </a:cubicBezTo>
                    <a:cubicBezTo>
                      <a:pt x="23" y="181"/>
                      <a:pt x="23" y="181"/>
                      <a:pt x="23" y="181"/>
                    </a:cubicBezTo>
                    <a:cubicBezTo>
                      <a:pt x="103" y="154"/>
                      <a:pt x="174" y="108"/>
                      <a:pt x="232" y="48"/>
                    </a:cubicBezTo>
                    <a:lnTo>
                      <a:pt x="167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" name="îṡḻiḓê">
                <a:extLst>
                  <a:ext uri="{FF2B5EF4-FFF2-40B4-BE49-F238E27FC236}">
                    <a16:creationId xmlns="" xmlns:a16="http://schemas.microsoft.com/office/drawing/2014/main" id="{6E04EA91-F4A1-4FF4-84F9-FEE33E694783}"/>
                  </a:ext>
                </a:extLst>
              </p:cNvPr>
              <p:cNvSpPr/>
              <p:nvPr/>
            </p:nvSpPr>
            <p:spPr bwMode="auto">
              <a:xfrm>
                <a:off x="5600701" y="2085975"/>
                <a:ext cx="1293813" cy="366713"/>
              </a:xfrm>
              <a:custGeom>
                <a:avLst/>
                <a:gdLst>
                  <a:gd name="T0" fmla="*/ 32 w 413"/>
                  <a:gd name="T1" fmla="*/ 114 h 117"/>
                  <a:gd name="T2" fmla="*/ 203 w 413"/>
                  <a:gd name="T3" fmla="*/ 80 h 117"/>
                  <a:gd name="T4" fmla="*/ 381 w 413"/>
                  <a:gd name="T5" fmla="*/ 117 h 117"/>
                  <a:gd name="T6" fmla="*/ 413 w 413"/>
                  <a:gd name="T7" fmla="*/ 43 h 117"/>
                  <a:gd name="T8" fmla="*/ 203 w 413"/>
                  <a:gd name="T9" fmla="*/ 0 h 117"/>
                  <a:gd name="T10" fmla="*/ 0 w 413"/>
                  <a:gd name="T11" fmla="*/ 40 h 117"/>
                  <a:gd name="T12" fmla="*/ 32 w 413"/>
                  <a:gd name="T13" fmla="*/ 114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3" h="117">
                    <a:moveTo>
                      <a:pt x="32" y="114"/>
                    </a:moveTo>
                    <a:cubicBezTo>
                      <a:pt x="85" y="92"/>
                      <a:pt x="143" y="80"/>
                      <a:pt x="203" y="80"/>
                    </a:cubicBezTo>
                    <a:cubicBezTo>
                      <a:pt x="267" y="80"/>
                      <a:pt x="327" y="93"/>
                      <a:pt x="381" y="117"/>
                    </a:cubicBezTo>
                    <a:cubicBezTo>
                      <a:pt x="413" y="43"/>
                      <a:pt x="413" y="43"/>
                      <a:pt x="413" y="43"/>
                    </a:cubicBezTo>
                    <a:cubicBezTo>
                      <a:pt x="349" y="15"/>
                      <a:pt x="278" y="0"/>
                      <a:pt x="203" y="0"/>
                    </a:cubicBezTo>
                    <a:cubicBezTo>
                      <a:pt x="131" y="0"/>
                      <a:pt x="63" y="14"/>
                      <a:pt x="0" y="40"/>
                    </a:cubicBezTo>
                    <a:lnTo>
                      <a:pt x="32" y="114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34" name="îŝľíḓé">
                <a:extLst>
                  <a:ext uri="{FF2B5EF4-FFF2-40B4-BE49-F238E27FC236}">
                    <a16:creationId xmlns="" xmlns:a16="http://schemas.microsoft.com/office/drawing/2014/main" id="{B300E155-BA61-4B19-89B9-2AAC6F97E09F}"/>
                  </a:ext>
                </a:extLst>
              </p:cNvPr>
              <p:cNvGrpSpPr/>
              <p:nvPr/>
            </p:nvGrpSpPr>
            <p:grpSpPr>
              <a:xfrm>
                <a:off x="5948843" y="3375818"/>
                <a:ext cx="593725" cy="722313"/>
                <a:chOff x="7361238" y="1260476"/>
                <a:chExt cx="593725" cy="722313"/>
              </a:xfrm>
              <a:solidFill>
                <a:schemeClr val="bg1"/>
              </a:solidFill>
            </p:grpSpPr>
            <p:sp>
              <p:nvSpPr>
                <p:cNvPr id="51" name="îSľïḑê">
                  <a:extLst>
                    <a:ext uri="{FF2B5EF4-FFF2-40B4-BE49-F238E27FC236}">
                      <a16:creationId xmlns="" xmlns:a16="http://schemas.microsoft.com/office/drawing/2014/main" id="{D87CE8FA-60A7-446E-96DF-AFCC16DDBC77}"/>
                    </a:ext>
                  </a:extLst>
                </p:cNvPr>
                <p:cNvSpPr/>
                <p:nvPr/>
              </p:nvSpPr>
              <p:spPr bwMode="auto">
                <a:xfrm>
                  <a:off x="7361238" y="1260476"/>
                  <a:ext cx="530225" cy="722313"/>
                </a:xfrm>
                <a:custGeom>
                  <a:avLst/>
                  <a:gdLst>
                    <a:gd name="T0" fmla="*/ 114 w 141"/>
                    <a:gd name="T1" fmla="*/ 178 h 192"/>
                    <a:gd name="T2" fmla="*/ 13 w 141"/>
                    <a:gd name="T3" fmla="*/ 178 h 192"/>
                    <a:gd name="T4" fmla="*/ 13 w 141"/>
                    <a:gd name="T5" fmla="*/ 51 h 192"/>
                    <a:gd name="T6" fmla="*/ 36 w 141"/>
                    <a:gd name="T7" fmla="*/ 51 h 192"/>
                    <a:gd name="T8" fmla="*/ 51 w 141"/>
                    <a:gd name="T9" fmla="*/ 36 h 192"/>
                    <a:gd name="T10" fmla="*/ 51 w 141"/>
                    <a:gd name="T11" fmla="*/ 13 h 192"/>
                    <a:gd name="T12" fmla="*/ 127 w 141"/>
                    <a:gd name="T13" fmla="*/ 13 h 192"/>
                    <a:gd name="T14" fmla="*/ 127 w 141"/>
                    <a:gd name="T15" fmla="*/ 126 h 192"/>
                    <a:gd name="T16" fmla="*/ 128 w 141"/>
                    <a:gd name="T17" fmla="*/ 126 h 192"/>
                    <a:gd name="T18" fmla="*/ 141 w 141"/>
                    <a:gd name="T19" fmla="*/ 140 h 192"/>
                    <a:gd name="T20" fmla="*/ 141 w 141"/>
                    <a:gd name="T21" fmla="*/ 9 h 192"/>
                    <a:gd name="T22" fmla="*/ 132 w 141"/>
                    <a:gd name="T23" fmla="*/ 0 h 192"/>
                    <a:gd name="T24" fmla="*/ 46 w 141"/>
                    <a:gd name="T25" fmla="*/ 0 h 192"/>
                    <a:gd name="T26" fmla="*/ 0 w 141"/>
                    <a:gd name="T27" fmla="*/ 46 h 192"/>
                    <a:gd name="T28" fmla="*/ 0 w 141"/>
                    <a:gd name="T29" fmla="*/ 50 h 192"/>
                    <a:gd name="T30" fmla="*/ 0 w 141"/>
                    <a:gd name="T31" fmla="*/ 51 h 192"/>
                    <a:gd name="T32" fmla="*/ 0 w 141"/>
                    <a:gd name="T33" fmla="*/ 51 h 192"/>
                    <a:gd name="T34" fmla="*/ 0 w 141"/>
                    <a:gd name="T35" fmla="*/ 183 h 192"/>
                    <a:gd name="T36" fmla="*/ 9 w 141"/>
                    <a:gd name="T37" fmla="*/ 192 h 192"/>
                    <a:gd name="T38" fmla="*/ 127 w 141"/>
                    <a:gd name="T39" fmla="*/ 192 h 192"/>
                    <a:gd name="T40" fmla="*/ 114 w 141"/>
                    <a:gd name="T41" fmla="*/ 178 h 1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141" h="192">
                      <a:moveTo>
                        <a:pt x="114" y="178"/>
                      </a:moveTo>
                      <a:cubicBezTo>
                        <a:pt x="13" y="178"/>
                        <a:pt x="13" y="178"/>
                        <a:pt x="13" y="178"/>
                      </a:cubicBezTo>
                      <a:cubicBezTo>
                        <a:pt x="13" y="51"/>
                        <a:pt x="13" y="51"/>
                        <a:pt x="13" y="51"/>
                      </a:cubicBezTo>
                      <a:cubicBezTo>
                        <a:pt x="36" y="51"/>
                        <a:pt x="36" y="51"/>
                        <a:pt x="36" y="51"/>
                      </a:cubicBezTo>
                      <a:cubicBezTo>
                        <a:pt x="44" y="51"/>
                        <a:pt x="51" y="44"/>
                        <a:pt x="51" y="36"/>
                      </a:cubicBezTo>
                      <a:cubicBezTo>
                        <a:pt x="51" y="13"/>
                        <a:pt x="51" y="13"/>
                        <a:pt x="51" y="13"/>
                      </a:cubicBezTo>
                      <a:cubicBezTo>
                        <a:pt x="127" y="13"/>
                        <a:pt x="127" y="13"/>
                        <a:pt x="127" y="13"/>
                      </a:cubicBezTo>
                      <a:cubicBezTo>
                        <a:pt x="127" y="126"/>
                        <a:pt x="127" y="126"/>
                        <a:pt x="127" y="126"/>
                      </a:cubicBezTo>
                      <a:cubicBezTo>
                        <a:pt x="128" y="126"/>
                        <a:pt x="128" y="126"/>
                        <a:pt x="128" y="126"/>
                      </a:cubicBezTo>
                      <a:cubicBezTo>
                        <a:pt x="141" y="140"/>
                        <a:pt x="141" y="140"/>
                        <a:pt x="141" y="140"/>
                      </a:cubicBezTo>
                      <a:cubicBezTo>
                        <a:pt x="141" y="9"/>
                        <a:pt x="141" y="9"/>
                        <a:pt x="141" y="9"/>
                      </a:cubicBezTo>
                      <a:cubicBezTo>
                        <a:pt x="141" y="4"/>
                        <a:pt x="137" y="0"/>
                        <a:pt x="132" y="0"/>
                      </a:cubicBezTo>
                      <a:cubicBezTo>
                        <a:pt x="46" y="0"/>
                        <a:pt x="46" y="0"/>
                        <a:pt x="46" y="0"/>
                      </a:cubicBezTo>
                      <a:cubicBezTo>
                        <a:pt x="0" y="46"/>
                        <a:pt x="0" y="46"/>
                        <a:pt x="0" y="46"/>
                      </a:cubicBezTo>
                      <a:cubicBezTo>
                        <a:pt x="0" y="50"/>
                        <a:pt x="0" y="50"/>
                        <a:pt x="0" y="50"/>
                      </a:cubicBezTo>
                      <a:cubicBezTo>
                        <a:pt x="0" y="51"/>
                        <a:pt x="0" y="51"/>
                        <a:pt x="0" y="51"/>
                      </a:cubicBezTo>
                      <a:cubicBezTo>
                        <a:pt x="0" y="51"/>
                        <a:pt x="0" y="51"/>
                        <a:pt x="0" y="51"/>
                      </a:cubicBezTo>
                      <a:cubicBezTo>
                        <a:pt x="0" y="183"/>
                        <a:pt x="0" y="183"/>
                        <a:pt x="0" y="183"/>
                      </a:cubicBezTo>
                      <a:cubicBezTo>
                        <a:pt x="0" y="188"/>
                        <a:pt x="4" y="192"/>
                        <a:pt x="9" y="192"/>
                      </a:cubicBezTo>
                      <a:cubicBezTo>
                        <a:pt x="127" y="192"/>
                        <a:pt x="127" y="192"/>
                        <a:pt x="127" y="192"/>
                      </a:cubicBezTo>
                      <a:lnTo>
                        <a:pt x="114" y="17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2" name="ïṡ1íḑê">
                  <a:extLst>
                    <a:ext uri="{FF2B5EF4-FFF2-40B4-BE49-F238E27FC236}">
                      <a16:creationId xmlns="" xmlns:a16="http://schemas.microsoft.com/office/drawing/2014/main" id="{A1C6206B-B241-432C-A85C-2B707762E07F}"/>
                    </a:ext>
                  </a:extLst>
                </p:cNvPr>
                <p:cNvSpPr/>
                <p:nvPr/>
              </p:nvSpPr>
              <p:spPr bwMode="auto">
                <a:xfrm>
                  <a:off x="7418388" y="1433513"/>
                  <a:ext cx="536575" cy="546100"/>
                </a:xfrm>
                <a:custGeom>
                  <a:avLst/>
                  <a:gdLst>
                    <a:gd name="T0" fmla="*/ 142 w 143"/>
                    <a:gd name="T1" fmla="*/ 128 h 145"/>
                    <a:gd name="T2" fmla="*/ 99 w 143"/>
                    <a:gd name="T3" fmla="*/ 81 h 145"/>
                    <a:gd name="T4" fmla="*/ 99 w 143"/>
                    <a:gd name="T5" fmla="*/ 80 h 145"/>
                    <a:gd name="T6" fmla="*/ 103 w 143"/>
                    <a:gd name="T7" fmla="*/ 41 h 145"/>
                    <a:gd name="T8" fmla="*/ 41 w 143"/>
                    <a:gd name="T9" fmla="*/ 8 h 145"/>
                    <a:gd name="T10" fmla="*/ 8 w 143"/>
                    <a:gd name="T11" fmla="*/ 71 h 145"/>
                    <a:gd name="T12" fmla="*/ 70 w 143"/>
                    <a:gd name="T13" fmla="*/ 103 h 145"/>
                    <a:gd name="T14" fmla="*/ 82 w 143"/>
                    <a:gd name="T15" fmla="*/ 98 h 145"/>
                    <a:gd name="T16" fmla="*/ 124 w 143"/>
                    <a:gd name="T17" fmla="*/ 144 h 145"/>
                    <a:gd name="T18" fmla="*/ 131 w 143"/>
                    <a:gd name="T19" fmla="*/ 143 h 145"/>
                    <a:gd name="T20" fmla="*/ 141 w 143"/>
                    <a:gd name="T21" fmla="*/ 134 h 145"/>
                    <a:gd name="T22" fmla="*/ 142 w 143"/>
                    <a:gd name="T23" fmla="*/ 128 h 145"/>
                    <a:gd name="T24" fmla="*/ 21 w 143"/>
                    <a:gd name="T25" fmla="*/ 67 h 145"/>
                    <a:gd name="T26" fmla="*/ 45 w 143"/>
                    <a:gd name="T27" fmla="*/ 21 h 145"/>
                    <a:gd name="T28" fmla="*/ 90 w 143"/>
                    <a:gd name="T29" fmla="*/ 45 h 145"/>
                    <a:gd name="T30" fmla="*/ 66 w 143"/>
                    <a:gd name="T31" fmla="*/ 90 h 145"/>
                    <a:gd name="T32" fmla="*/ 21 w 143"/>
                    <a:gd name="T33" fmla="*/ 67 h 1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143" h="145">
                      <a:moveTo>
                        <a:pt x="142" y="128"/>
                      </a:moveTo>
                      <a:cubicBezTo>
                        <a:pt x="99" y="81"/>
                        <a:pt x="99" y="81"/>
                        <a:pt x="99" y="81"/>
                      </a:cubicBezTo>
                      <a:cubicBezTo>
                        <a:pt x="99" y="81"/>
                        <a:pt x="99" y="81"/>
                        <a:pt x="99" y="80"/>
                      </a:cubicBezTo>
                      <a:cubicBezTo>
                        <a:pt x="105" y="69"/>
                        <a:pt x="107" y="55"/>
                        <a:pt x="103" y="41"/>
                      </a:cubicBezTo>
                      <a:cubicBezTo>
                        <a:pt x="95" y="14"/>
                        <a:pt x="67" y="0"/>
                        <a:pt x="41" y="8"/>
                      </a:cubicBezTo>
                      <a:cubicBezTo>
                        <a:pt x="14" y="16"/>
                        <a:pt x="0" y="44"/>
                        <a:pt x="8" y="71"/>
                      </a:cubicBezTo>
                      <a:cubicBezTo>
                        <a:pt x="16" y="97"/>
                        <a:pt x="44" y="112"/>
                        <a:pt x="70" y="103"/>
                      </a:cubicBezTo>
                      <a:cubicBezTo>
                        <a:pt x="75" y="102"/>
                        <a:pt x="78" y="100"/>
                        <a:pt x="82" y="98"/>
                      </a:cubicBezTo>
                      <a:cubicBezTo>
                        <a:pt x="124" y="144"/>
                        <a:pt x="124" y="144"/>
                        <a:pt x="124" y="144"/>
                      </a:cubicBezTo>
                      <a:cubicBezTo>
                        <a:pt x="126" y="145"/>
                        <a:pt x="128" y="145"/>
                        <a:pt x="131" y="143"/>
                      </a:cubicBezTo>
                      <a:cubicBezTo>
                        <a:pt x="141" y="134"/>
                        <a:pt x="141" y="134"/>
                        <a:pt x="141" y="134"/>
                      </a:cubicBezTo>
                      <a:cubicBezTo>
                        <a:pt x="143" y="132"/>
                        <a:pt x="143" y="129"/>
                        <a:pt x="142" y="128"/>
                      </a:cubicBezTo>
                      <a:close/>
                      <a:moveTo>
                        <a:pt x="21" y="67"/>
                      </a:moveTo>
                      <a:cubicBezTo>
                        <a:pt x="15" y="47"/>
                        <a:pt x="25" y="27"/>
                        <a:pt x="45" y="21"/>
                      </a:cubicBezTo>
                      <a:cubicBezTo>
                        <a:pt x="64" y="15"/>
                        <a:pt x="84" y="26"/>
                        <a:pt x="90" y="45"/>
                      </a:cubicBezTo>
                      <a:cubicBezTo>
                        <a:pt x="96" y="64"/>
                        <a:pt x="86" y="84"/>
                        <a:pt x="66" y="90"/>
                      </a:cubicBezTo>
                      <a:cubicBezTo>
                        <a:pt x="47" y="96"/>
                        <a:pt x="27" y="86"/>
                        <a:pt x="21" y="6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3" name="íṡ1iḑé">
                  <a:extLst>
                    <a:ext uri="{FF2B5EF4-FFF2-40B4-BE49-F238E27FC236}">
                      <a16:creationId xmlns="" xmlns:a16="http://schemas.microsoft.com/office/drawing/2014/main" id="{67A1A691-7393-4F27-813D-DBD86F2F64DA}"/>
                    </a:ext>
                  </a:extLst>
                </p:cNvPr>
                <p:cNvSpPr/>
                <p:nvPr/>
              </p:nvSpPr>
              <p:spPr bwMode="auto">
                <a:xfrm>
                  <a:off x="7515225" y="1512888"/>
                  <a:ext cx="233363" cy="173038"/>
                </a:xfrm>
                <a:custGeom>
                  <a:avLst/>
                  <a:gdLst>
                    <a:gd name="T0" fmla="*/ 12 w 62"/>
                    <a:gd name="T1" fmla="*/ 20 h 46"/>
                    <a:gd name="T2" fmla="*/ 59 w 62"/>
                    <a:gd name="T3" fmla="*/ 44 h 46"/>
                    <a:gd name="T4" fmla="*/ 59 w 62"/>
                    <a:gd name="T5" fmla="*/ 46 h 46"/>
                    <a:gd name="T6" fmla="*/ 60 w 62"/>
                    <a:gd name="T7" fmla="*/ 25 h 46"/>
                    <a:gd name="T8" fmla="*/ 21 w 62"/>
                    <a:gd name="T9" fmla="*/ 5 h 46"/>
                    <a:gd name="T10" fmla="*/ 0 w 62"/>
                    <a:gd name="T11" fmla="*/ 27 h 46"/>
                    <a:gd name="T12" fmla="*/ 12 w 62"/>
                    <a:gd name="T13" fmla="*/ 20 h 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2" h="46">
                      <a:moveTo>
                        <a:pt x="12" y="20"/>
                      </a:moveTo>
                      <a:cubicBezTo>
                        <a:pt x="32" y="14"/>
                        <a:pt x="52" y="25"/>
                        <a:pt x="59" y="44"/>
                      </a:cubicBezTo>
                      <a:cubicBezTo>
                        <a:pt x="59" y="45"/>
                        <a:pt x="59" y="45"/>
                        <a:pt x="59" y="46"/>
                      </a:cubicBezTo>
                      <a:cubicBezTo>
                        <a:pt x="61" y="40"/>
                        <a:pt x="62" y="32"/>
                        <a:pt x="60" y="25"/>
                      </a:cubicBezTo>
                      <a:cubicBezTo>
                        <a:pt x="55" y="9"/>
                        <a:pt x="37" y="0"/>
                        <a:pt x="21" y="5"/>
                      </a:cubicBezTo>
                      <a:cubicBezTo>
                        <a:pt x="10" y="8"/>
                        <a:pt x="3" y="17"/>
                        <a:pt x="0" y="27"/>
                      </a:cubicBezTo>
                      <a:cubicBezTo>
                        <a:pt x="3" y="24"/>
                        <a:pt x="7" y="21"/>
                        <a:pt x="12" y="2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35" name="îş1íḑé">
                <a:extLst>
                  <a:ext uri="{FF2B5EF4-FFF2-40B4-BE49-F238E27FC236}">
                    <a16:creationId xmlns="" xmlns:a16="http://schemas.microsoft.com/office/drawing/2014/main" id="{BC496404-C401-44F6-9153-914CFF2982D2}"/>
                  </a:ext>
                </a:extLst>
              </p:cNvPr>
              <p:cNvGrpSpPr/>
              <p:nvPr/>
            </p:nvGrpSpPr>
            <p:grpSpPr>
              <a:xfrm>
                <a:off x="4803776" y="2117439"/>
                <a:ext cx="400024" cy="400024"/>
                <a:chOff x="1637252" y="4342379"/>
                <a:chExt cx="400024" cy="400024"/>
              </a:xfrm>
              <a:solidFill>
                <a:schemeClr val="bg1"/>
              </a:solidFill>
            </p:grpSpPr>
            <p:sp>
              <p:nvSpPr>
                <p:cNvPr id="48" name="îsḻîdê">
                  <a:extLst>
                    <a:ext uri="{FF2B5EF4-FFF2-40B4-BE49-F238E27FC236}">
                      <a16:creationId xmlns="" xmlns:a16="http://schemas.microsoft.com/office/drawing/2014/main" id="{585C1F20-1806-4029-BAE3-1951DE983BF3}"/>
                    </a:ext>
                  </a:extLst>
                </p:cNvPr>
                <p:cNvSpPr/>
                <p:nvPr/>
              </p:nvSpPr>
              <p:spPr bwMode="auto">
                <a:xfrm>
                  <a:off x="1637252" y="4342379"/>
                  <a:ext cx="125420" cy="400024"/>
                </a:xfrm>
                <a:custGeom>
                  <a:avLst/>
                  <a:gdLst>
                    <a:gd name="T0" fmla="*/ 32 w 40"/>
                    <a:gd name="T1" fmla="*/ 24 h 128"/>
                    <a:gd name="T2" fmla="*/ 32 w 40"/>
                    <a:gd name="T3" fmla="*/ 12 h 128"/>
                    <a:gd name="T4" fmla="*/ 20 w 40"/>
                    <a:gd name="T5" fmla="*/ 0 h 128"/>
                    <a:gd name="T6" fmla="*/ 8 w 40"/>
                    <a:gd name="T7" fmla="*/ 12 h 128"/>
                    <a:gd name="T8" fmla="*/ 8 w 40"/>
                    <a:gd name="T9" fmla="*/ 24 h 128"/>
                    <a:gd name="T10" fmla="*/ 0 w 40"/>
                    <a:gd name="T11" fmla="*/ 40 h 128"/>
                    <a:gd name="T12" fmla="*/ 8 w 40"/>
                    <a:gd name="T13" fmla="*/ 56 h 128"/>
                    <a:gd name="T14" fmla="*/ 8 w 40"/>
                    <a:gd name="T15" fmla="*/ 116 h 128"/>
                    <a:gd name="T16" fmla="*/ 20 w 40"/>
                    <a:gd name="T17" fmla="*/ 128 h 128"/>
                    <a:gd name="T18" fmla="*/ 32 w 40"/>
                    <a:gd name="T19" fmla="*/ 116 h 128"/>
                    <a:gd name="T20" fmla="*/ 32 w 40"/>
                    <a:gd name="T21" fmla="*/ 56 h 128"/>
                    <a:gd name="T22" fmla="*/ 40 w 40"/>
                    <a:gd name="T23" fmla="*/ 40 h 128"/>
                    <a:gd name="T24" fmla="*/ 32 w 40"/>
                    <a:gd name="T25" fmla="*/ 24 h 128"/>
                    <a:gd name="T26" fmla="*/ 16 w 40"/>
                    <a:gd name="T27" fmla="*/ 12 h 128"/>
                    <a:gd name="T28" fmla="*/ 20 w 40"/>
                    <a:gd name="T29" fmla="*/ 8 h 128"/>
                    <a:gd name="T30" fmla="*/ 24 w 40"/>
                    <a:gd name="T31" fmla="*/ 12 h 128"/>
                    <a:gd name="T32" fmla="*/ 24 w 40"/>
                    <a:gd name="T33" fmla="*/ 20 h 128"/>
                    <a:gd name="T34" fmla="*/ 20 w 40"/>
                    <a:gd name="T35" fmla="*/ 20 h 128"/>
                    <a:gd name="T36" fmla="*/ 16 w 40"/>
                    <a:gd name="T37" fmla="*/ 20 h 128"/>
                    <a:gd name="T38" fmla="*/ 16 w 40"/>
                    <a:gd name="T39" fmla="*/ 12 h 128"/>
                    <a:gd name="T40" fmla="*/ 24 w 40"/>
                    <a:gd name="T41" fmla="*/ 116 h 128"/>
                    <a:gd name="T42" fmla="*/ 20 w 40"/>
                    <a:gd name="T43" fmla="*/ 120 h 128"/>
                    <a:gd name="T44" fmla="*/ 16 w 40"/>
                    <a:gd name="T45" fmla="*/ 116 h 128"/>
                    <a:gd name="T46" fmla="*/ 16 w 40"/>
                    <a:gd name="T47" fmla="*/ 60 h 128"/>
                    <a:gd name="T48" fmla="*/ 20 w 40"/>
                    <a:gd name="T49" fmla="*/ 60 h 128"/>
                    <a:gd name="T50" fmla="*/ 24 w 40"/>
                    <a:gd name="T51" fmla="*/ 60 h 128"/>
                    <a:gd name="T52" fmla="*/ 24 w 40"/>
                    <a:gd name="T53" fmla="*/ 116 h 128"/>
                    <a:gd name="T54" fmla="*/ 31 w 40"/>
                    <a:gd name="T55" fmla="*/ 43 h 128"/>
                    <a:gd name="T56" fmla="*/ 31 w 40"/>
                    <a:gd name="T57" fmla="*/ 44 h 128"/>
                    <a:gd name="T58" fmla="*/ 30 w 40"/>
                    <a:gd name="T59" fmla="*/ 47 h 128"/>
                    <a:gd name="T60" fmla="*/ 30 w 40"/>
                    <a:gd name="T61" fmla="*/ 47 h 128"/>
                    <a:gd name="T62" fmla="*/ 27 w 40"/>
                    <a:gd name="T63" fmla="*/ 50 h 128"/>
                    <a:gd name="T64" fmla="*/ 27 w 40"/>
                    <a:gd name="T65" fmla="*/ 50 h 128"/>
                    <a:gd name="T66" fmla="*/ 24 w 40"/>
                    <a:gd name="T67" fmla="*/ 51 h 128"/>
                    <a:gd name="T68" fmla="*/ 20 w 40"/>
                    <a:gd name="T69" fmla="*/ 52 h 128"/>
                    <a:gd name="T70" fmla="*/ 16 w 40"/>
                    <a:gd name="T71" fmla="*/ 51 h 128"/>
                    <a:gd name="T72" fmla="*/ 13 w 40"/>
                    <a:gd name="T73" fmla="*/ 50 h 128"/>
                    <a:gd name="T74" fmla="*/ 13 w 40"/>
                    <a:gd name="T75" fmla="*/ 50 h 128"/>
                    <a:gd name="T76" fmla="*/ 10 w 40"/>
                    <a:gd name="T77" fmla="*/ 47 h 128"/>
                    <a:gd name="T78" fmla="*/ 10 w 40"/>
                    <a:gd name="T79" fmla="*/ 47 h 128"/>
                    <a:gd name="T80" fmla="*/ 9 w 40"/>
                    <a:gd name="T81" fmla="*/ 44 h 128"/>
                    <a:gd name="T82" fmla="*/ 9 w 40"/>
                    <a:gd name="T83" fmla="*/ 43 h 128"/>
                    <a:gd name="T84" fmla="*/ 8 w 40"/>
                    <a:gd name="T85" fmla="*/ 40 h 128"/>
                    <a:gd name="T86" fmla="*/ 9 w 40"/>
                    <a:gd name="T87" fmla="*/ 37 h 128"/>
                    <a:gd name="T88" fmla="*/ 9 w 40"/>
                    <a:gd name="T89" fmla="*/ 36 h 128"/>
                    <a:gd name="T90" fmla="*/ 10 w 40"/>
                    <a:gd name="T91" fmla="*/ 33 h 128"/>
                    <a:gd name="T92" fmla="*/ 10 w 40"/>
                    <a:gd name="T93" fmla="*/ 33 h 128"/>
                    <a:gd name="T94" fmla="*/ 13 w 40"/>
                    <a:gd name="T95" fmla="*/ 30 h 128"/>
                    <a:gd name="T96" fmla="*/ 13 w 40"/>
                    <a:gd name="T97" fmla="*/ 30 h 128"/>
                    <a:gd name="T98" fmla="*/ 16 w 40"/>
                    <a:gd name="T99" fmla="*/ 29 h 128"/>
                    <a:gd name="T100" fmla="*/ 20 w 40"/>
                    <a:gd name="T101" fmla="*/ 28 h 128"/>
                    <a:gd name="T102" fmla="*/ 24 w 40"/>
                    <a:gd name="T103" fmla="*/ 29 h 128"/>
                    <a:gd name="T104" fmla="*/ 27 w 40"/>
                    <a:gd name="T105" fmla="*/ 30 h 128"/>
                    <a:gd name="T106" fmla="*/ 27 w 40"/>
                    <a:gd name="T107" fmla="*/ 30 h 128"/>
                    <a:gd name="T108" fmla="*/ 30 w 40"/>
                    <a:gd name="T109" fmla="*/ 33 h 128"/>
                    <a:gd name="T110" fmla="*/ 30 w 40"/>
                    <a:gd name="T111" fmla="*/ 33 h 128"/>
                    <a:gd name="T112" fmla="*/ 31 w 40"/>
                    <a:gd name="T113" fmla="*/ 36 h 128"/>
                    <a:gd name="T114" fmla="*/ 31 w 40"/>
                    <a:gd name="T115" fmla="*/ 37 h 128"/>
                    <a:gd name="T116" fmla="*/ 32 w 40"/>
                    <a:gd name="T117" fmla="*/ 40 h 128"/>
                    <a:gd name="T118" fmla="*/ 31 w 40"/>
                    <a:gd name="T119" fmla="*/ 43 h 1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</a:cxnLst>
                  <a:rect l="0" t="0" r="r" b="b"/>
                  <a:pathLst>
                    <a:path w="40" h="128">
                      <a:moveTo>
                        <a:pt x="32" y="24"/>
                      </a:moveTo>
                      <a:cubicBezTo>
                        <a:pt x="32" y="12"/>
                        <a:pt x="32" y="12"/>
                        <a:pt x="32" y="12"/>
                      </a:cubicBezTo>
                      <a:cubicBezTo>
                        <a:pt x="32" y="5"/>
                        <a:pt x="27" y="0"/>
                        <a:pt x="20" y="0"/>
                      </a:cubicBezTo>
                      <a:cubicBezTo>
                        <a:pt x="13" y="0"/>
                        <a:pt x="8" y="5"/>
                        <a:pt x="8" y="12"/>
                      </a:cubicBezTo>
                      <a:cubicBezTo>
                        <a:pt x="8" y="24"/>
                        <a:pt x="8" y="24"/>
                        <a:pt x="8" y="24"/>
                      </a:cubicBezTo>
                      <a:cubicBezTo>
                        <a:pt x="3" y="28"/>
                        <a:pt x="0" y="33"/>
                        <a:pt x="0" y="40"/>
                      </a:cubicBezTo>
                      <a:cubicBezTo>
                        <a:pt x="0" y="47"/>
                        <a:pt x="3" y="52"/>
                        <a:pt x="8" y="56"/>
                      </a:cubicBezTo>
                      <a:cubicBezTo>
                        <a:pt x="8" y="116"/>
                        <a:pt x="8" y="116"/>
                        <a:pt x="8" y="116"/>
                      </a:cubicBezTo>
                      <a:cubicBezTo>
                        <a:pt x="8" y="123"/>
                        <a:pt x="13" y="128"/>
                        <a:pt x="20" y="128"/>
                      </a:cubicBezTo>
                      <a:cubicBezTo>
                        <a:pt x="27" y="128"/>
                        <a:pt x="32" y="123"/>
                        <a:pt x="32" y="116"/>
                      </a:cubicBezTo>
                      <a:cubicBezTo>
                        <a:pt x="32" y="56"/>
                        <a:pt x="32" y="56"/>
                        <a:pt x="32" y="56"/>
                      </a:cubicBezTo>
                      <a:cubicBezTo>
                        <a:pt x="37" y="52"/>
                        <a:pt x="40" y="47"/>
                        <a:pt x="40" y="40"/>
                      </a:cubicBezTo>
                      <a:cubicBezTo>
                        <a:pt x="40" y="33"/>
                        <a:pt x="37" y="28"/>
                        <a:pt x="32" y="24"/>
                      </a:cubicBezTo>
                      <a:close/>
                      <a:moveTo>
                        <a:pt x="16" y="12"/>
                      </a:moveTo>
                      <a:cubicBezTo>
                        <a:pt x="16" y="10"/>
                        <a:pt x="18" y="8"/>
                        <a:pt x="20" y="8"/>
                      </a:cubicBezTo>
                      <a:cubicBezTo>
                        <a:pt x="22" y="8"/>
                        <a:pt x="24" y="10"/>
                        <a:pt x="24" y="12"/>
                      </a:cubicBezTo>
                      <a:cubicBezTo>
                        <a:pt x="24" y="20"/>
                        <a:pt x="24" y="20"/>
                        <a:pt x="24" y="20"/>
                      </a:cubicBezTo>
                      <a:cubicBezTo>
                        <a:pt x="23" y="20"/>
                        <a:pt x="21" y="20"/>
                        <a:pt x="20" y="20"/>
                      </a:cubicBezTo>
                      <a:cubicBezTo>
                        <a:pt x="19" y="20"/>
                        <a:pt x="17" y="20"/>
                        <a:pt x="16" y="20"/>
                      </a:cubicBezTo>
                      <a:lnTo>
                        <a:pt x="16" y="12"/>
                      </a:lnTo>
                      <a:close/>
                      <a:moveTo>
                        <a:pt x="24" y="116"/>
                      </a:moveTo>
                      <a:cubicBezTo>
                        <a:pt x="24" y="118"/>
                        <a:pt x="22" y="120"/>
                        <a:pt x="20" y="120"/>
                      </a:cubicBezTo>
                      <a:cubicBezTo>
                        <a:pt x="18" y="120"/>
                        <a:pt x="16" y="118"/>
                        <a:pt x="16" y="116"/>
                      </a:cubicBezTo>
                      <a:cubicBezTo>
                        <a:pt x="16" y="60"/>
                        <a:pt x="16" y="60"/>
                        <a:pt x="16" y="60"/>
                      </a:cubicBezTo>
                      <a:cubicBezTo>
                        <a:pt x="17" y="60"/>
                        <a:pt x="19" y="60"/>
                        <a:pt x="20" y="60"/>
                      </a:cubicBezTo>
                      <a:cubicBezTo>
                        <a:pt x="21" y="60"/>
                        <a:pt x="23" y="60"/>
                        <a:pt x="24" y="60"/>
                      </a:cubicBezTo>
                      <a:lnTo>
                        <a:pt x="24" y="116"/>
                      </a:lnTo>
                      <a:close/>
                      <a:moveTo>
                        <a:pt x="31" y="43"/>
                      </a:moveTo>
                      <a:cubicBezTo>
                        <a:pt x="31" y="44"/>
                        <a:pt x="31" y="44"/>
                        <a:pt x="31" y="44"/>
                      </a:cubicBezTo>
                      <a:cubicBezTo>
                        <a:pt x="31" y="45"/>
                        <a:pt x="30" y="46"/>
                        <a:pt x="30" y="47"/>
                      </a:cubicBezTo>
                      <a:cubicBezTo>
                        <a:pt x="30" y="47"/>
                        <a:pt x="30" y="47"/>
                        <a:pt x="30" y="47"/>
                      </a:cubicBezTo>
                      <a:cubicBezTo>
                        <a:pt x="29" y="48"/>
                        <a:pt x="28" y="49"/>
                        <a:pt x="27" y="50"/>
                      </a:cubicBezTo>
                      <a:cubicBezTo>
                        <a:pt x="27" y="50"/>
                        <a:pt x="27" y="50"/>
                        <a:pt x="27" y="50"/>
                      </a:cubicBezTo>
                      <a:cubicBezTo>
                        <a:pt x="26" y="50"/>
                        <a:pt x="25" y="51"/>
                        <a:pt x="24" y="51"/>
                      </a:cubicBezTo>
                      <a:cubicBezTo>
                        <a:pt x="23" y="52"/>
                        <a:pt x="21" y="52"/>
                        <a:pt x="20" y="52"/>
                      </a:cubicBezTo>
                      <a:cubicBezTo>
                        <a:pt x="19" y="52"/>
                        <a:pt x="17" y="52"/>
                        <a:pt x="16" y="51"/>
                      </a:cubicBezTo>
                      <a:cubicBezTo>
                        <a:pt x="15" y="51"/>
                        <a:pt x="14" y="50"/>
                        <a:pt x="13" y="50"/>
                      </a:cubicBezTo>
                      <a:cubicBezTo>
                        <a:pt x="13" y="50"/>
                        <a:pt x="13" y="50"/>
                        <a:pt x="13" y="50"/>
                      </a:cubicBezTo>
                      <a:cubicBezTo>
                        <a:pt x="12" y="49"/>
                        <a:pt x="11" y="48"/>
                        <a:pt x="10" y="47"/>
                      </a:cubicBezTo>
                      <a:cubicBezTo>
                        <a:pt x="10" y="47"/>
                        <a:pt x="10" y="47"/>
                        <a:pt x="10" y="47"/>
                      </a:cubicBezTo>
                      <a:cubicBezTo>
                        <a:pt x="10" y="46"/>
                        <a:pt x="9" y="45"/>
                        <a:pt x="9" y="44"/>
                      </a:cubicBezTo>
                      <a:cubicBezTo>
                        <a:pt x="9" y="44"/>
                        <a:pt x="9" y="44"/>
                        <a:pt x="9" y="43"/>
                      </a:cubicBezTo>
                      <a:cubicBezTo>
                        <a:pt x="8" y="42"/>
                        <a:pt x="8" y="41"/>
                        <a:pt x="8" y="40"/>
                      </a:cubicBezTo>
                      <a:cubicBezTo>
                        <a:pt x="8" y="39"/>
                        <a:pt x="8" y="38"/>
                        <a:pt x="9" y="37"/>
                      </a:cubicBezTo>
                      <a:cubicBezTo>
                        <a:pt x="9" y="36"/>
                        <a:pt x="9" y="36"/>
                        <a:pt x="9" y="36"/>
                      </a:cubicBezTo>
                      <a:cubicBezTo>
                        <a:pt x="9" y="35"/>
                        <a:pt x="10" y="34"/>
                        <a:pt x="10" y="33"/>
                      </a:cubicBezTo>
                      <a:cubicBezTo>
                        <a:pt x="10" y="33"/>
                        <a:pt x="10" y="33"/>
                        <a:pt x="10" y="33"/>
                      </a:cubicBezTo>
                      <a:cubicBezTo>
                        <a:pt x="11" y="32"/>
                        <a:pt x="12" y="31"/>
                        <a:pt x="13" y="30"/>
                      </a:cubicBezTo>
                      <a:cubicBezTo>
                        <a:pt x="13" y="30"/>
                        <a:pt x="13" y="30"/>
                        <a:pt x="13" y="30"/>
                      </a:cubicBezTo>
                      <a:cubicBezTo>
                        <a:pt x="14" y="30"/>
                        <a:pt x="15" y="29"/>
                        <a:pt x="16" y="29"/>
                      </a:cubicBezTo>
                      <a:cubicBezTo>
                        <a:pt x="17" y="28"/>
                        <a:pt x="19" y="28"/>
                        <a:pt x="20" y="28"/>
                      </a:cubicBezTo>
                      <a:cubicBezTo>
                        <a:pt x="21" y="28"/>
                        <a:pt x="23" y="28"/>
                        <a:pt x="24" y="29"/>
                      </a:cubicBezTo>
                      <a:cubicBezTo>
                        <a:pt x="25" y="29"/>
                        <a:pt x="26" y="30"/>
                        <a:pt x="27" y="30"/>
                      </a:cubicBezTo>
                      <a:cubicBezTo>
                        <a:pt x="27" y="30"/>
                        <a:pt x="27" y="30"/>
                        <a:pt x="27" y="30"/>
                      </a:cubicBezTo>
                      <a:cubicBezTo>
                        <a:pt x="28" y="31"/>
                        <a:pt x="29" y="32"/>
                        <a:pt x="30" y="33"/>
                      </a:cubicBezTo>
                      <a:cubicBezTo>
                        <a:pt x="30" y="33"/>
                        <a:pt x="30" y="33"/>
                        <a:pt x="30" y="33"/>
                      </a:cubicBezTo>
                      <a:cubicBezTo>
                        <a:pt x="30" y="34"/>
                        <a:pt x="31" y="35"/>
                        <a:pt x="31" y="36"/>
                      </a:cubicBezTo>
                      <a:cubicBezTo>
                        <a:pt x="31" y="36"/>
                        <a:pt x="31" y="36"/>
                        <a:pt x="31" y="37"/>
                      </a:cubicBezTo>
                      <a:cubicBezTo>
                        <a:pt x="32" y="38"/>
                        <a:pt x="32" y="39"/>
                        <a:pt x="32" y="40"/>
                      </a:cubicBezTo>
                      <a:cubicBezTo>
                        <a:pt x="32" y="41"/>
                        <a:pt x="32" y="42"/>
                        <a:pt x="31" y="4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9" name="iṣḻiḓe">
                  <a:extLst>
                    <a:ext uri="{FF2B5EF4-FFF2-40B4-BE49-F238E27FC236}">
                      <a16:creationId xmlns="" xmlns:a16="http://schemas.microsoft.com/office/drawing/2014/main" id="{99C387E2-38D8-4767-91A8-FBCE2EFF1037}"/>
                    </a:ext>
                  </a:extLst>
                </p:cNvPr>
                <p:cNvSpPr/>
                <p:nvPr/>
              </p:nvSpPr>
              <p:spPr bwMode="auto">
                <a:xfrm>
                  <a:off x="1911856" y="4342379"/>
                  <a:ext cx="125420" cy="400024"/>
                </a:xfrm>
                <a:custGeom>
                  <a:avLst/>
                  <a:gdLst>
                    <a:gd name="T0" fmla="*/ 32 w 40"/>
                    <a:gd name="T1" fmla="*/ 24 h 128"/>
                    <a:gd name="T2" fmla="*/ 32 w 40"/>
                    <a:gd name="T3" fmla="*/ 12 h 128"/>
                    <a:gd name="T4" fmla="*/ 20 w 40"/>
                    <a:gd name="T5" fmla="*/ 0 h 128"/>
                    <a:gd name="T6" fmla="*/ 8 w 40"/>
                    <a:gd name="T7" fmla="*/ 12 h 128"/>
                    <a:gd name="T8" fmla="*/ 8 w 40"/>
                    <a:gd name="T9" fmla="*/ 24 h 128"/>
                    <a:gd name="T10" fmla="*/ 0 w 40"/>
                    <a:gd name="T11" fmla="*/ 40 h 128"/>
                    <a:gd name="T12" fmla="*/ 8 w 40"/>
                    <a:gd name="T13" fmla="*/ 56 h 128"/>
                    <a:gd name="T14" fmla="*/ 8 w 40"/>
                    <a:gd name="T15" fmla="*/ 116 h 128"/>
                    <a:gd name="T16" fmla="*/ 20 w 40"/>
                    <a:gd name="T17" fmla="*/ 128 h 128"/>
                    <a:gd name="T18" fmla="*/ 32 w 40"/>
                    <a:gd name="T19" fmla="*/ 116 h 128"/>
                    <a:gd name="T20" fmla="*/ 32 w 40"/>
                    <a:gd name="T21" fmla="*/ 56 h 128"/>
                    <a:gd name="T22" fmla="*/ 40 w 40"/>
                    <a:gd name="T23" fmla="*/ 40 h 128"/>
                    <a:gd name="T24" fmla="*/ 32 w 40"/>
                    <a:gd name="T25" fmla="*/ 24 h 128"/>
                    <a:gd name="T26" fmla="*/ 16 w 40"/>
                    <a:gd name="T27" fmla="*/ 12 h 128"/>
                    <a:gd name="T28" fmla="*/ 20 w 40"/>
                    <a:gd name="T29" fmla="*/ 8 h 128"/>
                    <a:gd name="T30" fmla="*/ 24 w 40"/>
                    <a:gd name="T31" fmla="*/ 12 h 128"/>
                    <a:gd name="T32" fmla="*/ 24 w 40"/>
                    <a:gd name="T33" fmla="*/ 20 h 128"/>
                    <a:gd name="T34" fmla="*/ 20 w 40"/>
                    <a:gd name="T35" fmla="*/ 20 h 128"/>
                    <a:gd name="T36" fmla="*/ 16 w 40"/>
                    <a:gd name="T37" fmla="*/ 20 h 128"/>
                    <a:gd name="T38" fmla="*/ 16 w 40"/>
                    <a:gd name="T39" fmla="*/ 12 h 128"/>
                    <a:gd name="T40" fmla="*/ 24 w 40"/>
                    <a:gd name="T41" fmla="*/ 116 h 128"/>
                    <a:gd name="T42" fmla="*/ 20 w 40"/>
                    <a:gd name="T43" fmla="*/ 120 h 128"/>
                    <a:gd name="T44" fmla="*/ 16 w 40"/>
                    <a:gd name="T45" fmla="*/ 116 h 128"/>
                    <a:gd name="T46" fmla="*/ 16 w 40"/>
                    <a:gd name="T47" fmla="*/ 60 h 128"/>
                    <a:gd name="T48" fmla="*/ 20 w 40"/>
                    <a:gd name="T49" fmla="*/ 60 h 128"/>
                    <a:gd name="T50" fmla="*/ 24 w 40"/>
                    <a:gd name="T51" fmla="*/ 60 h 128"/>
                    <a:gd name="T52" fmla="*/ 24 w 40"/>
                    <a:gd name="T53" fmla="*/ 116 h 128"/>
                    <a:gd name="T54" fmla="*/ 31 w 40"/>
                    <a:gd name="T55" fmla="*/ 43 h 128"/>
                    <a:gd name="T56" fmla="*/ 31 w 40"/>
                    <a:gd name="T57" fmla="*/ 44 h 128"/>
                    <a:gd name="T58" fmla="*/ 30 w 40"/>
                    <a:gd name="T59" fmla="*/ 47 h 128"/>
                    <a:gd name="T60" fmla="*/ 30 w 40"/>
                    <a:gd name="T61" fmla="*/ 47 h 128"/>
                    <a:gd name="T62" fmla="*/ 27 w 40"/>
                    <a:gd name="T63" fmla="*/ 50 h 128"/>
                    <a:gd name="T64" fmla="*/ 27 w 40"/>
                    <a:gd name="T65" fmla="*/ 50 h 128"/>
                    <a:gd name="T66" fmla="*/ 24 w 40"/>
                    <a:gd name="T67" fmla="*/ 51 h 128"/>
                    <a:gd name="T68" fmla="*/ 20 w 40"/>
                    <a:gd name="T69" fmla="*/ 52 h 128"/>
                    <a:gd name="T70" fmla="*/ 16 w 40"/>
                    <a:gd name="T71" fmla="*/ 51 h 128"/>
                    <a:gd name="T72" fmla="*/ 13 w 40"/>
                    <a:gd name="T73" fmla="*/ 50 h 128"/>
                    <a:gd name="T74" fmla="*/ 13 w 40"/>
                    <a:gd name="T75" fmla="*/ 50 h 128"/>
                    <a:gd name="T76" fmla="*/ 10 w 40"/>
                    <a:gd name="T77" fmla="*/ 47 h 128"/>
                    <a:gd name="T78" fmla="*/ 10 w 40"/>
                    <a:gd name="T79" fmla="*/ 47 h 128"/>
                    <a:gd name="T80" fmla="*/ 9 w 40"/>
                    <a:gd name="T81" fmla="*/ 44 h 128"/>
                    <a:gd name="T82" fmla="*/ 9 w 40"/>
                    <a:gd name="T83" fmla="*/ 43 h 128"/>
                    <a:gd name="T84" fmla="*/ 8 w 40"/>
                    <a:gd name="T85" fmla="*/ 40 h 128"/>
                    <a:gd name="T86" fmla="*/ 9 w 40"/>
                    <a:gd name="T87" fmla="*/ 37 h 128"/>
                    <a:gd name="T88" fmla="*/ 9 w 40"/>
                    <a:gd name="T89" fmla="*/ 36 h 128"/>
                    <a:gd name="T90" fmla="*/ 10 w 40"/>
                    <a:gd name="T91" fmla="*/ 33 h 128"/>
                    <a:gd name="T92" fmla="*/ 10 w 40"/>
                    <a:gd name="T93" fmla="*/ 33 h 128"/>
                    <a:gd name="T94" fmla="*/ 13 w 40"/>
                    <a:gd name="T95" fmla="*/ 30 h 128"/>
                    <a:gd name="T96" fmla="*/ 13 w 40"/>
                    <a:gd name="T97" fmla="*/ 30 h 128"/>
                    <a:gd name="T98" fmla="*/ 16 w 40"/>
                    <a:gd name="T99" fmla="*/ 29 h 128"/>
                    <a:gd name="T100" fmla="*/ 20 w 40"/>
                    <a:gd name="T101" fmla="*/ 28 h 128"/>
                    <a:gd name="T102" fmla="*/ 24 w 40"/>
                    <a:gd name="T103" fmla="*/ 29 h 128"/>
                    <a:gd name="T104" fmla="*/ 27 w 40"/>
                    <a:gd name="T105" fmla="*/ 30 h 128"/>
                    <a:gd name="T106" fmla="*/ 27 w 40"/>
                    <a:gd name="T107" fmla="*/ 30 h 128"/>
                    <a:gd name="T108" fmla="*/ 30 w 40"/>
                    <a:gd name="T109" fmla="*/ 33 h 128"/>
                    <a:gd name="T110" fmla="*/ 30 w 40"/>
                    <a:gd name="T111" fmla="*/ 33 h 128"/>
                    <a:gd name="T112" fmla="*/ 31 w 40"/>
                    <a:gd name="T113" fmla="*/ 36 h 128"/>
                    <a:gd name="T114" fmla="*/ 31 w 40"/>
                    <a:gd name="T115" fmla="*/ 37 h 128"/>
                    <a:gd name="T116" fmla="*/ 32 w 40"/>
                    <a:gd name="T117" fmla="*/ 40 h 128"/>
                    <a:gd name="T118" fmla="*/ 31 w 40"/>
                    <a:gd name="T119" fmla="*/ 43 h 1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</a:cxnLst>
                  <a:rect l="0" t="0" r="r" b="b"/>
                  <a:pathLst>
                    <a:path w="40" h="128">
                      <a:moveTo>
                        <a:pt x="32" y="24"/>
                      </a:moveTo>
                      <a:cubicBezTo>
                        <a:pt x="32" y="12"/>
                        <a:pt x="32" y="12"/>
                        <a:pt x="32" y="12"/>
                      </a:cubicBezTo>
                      <a:cubicBezTo>
                        <a:pt x="32" y="5"/>
                        <a:pt x="27" y="0"/>
                        <a:pt x="20" y="0"/>
                      </a:cubicBezTo>
                      <a:cubicBezTo>
                        <a:pt x="13" y="0"/>
                        <a:pt x="8" y="5"/>
                        <a:pt x="8" y="12"/>
                      </a:cubicBezTo>
                      <a:cubicBezTo>
                        <a:pt x="8" y="24"/>
                        <a:pt x="8" y="24"/>
                        <a:pt x="8" y="24"/>
                      </a:cubicBezTo>
                      <a:cubicBezTo>
                        <a:pt x="3" y="28"/>
                        <a:pt x="0" y="33"/>
                        <a:pt x="0" y="40"/>
                      </a:cubicBezTo>
                      <a:cubicBezTo>
                        <a:pt x="0" y="47"/>
                        <a:pt x="3" y="52"/>
                        <a:pt x="8" y="56"/>
                      </a:cubicBezTo>
                      <a:cubicBezTo>
                        <a:pt x="8" y="116"/>
                        <a:pt x="8" y="116"/>
                        <a:pt x="8" y="116"/>
                      </a:cubicBezTo>
                      <a:cubicBezTo>
                        <a:pt x="8" y="123"/>
                        <a:pt x="13" y="128"/>
                        <a:pt x="20" y="128"/>
                      </a:cubicBezTo>
                      <a:cubicBezTo>
                        <a:pt x="27" y="128"/>
                        <a:pt x="32" y="123"/>
                        <a:pt x="32" y="116"/>
                      </a:cubicBezTo>
                      <a:cubicBezTo>
                        <a:pt x="32" y="56"/>
                        <a:pt x="32" y="56"/>
                        <a:pt x="32" y="56"/>
                      </a:cubicBezTo>
                      <a:cubicBezTo>
                        <a:pt x="37" y="52"/>
                        <a:pt x="40" y="47"/>
                        <a:pt x="40" y="40"/>
                      </a:cubicBezTo>
                      <a:cubicBezTo>
                        <a:pt x="40" y="33"/>
                        <a:pt x="37" y="28"/>
                        <a:pt x="32" y="24"/>
                      </a:cubicBezTo>
                      <a:close/>
                      <a:moveTo>
                        <a:pt x="16" y="12"/>
                      </a:moveTo>
                      <a:cubicBezTo>
                        <a:pt x="16" y="10"/>
                        <a:pt x="18" y="8"/>
                        <a:pt x="20" y="8"/>
                      </a:cubicBezTo>
                      <a:cubicBezTo>
                        <a:pt x="22" y="8"/>
                        <a:pt x="24" y="10"/>
                        <a:pt x="24" y="12"/>
                      </a:cubicBezTo>
                      <a:cubicBezTo>
                        <a:pt x="24" y="20"/>
                        <a:pt x="24" y="20"/>
                        <a:pt x="24" y="20"/>
                      </a:cubicBezTo>
                      <a:cubicBezTo>
                        <a:pt x="23" y="20"/>
                        <a:pt x="21" y="20"/>
                        <a:pt x="20" y="20"/>
                      </a:cubicBezTo>
                      <a:cubicBezTo>
                        <a:pt x="19" y="20"/>
                        <a:pt x="17" y="20"/>
                        <a:pt x="16" y="20"/>
                      </a:cubicBezTo>
                      <a:lnTo>
                        <a:pt x="16" y="12"/>
                      </a:lnTo>
                      <a:close/>
                      <a:moveTo>
                        <a:pt x="24" y="116"/>
                      </a:moveTo>
                      <a:cubicBezTo>
                        <a:pt x="24" y="118"/>
                        <a:pt x="22" y="120"/>
                        <a:pt x="20" y="120"/>
                      </a:cubicBezTo>
                      <a:cubicBezTo>
                        <a:pt x="18" y="120"/>
                        <a:pt x="16" y="118"/>
                        <a:pt x="16" y="116"/>
                      </a:cubicBezTo>
                      <a:cubicBezTo>
                        <a:pt x="16" y="60"/>
                        <a:pt x="16" y="60"/>
                        <a:pt x="16" y="60"/>
                      </a:cubicBezTo>
                      <a:cubicBezTo>
                        <a:pt x="17" y="60"/>
                        <a:pt x="19" y="60"/>
                        <a:pt x="20" y="60"/>
                      </a:cubicBezTo>
                      <a:cubicBezTo>
                        <a:pt x="21" y="60"/>
                        <a:pt x="23" y="60"/>
                        <a:pt x="24" y="60"/>
                      </a:cubicBezTo>
                      <a:lnTo>
                        <a:pt x="24" y="116"/>
                      </a:lnTo>
                      <a:close/>
                      <a:moveTo>
                        <a:pt x="31" y="43"/>
                      </a:moveTo>
                      <a:cubicBezTo>
                        <a:pt x="31" y="44"/>
                        <a:pt x="31" y="44"/>
                        <a:pt x="31" y="44"/>
                      </a:cubicBezTo>
                      <a:cubicBezTo>
                        <a:pt x="31" y="45"/>
                        <a:pt x="30" y="46"/>
                        <a:pt x="30" y="47"/>
                      </a:cubicBezTo>
                      <a:cubicBezTo>
                        <a:pt x="30" y="47"/>
                        <a:pt x="30" y="47"/>
                        <a:pt x="30" y="47"/>
                      </a:cubicBezTo>
                      <a:cubicBezTo>
                        <a:pt x="29" y="48"/>
                        <a:pt x="28" y="49"/>
                        <a:pt x="27" y="50"/>
                      </a:cubicBezTo>
                      <a:cubicBezTo>
                        <a:pt x="27" y="50"/>
                        <a:pt x="27" y="50"/>
                        <a:pt x="27" y="50"/>
                      </a:cubicBezTo>
                      <a:cubicBezTo>
                        <a:pt x="26" y="50"/>
                        <a:pt x="25" y="51"/>
                        <a:pt x="24" y="51"/>
                      </a:cubicBezTo>
                      <a:cubicBezTo>
                        <a:pt x="23" y="52"/>
                        <a:pt x="21" y="52"/>
                        <a:pt x="20" y="52"/>
                      </a:cubicBezTo>
                      <a:cubicBezTo>
                        <a:pt x="19" y="52"/>
                        <a:pt x="17" y="52"/>
                        <a:pt x="16" y="51"/>
                      </a:cubicBezTo>
                      <a:cubicBezTo>
                        <a:pt x="15" y="51"/>
                        <a:pt x="14" y="50"/>
                        <a:pt x="13" y="50"/>
                      </a:cubicBezTo>
                      <a:cubicBezTo>
                        <a:pt x="13" y="50"/>
                        <a:pt x="13" y="50"/>
                        <a:pt x="13" y="50"/>
                      </a:cubicBezTo>
                      <a:cubicBezTo>
                        <a:pt x="12" y="49"/>
                        <a:pt x="11" y="48"/>
                        <a:pt x="10" y="47"/>
                      </a:cubicBezTo>
                      <a:cubicBezTo>
                        <a:pt x="10" y="47"/>
                        <a:pt x="10" y="47"/>
                        <a:pt x="10" y="47"/>
                      </a:cubicBezTo>
                      <a:cubicBezTo>
                        <a:pt x="10" y="46"/>
                        <a:pt x="9" y="45"/>
                        <a:pt x="9" y="44"/>
                      </a:cubicBezTo>
                      <a:cubicBezTo>
                        <a:pt x="9" y="44"/>
                        <a:pt x="9" y="44"/>
                        <a:pt x="9" y="43"/>
                      </a:cubicBezTo>
                      <a:cubicBezTo>
                        <a:pt x="8" y="42"/>
                        <a:pt x="8" y="41"/>
                        <a:pt x="8" y="40"/>
                      </a:cubicBezTo>
                      <a:cubicBezTo>
                        <a:pt x="8" y="39"/>
                        <a:pt x="8" y="38"/>
                        <a:pt x="9" y="37"/>
                      </a:cubicBezTo>
                      <a:cubicBezTo>
                        <a:pt x="9" y="36"/>
                        <a:pt x="9" y="36"/>
                        <a:pt x="9" y="36"/>
                      </a:cubicBezTo>
                      <a:cubicBezTo>
                        <a:pt x="9" y="35"/>
                        <a:pt x="10" y="34"/>
                        <a:pt x="10" y="33"/>
                      </a:cubicBezTo>
                      <a:cubicBezTo>
                        <a:pt x="10" y="33"/>
                        <a:pt x="10" y="33"/>
                        <a:pt x="10" y="33"/>
                      </a:cubicBezTo>
                      <a:cubicBezTo>
                        <a:pt x="11" y="32"/>
                        <a:pt x="12" y="31"/>
                        <a:pt x="13" y="30"/>
                      </a:cubicBezTo>
                      <a:cubicBezTo>
                        <a:pt x="13" y="30"/>
                        <a:pt x="13" y="30"/>
                        <a:pt x="13" y="30"/>
                      </a:cubicBezTo>
                      <a:cubicBezTo>
                        <a:pt x="14" y="30"/>
                        <a:pt x="15" y="29"/>
                        <a:pt x="16" y="29"/>
                      </a:cubicBezTo>
                      <a:cubicBezTo>
                        <a:pt x="17" y="28"/>
                        <a:pt x="19" y="28"/>
                        <a:pt x="20" y="28"/>
                      </a:cubicBezTo>
                      <a:cubicBezTo>
                        <a:pt x="21" y="28"/>
                        <a:pt x="23" y="28"/>
                        <a:pt x="24" y="29"/>
                      </a:cubicBezTo>
                      <a:cubicBezTo>
                        <a:pt x="25" y="29"/>
                        <a:pt x="26" y="30"/>
                        <a:pt x="27" y="30"/>
                      </a:cubicBezTo>
                      <a:cubicBezTo>
                        <a:pt x="27" y="30"/>
                        <a:pt x="27" y="30"/>
                        <a:pt x="27" y="30"/>
                      </a:cubicBezTo>
                      <a:cubicBezTo>
                        <a:pt x="28" y="31"/>
                        <a:pt x="29" y="32"/>
                        <a:pt x="30" y="33"/>
                      </a:cubicBezTo>
                      <a:cubicBezTo>
                        <a:pt x="30" y="33"/>
                        <a:pt x="30" y="33"/>
                        <a:pt x="30" y="33"/>
                      </a:cubicBezTo>
                      <a:cubicBezTo>
                        <a:pt x="30" y="34"/>
                        <a:pt x="31" y="35"/>
                        <a:pt x="31" y="36"/>
                      </a:cubicBezTo>
                      <a:cubicBezTo>
                        <a:pt x="31" y="36"/>
                        <a:pt x="31" y="36"/>
                        <a:pt x="31" y="37"/>
                      </a:cubicBezTo>
                      <a:cubicBezTo>
                        <a:pt x="32" y="38"/>
                        <a:pt x="32" y="39"/>
                        <a:pt x="32" y="40"/>
                      </a:cubicBezTo>
                      <a:cubicBezTo>
                        <a:pt x="32" y="41"/>
                        <a:pt x="32" y="42"/>
                        <a:pt x="31" y="4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0" name="îşḷîḋê">
                  <a:extLst>
                    <a:ext uri="{FF2B5EF4-FFF2-40B4-BE49-F238E27FC236}">
                      <a16:creationId xmlns="" xmlns:a16="http://schemas.microsoft.com/office/drawing/2014/main" id="{B3BCF63F-9638-4B57-986D-1A0DAC65E5CF}"/>
                    </a:ext>
                  </a:extLst>
                </p:cNvPr>
                <p:cNvSpPr/>
                <p:nvPr/>
              </p:nvSpPr>
              <p:spPr bwMode="auto">
                <a:xfrm>
                  <a:off x="1774554" y="4342379"/>
                  <a:ext cx="125420" cy="400024"/>
                </a:xfrm>
                <a:custGeom>
                  <a:avLst/>
                  <a:gdLst>
                    <a:gd name="T0" fmla="*/ 32 w 40"/>
                    <a:gd name="T1" fmla="*/ 72 h 128"/>
                    <a:gd name="T2" fmla="*/ 32 w 40"/>
                    <a:gd name="T3" fmla="*/ 12 h 128"/>
                    <a:gd name="T4" fmla="*/ 20 w 40"/>
                    <a:gd name="T5" fmla="*/ 0 h 128"/>
                    <a:gd name="T6" fmla="*/ 8 w 40"/>
                    <a:gd name="T7" fmla="*/ 12 h 128"/>
                    <a:gd name="T8" fmla="*/ 8 w 40"/>
                    <a:gd name="T9" fmla="*/ 72 h 128"/>
                    <a:gd name="T10" fmla="*/ 0 w 40"/>
                    <a:gd name="T11" fmla="*/ 88 h 128"/>
                    <a:gd name="T12" fmla="*/ 8 w 40"/>
                    <a:gd name="T13" fmla="*/ 104 h 128"/>
                    <a:gd name="T14" fmla="*/ 8 w 40"/>
                    <a:gd name="T15" fmla="*/ 116 h 128"/>
                    <a:gd name="T16" fmla="*/ 20 w 40"/>
                    <a:gd name="T17" fmla="*/ 128 h 128"/>
                    <a:gd name="T18" fmla="*/ 32 w 40"/>
                    <a:gd name="T19" fmla="*/ 116 h 128"/>
                    <a:gd name="T20" fmla="*/ 32 w 40"/>
                    <a:gd name="T21" fmla="*/ 104 h 128"/>
                    <a:gd name="T22" fmla="*/ 40 w 40"/>
                    <a:gd name="T23" fmla="*/ 88 h 128"/>
                    <a:gd name="T24" fmla="*/ 32 w 40"/>
                    <a:gd name="T25" fmla="*/ 72 h 128"/>
                    <a:gd name="T26" fmla="*/ 16 w 40"/>
                    <a:gd name="T27" fmla="*/ 12 h 128"/>
                    <a:gd name="T28" fmla="*/ 20 w 40"/>
                    <a:gd name="T29" fmla="*/ 8 h 128"/>
                    <a:gd name="T30" fmla="*/ 24 w 40"/>
                    <a:gd name="T31" fmla="*/ 12 h 128"/>
                    <a:gd name="T32" fmla="*/ 24 w 40"/>
                    <a:gd name="T33" fmla="*/ 68 h 128"/>
                    <a:gd name="T34" fmla="*/ 20 w 40"/>
                    <a:gd name="T35" fmla="*/ 68 h 128"/>
                    <a:gd name="T36" fmla="*/ 16 w 40"/>
                    <a:gd name="T37" fmla="*/ 68 h 128"/>
                    <a:gd name="T38" fmla="*/ 16 w 40"/>
                    <a:gd name="T39" fmla="*/ 12 h 128"/>
                    <a:gd name="T40" fmla="*/ 24 w 40"/>
                    <a:gd name="T41" fmla="*/ 116 h 128"/>
                    <a:gd name="T42" fmla="*/ 20 w 40"/>
                    <a:gd name="T43" fmla="*/ 120 h 128"/>
                    <a:gd name="T44" fmla="*/ 16 w 40"/>
                    <a:gd name="T45" fmla="*/ 116 h 128"/>
                    <a:gd name="T46" fmla="*/ 16 w 40"/>
                    <a:gd name="T47" fmla="*/ 108 h 128"/>
                    <a:gd name="T48" fmla="*/ 20 w 40"/>
                    <a:gd name="T49" fmla="*/ 108 h 128"/>
                    <a:gd name="T50" fmla="*/ 24 w 40"/>
                    <a:gd name="T51" fmla="*/ 108 h 128"/>
                    <a:gd name="T52" fmla="*/ 24 w 40"/>
                    <a:gd name="T53" fmla="*/ 116 h 128"/>
                    <a:gd name="T54" fmla="*/ 31 w 40"/>
                    <a:gd name="T55" fmla="*/ 91 h 128"/>
                    <a:gd name="T56" fmla="*/ 31 w 40"/>
                    <a:gd name="T57" fmla="*/ 92 h 128"/>
                    <a:gd name="T58" fmla="*/ 30 w 40"/>
                    <a:gd name="T59" fmla="*/ 95 h 128"/>
                    <a:gd name="T60" fmla="*/ 30 w 40"/>
                    <a:gd name="T61" fmla="*/ 95 h 128"/>
                    <a:gd name="T62" fmla="*/ 27 w 40"/>
                    <a:gd name="T63" fmla="*/ 98 h 128"/>
                    <a:gd name="T64" fmla="*/ 27 w 40"/>
                    <a:gd name="T65" fmla="*/ 98 h 128"/>
                    <a:gd name="T66" fmla="*/ 24 w 40"/>
                    <a:gd name="T67" fmla="*/ 99 h 128"/>
                    <a:gd name="T68" fmla="*/ 20 w 40"/>
                    <a:gd name="T69" fmla="*/ 100 h 128"/>
                    <a:gd name="T70" fmla="*/ 16 w 40"/>
                    <a:gd name="T71" fmla="*/ 99 h 128"/>
                    <a:gd name="T72" fmla="*/ 13 w 40"/>
                    <a:gd name="T73" fmla="*/ 98 h 128"/>
                    <a:gd name="T74" fmla="*/ 13 w 40"/>
                    <a:gd name="T75" fmla="*/ 98 h 128"/>
                    <a:gd name="T76" fmla="*/ 10 w 40"/>
                    <a:gd name="T77" fmla="*/ 95 h 128"/>
                    <a:gd name="T78" fmla="*/ 10 w 40"/>
                    <a:gd name="T79" fmla="*/ 95 h 128"/>
                    <a:gd name="T80" fmla="*/ 9 w 40"/>
                    <a:gd name="T81" fmla="*/ 92 h 128"/>
                    <a:gd name="T82" fmla="*/ 9 w 40"/>
                    <a:gd name="T83" fmla="*/ 91 h 128"/>
                    <a:gd name="T84" fmla="*/ 8 w 40"/>
                    <a:gd name="T85" fmla="*/ 88 h 128"/>
                    <a:gd name="T86" fmla="*/ 9 w 40"/>
                    <a:gd name="T87" fmla="*/ 85 h 128"/>
                    <a:gd name="T88" fmla="*/ 9 w 40"/>
                    <a:gd name="T89" fmla="*/ 84 h 128"/>
                    <a:gd name="T90" fmla="*/ 10 w 40"/>
                    <a:gd name="T91" fmla="*/ 81 h 128"/>
                    <a:gd name="T92" fmla="*/ 10 w 40"/>
                    <a:gd name="T93" fmla="*/ 81 h 128"/>
                    <a:gd name="T94" fmla="*/ 13 w 40"/>
                    <a:gd name="T95" fmla="*/ 78 h 128"/>
                    <a:gd name="T96" fmla="*/ 13 w 40"/>
                    <a:gd name="T97" fmla="*/ 78 h 128"/>
                    <a:gd name="T98" fmla="*/ 16 w 40"/>
                    <a:gd name="T99" fmla="*/ 77 h 128"/>
                    <a:gd name="T100" fmla="*/ 20 w 40"/>
                    <a:gd name="T101" fmla="*/ 76 h 128"/>
                    <a:gd name="T102" fmla="*/ 24 w 40"/>
                    <a:gd name="T103" fmla="*/ 77 h 128"/>
                    <a:gd name="T104" fmla="*/ 27 w 40"/>
                    <a:gd name="T105" fmla="*/ 78 h 128"/>
                    <a:gd name="T106" fmla="*/ 27 w 40"/>
                    <a:gd name="T107" fmla="*/ 78 h 128"/>
                    <a:gd name="T108" fmla="*/ 30 w 40"/>
                    <a:gd name="T109" fmla="*/ 81 h 128"/>
                    <a:gd name="T110" fmla="*/ 30 w 40"/>
                    <a:gd name="T111" fmla="*/ 81 h 128"/>
                    <a:gd name="T112" fmla="*/ 31 w 40"/>
                    <a:gd name="T113" fmla="*/ 84 h 128"/>
                    <a:gd name="T114" fmla="*/ 31 w 40"/>
                    <a:gd name="T115" fmla="*/ 85 h 128"/>
                    <a:gd name="T116" fmla="*/ 32 w 40"/>
                    <a:gd name="T117" fmla="*/ 88 h 128"/>
                    <a:gd name="T118" fmla="*/ 31 w 40"/>
                    <a:gd name="T119" fmla="*/ 91 h 1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</a:cxnLst>
                  <a:rect l="0" t="0" r="r" b="b"/>
                  <a:pathLst>
                    <a:path w="40" h="128">
                      <a:moveTo>
                        <a:pt x="32" y="72"/>
                      </a:moveTo>
                      <a:cubicBezTo>
                        <a:pt x="32" y="12"/>
                        <a:pt x="32" y="12"/>
                        <a:pt x="32" y="12"/>
                      </a:cubicBezTo>
                      <a:cubicBezTo>
                        <a:pt x="32" y="5"/>
                        <a:pt x="27" y="0"/>
                        <a:pt x="20" y="0"/>
                      </a:cubicBezTo>
                      <a:cubicBezTo>
                        <a:pt x="13" y="0"/>
                        <a:pt x="8" y="5"/>
                        <a:pt x="8" y="12"/>
                      </a:cubicBezTo>
                      <a:cubicBezTo>
                        <a:pt x="8" y="72"/>
                        <a:pt x="8" y="72"/>
                        <a:pt x="8" y="72"/>
                      </a:cubicBezTo>
                      <a:cubicBezTo>
                        <a:pt x="3" y="76"/>
                        <a:pt x="0" y="81"/>
                        <a:pt x="0" y="88"/>
                      </a:cubicBezTo>
                      <a:cubicBezTo>
                        <a:pt x="0" y="95"/>
                        <a:pt x="3" y="100"/>
                        <a:pt x="8" y="104"/>
                      </a:cubicBezTo>
                      <a:cubicBezTo>
                        <a:pt x="8" y="116"/>
                        <a:pt x="8" y="116"/>
                        <a:pt x="8" y="116"/>
                      </a:cubicBezTo>
                      <a:cubicBezTo>
                        <a:pt x="8" y="123"/>
                        <a:pt x="13" y="128"/>
                        <a:pt x="20" y="128"/>
                      </a:cubicBezTo>
                      <a:cubicBezTo>
                        <a:pt x="27" y="128"/>
                        <a:pt x="32" y="123"/>
                        <a:pt x="32" y="116"/>
                      </a:cubicBezTo>
                      <a:cubicBezTo>
                        <a:pt x="32" y="104"/>
                        <a:pt x="32" y="104"/>
                        <a:pt x="32" y="104"/>
                      </a:cubicBezTo>
                      <a:cubicBezTo>
                        <a:pt x="37" y="100"/>
                        <a:pt x="40" y="95"/>
                        <a:pt x="40" y="88"/>
                      </a:cubicBezTo>
                      <a:cubicBezTo>
                        <a:pt x="40" y="81"/>
                        <a:pt x="37" y="76"/>
                        <a:pt x="32" y="72"/>
                      </a:cubicBezTo>
                      <a:close/>
                      <a:moveTo>
                        <a:pt x="16" y="12"/>
                      </a:moveTo>
                      <a:cubicBezTo>
                        <a:pt x="16" y="10"/>
                        <a:pt x="18" y="8"/>
                        <a:pt x="20" y="8"/>
                      </a:cubicBezTo>
                      <a:cubicBezTo>
                        <a:pt x="22" y="8"/>
                        <a:pt x="24" y="10"/>
                        <a:pt x="24" y="12"/>
                      </a:cubicBezTo>
                      <a:cubicBezTo>
                        <a:pt x="24" y="68"/>
                        <a:pt x="24" y="68"/>
                        <a:pt x="24" y="68"/>
                      </a:cubicBezTo>
                      <a:cubicBezTo>
                        <a:pt x="23" y="68"/>
                        <a:pt x="21" y="68"/>
                        <a:pt x="20" y="68"/>
                      </a:cubicBezTo>
                      <a:cubicBezTo>
                        <a:pt x="19" y="68"/>
                        <a:pt x="17" y="68"/>
                        <a:pt x="16" y="68"/>
                      </a:cubicBezTo>
                      <a:lnTo>
                        <a:pt x="16" y="12"/>
                      </a:lnTo>
                      <a:close/>
                      <a:moveTo>
                        <a:pt x="24" y="116"/>
                      </a:moveTo>
                      <a:cubicBezTo>
                        <a:pt x="24" y="118"/>
                        <a:pt x="22" y="120"/>
                        <a:pt x="20" y="120"/>
                      </a:cubicBezTo>
                      <a:cubicBezTo>
                        <a:pt x="18" y="120"/>
                        <a:pt x="16" y="118"/>
                        <a:pt x="16" y="116"/>
                      </a:cubicBezTo>
                      <a:cubicBezTo>
                        <a:pt x="16" y="108"/>
                        <a:pt x="16" y="108"/>
                        <a:pt x="16" y="108"/>
                      </a:cubicBezTo>
                      <a:cubicBezTo>
                        <a:pt x="17" y="108"/>
                        <a:pt x="19" y="108"/>
                        <a:pt x="20" y="108"/>
                      </a:cubicBezTo>
                      <a:cubicBezTo>
                        <a:pt x="21" y="108"/>
                        <a:pt x="23" y="108"/>
                        <a:pt x="24" y="108"/>
                      </a:cubicBezTo>
                      <a:lnTo>
                        <a:pt x="24" y="116"/>
                      </a:lnTo>
                      <a:close/>
                      <a:moveTo>
                        <a:pt x="31" y="91"/>
                      </a:moveTo>
                      <a:cubicBezTo>
                        <a:pt x="31" y="92"/>
                        <a:pt x="31" y="92"/>
                        <a:pt x="31" y="92"/>
                      </a:cubicBezTo>
                      <a:cubicBezTo>
                        <a:pt x="31" y="93"/>
                        <a:pt x="30" y="94"/>
                        <a:pt x="30" y="95"/>
                      </a:cubicBezTo>
                      <a:cubicBezTo>
                        <a:pt x="30" y="95"/>
                        <a:pt x="30" y="95"/>
                        <a:pt x="30" y="95"/>
                      </a:cubicBezTo>
                      <a:cubicBezTo>
                        <a:pt x="29" y="96"/>
                        <a:pt x="28" y="97"/>
                        <a:pt x="27" y="98"/>
                      </a:cubicBezTo>
                      <a:cubicBezTo>
                        <a:pt x="27" y="98"/>
                        <a:pt x="27" y="98"/>
                        <a:pt x="27" y="98"/>
                      </a:cubicBezTo>
                      <a:cubicBezTo>
                        <a:pt x="26" y="98"/>
                        <a:pt x="25" y="99"/>
                        <a:pt x="24" y="99"/>
                      </a:cubicBezTo>
                      <a:cubicBezTo>
                        <a:pt x="23" y="100"/>
                        <a:pt x="21" y="100"/>
                        <a:pt x="20" y="100"/>
                      </a:cubicBezTo>
                      <a:cubicBezTo>
                        <a:pt x="19" y="100"/>
                        <a:pt x="17" y="100"/>
                        <a:pt x="16" y="99"/>
                      </a:cubicBezTo>
                      <a:cubicBezTo>
                        <a:pt x="15" y="99"/>
                        <a:pt x="14" y="98"/>
                        <a:pt x="13" y="98"/>
                      </a:cubicBezTo>
                      <a:cubicBezTo>
                        <a:pt x="13" y="98"/>
                        <a:pt x="13" y="98"/>
                        <a:pt x="13" y="98"/>
                      </a:cubicBezTo>
                      <a:cubicBezTo>
                        <a:pt x="12" y="97"/>
                        <a:pt x="11" y="96"/>
                        <a:pt x="10" y="95"/>
                      </a:cubicBezTo>
                      <a:cubicBezTo>
                        <a:pt x="10" y="95"/>
                        <a:pt x="10" y="95"/>
                        <a:pt x="10" y="95"/>
                      </a:cubicBezTo>
                      <a:cubicBezTo>
                        <a:pt x="10" y="94"/>
                        <a:pt x="9" y="93"/>
                        <a:pt x="9" y="92"/>
                      </a:cubicBezTo>
                      <a:cubicBezTo>
                        <a:pt x="9" y="92"/>
                        <a:pt x="9" y="92"/>
                        <a:pt x="9" y="91"/>
                      </a:cubicBezTo>
                      <a:cubicBezTo>
                        <a:pt x="8" y="90"/>
                        <a:pt x="8" y="89"/>
                        <a:pt x="8" y="88"/>
                      </a:cubicBezTo>
                      <a:cubicBezTo>
                        <a:pt x="8" y="87"/>
                        <a:pt x="8" y="86"/>
                        <a:pt x="9" y="85"/>
                      </a:cubicBezTo>
                      <a:cubicBezTo>
                        <a:pt x="9" y="84"/>
                        <a:pt x="9" y="84"/>
                        <a:pt x="9" y="84"/>
                      </a:cubicBezTo>
                      <a:cubicBezTo>
                        <a:pt x="9" y="83"/>
                        <a:pt x="10" y="82"/>
                        <a:pt x="10" y="81"/>
                      </a:cubicBezTo>
                      <a:cubicBezTo>
                        <a:pt x="10" y="81"/>
                        <a:pt x="10" y="81"/>
                        <a:pt x="10" y="81"/>
                      </a:cubicBezTo>
                      <a:cubicBezTo>
                        <a:pt x="11" y="80"/>
                        <a:pt x="12" y="79"/>
                        <a:pt x="13" y="78"/>
                      </a:cubicBezTo>
                      <a:cubicBezTo>
                        <a:pt x="13" y="78"/>
                        <a:pt x="13" y="78"/>
                        <a:pt x="13" y="78"/>
                      </a:cubicBezTo>
                      <a:cubicBezTo>
                        <a:pt x="14" y="78"/>
                        <a:pt x="15" y="77"/>
                        <a:pt x="16" y="77"/>
                      </a:cubicBezTo>
                      <a:cubicBezTo>
                        <a:pt x="17" y="76"/>
                        <a:pt x="19" y="76"/>
                        <a:pt x="20" y="76"/>
                      </a:cubicBezTo>
                      <a:cubicBezTo>
                        <a:pt x="21" y="76"/>
                        <a:pt x="23" y="76"/>
                        <a:pt x="24" y="77"/>
                      </a:cubicBezTo>
                      <a:cubicBezTo>
                        <a:pt x="25" y="77"/>
                        <a:pt x="26" y="78"/>
                        <a:pt x="27" y="78"/>
                      </a:cubicBezTo>
                      <a:cubicBezTo>
                        <a:pt x="27" y="78"/>
                        <a:pt x="27" y="78"/>
                        <a:pt x="27" y="78"/>
                      </a:cubicBezTo>
                      <a:cubicBezTo>
                        <a:pt x="28" y="79"/>
                        <a:pt x="29" y="80"/>
                        <a:pt x="30" y="81"/>
                      </a:cubicBezTo>
                      <a:cubicBezTo>
                        <a:pt x="30" y="81"/>
                        <a:pt x="30" y="81"/>
                        <a:pt x="30" y="81"/>
                      </a:cubicBezTo>
                      <a:cubicBezTo>
                        <a:pt x="30" y="82"/>
                        <a:pt x="31" y="83"/>
                        <a:pt x="31" y="84"/>
                      </a:cubicBezTo>
                      <a:cubicBezTo>
                        <a:pt x="31" y="84"/>
                        <a:pt x="31" y="84"/>
                        <a:pt x="31" y="85"/>
                      </a:cubicBezTo>
                      <a:cubicBezTo>
                        <a:pt x="32" y="86"/>
                        <a:pt x="32" y="87"/>
                        <a:pt x="32" y="88"/>
                      </a:cubicBezTo>
                      <a:cubicBezTo>
                        <a:pt x="32" y="89"/>
                        <a:pt x="32" y="90"/>
                        <a:pt x="31" y="9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36" name="ïṩḻîďè">
                <a:extLst>
                  <a:ext uri="{FF2B5EF4-FFF2-40B4-BE49-F238E27FC236}">
                    <a16:creationId xmlns="" xmlns:a16="http://schemas.microsoft.com/office/drawing/2014/main" id="{AF461564-C066-42ED-85D9-9429F5939F57}"/>
                  </a:ext>
                </a:extLst>
              </p:cNvPr>
              <p:cNvGrpSpPr/>
              <p:nvPr/>
            </p:nvGrpSpPr>
            <p:grpSpPr>
              <a:xfrm>
                <a:off x="7246322" y="2086938"/>
                <a:ext cx="482587" cy="480993"/>
                <a:chOff x="3237347" y="1144829"/>
                <a:chExt cx="400024" cy="398703"/>
              </a:xfrm>
              <a:solidFill>
                <a:schemeClr val="bg1"/>
              </a:solidFill>
            </p:grpSpPr>
            <p:sp>
              <p:nvSpPr>
                <p:cNvPr id="46" name="íṧlídé">
                  <a:extLst>
                    <a:ext uri="{FF2B5EF4-FFF2-40B4-BE49-F238E27FC236}">
                      <a16:creationId xmlns="" xmlns:a16="http://schemas.microsoft.com/office/drawing/2014/main" id="{F4405C8E-ECD8-4BCE-9C21-5C3B65A134F0}"/>
                    </a:ext>
                  </a:extLst>
                </p:cNvPr>
                <p:cNvSpPr/>
                <p:nvPr/>
              </p:nvSpPr>
              <p:spPr bwMode="auto">
                <a:xfrm>
                  <a:off x="3237347" y="1144829"/>
                  <a:ext cx="400024" cy="398703"/>
                </a:xfrm>
                <a:custGeom>
                  <a:avLst/>
                  <a:gdLst>
                    <a:gd name="T0" fmla="*/ 80 w 128"/>
                    <a:gd name="T1" fmla="*/ 0 h 128"/>
                    <a:gd name="T2" fmla="*/ 32 w 128"/>
                    <a:gd name="T3" fmla="*/ 48 h 128"/>
                    <a:gd name="T4" fmla="*/ 38 w 128"/>
                    <a:gd name="T5" fmla="*/ 70 h 128"/>
                    <a:gd name="T6" fmla="*/ 4 w 128"/>
                    <a:gd name="T7" fmla="*/ 104 h 128"/>
                    <a:gd name="T8" fmla="*/ 4 w 128"/>
                    <a:gd name="T9" fmla="*/ 104 h 128"/>
                    <a:gd name="T10" fmla="*/ 0 w 128"/>
                    <a:gd name="T11" fmla="*/ 114 h 128"/>
                    <a:gd name="T12" fmla="*/ 14 w 128"/>
                    <a:gd name="T13" fmla="*/ 128 h 128"/>
                    <a:gd name="T14" fmla="*/ 24 w 128"/>
                    <a:gd name="T15" fmla="*/ 124 h 128"/>
                    <a:gd name="T16" fmla="*/ 24 w 128"/>
                    <a:gd name="T17" fmla="*/ 124 h 128"/>
                    <a:gd name="T18" fmla="*/ 58 w 128"/>
                    <a:gd name="T19" fmla="*/ 90 h 128"/>
                    <a:gd name="T20" fmla="*/ 80 w 128"/>
                    <a:gd name="T21" fmla="*/ 96 h 128"/>
                    <a:gd name="T22" fmla="*/ 128 w 128"/>
                    <a:gd name="T23" fmla="*/ 48 h 128"/>
                    <a:gd name="T24" fmla="*/ 80 w 128"/>
                    <a:gd name="T25" fmla="*/ 0 h 128"/>
                    <a:gd name="T26" fmla="*/ 19 w 128"/>
                    <a:gd name="T27" fmla="*/ 119 h 128"/>
                    <a:gd name="T28" fmla="*/ 14 w 128"/>
                    <a:gd name="T29" fmla="*/ 121 h 128"/>
                    <a:gd name="T30" fmla="*/ 7 w 128"/>
                    <a:gd name="T31" fmla="*/ 114 h 128"/>
                    <a:gd name="T32" fmla="*/ 9 w 128"/>
                    <a:gd name="T33" fmla="*/ 109 h 128"/>
                    <a:gd name="T34" fmla="*/ 9 w 128"/>
                    <a:gd name="T35" fmla="*/ 109 h 128"/>
                    <a:gd name="T36" fmla="*/ 41 w 128"/>
                    <a:gd name="T37" fmla="*/ 77 h 128"/>
                    <a:gd name="T38" fmla="*/ 51 w 128"/>
                    <a:gd name="T39" fmla="*/ 87 h 128"/>
                    <a:gd name="T40" fmla="*/ 19 w 128"/>
                    <a:gd name="T41" fmla="*/ 119 h 128"/>
                    <a:gd name="T42" fmla="*/ 80 w 128"/>
                    <a:gd name="T43" fmla="*/ 88 h 128"/>
                    <a:gd name="T44" fmla="*/ 40 w 128"/>
                    <a:gd name="T45" fmla="*/ 48 h 128"/>
                    <a:gd name="T46" fmla="*/ 80 w 128"/>
                    <a:gd name="T47" fmla="*/ 8 h 128"/>
                    <a:gd name="T48" fmla="*/ 120 w 128"/>
                    <a:gd name="T49" fmla="*/ 48 h 128"/>
                    <a:gd name="T50" fmla="*/ 80 w 128"/>
                    <a:gd name="T51" fmla="*/ 88 h 1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128" h="128">
                      <a:moveTo>
                        <a:pt x="80" y="0"/>
                      </a:moveTo>
                      <a:cubicBezTo>
                        <a:pt x="53" y="0"/>
                        <a:pt x="32" y="21"/>
                        <a:pt x="32" y="48"/>
                      </a:cubicBezTo>
                      <a:cubicBezTo>
                        <a:pt x="32" y="56"/>
                        <a:pt x="34" y="64"/>
                        <a:pt x="38" y="70"/>
                      </a:cubicBezTo>
                      <a:cubicBezTo>
                        <a:pt x="4" y="104"/>
                        <a:pt x="4" y="104"/>
                        <a:pt x="4" y="104"/>
                      </a:cubicBezTo>
                      <a:cubicBezTo>
                        <a:pt x="4" y="104"/>
                        <a:pt x="4" y="104"/>
                        <a:pt x="4" y="104"/>
                      </a:cubicBezTo>
                      <a:cubicBezTo>
                        <a:pt x="2" y="106"/>
                        <a:pt x="0" y="110"/>
                        <a:pt x="0" y="114"/>
                      </a:cubicBezTo>
                      <a:cubicBezTo>
                        <a:pt x="0" y="122"/>
                        <a:pt x="6" y="128"/>
                        <a:pt x="14" y="128"/>
                      </a:cubicBezTo>
                      <a:cubicBezTo>
                        <a:pt x="18" y="128"/>
                        <a:pt x="22" y="126"/>
                        <a:pt x="24" y="124"/>
                      </a:cubicBezTo>
                      <a:cubicBezTo>
                        <a:pt x="24" y="124"/>
                        <a:pt x="24" y="124"/>
                        <a:pt x="24" y="124"/>
                      </a:cubicBezTo>
                      <a:cubicBezTo>
                        <a:pt x="58" y="90"/>
                        <a:pt x="58" y="90"/>
                        <a:pt x="58" y="90"/>
                      </a:cubicBezTo>
                      <a:cubicBezTo>
                        <a:pt x="64" y="94"/>
                        <a:pt x="72" y="96"/>
                        <a:pt x="80" y="96"/>
                      </a:cubicBezTo>
                      <a:cubicBezTo>
                        <a:pt x="107" y="96"/>
                        <a:pt x="128" y="75"/>
                        <a:pt x="128" y="48"/>
                      </a:cubicBezTo>
                      <a:cubicBezTo>
                        <a:pt x="128" y="21"/>
                        <a:pt x="107" y="0"/>
                        <a:pt x="80" y="0"/>
                      </a:cubicBezTo>
                      <a:close/>
                      <a:moveTo>
                        <a:pt x="19" y="119"/>
                      </a:moveTo>
                      <a:cubicBezTo>
                        <a:pt x="18" y="120"/>
                        <a:pt x="16" y="121"/>
                        <a:pt x="14" y="121"/>
                      </a:cubicBezTo>
                      <a:cubicBezTo>
                        <a:pt x="10" y="121"/>
                        <a:pt x="7" y="118"/>
                        <a:pt x="7" y="114"/>
                      </a:cubicBezTo>
                      <a:cubicBezTo>
                        <a:pt x="7" y="112"/>
                        <a:pt x="8" y="110"/>
                        <a:pt x="9" y="109"/>
                      </a:cubicBezTo>
                      <a:cubicBezTo>
                        <a:pt x="9" y="109"/>
                        <a:pt x="9" y="109"/>
                        <a:pt x="9" y="109"/>
                      </a:cubicBezTo>
                      <a:cubicBezTo>
                        <a:pt x="41" y="77"/>
                        <a:pt x="41" y="77"/>
                        <a:pt x="41" y="77"/>
                      </a:cubicBezTo>
                      <a:cubicBezTo>
                        <a:pt x="44" y="80"/>
                        <a:pt x="48" y="84"/>
                        <a:pt x="51" y="87"/>
                      </a:cubicBezTo>
                      <a:lnTo>
                        <a:pt x="19" y="119"/>
                      </a:lnTo>
                      <a:close/>
                      <a:moveTo>
                        <a:pt x="80" y="88"/>
                      </a:moveTo>
                      <a:cubicBezTo>
                        <a:pt x="58" y="88"/>
                        <a:pt x="40" y="70"/>
                        <a:pt x="40" y="48"/>
                      </a:cubicBezTo>
                      <a:cubicBezTo>
                        <a:pt x="40" y="26"/>
                        <a:pt x="58" y="8"/>
                        <a:pt x="80" y="8"/>
                      </a:cubicBezTo>
                      <a:cubicBezTo>
                        <a:pt x="102" y="8"/>
                        <a:pt x="120" y="26"/>
                        <a:pt x="120" y="48"/>
                      </a:cubicBezTo>
                      <a:cubicBezTo>
                        <a:pt x="120" y="70"/>
                        <a:pt x="102" y="88"/>
                        <a:pt x="80" y="8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7" name="îš1iḑé">
                  <a:extLst>
                    <a:ext uri="{FF2B5EF4-FFF2-40B4-BE49-F238E27FC236}">
                      <a16:creationId xmlns="" xmlns:a16="http://schemas.microsoft.com/office/drawing/2014/main" id="{5AE2508B-2C8F-4CB2-8B10-BC45047097E1}"/>
                    </a:ext>
                  </a:extLst>
                </p:cNvPr>
                <p:cNvSpPr/>
                <p:nvPr/>
              </p:nvSpPr>
              <p:spPr bwMode="auto">
                <a:xfrm>
                  <a:off x="3399733" y="1206880"/>
                  <a:ext cx="93735" cy="93735"/>
                </a:xfrm>
                <a:custGeom>
                  <a:avLst/>
                  <a:gdLst>
                    <a:gd name="T0" fmla="*/ 28 w 30"/>
                    <a:gd name="T1" fmla="*/ 0 h 30"/>
                    <a:gd name="T2" fmla="*/ 0 w 30"/>
                    <a:gd name="T3" fmla="*/ 28 h 30"/>
                    <a:gd name="T4" fmla="*/ 2 w 30"/>
                    <a:gd name="T5" fmla="*/ 30 h 30"/>
                    <a:gd name="T6" fmla="*/ 4 w 30"/>
                    <a:gd name="T7" fmla="*/ 28 h 30"/>
                    <a:gd name="T8" fmla="*/ 28 w 30"/>
                    <a:gd name="T9" fmla="*/ 4 h 30"/>
                    <a:gd name="T10" fmla="*/ 30 w 30"/>
                    <a:gd name="T11" fmla="*/ 2 h 30"/>
                    <a:gd name="T12" fmla="*/ 28 w 30"/>
                    <a:gd name="T13" fmla="*/ 0 h 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0" h="30">
                      <a:moveTo>
                        <a:pt x="28" y="0"/>
                      </a:moveTo>
                      <a:cubicBezTo>
                        <a:pt x="13" y="0"/>
                        <a:pt x="0" y="13"/>
                        <a:pt x="0" y="28"/>
                      </a:cubicBezTo>
                      <a:cubicBezTo>
                        <a:pt x="0" y="29"/>
                        <a:pt x="1" y="30"/>
                        <a:pt x="2" y="30"/>
                      </a:cubicBezTo>
                      <a:cubicBezTo>
                        <a:pt x="3" y="30"/>
                        <a:pt x="4" y="29"/>
                        <a:pt x="4" y="28"/>
                      </a:cubicBezTo>
                      <a:cubicBezTo>
                        <a:pt x="4" y="15"/>
                        <a:pt x="15" y="4"/>
                        <a:pt x="28" y="4"/>
                      </a:cubicBezTo>
                      <a:cubicBezTo>
                        <a:pt x="29" y="4"/>
                        <a:pt x="30" y="3"/>
                        <a:pt x="30" y="2"/>
                      </a:cubicBezTo>
                      <a:cubicBezTo>
                        <a:pt x="30" y="1"/>
                        <a:pt x="29" y="0"/>
                        <a:pt x="28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37" name="ï$ľídê">
                <a:extLst>
                  <a:ext uri="{FF2B5EF4-FFF2-40B4-BE49-F238E27FC236}">
                    <a16:creationId xmlns="" xmlns:a16="http://schemas.microsoft.com/office/drawing/2014/main" id="{287C92B9-3B32-43B4-83E7-DFEA1C35107B}"/>
                  </a:ext>
                </a:extLst>
              </p:cNvPr>
              <p:cNvGrpSpPr/>
              <p:nvPr/>
            </p:nvGrpSpPr>
            <p:grpSpPr>
              <a:xfrm>
                <a:off x="7538209" y="4148119"/>
                <a:ext cx="545675" cy="540309"/>
                <a:chOff x="1634612" y="5142426"/>
                <a:chExt cx="402664" cy="398704"/>
              </a:xfrm>
              <a:solidFill>
                <a:schemeClr val="bg1"/>
              </a:solidFill>
            </p:grpSpPr>
            <p:sp>
              <p:nvSpPr>
                <p:cNvPr id="40" name="ïṩḻiḍé">
                  <a:extLst>
                    <a:ext uri="{FF2B5EF4-FFF2-40B4-BE49-F238E27FC236}">
                      <a16:creationId xmlns="" xmlns:a16="http://schemas.microsoft.com/office/drawing/2014/main" id="{2D47F028-5CB3-4076-9168-83EA4FDC9964}"/>
                    </a:ext>
                  </a:extLst>
                </p:cNvPr>
                <p:cNvSpPr/>
                <p:nvPr/>
              </p:nvSpPr>
              <p:spPr bwMode="auto">
                <a:xfrm>
                  <a:off x="1634612" y="5179392"/>
                  <a:ext cx="368339" cy="361738"/>
                </a:xfrm>
                <a:custGeom>
                  <a:avLst/>
                  <a:gdLst>
                    <a:gd name="T0" fmla="*/ 84 w 118"/>
                    <a:gd name="T1" fmla="*/ 3 h 116"/>
                    <a:gd name="T2" fmla="*/ 77 w 118"/>
                    <a:gd name="T3" fmla="*/ 0 h 116"/>
                    <a:gd name="T4" fmla="*/ 70 w 118"/>
                    <a:gd name="T5" fmla="*/ 3 h 116"/>
                    <a:gd name="T6" fmla="*/ 64 w 118"/>
                    <a:gd name="T7" fmla="*/ 9 h 116"/>
                    <a:gd name="T8" fmla="*/ 61 w 118"/>
                    <a:gd name="T9" fmla="*/ 16 h 116"/>
                    <a:gd name="T10" fmla="*/ 62 w 118"/>
                    <a:gd name="T11" fmla="*/ 21 h 116"/>
                    <a:gd name="T12" fmla="*/ 8 w 118"/>
                    <a:gd name="T13" fmla="*/ 43 h 116"/>
                    <a:gd name="T14" fmla="*/ 1 w 118"/>
                    <a:gd name="T15" fmla="*/ 51 h 116"/>
                    <a:gd name="T16" fmla="*/ 5 w 118"/>
                    <a:gd name="T17" fmla="*/ 62 h 116"/>
                    <a:gd name="T18" fmla="*/ 55 w 118"/>
                    <a:gd name="T19" fmla="*/ 112 h 116"/>
                    <a:gd name="T20" fmla="*/ 64 w 118"/>
                    <a:gd name="T21" fmla="*/ 116 h 116"/>
                    <a:gd name="T22" fmla="*/ 64 w 118"/>
                    <a:gd name="T23" fmla="*/ 116 h 116"/>
                    <a:gd name="T24" fmla="*/ 66 w 118"/>
                    <a:gd name="T25" fmla="*/ 116 h 116"/>
                    <a:gd name="T26" fmla="*/ 75 w 118"/>
                    <a:gd name="T27" fmla="*/ 108 h 116"/>
                    <a:gd name="T28" fmla="*/ 96 w 118"/>
                    <a:gd name="T29" fmla="*/ 55 h 116"/>
                    <a:gd name="T30" fmla="*/ 102 w 118"/>
                    <a:gd name="T31" fmla="*/ 57 h 116"/>
                    <a:gd name="T32" fmla="*/ 109 w 118"/>
                    <a:gd name="T33" fmla="*/ 54 h 116"/>
                    <a:gd name="T34" fmla="*/ 115 w 118"/>
                    <a:gd name="T35" fmla="*/ 48 h 116"/>
                    <a:gd name="T36" fmla="*/ 118 w 118"/>
                    <a:gd name="T37" fmla="*/ 41 h 116"/>
                    <a:gd name="T38" fmla="*/ 115 w 118"/>
                    <a:gd name="T39" fmla="*/ 34 h 116"/>
                    <a:gd name="T40" fmla="*/ 84 w 118"/>
                    <a:gd name="T41" fmla="*/ 3 h 116"/>
                    <a:gd name="T42" fmla="*/ 68 w 118"/>
                    <a:gd name="T43" fmla="*/ 105 h 116"/>
                    <a:gd name="T44" fmla="*/ 65 w 118"/>
                    <a:gd name="T45" fmla="*/ 108 h 116"/>
                    <a:gd name="T46" fmla="*/ 64 w 118"/>
                    <a:gd name="T47" fmla="*/ 108 h 116"/>
                    <a:gd name="T48" fmla="*/ 61 w 118"/>
                    <a:gd name="T49" fmla="*/ 107 h 116"/>
                    <a:gd name="T50" fmla="*/ 10 w 118"/>
                    <a:gd name="T51" fmla="*/ 56 h 116"/>
                    <a:gd name="T52" fmla="*/ 9 w 118"/>
                    <a:gd name="T53" fmla="*/ 53 h 116"/>
                    <a:gd name="T54" fmla="*/ 11 w 118"/>
                    <a:gd name="T55" fmla="*/ 50 h 116"/>
                    <a:gd name="T56" fmla="*/ 36 w 118"/>
                    <a:gd name="T57" fmla="*/ 40 h 116"/>
                    <a:gd name="T58" fmla="*/ 87 w 118"/>
                    <a:gd name="T59" fmla="*/ 58 h 116"/>
                    <a:gd name="T60" fmla="*/ 68 w 118"/>
                    <a:gd name="T61" fmla="*/ 105 h 116"/>
                    <a:gd name="T62" fmla="*/ 109 w 118"/>
                    <a:gd name="T63" fmla="*/ 42 h 116"/>
                    <a:gd name="T64" fmla="*/ 103 w 118"/>
                    <a:gd name="T65" fmla="*/ 48 h 116"/>
                    <a:gd name="T66" fmla="*/ 100 w 118"/>
                    <a:gd name="T67" fmla="*/ 48 h 116"/>
                    <a:gd name="T68" fmla="*/ 93 w 118"/>
                    <a:gd name="T69" fmla="*/ 41 h 116"/>
                    <a:gd name="T70" fmla="*/ 88 w 118"/>
                    <a:gd name="T71" fmla="*/ 55 h 116"/>
                    <a:gd name="T72" fmla="*/ 88 w 118"/>
                    <a:gd name="T73" fmla="*/ 54 h 116"/>
                    <a:gd name="T74" fmla="*/ 53 w 118"/>
                    <a:gd name="T75" fmla="*/ 39 h 116"/>
                    <a:gd name="T76" fmla="*/ 42 w 118"/>
                    <a:gd name="T77" fmla="*/ 38 h 116"/>
                    <a:gd name="T78" fmla="*/ 76 w 118"/>
                    <a:gd name="T79" fmla="*/ 24 h 116"/>
                    <a:gd name="T80" fmla="*/ 70 w 118"/>
                    <a:gd name="T81" fmla="*/ 17 h 116"/>
                    <a:gd name="T82" fmla="*/ 70 w 118"/>
                    <a:gd name="T83" fmla="*/ 14 h 116"/>
                    <a:gd name="T84" fmla="*/ 75 w 118"/>
                    <a:gd name="T85" fmla="*/ 9 h 116"/>
                    <a:gd name="T86" fmla="*/ 78 w 118"/>
                    <a:gd name="T87" fmla="*/ 9 h 116"/>
                    <a:gd name="T88" fmla="*/ 109 w 118"/>
                    <a:gd name="T89" fmla="*/ 39 h 116"/>
                    <a:gd name="T90" fmla="*/ 109 w 118"/>
                    <a:gd name="T91" fmla="*/ 42 h 1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</a:cxnLst>
                  <a:rect l="0" t="0" r="r" b="b"/>
                  <a:pathLst>
                    <a:path w="118" h="116">
                      <a:moveTo>
                        <a:pt x="84" y="3"/>
                      </a:moveTo>
                      <a:cubicBezTo>
                        <a:pt x="82" y="1"/>
                        <a:pt x="79" y="0"/>
                        <a:pt x="77" y="0"/>
                      </a:cubicBezTo>
                      <a:cubicBezTo>
                        <a:pt x="74" y="0"/>
                        <a:pt x="71" y="1"/>
                        <a:pt x="70" y="3"/>
                      </a:cubicBezTo>
                      <a:cubicBezTo>
                        <a:pt x="64" y="9"/>
                        <a:pt x="64" y="9"/>
                        <a:pt x="64" y="9"/>
                      </a:cubicBezTo>
                      <a:cubicBezTo>
                        <a:pt x="62" y="10"/>
                        <a:pt x="61" y="13"/>
                        <a:pt x="61" y="16"/>
                      </a:cubicBezTo>
                      <a:cubicBezTo>
                        <a:pt x="61" y="18"/>
                        <a:pt x="62" y="19"/>
                        <a:pt x="62" y="21"/>
                      </a:cubicBezTo>
                      <a:cubicBezTo>
                        <a:pt x="8" y="43"/>
                        <a:pt x="8" y="43"/>
                        <a:pt x="8" y="43"/>
                      </a:cubicBezTo>
                      <a:cubicBezTo>
                        <a:pt x="5" y="44"/>
                        <a:pt x="2" y="48"/>
                        <a:pt x="1" y="51"/>
                      </a:cubicBezTo>
                      <a:cubicBezTo>
                        <a:pt x="0" y="55"/>
                        <a:pt x="2" y="59"/>
                        <a:pt x="5" y="62"/>
                      </a:cubicBezTo>
                      <a:cubicBezTo>
                        <a:pt x="55" y="112"/>
                        <a:pt x="55" y="112"/>
                        <a:pt x="55" y="112"/>
                      </a:cubicBezTo>
                      <a:cubicBezTo>
                        <a:pt x="58" y="115"/>
                        <a:pt x="61" y="116"/>
                        <a:pt x="64" y="116"/>
                      </a:cubicBezTo>
                      <a:cubicBezTo>
                        <a:pt x="64" y="116"/>
                        <a:pt x="64" y="116"/>
                        <a:pt x="64" y="116"/>
                      </a:cubicBezTo>
                      <a:cubicBezTo>
                        <a:pt x="65" y="116"/>
                        <a:pt x="66" y="116"/>
                        <a:pt x="66" y="116"/>
                      </a:cubicBezTo>
                      <a:cubicBezTo>
                        <a:pt x="70" y="115"/>
                        <a:pt x="74" y="112"/>
                        <a:pt x="75" y="108"/>
                      </a:cubicBezTo>
                      <a:cubicBezTo>
                        <a:pt x="96" y="55"/>
                        <a:pt x="96" y="55"/>
                        <a:pt x="96" y="55"/>
                      </a:cubicBezTo>
                      <a:cubicBezTo>
                        <a:pt x="98" y="56"/>
                        <a:pt x="100" y="57"/>
                        <a:pt x="102" y="57"/>
                      </a:cubicBezTo>
                      <a:cubicBezTo>
                        <a:pt x="105" y="57"/>
                        <a:pt x="107" y="56"/>
                        <a:pt x="109" y="54"/>
                      </a:cubicBezTo>
                      <a:cubicBezTo>
                        <a:pt x="115" y="48"/>
                        <a:pt x="115" y="48"/>
                        <a:pt x="115" y="48"/>
                      </a:cubicBezTo>
                      <a:cubicBezTo>
                        <a:pt x="117" y="46"/>
                        <a:pt x="118" y="44"/>
                        <a:pt x="118" y="41"/>
                      </a:cubicBezTo>
                      <a:cubicBezTo>
                        <a:pt x="118" y="38"/>
                        <a:pt x="117" y="36"/>
                        <a:pt x="115" y="34"/>
                      </a:cubicBezTo>
                      <a:lnTo>
                        <a:pt x="84" y="3"/>
                      </a:lnTo>
                      <a:close/>
                      <a:moveTo>
                        <a:pt x="68" y="105"/>
                      </a:moveTo>
                      <a:cubicBezTo>
                        <a:pt x="67" y="107"/>
                        <a:pt x="66" y="108"/>
                        <a:pt x="65" y="108"/>
                      </a:cubicBezTo>
                      <a:cubicBezTo>
                        <a:pt x="64" y="108"/>
                        <a:pt x="64" y="108"/>
                        <a:pt x="64" y="108"/>
                      </a:cubicBezTo>
                      <a:cubicBezTo>
                        <a:pt x="63" y="108"/>
                        <a:pt x="62" y="108"/>
                        <a:pt x="61" y="107"/>
                      </a:cubicBezTo>
                      <a:cubicBezTo>
                        <a:pt x="10" y="56"/>
                        <a:pt x="10" y="56"/>
                        <a:pt x="10" y="56"/>
                      </a:cubicBezTo>
                      <a:cubicBezTo>
                        <a:pt x="9" y="56"/>
                        <a:pt x="9" y="54"/>
                        <a:pt x="9" y="53"/>
                      </a:cubicBezTo>
                      <a:cubicBezTo>
                        <a:pt x="9" y="52"/>
                        <a:pt x="10" y="51"/>
                        <a:pt x="11" y="50"/>
                      </a:cubicBezTo>
                      <a:cubicBezTo>
                        <a:pt x="36" y="40"/>
                        <a:pt x="36" y="40"/>
                        <a:pt x="36" y="40"/>
                      </a:cubicBezTo>
                      <a:cubicBezTo>
                        <a:pt x="53" y="46"/>
                        <a:pt x="70" y="40"/>
                        <a:pt x="87" y="58"/>
                      </a:cubicBezTo>
                      <a:lnTo>
                        <a:pt x="68" y="105"/>
                      </a:lnTo>
                      <a:close/>
                      <a:moveTo>
                        <a:pt x="109" y="42"/>
                      </a:moveTo>
                      <a:cubicBezTo>
                        <a:pt x="103" y="48"/>
                        <a:pt x="103" y="48"/>
                        <a:pt x="103" y="48"/>
                      </a:cubicBezTo>
                      <a:cubicBezTo>
                        <a:pt x="103" y="49"/>
                        <a:pt x="101" y="49"/>
                        <a:pt x="100" y="48"/>
                      </a:cubicBezTo>
                      <a:cubicBezTo>
                        <a:pt x="93" y="41"/>
                        <a:pt x="93" y="41"/>
                        <a:pt x="93" y="41"/>
                      </a:cubicBezTo>
                      <a:cubicBezTo>
                        <a:pt x="88" y="55"/>
                        <a:pt x="88" y="55"/>
                        <a:pt x="88" y="55"/>
                      </a:cubicBezTo>
                      <a:cubicBezTo>
                        <a:pt x="88" y="54"/>
                        <a:pt x="88" y="54"/>
                        <a:pt x="88" y="54"/>
                      </a:cubicBezTo>
                      <a:cubicBezTo>
                        <a:pt x="76" y="42"/>
                        <a:pt x="64" y="41"/>
                        <a:pt x="53" y="39"/>
                      </a:cubicBezTo>
                      <a:cubicBezTo>
                        <a:pt x="49" y="39"/>
                        <a:pt x="46" y="38"/>
                        <a:pt x="42" y="38"/>
                      </a:cubicBezTo>
                      <a:cubicBezTo>
                        <a:pt x="76" y="24"/>
                        <a:pt x="76" y="24"/>
                        <a:pt x="76" y="24"/>
                      </a:cubicBezTo>
                      <a:cubicBezTo>
                        <a:pt x="70" y="17"/>
                        <a:pt x="70" y="17"/>
                        <a:pt x="70" y="17"/>
                      </a:cubicBezTo>
                      <a:cubicBezTo>
                        <a:pt x="69" y="16"/>
                        <a:pt x="69" y="15"/>
                        <a:pt x="70" y="14"/>
                      </a:cubicBezTo>
                      <a:cubicBezTo>
                        <a:pt x="75" y="9"/>
                        <a:pt x="75" y="9"/>
                        <a:pt x="75" y="9"/>
                      </a:cubicBezTo>
                      <a:cubicBezTo>
                        <a:pt x="76" y="8"/>
                        <a:pt x="77" y="8"/>
                        <a:pt x="78" y="9"/>
                      </a:cubicBezTo>
                      <a:cubicBezTo>
                        <a:pt x="109" y="39"/>
                        <a:pt x="109" y="39"/>
                        <a:pt x="109" y="39"/>
                      </a:cubicBezTo>
                      <a:cubicBezTo>
                        <a:pt x="110" y="40"/>
                        <a:pt x="110" y="42"/>
                        <a:pt x="109" y="4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1" name="iSḻíḓe">
                  <a:extLst>
                    <a:ext uri="{FF2B5EF4-FFF2-40B4-BE49-F238E27FC236}">
                      <a16:creationId xmlns="" xmlns:a16="http://schemas.microsoft.com/office/drawing/2014/main" id="{18297B42-5E7D-4767-ACBD-C18C691E4C35}"/>
                    </a:ext>
                  </a:extLst>
                </p:cNvPr>
                <p:cNvSpPr/>
                <p:nvPr/>
              </p:nvSpPr>
              <p:spPr bwMode="auto">
                <a:xfrm>
                  <a:off x="1811520" y="5341778"/>
                  <a:ext cx="63370" cy="62050"/>
                </a:xfrm>
                <a:custGeom>
                  <a:avLst/>
                  <a:gdLst>
                    <a:gd name="T0" fmla="*/ 10 w 20"/>
                    <a:gd name="T1" fmla="*/ 20 h 20"/>
                    <a:gd name="T2" fmla="*/ 20 w 20"/>
                    <a:gd name="T3" fmla="*/ 10 h 20"/>
                    <a:gd name="T4" fmla="*/ 10 w 20"/>
                    <a:gd name="T5" fmla="*/ 0 h 20"/>
                    <a:gd name="T6" fmla="*/ 0 w 20"/>
                    <a:gd name="T7" fmla="*/ 10 h 20"/>
                    <a:gd name="T8" fmla="*/ 10 w 20"/>
                    <a:gd name="T9" fmla="*/ 20 h 20"/>
                    <a:gd name="T10" fmla="*/ 10 w 20"/>
                    <a:gd name="T11" fmla="*/ 4 h 20"/>
                    <a:gd name="T12" fmla="*/ 16 w 20"/>
                    <a:gd name="T13" fmla="*/ 10 h 20"/>
                    <a:gd name="T14" fmla="*/ 10 w 20"/>
                    <a:gd name="T15" fmla="*/ 16 h 20"/>
                    <a:gd name="T16" fmla="*/ 4 w 20"/>
                    <a:gd name="T17" fmla="*/ 10 h 20"/>
                    <a:gd name="T18" fmla="*/ 10 w 20"/>
                    <a:gd name="T19" fmla="*/ 4 h 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0" h="20">
                      <a:moveTo>
                        <a:pt x="10" y="20"/>
                      </a:moveTo>
                      <a:cubicBezTo>
                        <a:pt x="16" y="20"/>
                        <a:pt x="20" y="16"/>
                        <a:pt x="20" y="10"/>
                      </a:cubicBezTo>
                      <a:cubicBezTo>
                        <a:pt x="20" y="4"/>
                        <a:pt x="16" y="0"/>
                        <a:pt x="10" y="0"/>
                      </a:cubicBezTo>
                      <a:cubicBezTo>
                        <a:pt x="4" y="0"/>
                        <a:pt x="0" y="4"/>
                        <a:pt x="0" y="10"/>
                      </a:cubicBezTo>
                      <a:cubicBezTo>
                        <a:pt x="0" y="16"/>
                        <a:pt x="4" y="20"/>
                        <a:pt x="10" y="20"/>
                      </a:cubicBezTo>
                      <a:close/>
                      <a:moveTo>
                        <a:pt x="10" y="4"/>
                      </a:moveTo>
                      <a:cubicBezTo>
                        <a:pt x="13" y="4"/>
                        <a:pt x="16" y="7"/>
                        <a:pt x="16" y="10"/>
                      </a:cubicBezTo>
                      <a:cubicBezTo>
                        <a:pt x="16" y="13"/>
                        <a:pt x="13" y="16"/>
                        <a:pt x="10" y="16"/>
                      </a:cubicBezTo>
                      <a:cubicBezTo>
                        <a:pt x="7" y="16"/>
                        <a:pt x="4" y="13"/>
                        <a:pt x="4" y="10"/>
                      </a:cubicBezTo>
                      <a:cubicBezTo>
                        <a:pt x="4" y="7"/>
                        <a:pt x="7" y="4"/>
                        <a:pt x="10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2" name="iṣļïḓé">
                  <a:extLst>
                    <a:ext uri="{FF2B5EF4-FFF2-40B4-BE49-F238E27FC236}">
                      <a16:creationId xmlns="" xmlns:a16="http://schemas.microsoft.com/office/drawing/2014/main" id="{5684B3FC-D56A-4A77-B8AC-01F81B82BC3E}"/>
                    </a:ext>
                  </a:extLst>
                </p:cNvPr>
                <p:cNvSpPr/>
                <p:nvPr/>
              </p:nvSpPr>
              <p:spPr bwMode="auto">
                <a:xfrm>
                  <a:off x="1975226" y="5142426"/>
                  <a:ext cx="62050" cy="62050"/>
                </a:xfrm>
                <a:custGeom>
                  <a:avLst/>
                  <a:gdLst>
                    <a:gd name="T0" fmla="*/ 10 w 20"/>
                    <a:gd name="T1" fmla="*/ 0 h 20"/>
                    <a:gd name="T2" fmla="*/ 0 w 20"/>
                    <a:gd name="T3" fmla="*/ 10 h 20"/>
                    <a:gd name="T4" fmla="*/ 10 w 20"/>
                    <a:gd name="T5" fmla="*/ 20 h 20"/>
                    <a:gd name="T6" fmla="*/ 20 w 20"/>
                    <a:gd name="T7" fmla="*/ 10 h 20"/>
                    <a:gd name="T8" fmla="*/ 10 w 20"/>
                    <a:gd name="T9" fmla="*/ 0 h 20"/>
                    <a:gd name="T10" fmla="*/ 10 w 20"/>
                    <a:gd name="T11" fmla="*/ 16 h 20"/>
                    <a:gd name="T12" fmla="*/ 4 w 20"/>
                    <a:gd name="T13" fmla="*/ 10 h 20"/>
                    <a:gd name="T14" fmla="*/ 10 w 20"/>
                    <a:gd name="T15" fmla="*/ 4 h 20"/>
                    <a:gd name="T16" fmla="*/ 16 w 20"/>
                    <a:gd name="T17" fmla="*/ 10 h 20"/>
                    <a:gd name="T18" fmla="*/ 10 w 20"/>
                    <a:gd name="T19" fmla="*/ 16 h 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0" h="20">
                      <a:moveTo>
                        <a:pt x="10" y="0"/>
                      </a:moveTo>
                      <a:cubicBezTo>
                        <a:pt x="4" y="0"/>
                        <a:pt x="0" y="4"/>
                        <a:pt x="0" y="10"/>
                      </a:cubicBezTo>
                      <a:cubicBezTo>
                        <a:pt x="0" y="16"/>
                        <a:pt x="4" y="20"/>
                        <a:pt x="10" y="20"/>
                      </a:cubicBezTo>
                      <a:cubicBezTo>
                        <a:pt x="16" y="20"/>
                        <a:pt x="20" y="16"/>
                        <a:pt x="20" y="10"/>
                      </a:cubicBezTo>
                      <a:cubicBezTo>
                        <a:pt x="20" y="4"/>
                        <a:pt x="16" y="0"/>
                        <a:pt x="10" y="0"/>
                      </a:cubicBezTo>
                      <a:close/>
                      <a:moveTo>
                        <a:pt x="10" y="16"/>
                      </a:moveTo>
                      <a:cubicBezTo>
                        <a:pt x="7" y="16"/>
                        <a:pt x="4" y="13"/>
                        <a:pt x="4" y="10"/>
                      </a:cubicBezTo>
                      <a:cubicBezTo>
                        <a:pt x="4" y="7"/>
                        <a:pt x="7" y="4"/>
                        <a:pt x="10" y="4"/>
                      </a:cubicBezTo>
                      <a:cubicBezTo>
                        <a:pt x="13" y="4"/>
                        <a:pt x="16" y="7"/>
                        <a:pt x="16" y="10"/>
                      </a:cubicBezTo>
                      <a:cubicBezTo>
                        <a:pt x="16" y="13"/>
                        <a:pt x="13" y="16"/>
                        <a:pt x="10" y="1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3" name="iš1iďé">
                  <a:extLst>
                    <a:ext uri="{FF2B5EF4-FFF2-40B4-BE49-F238E27FC236}">
                      <a16:creationId xmlns="" xmlns:a16="http://schemas.microsoft.com/office/drawing/2014/main" id="{F93EEDE1-99E6-430C-909B-85FF4A435DC1}"/>
                    </a:ext>
                  </a:extLst>
                </p:cNvPr>
                <p:cNvSpPr/>
                <p:nvPr/>
              </p:nvSpPr>
              <p:spPr bwMode="auto">
                <a:xfrm>
                  <a:off x="1737588" y="5329896"/>
                  <a:ext cx="48848" cy="48848"/>
                </a:xfrm>
                <a:custGeom>
                  <a:avLst/>
                  <a:gdLst>
                    <a:gd name="T0" fmla="*/ 0 w 16"/>
                    <a:gd name="T1" fmla="*/ 8 h 16"/>
                    <a:gd name="T2" fmla="*/ 8 w 16"/>
                    <a:gd name="T3" fmla="*/ 16 h 16"/>
                    <a:gd name="T4" fmla="*/ 16 w 16"/>
                    <a:gd name="T5" fmla="*/ 8 h 16"/>
                    <a:gd name="T6" fmla="*/ 8 w 16"/>
                    <a:gd name="T7" fmla="*/ 0 h 16"/>
                    <a:gd name="T8" fmla="*/ 0 w 16"/>
                    <a:gd name="T9" fmla="*/ 8 h 16"/>
                    <a:gd name="T10" fmla="*/ 8 w 16"/>
                    <a:gd name="T11" fmla="*/ 4 h 16"/>
                    <a:gd name="T12" fmla="*/ 12 w 16"/>
                    <a:gd name="T13" fmla="*/ 8 h 16"/>
                    <a:gd name="T14" fmla="*/ 8 w 16"/>
                    <a:gd name="T15" fmla="*/ 12 h 16"/>
                    <a:gd name="T16" fmla="*/ 4 w 16"/>
                    <a:gd name="T17" fmla="*/ 8 h 16"/>
                    <a:gd name="T18" fmla="*/ 8 w 16"/>
                    <a:gd name="T19" fmla="*/ 4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6" h="16">
                      <a:moveTo>
                        <a:pt x="0" y="8"/>
                      </a:moveTo>
                      <a:cubicBezTo>
                        <a:pt x="0" y="12"/>
                        <a:pt x="4" y="16"/>
                        <a:pt x="8" y="16"/>
                      </a:cubicBezTo>
                      <a:cubicBezTo>
                        <a:pt x="12" y="16"/>
                        <a:pt x="16" y="12"/>
                        <a:pt x="16" y="8"/>
                      </a:cubicBezTo>
                      <a:cubicBezTo>
                        <a:pt x="16" y="4"/>
                        <a:pt x="12" y="0"/>
                        <a:pt x="8" y="0"/>
                      </a:cubicBezTo>
                      <a:cubicBezTo>
                        <a:pt x="4" y="0"/>
                        <a:pt x="0" y="4"/>
                        <a:pt x="0" y="8"/>
                      </a:cubicBezTo>
                      <a:close/>
                      <a:moveTo>
                        <a:pt x="8" y="4"/>
                      </a:moveTo>
                      <a:cubicBezTo>
                        <a:pt x="10" y="4"/>
                        <a:pt x="12" y="6"/>
                        <a:pt x="12" y="8"/>
                      </a:cubicBezTo>
                      <a:cubicBezTo>
                        <a:pt x="12" y="10"/>
                        <a:pt x="10" y="12"/>
                        <a:pt x="8" y="12"/>
                      </a:cubicBezTo>
                      <a:cubicBezTo>
                        <a:pt x="6" y="12"/>
                        <a:pt x="4" y="10"/>
                        <a:pt x="4" y="8"/>
                      </a:cubicBezTo>
                      <a:cubicBezTo>
                        <a:pt x="4" y="6"/>
                        <a:pt x="6" y="4"/>
                        <a:pt x="8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4" name="î$1íde">
                  <a:extLst>
                    <a:ext uri="{FF2B5EF4-FFF2-40B4-BE49-F238E27FC236}">
                      <a16:creationId xmlns="" xmlns:a16="http://schemas.microsoft.com/office/drawing/2014/main" id="{2089F045-C4D0-466C-AF1A-D21A4D27FC74}"/>
                    </a:ext>
                  </a:extLst>
                </p:cNvPr>
                <p:cNvSpPr/>
                <p:nvPr/>
              </p:nvSpPr>
              <p:spPr bwMode="auto">
                <a:xfrm>
                  <a:off x="1786436" y="5417030"/>
                  <a:ext cx="25084" cy="25084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5" name="ïs1íḍè">
                  <a:extLst>
                    <a:ext uri="{FF2B5EF4-FFF2-40B4-BE49-F238E27FC236}">
                      <a16:creationId xmlns="" xmlns:a16="http://schemas.microsoft.com/office/drawing/2014/main" id="{613A1E6E-5993-4816-9CAF-00FE13AEEF1B}"/>
                    </a:ext>
                  </a:extLst>
                </p:cNvPr>
                <p:cNvSpPr/>
                <p:nvPr/>
              </p:nvSpPr>
              <p:spPr bwMode="auto">
                <a:xfrm>
                  <a:off x="1987108" y="5229560"/>
                  <a:ext cx="25084" cy="25084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38" name="iṡļiḑe">
                <a:extLst>
                  <a:ext uri="{FF2B5EF4-FFF2-40B4-BE49-F238E27FC236}">
                    <a16:creationId xmlns="" xmlns:a16="http://schemas.microsoft.com/office/drawing/2014/main" id="{4E6B6726-32A4-4269-A1D3-EA2D25DA5062}"/>
                  </a:ext>
                </a:extLst>
              </p:cNvPr>
              <p:cNvSpPr/>
              <p:nvPr/>
            </p:nvSpPr>
            <p:spPr bwMode="auto">
              <a:xfrm>
                <a:off x="5990431" y="5247796"/>
                <a:ext cx="468314" cy="468314"/>
              </a:xfrm>
              <a:custGeom>
                <a:avLst/>
                <a:gdLst>
                  <a:gd name="T0" fmla="*/ 111 w 112"/>
                  <a:gd name="T1" fmla="*/ 45 h 112"/>
                  <a:gd name="T2" fmla="*/ 109 w 112"/>
                  <a:gd name="T3" fmla="*/ 38 h 112"/>
                  <a:gd name="T4" fmla="*/ 104 w 112"/>
                  <a:gd name="T5" fmla="*/ 35 h 112"/>
                  <a:gd name="T6" fmla="*/ 104 w 112"/>
                  <a:gd name="T7" fmla="*/ 35 h 112"/>
                  <a:gd name="T8" fmla="*/ 56 w 112"/>
                  <a:gd name="T9" fmla="*/ 4 h 112"/>
                  <a:gd name="T10" fmla="*/ 50 w 112"/>
                  <a:gd name="T11" fmla="*/ 4 h 112"/>
                  <a:gd name="T12" fmla="*/ 50 w 112"/>
                  <a:gd name="T13" fmla="*/ 3 h 112"/>
                  <a:gd name="T14" fmla="*/ 45 w 112"/>
                  <a:gd name="T15" fmla="*/ 1 h 112"/>
                  <a:gd name="T16" fmla="*/ 38 w 112"/>
                  <a:gd name="T17" fmla="*/ 3 h 112"/>
                  <a:gd name="T18" fmla="*/ 35 w 112"/>
                  <a:gd name="T19" fmla="*/ 8 h 112"/>
                  <a:gd name="T20" fmla="*/ 35 w 112"/>
                  <a:gd name="T21" fmla="*/ 8 h 112"/>
                  <a:gd name="T22" fmla="*/ 4 w 112"/>
                  <a:gd name="T23" fmla="*/ 56 h 112"/>
                  <a:gd name="T24" fmla="*/ 4 w 112"/>
                  <a:gd name="T25" fmla="*/ 62 h 112"/>
                  <a:gd name="T26" fmla="*/ 3 w 112"/>
                  <a:gd name="T27" fmla="*/ 62 h 112"/>
                  <a:gd name="T28" fmla="*/ 1 w 112"/>
                  <a:gd name="T29" fmla="*/ 67 h 112"/>
                  <a:gd name="T30" fmla="*/ 3 w 112"/>
                  <a:gd name="T31" fmla="*/ 74 h 112"/>
                  <a:gd name="T32" fmla="*/ 8 w 112"/>
                  <a:gd name="T33" fmla="*/ 77 h 112"/>
                  <a:gd name="T34" fmla="*/ 8 w 112"/>
                  <a:gd name="T35" fmla="*/ 77 h 112"/>
                  <a:gd name="T36" fmla="*/ 56 w 112"/>
                  <a:gd name="T37" fmla="*/ 108 h 112"/>
                  <a:gd name="T38" fmla="*/ 62 w 112"/>
                  <a:gd name="T39" fmla="*/ 108 h 112"/>
                  <a:gd name="T40" fmla="*/ 62 w 112"/>
                  <a:gd name="T41" fmla="*/ 109 h 112"/>
                  <a:gd name="T42" fmla="*/ 67 w 112"/>
                  <a:gd name="T43" fmla="*/ 111 h 112"/>
                  <a:gd name="T44" fmla="*/ 74 w 112"/>
                  <a:gd name="T45" fmla="*/ 109 h 112"/>
                  <a:gd name="T46" fmla="*/ 77 w 112"/>
                  <a:gd name="T47" fmla="*/ 104 h 112"/>
                  <a:gd name="T48" fmla="*/ 77 w 112"/>
                  <a:gd name="T49" fmla="*/ 104 h 112"/>
                  <a:gd name="T50" fmla="*/ 108 w 112"/>
                  <a:gd name="T51" fmla="*/ 56 h 112"/>
                  <a:gd name="T52" fmla="*/ 108 w 112"/>
                  <a:gd name="T53" fmla="*/ 50 h 112"/>
                  <a:gd name="T54" fmla="*/ 109 w 112"/>
                  <a:gd name="T55" fmla="*/ 50 h 112"/>
                  <a:gd name="T56" fmla="*/ 111 w 112"/>
                  <a:gd name="T57" fmla="*/ 45 h 112"/>
                  <a:gd name="T58" fmla="*/ 56 w 112"/>
                  <a:gd name="T59" fmla="*/ 12 h 112"/>
                  <a:gd name="T60" fmla="*/ 96 w 112"/>
                  <a:gd name="T61" fmla="*/ 37 h 112"/>
                  <a:gd name="T62" fmla="*/ 76 w 112"/>
                  <a:gd name="T63" fmla="*/ 42 h 112"/>
                  <a:gd name="T64" fmla="*/ 58 w 112"/>
                  <a:gd name="T65" fmla="*/ 32 h 112"/>
                  <a:gd name="T66" fmla="*/ 53 w 112"/>
                  <a:gd name="T67" fmla="*/ 12 h 112"/>
                  <a:gd name="T68" fmla="*/ 56 w 112"/>
                  <a:gd name="T69" fmla="*/ 12 h 112"/>
                  <a:gd name="T70" fmla="*/ 72 w 112"/>
                  <a:gd name="T71" fmla="*/ 56 h 112"/>
                  <a:gd name="T72" fmla="*/ 56 w 112"/>
                  <a:gd name="T73" fmla="*/ 72 h 112"/>
                  <a:gd name="T74" fmla="*/ 40 w 112"/>
                  <a:gd name="T75" fmla="*/ 56 h 112"/>
                  <a:gd name="T76" fmla="*/ 52 w 112"/>
                  <a:gd name="T77" fmla="*/ 40 h 112"/>
                  <a:gd name="T78" fmla="*/ 53 w 112"/>
                  <a:gd name="T79" fmla="*/ 40 h 112"/>
                  <a:gd name="T80" fmla="*/ 56 w 112"/>
                  <a:gd name="T81" fmla="*/ 40 h 112"/>
                  <a:gd name="T82" fmla="*/ 72 w 112"/>
                  <a:gd name="T83" fmla="*/ 53 h 112"/>
                  <a:gd name="T84" fmla="*/ 72 w 112"/>
                  <a:gd name="T85" fmla="*/ 53 h 112"/>
                  <a:gd name="T86" fmla="*/ 72 w 112"/>
                  <a:gd name="T87" fmla="*/ 56 h 112"/>
                  <a:gd name="T88" fmla="*/ 12 w 112"/>
                  <a:gd name="T89" fmla="*/ 56 h 112"/>
                  <a:gd name="T90" fmla="*/ 37 w 112"/>
                  <a:gd name="T91" fmla="*/ 16 h 112"/>
                  <a:gd name="T92" fmla="*/ 42 w 112"/>
                  <a:gd name="T93" fmla="*/ 36 h 112"/>
                  <a:gd name="T94" fmla="*/ 32 w 112"/>
                  <a:gd name="T95" fmla="*/ 54 h 112"/>
                  <a:gd name="T96" fmla="*/ 12 w 112"/>
                  <a:gd name="T97" fmla="*/ 60 h 112"/>
                  <a:gd name="T98" fmla="*/ 12 w 112"/>
                  <a:gd name="T99" fmla="*/ 56 h 112"/>
                  <a:gd name="T100" fmla="*/ 56 w 112"/>
                  <a:gd name="T101" fmla="*/ 100 h 112"/>
                  <a:gd name="T102" fmla="*/ 16 w 112"/>
                  <a:gd name="T103" fmla="*/ 75 h 112"/>
                  <a:gd name="T104" fmla="*/ 36 w 112"/>
                  <a:gd name="T105" fmla="*/ 70 h 112"/>
                  <a:gd name="T106" fmla="*/ 54 w 112"/>
                  <a:gd name="T107" fmla="*/ 80 h 112"/>
                  <a:gd name="T108" fmla="*/ 60 w 112"/>
                  <a:gd name="T109" fmla="*/ 100 h 112"/>
                  <a:gd name="T110" fmla="*/ 56 w 112"/>
                  <a:gd name="T111" fmla="*/ 100 h 112"/>
                  <a:gd name="T112" fmla="*/ 100 w 112"/>
                  <a:gd name="T113" fmla="*/ 56 h 112"/>
                  <a:gd name="T114" fmla="*/ 75 w 112"/>
                  <a:gd name="T115" fmla="*/ 96 h 112"/>
                  <a:gd name="T116" fmla="*/ 70 w 112"/>
                  <a:gd name="T117" fmla="*/ 76 h 112"/>
                  <a:gd name="T118" fmla="*/ 80 w 112"/>
                  <a:gd name="T119" fmla="*/ 58 h 112"/>
                  <a:gd name="T120" fmla="*/ 100 w 112"/>
                  <a:gd name="T121" fmla="*/ 53 h 112"/>
                  <a:gd name="T122" fmla="*/ 100 w 112"/>
                  <a:gd name="T123" fmla="*/ 56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12" h="112">
                    <a:moveTo>
                      <a:pt x="111" y="45"/>
                    </a:moveTo>
                    <a:cubicBezTo>
                      <a:pt x="109" y="38"/>
                      <a:pt x="109" y="38"/>
                      <a:pt x="109" y="38"/>
                    </a:cubicBezTo>
                    <a:cubicBezTo>
                      <a:pt x="109" y="36"/>
                      <a:pt x="106" y="34"/>
                      <a:pt x="104" y="35"/>
                    </a:cubicBezTo>
                    <a:cubicBezTo>
                      <a:pt x="104" y="35"/>
                      <a:pt x="104" y="35"/>
                      <a:pt x="104" y="35"/>
                    </a:cubicBezTo>
                    <a:cubicBezTo>
                      <a:pt x="95" y="17"/>
                      <a:pt x="77" y="4"/>
                      <a:pt x="56" y="4"/>
                    </a:cubicBezTo>
                    <a:cubicBezTo>
                      <a:pt x="54" y="4"/>
                      <a:pt x="52" y="4"/>
                      <a:pt x="50" y="4"/>
                    </a:cubicBezTo>
                    <a:cubicBezTo>
                      <a:pt x="50" y="3"/>
                      <a:pt x="50" y="3"/>
                      <a:pt x="50" y="3"/>
                    </a:cubicBezTo>
                    <a:cubicBezTo>
                      <a:pt x="50" y="1"/>
                      <a:pt x="48" y="0"/>
                      <a:pt x="45" y="1"/>
                    </a:cubicBezTo>
                    <a:cubicBezTo>
                      <a:pt x="38" y="3"/>
                      <a:pt x="38" y="3"/>
                      <a:pt x="38" y="3"/>
                    </a:cubicBezTo>
                    <a:cubicBezTo>
                      <a:pt x="36" y="3"/>
                      <a:pt x="34" y="6"/>
                      <a:pt x="35" y="8"/>
                    </a:cubicBezTo>
                    <a:cubicBezTo>
                      <a:pt x="35" y="8"/>
                      <a:pt x="35" y="8"/>
                      <a:pt x="35" y="8"/>
                    </a:cubicBezTo>
                    <a:cubicBezTo>
                      <a:pt x="17" y="17"/>
                      <a:pt x="4" y="35"/>
                      <a:pt x="4" y="56"/>
                    </a:cubicBezTo>
                    <a:cubicBezTo>
                      <a:pt x="4" y="58"/>
                      <a:pt x="4" y="60"/>
                      <a:pt x="4" y="62"/>
                    </a:cubicBezTo>
                    <a:cubicBezTo>
                      <a:pt x="3" y="62"/>
                      <a:pt x="3" y="62"/>
                      <a:pt x="3" y="62"/>
                    </a:cubicBezTo>
                    <a:cubicBezTo>
                      <a:pt x="1" y="62"/>
                      <a:pt x="0" y="65"/>
                      <a:pt x="1" y="67"/>
                    </a:cubicBezTo>
                    <a:cubicBezTo>
                      <a:pt x="3" y="74"/>
                      <a:pt x="3" y="74"/>
                      <a:pt x="3" y="74"/>
                    </a:cubicBezTo>
                    <a:cubicBezTo>
                      <a:pt x="3" y="76"/>
                      <a:pt x="6" y="78"/>
                      <a:pt x="8" y="77"/>
                    </a:cubicBezTo>
                    <a:cubicBezTo>
                      <a:pt x="8" y="77"/>
                      <a:pt x="8" y="77"/>
                      <a:pt x="8" y="77"/>
                    </a:cubicBezTo>
                    <a:cubicBezTo>
                      <a:pt x="17" y="95"/>
                      <a:pt x="35" y="108"/>
                      <a:pt x="56" y="108"/>
                    </a:cubicBezTo>
                    <a:cubicBezTo>
                      <a:pt x="58" y="108"/>
                      <a:pt x="60" y="108"/>
                      <a:pt x="62" y="108"/>
                    </a:cubicBezTo>
                    <a:cubicBezTo>
                      <a:pt x="62" y="109"/>
                      <a:pt x="62" y="109"/>
                      <a:pt x="62" y="109"/>
                    </a:cubicBezTo>
                    <a:cubicBezTo>
                      <a:pt x="62" y="111"/>
                      <a:pt x="65" y="112"/>
                      <a:pt x="67" y="111"/>
                    </a:cubicBezTo>
                    <a:cubicBezTo>
                      <a:pt x="74" y="109"/>
                      <a:pt x="74" y="109"/>
                      <a:pt x="74" y="109"/>
                    </a:cubicBezTo>
                    <a:cubicBezTo>
                      <a:pt x="77" y="109"/>
                      <a:pt x="78" y="106"/>
                      <a:pt x="77" y="104"/>
                    </a:cubicBezTo>
                    <a:cubicBezTo>
                      <a:pt x="77" y="104"/>
                      <a:pt x="77" y="104"/>
                      <a:pt x="77" y="104"/>
                    </a:cubicBezTo>
                    <a:cubicBezTo>
                      <a:pt x="95" y="95"/>
                      <a:pt x="108" y="77"/>
                      <a:pt x="108" y="56"/>
                    </a:cubicBezTo>
                    <a:cubicBezTo>
                      <a:pt x="108" y="54"/>
                      <a:pt x="108" y="52"/>
                      <a:pt x="108" y="50"/>
                    </a:cubicBezTo>
                    <a:cubicBezTo>
                      <a:pt x="109" y="50"/>
                      <a:pt x="109" y="50"/>
                      <a:pt x="109" y="50"/>
                    </a:cubicBezTo>
                    <a:cubicBezTo>
                      <a:pt x="111" y="50"/>
                      <a:pt x="112" y="48"/>
                      <a:pt x="111" y="45"/>
                    </a:cubicBezTo>
                    <a:close/>
                    <a:moveTo>
                      <a:pt x="56" y="12"/>
                    </a:moveTo>
                    <a:cubicBezTo>
                      <a:pt x="74" y="12"/>
                      <a:pt x="89" y="22"/>
                      <a:pt x="96" y="37"/>
                    </a:cubicBezTo>
                    <a:cubicBezTo>
                      <a:pt x="76" y="42"/>
                      <a:pt x="76" y="42"/>
                      <a:pt x="76" y="42"/>
                    </a:cubicBezTo>
                    <a:cubicBezTo>
                      <a:pt x="72" y="37"/>
                      <a:pt x="65" y="33"/>
                      <a:pt x="58" y="32"/>
                    </a:cubicBezTo>
                    <a:cubicBezTo>
                      <a:pt x="53" y="12"/>
                      <a:pt x="53" y="12"/>
                      <a:pt x="53" y="12"/>
                    </a:cubicBezTo>
                    <a:cubicBezTo>
                      <a:pt x="54" y="12"/>
                      <a:pt x="55" y="12"/>
                      <a:pt x="56" y="12"/>
                    </a:cubicBezTo>
                    <a:close/>
                    <a:moveTo>
                      <a:pt x="72" y="56"/>
                    </a:moveTo>
                    <a:cubicBezTo>
                      <a:pt x="72" y="65"/>
                      <a:pt x="65" y="72"/>
                      <a:pt x="56" y="72"/>
                    </a:cubicBezTo>
                    <a:cubicBezTo>
                      <a:pt x="47" y="72"/>
                      <a:pt x="40" y="65"/>
                      <a:pt x="40" y="56"/>
                    </a:cubicBezTo>
                    <a:cubicBezTo>
                      <a:pt x="40" y="48"/>
                      <a:pt x="45" y="42"/>
                      <a:pt x="52" y="40"/>
                    </a:cubicBezTo>
                    <a:cubicBezTo>
                      <a:pt x="53" y="40"/>
                      <a:pt x="53" y="40"/>
                      <a:pt x="53" y="40"/>
                    </a:cubicBezTo>
                    <a:cubicBezTo>
                      <a:pt x="54" y="40"/>
                      <a:pt x="55" y="40"/>
                      <a:pt x="56" y="40"/>
                    </a:cubicBezTo>
                    <a:cubicBezTo>
                      <a:pt x="64" y="40"/>
                      <a:pt x="70" y="45"/>
                      <a:pt x="72" y="53"/>
                    </a:cubicBezTo>
                    <a:cubicBezTo>
                      <a:pt x="72" y="53"/>
                      <a:pt x="72" y="53"/>
                      <a:pt x="72" y="53"/>
                    </a:cubicBezTo>
                    <a:cubicBezTo>
                      <a:pt x="72" y="54"/>
                      <a:pt x="72" y="55"/>
                      <a:pt x="72" y="56"/>
                    </a:cubicBezTo>
                    <a:close/>
                    <a:moveTo>
                      <a:pt x="12" y="56"/>
                    </a:moveTo>
                    <a:cubicBezTo>
                      <a:pt x="12" y="38"/>
                      <a:pt x="22" y="23"/>
                      <a:pt x="37" y="16"/>
                    </a:cubicBezTo>
                    <a:cubicBezTo>
                      <a:pt x="42" y="36"/>
                      <a:pt x="42" y="36"/>
                      <a:pt x="42" y="36"/>
                    </a:cubicBezTo>
                    <a:cubicBezTo>
                      <a:pt x="37" y="40"/>
                      <a:pt x="33" y="47"/>
                      <a:pt x="32" y="54"/>
                    </a:cubicBezTo>
                    <a:cubicBezTo>
                      <a:pt x="12" y="60"/>
                      <a:pt x="12" y="60"/>
                      <a:pt x="12" y="60"/>
                    </a:cubicBezTo>
                    <a:cubicBezTo>
                      <a:pt x="12" y="58"/>
                      <a:pt x="12" y="57"/>
                      <a:pt x="12" y="56"/>
                    </a:cubicBezTo>
                    <a:close/>
                    <a:moveTo>
                      <a:pt x="56" y="100"/>
                    </a:moveTo>
                    <a:cubicBezTo>
                      <a:pt x="38" y="100"/>
                      <a:pt x="23" y="90"/>
                      <a:pt x="16" y="75"/>
                    </a:cubicBezTo>
                    <a:cubicBezTo>
                      <a:pt x="36" y="70"/>
                      <a:pt x="36" y="70"/>
                      <a:pt x="36" y="70"/>
                    </a:cubicBezTo>
                    <a:cubicBezTo>
                      <a:pt x="40" y="75"/>
                      <a:pt x="47" y="79"/>
                      <a:pt x="54" y="80"/>
                    </a:cubicBezTo>
                    <a:cubicBezTo>
                      <a:pt x="60" y="100"/>
                      <a:pt x="60" y="100"/>
                      <a:pt x="60" y="100"/>
                    </a:cubicBezTo>
                    <a:cubicBezTo>
                      <a:pt x="58" y="100"/>
                      <a:pt x="57" y="100"/>
                      <a:pt x="56" y="100"/>
                    </a:cubicBezTo>
                    <a:close/>
                    <a:moveTo>
                      <a:pt x="100" y="56"/>
                    </a:moveTo>
                    <a:cubicBezTo>
                      <a:pt x="100" y="74"/>
                      <a:pt x="90" y="89"/>
                      <a:pt x="75" y="96"/>
                    </a:cubicBezTo>
                    <a:cubicBezTo>
                      <a:pt x="70" y="76"/>
                      <a:pt x="70" y="76"/>
                      <a:pt x="70" y="76"/>
                    </a:cubicBezTo>
                    <a:cubicBezTo>
                      <a:pt x="75" y="72"/>
                      <a:pt x="79" y="65"/>
                      <a:pt x="80" y="58"/>
                    </a:cubicBezTo>
                    <a:cubicBezTo>
                      <a:pt x="100" y="53"/>
                      <a:pt x="100" y="53"/>
                      <a:pt x="100" y="53"/>
                    </a:cubicBezTo>
                    <a:cubicBezTo>
                      <a:pt x="100" y="54"/>
                      <a:pt x="100" y="55"/>
                      <a:pt x="100" y="56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9" name="iš1iḍè">
                <a:extLst>
                  <a:ext uri="{FF2B5EF4-FFF2-40B4-BE49-F238E27FC236}">
                    <a16:creationId xmlns="" xmlns:a16="http://schemas.microsoft.com/office/drawing/2014/main" id="{3D3FB0CD-87F7-4B6E-80C9-D96F46D8F9AF}"/>
                  </a:ext>
                </a:extLst>
              </p:cNvPr>
              <p:cNvSpPr/>
              <p:nvPr/>
            </p:nvSpPr>
            <p:spPr bwMode="auto">
              <a:xfrm>
                <a:off x="4563435" y="4197557"/>
                <a:ext cx="467067" cy="482990"/>
              </a:xfrm>
              <a:custGeom>
                <a:avLst/>
                <a:gdLst>
                  <a:gd name="T0" fmla="*/ 186 w 186"/>
                  <a:gd name="T1" fmla="*/ 108 h 192"/>
                  <a:gd name="T2" fmla="*/ 170 w 186"/>
                  <a:gd name="T3" fmla="*/ 89 h 192"/>
                  <a:gd name="T4" fmla="*/ 171 w 186"/>
                  <a:gd name="T5" fmla="*/ 77 h 192"/>
                  <a:gd name="T6" fmla="*/ 94 w 186"/>
                  <a:gd name="T7" fmla="*/ 0 h 192"/>
                  <a:gd name="T8" fmla="*/ 17 w 186"/>
                  <a:gd name="T9" fmla="*/ 77 h 192"/>
                  <a:gd name="T10" fmla="*/ 18 w 186"/>
                  <a:gd name="T11" fmla="*/ 87 h 192"/>
                  <a:gd name="T12" fmla="*/ 0 w 186"/>
                  <a:gd name="T13" fmla="*/ 106 h 192"/>
                  <a:gd name="T14" fmla="*/ 19 w 186"/>
                  <a:gd name="T15" fmla="*/ 125 h 192"/>
                  <a:gd name="T16" fmla="*/ 22 w 186"/>
                  <a:gd name="T17" fmla="*/ 125 h 192"/>
                  <a:gd name="T18" fmla="*/ 22 w 186"/>
                  <a:gd name="T19" fmla="*/ 133 h 192"/>
                  <a:gd name="T20" fmla="*/ 30 w 186"/>
                  <a:gd name="T21" fmla="*/ 141 h 192"/>
                  <a:gd name="T22" fmla="*/ 43 w 186"/>
                  <a:gd name="T23" fmla="*/ 141 h 192"/>
                  <a:gd name="T24" fmla="*/ 51 w 186"/>
                  <a:gd name="T25" fmla="*/ 133 h 192"/>
                  <a:gd name="T26" fmla="*/ 51 w 186"/>
                  <a:gd name="T27" fmla="*/ 81 h 192"/>
                  <a:gd name="T28" fmla="*/ 43 w 186"/>
                  <a:gd name="T29" fmla="*/ 73 h 192"/>
                  <a:gd name="T30" fmla="*/ 30 w 186"/>
                  <a:gd name="T31" fmla="*/ 73 h 192"/>
                  <a:gd name="T32" fmla="*/ 26 w 186"/>
                  <a:gd name="T33" fmla="*/ 74 h 192"/>
                  <a:gd name="T34" fmla="*/ 94 w 186"/>
                  <a:gd name="T35" fmla="*/ 18 h 192"/>
                  <a:gd name="T36" fmla="*/ 162 w 186"/>
                  <a:gd name="T37" fmla="*/ 76 h 192"/>
                  <a:gd name="T38" fmla="*/ 156 w 186"/>
                  <a:gd name="T39" fmla="*/ 73 h 192"/>
                  <a:gd name="T40" fmla="*/ 143 w 186"/>
                  <a:gd name="T41" fmla="*/ 73 h 192"/>
                  <a:gd name="T42" fmla="*/ 135 w 186"/>
                  <a:gd name="T43" fmla="*/ 81 h 192"/>
                  <a:gd name="T44" fmla="*/ 135 w 186"/>
                  <a:gd name="T45" fmla="*/ 133 h 192"/>
                  <a:gd name="T46" fmla="*/ 143 w 186"/>
                  <a:gd name="T47" fmla="*/ 141 h 192"/>
                  <a:gd name="T48" fmla="*/ 156 w 186"/>
                  <a:gd name="T49" fmla="*/ 141 h 192"/>
                  <a:gd name="T50" fmla="*/ 159 w 186"/>
                  <a:gd name="T51" fmla="*/ 140 h 192"/>
                  <a:gd name="T52" fmla="*/ 122 w 186"/>
                  <a:gd name="T53" fmla="*/ 174 h 192"/>
                  <a:gd name="T54" fmla="*/ 106 w 186"/>
                  <a:gd name="T55" fmla="*/ 163 h 192"/>
                  <a:gd name="T56" fmla="*/ 89 w 186"/>
                  <a:gd name="T57" fmla="*/ 178 h 192"/>
                  <a:gd name="T58" fmla="*/ 106 w 186"/>
                  <a:gd name="T59" fmla="*/ 192 h 192"/>
                  <a:gd name="T60" fmla="*/ 122 w 186"/>
                  <a:gd name="T61" fmla="*/ 183 h 192"/>
                  <a:gd name="T62" fmla="*/ 171 w 186"/>
                  <a:gd name="T63" fmla="*/ 126 h 192"/>
                  <a:gd name="T64" fmla="*/ 186 w 186"/>
                  <a:gd name="T65" fmla="*/ 108 h 192"/>
                  <a:gd name="T66" fmla="*/ 164 w 186"/>
                  <a:gd name="T67" fmla="*/ 126 h 192"/>
                  <a:gd name="T68" fmla="*/ 164 w 186"/>
                  <a:gd name="T69" fmla="*/ 126 h 192"/>
                  <a:gd name="T70" fmla="*/ 164 w 186"/>
                  <a:gd name="T71" fmla="*/ 127 h 192"/>
                  <a:gd name="T72" fmla="*/ 164 w 186"/>
                  <a:gd name="T73" fmla="*/ 126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86" h="192">
                    <a:moveTo>
                      <a:pt x="186" y="108"/>
                    </a:moveTo>
                    <a:cubicBezTo>
                      <a:pt x="186" y="99"/>
                      <a:pt x="179" y="91"/>
                      <a:pt x="170" y="89"/>
                    </a:cubicBezTo>
                    <a:cubicBezTo>
                      <a:pt x="171" y="85"/>
                      <a:pt x="171" y="81"/>
                      <a:pt x="171" y="77"/>
                    </a:cubicBezTo>
                    <a:cubicBezTo>
                      <a:pt x="171" y="35"/>
                      <a:pt x="137" y="0"/>
                      <a:pt x="94" y="0"/>
                    </a:cubicBezTo>
                    <a:cubicBezTo>
                      <a:pt x="51" y="0"/>
                      <a:pt x="17" y="35"/>
                      <a:pt x="17" y="77"/>
                    </a:cubicBezTo>
                    <a:cubicBezTo>
                      <a:pt x="17" y="81"/>
                      <a:pt x="17" y="84"/>
                      <a:pt x="18" y="87"/>
                    </a:cubicBezTo>
                    <a:cubicBezTo>
                      <a:pt x="8" y="88"/>
                      <a:pt x="0" y="96"/>
                      <a:pt x="0" y="106"/>
                    </a:cubicBezTo>
                    <a:cubicBezTo>
                      <a:pt x="0" y="117"/>
                      <a:pt x="8" y="125"/>
                      <a:pt x="19" y="125"/>
                    </a:cubicBezTo>
                    <a:cubicBezTo>
                      <a:pt x="20" y="125"/>
                      <a:pt x="21" y="125"/>
                      <a:pt x="22" y="125"/>
                    </a:cubicBezTo>
                    <a:cubicBezTo>
                      <a:pt x="22" y="133"/>
                      <a:pt x="22" y="133"/>
                      <a:pt x="22" y="133"/>
                    </a:cubicBezTo>
                    <a:cubicBezTo>
                      <a:pt x="22" y="137"/>
                      <a:pt x="25" y="141"/>
                      <a:pt x="30" y="141"/>
                    </a:cubicBezTo>
                    <a:cubicBezTo>
                      <a:pt x="43" y="141"/>
                      <a:pt x="43" y="141"/>
                      <a:pt x="43" y="141"/>
                    </a:cubicBezTo>
                    <a:cubicBezTo>
                      <a:pt x="48" y="141"/>
                      <a:pt x="51" y="137"/>
                      <a:pt x="51" y="133"/>
                    </a:cubicBezTo>
                    <a:cubicBezTo>
                      <a:pt x="51" y="81"/>
                      <a:pt x="51" y="81"/>
                      <a:pt x="51" y="81"/>
                    </a:cubicBezTo>
                    <a:cubicBezTo>
                      <a:pt x="51" y="77"/>
                      <a:pt x="48" y="73"/>
                      <a:pt x="43" y="73"/>
                    </a:cubicBezTo>
                    <a:cubicBezTo>
                      <a:pt x="30" y="73"/>
                      <a:pt x="30" y="73"/>
                      <a:pt x="30" y="73"/>
                    </a:cubicBezTo>
                    <a:cubicBezTo>
                      <a:pt x="29" y="73"/>
                      <a:pt x="27" y="74"/>
                      <a:pt x="26" y="74"/>
                    </a:cubicBezTo>
                    <a:cubicBezTo>
                      <a:pt x="32" y="42"/>
                      <a:pt x="60" y="18"/>
                      <a:pt x="94" y="18"/>
                    </a:cubicBezTo>
                    <a:cubicBezTo>
                      <a:pt x="129" y="18"/>
                      <a:pt x="157" y="43"/>
                      <a:pt x="162" y="76"/>
                    </a:cubicBezTo>
                    <a:cubicBezTo>
                      <a:pt x="161" y="74"/>
                      <a:pt x="159" y="73"/>
                      <a:pt x="156" y="73"/>
                    </a:cubicBezTo>
                    <a:cubicBezTo>
                      <a:pt x="143" y="73"/>
                      <a:pt x="143" y="73"/>
                      <a:pt x="143" y="73"/>
                    </a:cubicBezTo>
                    <a:cubicBezTo>
                      <a:pt x="138" y="73"/>
                      <a:pt x="135" y="77"/>
                      <a:pt x="135" y="81"/>
                    </a:cubicBezTo>
                    <a:cubicBezTo>
                      <a:pt x="135" y="133"/>
                      <a:pt x="135" y="133"/>
                      <a:pt x="135" y="133"/>
                    </a:cubicBezTo>
                    <a:cubicBezTo>
                      <a:pt x="135" y="137"/>
                      <a:pt x="138" y="141"/>
                      <a:pt x="143" y="141"/>
                    </a:cubicBezTo>
                    <a:cubicBezTo>
                      <a:pt x="156" y="141"/>
                      <a:pt x="156" y="141"/>
                      <a:pt x="156" y="141"/>
                    </a:cubicBezTo>
                    <a:cubicBezTo>
                      <a:pt x="157" y="141"/>
                      <a:pt x="158" y="141"/>
                      <a:pt x="159" y="140"/>
                    </a:cubicBezTo>
                    <a:cubicBezTo>
                      <a:pt x="151" y="157"/>
                      <a:pt x="138" y="169"/>
                      <a:pt x="122" y="174"/>
                    </a:cubicBezTo>
                    <a:cubicBezTo>
                      <a:pt x="120" y="168"/>
                      <a:pt x="114" y="163"/>
                      <a:pt x="106" y="163"/>
                    </a:cubicBezTo>
                    <a:cubicBezTo>
                      <a:pt x="97" y="163"/>
                      <a:pt x="89" y="170"/>
                      <a:pt x="89" y="178"/>
                    </a:cubicBezTo>
                    <a:cubicBezTo>
                      <a:pt x="89" y="186"/>
                      <a:pt x="97" y="192"/>
                      <a:pt x="106" y="192"/>
                    </a:cubicBezTo>
                    <a:cubicBezTo>
                      <a:pt x="113" y="192"/>
                      <a:pt x="119" y="188"/>
                      <a:pt x="122" y="183"/>
                    </a:cubicBezTo>
                    <a:cubicBezTo>
                      <a:pt x="146" y="178"/>
                      <a:pt x="166" y="156"/>
                      <a:pt x="171" y="126"/>
                    </a:cubicBezTo>
                    <a:cubicBezTo>
                      <a:pt x="179" y="125"/>
                      <a:pt x="186" y="117"/>
                      <a:pt x="186" y="108"/>
                    </a:cubicBezTo>
                    <a:close/>
                    <a:moveTo>
                      <a:pt x="164" y="126"/>
                    </a:moveTo>
                    <a:cubicBezTo>
                      <a:pt x="164" y="126"/>
                      <a:pt x="164" y="126"/>
                      <a:pt x="164" y="126"/>
                    </a:cubicBezTo>
                    <a:cubicBezTo>
                      <a:pt x="164" y="127"/>
                      <a:pt x="164" y="127"/>
                      <a:pt x="164" y="127"/>
                    </a:cubicBezTo>
                    <a:lnTo>
                      <a:pt x="164" y="126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7" name="ïṥ1íďé">
              <a:extLst>
                <a:ext uri="{FF2B5EF4-FFF2-40B4-BE49-F238E27FC236}">
                  <a16:creationId xmlns="" xmlns:a16="http://schemas.microsoft.com/office/drawing/2014/main" id="{EF982013-B8F4-4313-912E-614495C6D176}"/>
                </a:ext>
              </a:extLst>
            </p:cNvPr>
            <p:cNvSpPr/>
            <p:nvPr/>
          </p:nvSpPr>
          <p:spPr bwMode="auto">
            <a:xfrm>
              <a:off x="1011000" y="2136396"/>
              <a:ext cx="2327132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8" name="íŝļiḑe">
              <a:extLst>
                <a:ext uri="{FF2B5EF4-FFF2-40B4-BE49-F238E27FC236}">
                  <a16:creationId xmlns="" xmlns:a16="http://schemas.microsoft.com/office/drawing/2014/main" id="{FE8C5271-7034-46B7-B8F3-D3B698450BD7}"/>
                </a:ext>
              </a:extLst>
            </p:cNvPr>
            <p:cNvSpPr txBox="1"/>
            <p:nvPr/>
          </p:nvSpPr>
          <p:spPr bwMode="auto">
            <a:xfrm>
              <a:off x="1011000" y="1748798"/>
              <a:ext cx="2327132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9" name="íṧḻîḑé">
              <a:extLst>
                <a:ext uri="{FF2B5EF4-FFF2-40B4-BE49-F238E27FC236}">
                  <a16:creationId xmlns="" xmlns:a16="http://schemas.microsoft.com/office/drawing/2014/main" id="{C442B35F-C455-4538-B3DE-BE808435A760}"/>
                </a:ext>
              </a:extLst>
            </p:cNvPr>
            <p:cNvSpPr/>
            <p:nvPr/>
          </p:nvSpPr>
          <p:spPr bwMode="auto">
            <a:xfrm>
              <a:off x="1011000" y="3575669"/>
              <a:ext cx="2327132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10" name="ïṧlíḓè">
              <a:extLst>
                <a:ext uri="{FF2B5EF4-FFF2-40B4-BE49-F238E27FC236}">
                  <a16:creationId xmlns="" xmlns:a16="http://schemas.microsoft.com/office/drawing/2014/main" id="{B5A9DA50-9896-4EEB-972C-C305F1E6B8EA}"/>
                </a:ext>
              </a:extLst>
            </p:cNvPr>
            <p:cNvSpPr txBox="1"/>
            <p:nvPr/>
          </p:nvSpPr>
          <p:spPr bwMode="auto">
            <a:xfrm>
              <a:off x="1011000" y="3188071"/>
              <a:ext cx="2327132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11" name="islïdê">
              <a:extLst>
                <a:ext uri="{FF2B5EF4-FFF2-40B4-BE49-F238E27FC236}">
                  <a16:creationId xmlns="" xmlns:a16="http://schemas.microsoft.com/office/drawing/2014/main" id="{C42D2553-818C-4767-89F9-4D310475CF54}"/>
                </a:ext>
              </a:extLst>
            </p:cNvPr>
            <p:cNvSpPr/>
            <p:nvPr/>
          </p:nvSpPr>
          <p:spPr bwMode="auto">
            <a:xfrm>
              <a:off x="1011000" y="5014942"/>
              <a:ext cx="2327132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12" name="îśḻîḋé">
              <a:extLst>
                <a:ext uri="{FF2B5EF4-FFF2-40B4-BE49-F238E27FC236}">
                  <a16:creationId xmlns="" xmlns:a16="http://schemas.microsoft.com/office/drawing/2014/main" id="{CB0264DE-23D0-49EE-9346-8CE575305EEE}"/>
                </a:ext>
              </a:extLst>
            </p:cNvPr>
            <p:cNvSpPr txBox="1"/>
            <p:nvPr/>
          </p:nvSpPr>
          <p:spPr bwMode="auto">
            <a:xfrm>
              <a:off x="1011000" y="4627344"/>
              <a:ext cx="2327132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cxnSp>
          <p:nvCxnSpPr>
            <p:cNvPr id="13" name="直接连接符 12">
              <a:extLst>
                <a:ext uri="{FF2B5EF4-FFF2-40B4-BE49-F238E27FC236}">
                  <a16:creationId xmlns="" xmlns:a16="http://schemas.microsoft.com/office/drawing/2014/main" id="{7A887029-AB91-496F-8F14-B71069314D1A}"/>
                </a:ext>
              </a:extLst>
            </p:cNvPr>
            <p:cNvCxnSpPr/>
            <p:nvPr/>
          </p:nvCxnSpPr>
          <p:spPr>
            <a:xfrm>
              <a:off x="1113595" y="2940933"/>
              <a:ext cx="2070000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>
              <a:extLst>
                <a:ext uri="{FF2B5EF4-FFF2-40B4-BE49-F238E27FC236}">
                  <a16:creationId xmlns="" xmlns:a16="http://schemas.microsoft.com/office/drawing/2014/main" id="{653124A6-5B43-443F-8F50-CEBDCA71E3BA}"/>
                </a:ext>
              </a:extLst>
            </p:cNvPr>
            <p:cNvCxnSpPr/>
            <p:nvPr/>
          </p:nvCxnSpPr>
          <p:spPr>
            <a:xfrm>
              <a:off x="1113595" y="4380206"/>
              <a:ext cx="2070000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iṡlíďé">
              <a:extLst>
                <a:ext uri="{FF2B5EF4-FFF2-40B4-BE49-F238E27FC236}">
                  <a16:creationId xmlns="" xmlns:a16="http://schemas.microsoft.com/office/drawing/2014/main" id="{37BAE967-09F6-4689-8875-0CF63E900B40}"/>
                </a:ext>
              </a:extLst>
            </p:cNvPr>
            <p:cNvSpPr/>
            <p:nvPr/>
          </p:nvSpPr>
          <p:spPr bwMode="auto">
            <a:xfrm>
              <a:off x="8853868" y="2136396"/>
              <a:ext cx="2327132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16" name="ïSḷíḑê">
              <a:extLst>
                <a:ext uri="{FF2B5EF4-FFF2-40B4-BE49-F238E27FC236}">
                  <a16:creationId xmlns="" xmlns:a16="http://schemas.microsoft.com/office/drawing/2014/main" id="{6DA2BF1D-6793-4DD2-9265-ABFD72B9C468}"/>
                </a:ext>
              </a:extLst>
            </p:cNvPr>
            <p:cNvSpPr txBox="1"/>
            <p:nvPr/>
          </p:nvSpPr>
          <p:spPr bwMode="auto">
            <a:xfrm>
              <a:off x="8853868" y="1748798"/>
              <a:ext cx="2327132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17" name="íṡlîḋé">
              <a:extLst>
                <a:ext uri="{FF2B5EF4-FFF2-40B4-BE49-F238E27FC236}">
                  <a16:creationId xmlns="" xmlns:a16="http://schemas.microsoft.com/office/drawing/2014/main" id="{0561412E-1B56-4623-9D49-E013D41CAD13}"/>
                </a:ext>
              </a:extLst>
            </p:cNvPr>
            <p:cNvSpPr/>
            <p:nvPr/>
          </p:nvSpPr>
          <p:spPr bwMode="auto">
            <a:xfrm>
              <a:off x="8853868" y="3575669"/>
              <a:ext cx="2327132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18" name="iṣḷîḍê">
              <a:extLst>
                <a:ext uri="{FF2B5EF4-FFF2-40B4-BE49-F238E27FC236}">
                  <a16:creationId xmlns="" xmlns:a16="http://schemas.microsoft.com/office/drawing/2014/main" id="{A8C73EFC-ADC4-4DC2-BC4D-B17302FBDDEB}"/>
                </a:ext>
              </a:extLst>
            </p:cNvPr>
            <p:cNvSpPr txBox="1"/>
            <p:nvPr/>
          </p:nvSpPr>
          <p:spPr bwMode="auto">
            <a:xfrm>
              <a:off x="8853868" y="3188071"/>
              <a:ext cx="2327132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19" name="íṩḷîḑè">
              <a:extLst>
                <a:ext uri="{FF2B5EF4-FFF2-40B4-BE49-F238E27FC236}">
                  <a16:creationId xmlns="" xmlns:a16="http://schemas.microsoft.com/office/drawing/2014/main" id="{4C2EEEBC-3D5F-4FA4-9561-4C5E429DA843}"/>
                </a:ext>
              </a:extLst>
            </p:cNvPr>
            <p:cNvSpPr/>
            <p:nvPr/>
          </p:nvSpPr>
          <p:spPr bwMode="auto">
            <a:xfrm>
              <a:off x="8853868" y="5014942"/>
              <a:ext cx="2327132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20" name="íŝľíḑè">
              <a:extLst>
                <a:ext uri="{FF2B5EF4-FFF2-40B4-BE49-F238E27FC236}">
                  <a16:creationId xmlns="" xmlns:a16="http://schemas.microsoft.com/office/drawing/2014/main" id="{6AC4603C-18F1-42EA-B6C3-3C06109BB68B}"/>
                </a:ext>
              </a:extLst>
            </p:cNvPr>
            <p:cNvSpPr txBox="1"/>
            <p:nvPr/>
          </p:nvSpPr>
          <p:spPr bwMode="auto">
            <a:xfrm>
              <a:off x="8853868" y="4627344"/>
              <a:ext cx="2327132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cxnSp>
          <p:nvCxnSpPr>
            <p:cNvPr id="21" name="直接连接符 20">
              <a:extLst>
                <a:ext uri="{FF2B5EF4-FFF2-40B4-BE49-F238E27FC236}">
                  <a16:creationId xmlns="" xmlns:a16="http://schemas.microsoft.com/office/drawing/2014/main" id="{762CDA24-C85D-45DF-98AC-FD938F8FDE62}"/>
                </a:ext>
              </a:extLst>
            </p:cNvPr>
            <p:cNvCxnSpPr/>
            <p:nvPr/>
          </p:nvCxnSpPr>
          <p:spPr>
            <a:xfrm>
              <a:off x="8956463" y="2940933"/>
              <a:ext cx="2070000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>
              <a:extLst>
                <a:ext uri="{FF2B5EF4-FFF2-40B4-BE49-F238E27FC236}">
                  <a16:creationId xmlns="" xmlns:a16="http://schemas.microsoft.com/office/drawing/2014/main" id="{1E019359-1BED-4288-B1E5-DBC42BAECEB1}"/>
                </a:ext>
              </a:extLst>
            </p:cNvPr>
            <p:cNvCxnSpPr/>
            <p:nvPr/>
          </p:nvCxnSpPr>
          <p:spPr>
            <a:xfrm>
              <a:off x="8956463" y="4380206"/>
              <a:ext cx="2070000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8365225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790024" y="1492426"/>
            <a:ext cx="2709862" cy="2919842"/>
            <a:chOff x="1790024" y="1492426"/>
            <a:chExt cx="2709862" cy="2919842"/>
          </a:xfrm>
        </p:grpSpPr>
        <p:sp>
          <p:nvSpPr>
            <p:cNvPr id="7" name="任意多边形: 形状 6">
              <a:extLst>
                <a:ext uri="{FF2B5EF4-FFF2-40B4-BE49-F238E27FC236}">
                  <a16:creationId xmlns="" xmlns:a16="http://schemas.microsoft.com/office/drawing/2014/main" id="{199C643A-6B0D-4683-842E-761D51A6336C}"/>
                </a:ext>
              </a:extLst>
            </p:cNvPr>
            <p:cNvSpPr/>
            <p:nvPr/>
          </p:nvSpPr>
          <p:spPr>
            <a:xfrm>
              <a:off x="2108782" y="2185712"/>
              <a:ext cx="2391104" cy="2056732"/>
            </a:xfrm>
            <a:custGeom>
              <a:avLst/>
              <a:gdLst>
                <a:gd name="connsiteX0" fmla="*/ 516591 w 2299967"/>
                <a:gd name="connsiteY0" fmla="*/ 55 h 2451238"/>
                <a:gd name="connsiteX1" fmla="*/ 21291 w 2299967"/>
                <a:gd name="connsiteY1" fmla="*/ 1358955 h 2451238"/>
                <a:gd name="connsiteX2" fmla="*/ 1062691 w 2299967"/>
                <a:gd name="connsiteY2" fmla="*/ 2451155 h 2451238"/>
                <a:gd name="connsiteX3" fmla="*/ 2294591 w 2299967"/>
                <a:gd name="connsiteY3" fmla="*/ 1409755 h 2451238"/>
                <a:gd name="connsiteX4" fmla="*/ 516591 w 2299967"/>
                <a:gd name="connsiteY4" fmla="*/ 55 h 2451238"/>
                <a:gd name="connsiteX0" fmla="*/ 753175 w 2279070"/>
                <a:gd name="connsiteY0" fmla="*/ 55 h 2451237"/>
                <a:gd name="connsiteX1" fmla="*/ 3875 w 2279070"/>
                <a:gd name="connsiteY1" fmla="*/ 1358955 h 2451237"/>
                <a:gd name="connsiteX2" fmla="*/ 1045275 w 2279070"/>
                <a:gd name="connsiteY2" fmla="*/ 2451155 h 2451237"/>
                <a:gd name="connsiteX3" fmla="*/ 2277175 w 2279070"/>
                <a:gd name="connsiteY3" fmla="*/ 1409755 h 2451237"/>
                <a:gd name="connsiteX4" fmla="*/ 753175 w 2279070"/>
                <a:gd name="connsiteY4" fmla="*/ 55 h 2451237"/>
                <a:gd name="connsiteX0" fmla="*/ 802558 w 2277072"/>
                <a:gd name="connsiteY0" fmla="*/ 67 h 2260746"/>
                <a:gd name="connsiteX1" fmla="*/ 2458 w 2277072"/>
                <a:gd name="connsiteY1" fmla="*/ 1168467 h 2260746"/>
                <a:gd name="connsiteX2" fmla="*/ 1043858 w 2277072"/>
                <a:gd name="connsiteY2" fmla="*/ 2260667 h 2260746"/>
                <a:gd name="connsiteX3" fmla="*/ 2275758 w 2277072"/>
                <a:gd name="connsiteY3" fmla="*/ 1219267 h 2260746"/>
                <a:gd name="connsiteX4" fmla="*/ 802558 w 2277072"/>
                <a:gd name="connsiteY4" fmla="*/ 67 h 2260746"/>
                <a:gd name="connsiteX0" fmla="*/ 877339 w 2274969"/>
                <a:gd name="connsiteY0" fmla="*/ 69 h 2235347"/>
                <a:gd name="connsiteX1" fmla="*/ 1039 w 2274969"/>
                <a:gd name="connsiteY1" fmla="*/ 1143069 h 2235347"/>
                <a:gd name="connsiteX2" fmla="*/ 1042439 w 2274969"/>
                <a:gd name="connsiteY2" fmla="*/ 2235269 h 2235347"/>
                <a:gd name="connsiteX3" fmla="*/ 2274339 w 2274969"/>
                <a:gd name="connsiteY3" fmla="*/ 1193869 h 2235347"/>
                <a:gd name="connsiteX4" fmla="*/ 877339 w 2274969"/>
                <a:gd name="connsiteY4" fmla="*/ 69 h 2235347"/>
                <a:gd name="connsiteX0" fmla="*/ 878122 w 2275752"/>
                <a:gd name="connsiteY0" fmla="*/ 754 h 2236032"/>
                <a:gd name="connsiteX1" fmla="*/ 1822 w 2275752"/>
                <a:gd name="connsiteY1" fmla="*/ 1143754 h 2236032"/>
                <a:gd name="connsiteX2" fmla="*/ 1043222 w 2275752"/>
                <a:gd name="connsiteY2" fmla="*/ 2235954 h 2236032"/>
                <a:gd name="connsiteX3" fmla="*/ 2275122 w 2275752"/>
                <a:gd name="connsiteY3" fmla="*/ 1194554 h 2236032"/>
                <a:gd name="connsiteX4" fmla="*/ 878122 w 2275752"/>
                <a:gd name="connsiteY4" fmla="*/ 754 h 2236032"/>
                <a:gd name="connsiteX0" fmla="*/ 978123 w 2273619"/>
                <a:gd name="connsiteY0" fmla="*/ 793 h 2185270"/>
                <a:gd name="connsiteX1" fmla="*/ 223 w 2273619"/>
                <a:gd name="connsiteY1" fmla="*/ 1092993 h 2185270"/>
                <a:gd name="connsiteX2" fmla="*/ 1041623 w 2273619"/>
                <a:gd name="connsiteY2" fmla="*/ 2185193 h 2185270"/>
                <a:gd name="connsiteX3" fmla="*/ 2273523 w 2273619"/>
                <a:gd name="connsiteY3" fmla="*/ 1143793 h 2185270"/>
                <a:gd name="connsiteX4" fmla="*/ 978123 w 2273619"/>
                <a:gd name="connsiteY4" fmla="*/ 793 h 2185270"/>
                <a:gd name="connsiteX0" fmla="*/ 978909 w 2274405"/>
                <a:gd name="connsiteY0" fmla="*/ 793 h 2185270"/>
                <a:gd name="connsiteX1" fmla="*/ 1009 w 2274405"/>
                <a:gd name="connsiteY1" fmla="*/ 1092993 h 2185270"/>
                <a:gd name="connsiteX2" fmla="*/ 1042409 w 2274405"/>
                <a:gd name="connsiteY2" fmla="*/ 2185193 h 2185270"/>
                <a:gd name="connsiteX3" fmla="*/ 2274309 w 2274405"/>
                <a:gd name="connsiteY3" fmla="*/ 1143793 h 2185270"/>
                <a:gd name="connsiteX4" fmla="*/ 978909 w 2274405"/>
                <a:gd name="connsiteY4" fmla="*/ 793 h 2185270"/>
                <a:gd name="connsiteX0" fmla="*/ 978909 w 2274543"/>
                <a:gd name="connsiteY0" fmla="*/ 1303 h 2185850"/>
                <a:gd name="connsiteX1" fmla="*/ 1009 w 2274543"/>
                <a:gd name="connsiteY1" fmla="*/ 1093503 h 2185850"/>
                <a:gd name="connsiteX2" fmla="*/ 1042409 w 2274543"/>
                <a:gd name="connsiteY2" fmla="*/ 2185703 h 2185850"/>
                <a:gd name="connsiteX3" fmla="*/ 2274309 w 2274543"/>
                <a:gd name="connsiteY3" fmla="*/ 1144303 h 2185850"/>
                <a:gd name="connsiteX4" fmla="*/ 978909 w 2274543"/>
                <a:gd name="connsiteY4" fmla="*/ 1303 h 2185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74543" h="2185850">
                  <a:moveTo>
                    <a:pt x="978909" y="1303"/>
                  </a:moveTo>
                  <a:cubicBezTo>
                    <a:pt x="358726" y="30936"/>
                    <a:pt x="-22274" y="462737"/>
                    <a:pt x="1009" y="1093503"/>
                  </a:cubicBezTo>
                  <a:cubicBezTo>
                    <a:pt x="24292" y="1724269"/>
                    <a:pt x="663526" y="2177236"/>
                    <a:pt x="1042409" y="2185703"/>
                  </a:cubicBezTo>
                  <a:cubicBezTo>
                    <a:pt x="1421292" y="2194170"/>
                    <a:pt x="2259492" y="1838569"/>
                    <a:pt x="2274309" y="1144303"/>
                  </a:cubicBezTo>
                  <a:cubicBezTo>
                    <a:pt x="2289126" y="450037"/>
                    <a:pt x="1599092" y="-28330"/>
                    <a:pt x="978909" y="130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="" xmlns:a16="http://schemas.microsoft.com/office/drawing/2014/main" id="{0004DF95-A179-4084-A513-F05E0331C0A2}"/>
                </a:ext>
              </a:extLst>
            </p:cNvPr>
            <p:cNvSpPr/>
            <p:nvPr/>
          </p:nvSpPr>
          <p:spPr>
            <a:xfrm flipV="1">
              <a:off x="2763714" y="2229335"/>
              <a:ext cx="488102" cy="419846"/>
            </a:xfrm>
            <a:custGeom>
              <a:avLst/>
              <a:gdLst>
                <a:gd name="connsiteX0" fmla="*/ 516591 w 2299967"/>
                <a:gd name="connsiteY0" fmla="*/ 55 h 2451238"/>
                <a:gd name="connsiteX1" fmla="*/ 21291 w 2299967"/>
                <a:gd name="connsiteY1" fmla="*/ 1358955 h 2451238"/>
                <a:gd name="connsiteX2" fmla="*/ 1062691 w 2299967"/>
                <a:gd name="connsiteY2" fmla="*/ 2451155 h 2451238"/>
                <a:gd name="connsiteX3" fmla="*/ 2294591 w 2299967"/>
                <a:gd name="connsiteY3" fmla="*/ 1409755 h 2451238"/>
                <a:gd name="connsiteX4" fmla="*/ 516591 w 2299967"/>
                <a:gd name="connsiteY4" fmla="*/ 55 h 2451238"/>
                <a:gd name="connsiteX0" fmla="*/ 753175 w 2279070"/>
                <a:gd name="connsiteY0" fmla="*/ 55 h 2451237"/>
                <a:gd name="connsiteX1" fmla="*/ 3875 w 2279070"/>
                <a:gd name="connsiteY1" fmla="*/ 1358955 h 2451237"/>
                <a:gd name="connsiteX2" fmla="*/ 1045275 w 2279070"/>
                <a:gd name="connsiteY2" fmla="*/ 2451155 h 2451237"/>
                <a:gd name="connsiteX3" fmla="*/ 2277175 w 2279070"/>
                <a:gd name="connsiteY3" fmla="*/ 1409755 h 2451237"/>
                <a:gd name="connsiteX4" fmla="*/ 753175 w 2279070"/>
                <a:gd name="connsiteY4" fmla="*/ 55 h 2451237"/>
                <a:gd name="connsiteX0" fmla="*/ 802558 w 2277072"/>
                <a:gd name="connsiteY0" fmla="*/ 67 h 2260746"/>
                <a:gd name="connsiteX1" fmla="*/ 2458 w 2277072"/>
                <a:gd name="connsiteY1" fmla="*/ 1168467 h 2260746"/>
                <a:gd name="connsiteX2" fmla="*/ 1043858 w 2277072"/>
                <a:gd name="connsiteY2" fmla="*/ 2260667 h 2260746"/>
                <a:gd name="connsiteX3" fmla="*/ 2275758 w 2277072"/>
                <a:gd name="connsiteY3" fmla="*/ 1219267 h 2260746"/>
                <a:gd name="connsiteX4" fmla="*/ 802558 w 2277072"/>
                <a:gd name="connsiteY4" fmla="*/ 67 h 2260746"/>
                <a:gd name="connsiteX0" fmla="*/ 877339 w 2274969"/>
                <a:gd name="connsiteY0" fmla="*/ 69 h 2235347"/>
                <a:gd name="connsiteX1" fmla="*/ 1039 w 2274969"/>
                <a:gd name="connsiteY1" fmla="*/ 1143069 h 2235347"/>
                <a:gd name="connsiteX2" fmla="*/ 1042439 w 2274969"/>
                <a:gd name="connsiteY2" fmla="*/ 2235269 h 2235347"/>
                <a:gd name="connsiteX3" fmla="*/ 2274339 w 2274969"/>
                <a:gd name="connsiteY3" fmla="*/ 1193869 h 2235347"/>
                <a:gd name="connsiteX4" fmla="*/ 877339 w 2274969"/>
                <a:gd name="connsiteY4" fmla="*/ 69 h 2235347"/>
                <a:gd name="connsiteX0" fmla="*/ 878122 w 2275752"/>
                <a:gd name="connsiteY0" fmla="*/ 754 h 2236032"/>
                <a:gd name="connsiteX1" fmla="*/ 1822 w 2275752"/>
                <a:gd name="connsiteY1" fmla="*/ 1143754 h 2236032"/>
                <a:gd name="connsiteX2" fmla="*/ 1043222 w 2275752"/>
                <a:gd name="connsiteY2" fmla="*/ 2235954 h 2236032"/>
                <a:gd name="connsiteX3" fmla="*/ 2275122 w 2275752"/>
                <a:gd name="connsiteY3" fmla="*/ 1194554 h 2236032"/>
                <a:gd name="connsiteX4" fmla="*/ 878122 w 2275752"/>
                <a:gd name="connsiteY4" fmla="*/ 754 h 2236032"/>
                <a:gd name="connsiteX0" fmla="*/ 978123 w 2273619"/>
                <a:gd name="connsiteY0" fmla="*/ 793 h 2185270"/>
                <a:gd name="connsiteX1" fmla="*/ 223 w 2273619"/>
                <a:gd name="connsiteY1" fmla="*/ 1092993 h 2185270"/>
                <a:gd name="connsiteX2" fmla="*/ 1041623 w 2273619"/>
                <a:gd name="connsiteY2" fmla="*/ 2185193 h 2185270"/>
                <a:gd name="connsiteX3" fmla="*/ 2273523 w 2273619"/>
                <a:gd name="connsiteY3" fmla="*/ 1143793 h 2185270"/>
                <a:gd name="connsiteX4" fmla="*/ 978123 w 2273619"/>
                <a:gd name="connsiteY4" fmla="*/ 793 h 2185270"/>
                <a:gd name="connsiteX0" fmla="*/ 978909 w 2274405"/>
                <a:gd name="connsiteY0" fmla="*/ 793 h 2185270"/>
                <a:gd name="connsiteX1" fmla="*/ 1009 w 2274405"/>
                <a:gd name="connsiteY1" fmla="*/ 1092993 h 2185270"/>
                <a:gd name="connsiteX2" fmla="*/ 1042409 w 2274405"/>
                <a:gd name="connsiteY2" fmla="*/ 2185193 h 2185270"/>
                <a:gd name="connsiteX3" fmla="*/ 2274309 w 2274405"/>
                <a:gd name="connsiteY3" fmla="*/ 1143793 h 2185270"/>
                <a:gd name="connsiteX4" fmla="*/ 978909 w 2274405"/>
                <a:gd name="connsiteY4" fmla="*/ 793 h 2185270"/>
                <a:gd name="connsiteX0" fmla="*/ 978909 w 2274543"/>
                <a:gd name="connsiteY0" fmla="*/ 1303 h 2185850"/>
                <a:gd name="connsiteX1" fmla="*/ 1009 w 2274543"/>
                <a:gd name="connsiteY1" fmla="*/ 1093503 h 2185850"/>
                <a:gd name="connsiteX2" fmla="*/ 1042409 w 2274543"/>
                <a:gd name="connsiteY2" fmla="*/ 2185703 h 2185850"/>
                <a:gd name="connsiteX3" fmla="*/ 2274309 w 2274543"/>
                <a:gd name="connsiteY3" fmla="*/ 1144303 h 2185850"/>
                <a:gd name="connsiteX4" fmla="*/ 978909 w 2274543"/>
                <a:gd name="connsiteY4" fmla="*/ 1303 h 2185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74543" h="2185850">
                  <a:moveTo>
                    <a:pt x="978909" y="1303"/>
                  </a:moveTo>
                  <a:cubicBezTo>
                    <a:pt x="358726" y="30936"/>
                    <a:pt x="-22274" y="462737"/>
                    <a:pt x="1009" y="1093503"/>
                  </a:cubicBezTo>
                  <a:cubicBezTo>
                    <a:pt x="24292" y="1724269"/>
                    <a:pt x="663526" y="2177236"/>
                    <a:pt x="1042409" y="2185703"/>
                  </a:cubicBezTo>
                  <a:cubicBezTo>
                    <a:pt x="1421292" y="2194170"/>
                    <a:pt x="2259492" y="1838569"/>
                    <a:pt x="2274309" y="1144303"/>
                  </a:cubicBezTo>
                  <a:cubicBezTo>
                    <a:pt x="2289126" y="450037"/>
                    <a:pt x="1599092" y="-28330"/>
                    <a:pt x="978909" y="1303"/>
                  </a:cubicBezTo>
                  <a:close/>
                </a:path>
              </a:pathLst>
            </a:custGeom>
            <a:solidFill>
              <a:srgbClr val="FCFBFF"/>
            </a:solidFill>
            <a:ln>
              <a:noFill/>
            </a:ln>
            <a:effectLst>
              <a:outerShdw blurRad="63500" sx="96000" sy="96000" algn="ctr" rotWithShape="0">
                <a:prstClr val="black">
                  <a:alpha val="2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0" name="任意多边形: 形状 8">
              <a:extLst>
                <a:ext uri="{FF2B5EF4-FFF2-40B4-BE49-F238E27FC236}">
                  <a16:creationId xmlns="" xmlns:a16="http://schemas.microsoft.com/office/drawing/2014/main" id="{370BCD57-9F3C-466D-8270-BA4B8523495D}"/>
                </a:ext>
              </a:extLst>
            </p:cNvPr>
            <p:cNvSpPr/>
            <p:nvPr/>
          </p:nvSpPr>
          <p:spPr>
            <a:xfrm flipV="1">
              <a:off x="1959368" y="1702687"/>
              <a:ext cx="1123104" cy="966048"/>
            </a:xfrm>
            <a:custGeom>
              <a:avLst/>
              <a:gdLst>
                <a:gd name="connsiteX0" fmla="*/ 516591 w 2299967"/>
                <a:gd name="connsiteY0" fmla="*/ 55 h 2451238"/>
                <a:gd name="connsiteX1" fmla="*/ 21291 w 2299967"/>
                <a:gd name="connsiteY1" fmla="*/ 1358955 h 2451238"/>
                <a:gd name="connsiteX2" fmla="*/ 1062691 w 2299967"/>
                <a:gd name="connsiteY2" fmla="*/ 2451155 h 2451238"/>
                <a:gd name="connsiteX3" fmla="*/ 2294591 w 2299967"/>
                <a:gd name="connsiteY3" fmla="*/ 1409755 h 2451238"/>
                <a:gd name="connsiteX4" fmla="*/ 516591 w 2299967"/>
                <a:gd name="connsiteY4" fmla="*/ 55 h 2451238"/>
                <a:gd name="connsiteX0" fmla="*/ 753175 w 2279070"/>
                <a:gd name="connsiteY0" fmla="*/ 55 h 2451237"/>
                <a:gd name="connsiteX1" fmla="*/ 3875 w 2279070"/>
                <a:gd name="connsiteY1" fmla="*/ 1358955 h 2451237"/>
                <a:gd name="connsiteX2" fmla="*/ 1045275 w 2279070"/>
                <a:gd name="connsiteY2" fmla="*/ 2451155 h 2451237"/>
                <a:gd name="connsiteX3" fmla="*/ 2277175 w 2279070"/>
                <a:gd name="connsiteY3" fmla="*/ 1409755 h 2451237"/>
                <a:gd name="connsiteX4" fmla="*/ 753175 w 2279070"/>
                <a:gd name="connsiteY4" fmla="*/ 55 h 2451237"/>
                <a:gd name="connsiteX0" fmla="*/ 802558 w 2277072"/>
                <a:gd name="connsiteY0" fmla="*/ 67 h 2260746"/>
                <a:gd name="connsiteX1" fmla="*/ 2458 w 2277072"/>
                <a:gd name="connsiteY1" fmla="*/ 1168467 h 2260746"/>
                <a:gd name="connsiteX2" fmla="*/ 1043858 w 2277072"/>
                <a:gd name="connsiteY2" fmla="*/ 2260667 h 2260746"/>
                <a:gd name="connsiteX3" fmla="*/ 2275758 w 2277072"/>
                <a:gd name="connsiteY3" fmla="*/ 1219267 h 2260746"/>
                <a:gd name="connsiteX4" fmla="*/ 802558 w 2277072"/>
                <a:gd name="connsiteY4" fmla="*/ 67 h 2260746"/>
                <a:gd name="connsiteX0" fmla="*/ 877339 w 2274969"/>
                <a:gd name="connsiteY0" fmla="*/ 69 h 2235347"/>
                <a:gd name="connsiteX1" fmla="*/ 1039 w 2274969"/>
                <a:gd name="connsiteY1" fmla="*/ 1143069 h 2235347"/>
                <a:gd name="connsiteX2" fmla="*/ 1042439 w 2274969"/>
                <a:gd name="connsiteY2" fmla="*/ 2235269 h 2235347"/>
                <a:gd name="connsiteX3" fmla="*/ 2274339 w 2274969"/>
                <a:gd name="connsiteY3" fmla="*/ 1193869 h 2235347"/>
                <a:gd name="connsiteX4" fmla="*/ 877339 w 2274969"/>
                <a:gd name="connsiteY4" fmla="*/ 69 h 2235347"/>
                <a:gd name="connsiteX0" fmla="*/ 878122 w 2275752"/>
                <a:gd name="connsiteY0" fmla="*/ 754 h 2236032"/>
                <a:gd name="connsiteX1" fmla="*/ 1822 w 2275752"/>
                <a:gd name="connsiteY1" fmla="*/ 1143754 h 2236032"/>
                <a:gd name="connsiteX2" fmla="*/ 1043222 w 2275752"/>
                <a:gd name="connsiteY2" fmla="*/ 2235954 h 2236032"/>
                <a:gd name="connsiteX3" fmla="*/ 2275122 w 2275752"/>
                <a:gd name="connsiteY3" fmla="*/ 1194554 h 2236032"/>
                <a:gd name="connsiteX4" fmla="*/ 878122 w 2275752"/>
                <a:gd name="connsiteY4" fmla="*/ 754 h 2236032"/>
                <a:gd name="connsiteX0" fmla="*/ 978123 w 2273619"/>
                <a:gd name="connsiteY0" fmla="*/ 793 h 2185270"/>
                <a:gd name="connsiteX1" fmla="*/ 223 w 2273619"/>
                <a:gd name="connsiteY1" fmla="*/ 1092993 h 2185270"/>
                <a:gd name="connsiteX2" fmla="*/ 1041623 w 2273619"/>
                <a:gd name="connsiteY2" fmla="*/ 2185193 h 2185270"/>
                <a:gd name="connsiteX3" fmla="*/ 2273523 w 2273619"/>
                <a:gd name="connsiteY3" fmla="*/ 1143793 h 2185270"/>
                <a:gd name="connsiteX4" fmla="*/ 978123 w 2273619"/>
                <a:gd name="connsiteY4" fmla="*/ 793 h 2185270"/>
                <a:gd name="connsiteX0" fmla="*/ 978909 w 2274405"/>
                <a:gd name="connsiteY0" fmla="*/ 793 h 2185270"/>
                <a:gd name="connsiteX1" fmla="*/ 1009 w 2274405"/>
                <a:gd name="connsiteY1" fmla="*/ 1092993 h 2185270"/>
                <a:gd name="connsiteX2" fmla="*/ 1042409 w 2274405"/>
                <a:gd name="connsiteY2" fmla="*/ 2185193 h 2185270"/>
                <a:gd name="connsiteX3" fmla="*/ 2274309 w 2274405"/>
                <a:gd name="connsiteY3" fmla="*/ 1143793 h 2185270"/>
                <a:gd name="connsiteX4" fmla="*/ 978909 w 2274405"/>
                <a:gd name="connsiteY4" fmla="*/ 793 h 2185270"/>
                <a:gd name="connsiteX0" fmla="*/ 978909 w 2274543"/>
                <a:gd name="connsiteY0" fmla="*/ 1303 h 2185850"/>
                <a:gd name="connsiteX1" fmla="*/ 1009 w 2274543"/>
                <a:gd name="connsiteY1" fmla="*/ 1093503 h 2185850"/>
                <a:gd name="connsiteX2" fmla="*/ 1042409 w 2274543"/>
                <a:gd name="connsiteY2" fmla="*/ 2185703 h 2185850"/>
                <a:gd name="connsiteX3" fmla="*/ 2274309 w 2274543"/>
                <a:gd name="connsiteY3" fmla="*/ 1144303 h 2185850"/>
                <a:gd name="connsiteX4" fmla="*/ 978909 w 2274543"/>
                <a:gd name="connsiteY4" fmla="*/ 1303 h 2185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74543" h="2185850">
                  <a:moveTo>
                    <a:pt x="978909" y="1303"/>
                  </a:moveTo>
                  <a:cubicBezTo>
                    <a:pt x="358726" y="30936"/>
                    <a:pt x="-22274" y="462737"/>
                    <a:pt x="1009" y="1093503"/>
                  </a:cubicBezTo>
                  <a:cubicBezTo>
                    <a:pt x="24292" y="1724269"/>
                    <a:pt x="663526" y="2177236"/>
                    <a:pt x="1042409" y="2185703"/>
                  </a:cubicBezTo>
                  <a:cubicBezTo>
                    <a:pt x="1421292" y="2194170"/>
                    <a:pt x="2259492" y="1838569"/>
                    <a:pt x="2274309" y="1144303"/>
                  </a:cubicBezTo>
                  <a:cubicBezTo>
                    <a:pt x="2289126" y="450037"/>
                    <a:pt x="1599092" y="-28330"/>
                    <a:pt x="978909" y="1303"/>
                  </a:cubicBezTo>
                  <a:close/>
                </a:path>
              </a:pathLst>
            </a:custGeom>
            <a:solidFill>
              <a:srgbClr val="FCFBFF"/>
            </a:solidFill>
            <a:ln>
              <a:noFill/>
            </a:ln>
            <a:effectLst>
              <a:outerShdw blurRad="165100" sx="96000" sy="96000" algn="ctr" rotWithShape="0">
                <a:prstClr val="black">
                  <a:alpha val="2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1" name="任意多边形: 形状 9">
              <a:extLst>
                <a:ext uri="{FF2B5EF4-FFF2-40B4-BE49-F238E27FC236}">
                  <a16:creationId xmlns="" xmlns:a16="http://schemas.microsoft.com/office/drawing/2014/main" id="{1F3FC05D-CDCF-4B5C-952C-E8B99BFA2A70}"/>
                </a:ext>
              </a:extLst>
            </p:cNvPr>
            <p:cNvSpPr/>
            <p:nvPr/>
          </p:nvSpPr>
          <p:spPr>
            <a:xfrm flipV="1">
              <a:off x="1790024" y="2248889"/>
              <a:ext cx="488102" cy="419846"/>
            </a:xfrm>
            <a:custGeom>
              <a:avLst/>
              <a:gdLst>
                <a:gd name="connsiteX0" fmla="*/ 516591 w 2299967"/>
                <a:gd name="connsiteY0" fmla="*/ 55 h 2451238"/>
                <a:gd name="connsiteX1" fmla="*/ 21291 w 2299967"/>
                <a:gd name="connsiteY1" fmla="*/ 1358955 h 2451238"/>
                <a:gd name="connsiteX2" fmla="*/ 1062691 w 2299967"/>
                <a:gd name="connsiteY2" fmla="*/ 2451155 h 2451238"/>
                <a:gd name="connsiteX3" fmla="*/ 2294591 w 2299967"/>
                <a:gd name="connsiteY3" fmla="*/ 1409755 h 2451238"/>
                <a:gd name="connsiteX4" fmla="*/ 516591 w 2299967"/>
                <a:gd name="connsiteY4" fmla="*/ 55 h 2451238"/>
                <a:gd name="connsiteX0" fmla="*/ 753175 w 2279070"/>
                <a:gd name="connsiteY0" fmla="*/ 55 h 2451237"/>
                <a:gd name="connsiteX1" fmla="*/ 3875 w 2279070"/>
                <a:gd name="connsiteY1" fmla="*/ 1358955 h 2451237"/>
                <a:gd name="connsiteX2" fmla="*/ 1045275 w 2279070"/>
                <a:gd name="connsiteY2" fmla="*/ 2451155 h 2451237"/>
                <a:gd name="connsiteX3" fmla="*/ 2277175 w 2279070"/>
                <a:gd name="connsiteY3" fmla="*/ 1409755 h 2451237"/>
                <a:gd name="connsiteX4" fmla="*/ 753175 w 2279070"/>
                <a:gd name="connsiteY4" fmla="*/ 55 h 2451237"/>
                <a:gd name="connsiteX0" fmla="*/ 802558 w 2277072"/>
                <a:gd name="connsiteY0" fmla="*/ 67 h 2260746"/>
                <a:gd name="connsiteX1" fmla="*/ 2458 w 2277072"/>
                <a:gd name="connsiteY1" fmla="*/ 1168467 h 2260746"/>
                <a:gd name="connsiteX2" fmla="*/ 1043858 w 2277072"/>
                <a:gd name="connsiteY2" fmla="*/ 2260667 h 2260746"/>
                <a:gd name="connsiteX3" fmla="*/ 2275758 w 2277072"/>
                <a:gd name="connsiteY3" fmla="*/ 1219267 h 2260746"/>
                <a:gd name="connsiteX4" fmla="*/ 802558 w 2277072"/>
                <a:gd name="connsiteY4" fmla="*/ 67 h 2260746"/>
                <a:gd name="connsiteX0" fmla="*/ 877339 w 2274969"/>
                <a:gd name="connsiteY0" fmla="*/ 69 h 2235347"/>
                <a:gd name="connsiteX1" fmla="*/ 1039 w 2274969"/>
                <a:gd name="connsiteY1" fmla="*/ 1143069 h 2235347"/>
                <a:gd name="connsiteX2" fmla="*/ 1042439 w 2274969"/>
                <a:gd name="connsiteY2" fmla="*/ 2235269 h 2235347"/>
                <a:gd name="connsiteX3" fmla="*/ 2274339 w 2274969"/>
                <a:gd name="connsiteY3" fmla="*/ 1193869 h 2235347"/>
                <a:gd name="connsiteX4" fmla="*/ 877339 w 2274969"/>
                <a:gd name="connsiteY4" fmla="*/ 69 h 2235347"/>
                <a:gd name="connsiteX0" fmla="*/ 878122 w 2275752"/>
                <a:gd name="connsiteY0" fmla="*/ 754 h 2236032"/>
                <a:gd name="connsiteX1" fmla="*/ 1822 w 2275752"/>
                <a:gd name="connsiteY1" fmla="*/ 1143754 h 2236032"/>
                <a:gd name="connsiteX2" fmla="*/ 1043222 w 2275752"/>
                <a:gd name="connsiteY2" fmla="*/ 2235954 h 2236032"/>
                <a:gd name="connsiteX3" fmla="*/ 2275122 w 2275752"/>
                <a:gd name="connsiteY3" fmla="*/ 1194554 h 2236032"/>
                <a:gd name="connsiteX4" fmla="*/ 878122 w 2275752"/>
                <a:gd name="connsiteY4" fmla="*/ 754 h 2236032"/>
                <a:gd name="connsiteX0" fmla="*/ 978123 w 2273619"/>
                <a:gd name="connsiteY0" fmla="*/ 793 h 2185270"/>
                <a:gd name="connsiteX1" fmla="*/ 223 w 2273619"/>
                <a:gd name="connsiteY1" fmla="*/ 1092993 h 2185270"/>
                <a:gd name="connsiteX2" fmla="*/ 1041623 w 2273619"/>
                <a:gd name="connsiteY2" fmla="*/ 2185193 h 2185270"/>
                <a:gd name="connsiteX3" fmla="*/ 2273523 w 2273619"/>
                <a:gd name="connsiteY3" fmla="*/ 1143793 h 2185270"/>
                <a:gd name="connsiteX4" fmla="*/ 978123 w 2273619"/>
                <a:gd name="connsiteY4" fmla="*/ 793 h 2185270"/>
                <a:gd name="connsiteX0" fmla="*/ 978909 w 2274405"/>
                <a:gd name="connsiteY0" fmla="*/ 793 h 2185270"/>
                <a:gd name="connsiteX1" fmla="*/ 1009 w 2274405"/>
                <a:gd name="connsiteY1" fmla="*/ 1092993 h 2185270"/>
                <a:gd name="connsiteX2" fmla="*/ 1042409 w 2274405"/>
                <a:gd name="connsiteY2" fmla="*/ 2185193 h 2185270"/>
                <a:gd name="connsiteX3" fmla="*/ 2274309 w 2274405"/>
                <a:gd name="connsiteY3" fmla="*/ 1143793 h 2185270"/>
                <a:gd name="connsiteX4" fmla="*/ 978909 w 2274405"/>
                <a:gd name="connsiteY4" fmla="*/ 793 h 2185270"/>
                <a:gd name="connsiteX0" fmla="*/ 978909 w 2274543"/>
                <a:gd name="connsiteY0" fmla="*/ 1303 h 2185850"/>
                <a:gd name="connsiteX1" fmla="*/ 1009 w 2274543"/>
                <a:gd name="connsiteY1" fmla="*/ 1093503 h 2185850"/>
                <a:gd name="connsiteX2" fmla="*/ 1042409 w 2274543"/>
                <a:gd name="connsiteY2" fmla="*/ 2185703 h 2185850"/>
                <a:gd name="connsiteX3" fmla="*/ 2274309 w 2274543"/>
                <a:gd name="connsiteY3" fmla="*/ 1144303 h 2185850"/>
                <a:gd name="connsiteX4" fmla="*/ 978909 w 2274543"/>
                <a:gd name="connsiteY4" fmla="*/ 1303 h 2185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74543" h="2185850">
                  <a:moveTo>
                    <a:pt x="978909" y="1303"/>
                  </a:moveTo>
                  <a:cubicBezTo>
                    <a:pt x="358726" y="30936"/>
                    <a:pt x="-22274" y="462737"/>
                    <a:pt x="1009" y="1093503"/>
                  </a:cubicBezTo>
                  <a:cubicBezTo>
                    <a:pt x="24292" y="1724269"/>
                    <a:pt x="663526" y="2177236"/>
                    <a:pt x="1042409" y="2185703"/>
                  </a:cubicBezTo>
                  <a:cubicBezTo>
                    <a:pt x="1421292" y="2194170"/>
                    <a:pt x="2259492" y="1838569"/>
                    <a:pt x="2274309" y="1144303"/>
                  </a:cubicBezTo>
                  <a:cubicBezTo>
                    <a:pt x="2289126" y="450037"/>
                    <a:pt x="1599092" y="-28330"/>
                    <a:pt x="978909" y="1303"/>
                  </a:cubicBezTo>
                  <a:close/>
                </a:path>
              </a:pathLst>
            </a:custGeom>
            <a:solidFill>
              <a:srgbClr val="FCFBFF"/>
            </a:solidFill>
            <a:ln>
              <a:noFill/>
            </a:ln>
            <a:effectLst>
              <a:outerShdw blurRad="63500" sx="96000" sy="96000" algn="ctr" rotWithShape="0">
                <a:prstClr val="black">
                  <a:alpha val="2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2" name="任意多边形: 形状 10">
              <a:extLst>
                <a:ext uri="{FF2B5EF4-FFF2-40B4-BE49-F238E27FC236}">
                  <a16:creationId xmlns="" xmlns:a16="http://schemas.microsoft.com/office/drawing/2014/main" id="{A6C97E98-0890-4B5F-B3F2-62719BD2715F}"/>
                </a:ext>
              </a:extLst>
            </p:cNvPr>
            <p:cNvSpPr/>
            <p:nvPr/>
          </p:nvSpPr>
          <p:spPr>
            <a:xfrm flipV="1">
              <a:off x="2687725" y="1492426"/>
              <a:ext cx="640080" cy="715097"/>
            </a:xfrm>
            <a:custGeom>
              <a:avLst/>
              <a:gdLst>
                <a:gd name="connsiteX0" fmla="*/ 516591 w 2299967"/>
                <a:gd name="connsiteY0" fmla="*/ 55 h 2451238"/>
                <a:gd name="connsiteX1" fmla="*/ 21291 w 2299967"/>
                <a:gd name="connsiteY1" fmla="*/ 1358955 h 2451238"/>
                <a:gd name="connsiteX2" fmla="*/ 1062691 w 2299967"/>
                <a:gd name="connsiteY2" fmla="*/ 2451155 h 2451238"/>
                <a:gd name="connsiteX3" fmla="*/ 2294591 w 2299967"/>
                <a:gd name="connsiteY3" fmla="*/ 1409755 h 2451238"/>
                <a:gd name="connsiteX4" fmla="*/ 516591 w 2299967"/>
                <a:gd name="connsiteY4" fmla="*/ 55 h 2451238"/>
                <a:gd name="connsiteX0" fmla="*/ 753175 w 2279070"/>
                <a:gd name="connsiteY0" fmla="*/ 55 h 2451237"/>
                <a:gd name="connsiteX1" fmla="*/ 3875 w 2279070"/>
                <a:gd name="connsiteY1" fmla="*/ 1358955 h 2451237"/>
                <a:gd name="connsiteX2" fmla="*/ 1045275 w 2279070"/>
                <a:gd name="connsiteY2" fmla="*/ 2451155 h 2451237"/>
                <a:gd name="connsiteX3" fmla="*/ 2277175 w 2279070"/>
                <a:gd name="connsiteY3" fmla="*/ 1409755 h 2451237"/>
                <a:gd name="connsiteX4" fmla="*/ 753175 w 2279070"/>
                <a:gd name="connsiteY4" fmla="*/ 55 h 2451237"/>
                <a:gd name="connsiteX0" fmla="*/ 802558 w 2277072"/>
                <a:gd name="connsiteY0" fmla="*/ 67 h 2260746"/>
                <a:gd name="connsiteX1" fmla="*/ 2458 w 2277072"/>
                <a:gd name="connsiteY1" fmla="*/ 1168467 h 2260746"/>
                <a:gd name="connsiteX2" fmla="*/ 1043858 w 2277072"/>
                <a:gd name="connsiteY2" fmla="*/ 2260667 h 2260746"/>
                <a:gd name="connsiteX3" fmla="*/ 2275758 w 2277072"/>
                <a:gd name="connsiteY3" fmla="*/ 1219267 h 2260746"/>
                <a:gd name="connsiteX4" fmla="*/ 802558 w 2277072"/>
                <a:gd name="connsiteY4" fmla="*/ 67 h 2260746"/>
                <a:gd name="connsiteX0" fmla="*/ 877339 w 2274969"/>
                <a:gd name="connsiteY0" fmla="*/ 69 h 2235347"/>
                <a:gd name="connsiteX1" fmla="*/ 1039 w 2274969"/>
                <a:gd name="connsiteY1" fmla="*/ 1143069 h 2235347"/>
                <a:gd name="connsiteX2" fmla="*/ 1042439 w 2274969"/>
                <a:gd name="connsiteY2" fmla="*/ 2235269 h 2235347"/>
                <a:gd name="connsiteX3" fmla="*/ 2274339 w 2274969"/>
                <a:gd name="connsiteY3" fmla="*/ 1193869 h 2235347"/>
                <a:gd name="connsiteX4" fmla="*/ 877339 w 2274969"/>
                <a:gd name="connsiteY4" fmla="*/ 69 h 2235347"/>
                <a:gd name="connsiteX0" fmla="*/ 878122 w 2275752"/>
                <a:gd name="connsiteY0" fmla="*/ 754 h 2236032"/>
                <a:gd name="connsiteX1" fmla="*/ 1822 w 2275752"/>
                <a:gd name="connsiteY1" fmla="*/ 1143754 h 2236032"/>
                <a:gd name="connsiteX2" fmla="*/ 1043222 w 2275752"/>
                <a:gd name="connsiteY2" fmla="*/ 2235954 h 2236032"/>
                <a:gd name="connsiteX3" fmla="*/ 2275122 w 2275752"/>
                <a:gd name="connsiteY3" fmla="*/ 1194554 h 2236032"/>
                <a:gd name="connsiteX4" fmla="*/ 878122 w 2275752"/>
                <a:gd name="connsiteY4" fmla="*/ 754 h 2236032"/>
                <a:gd name="connsiteX0" fmla="*/ 978123 w 2273619"/>
                <a:gd name="connsiteY0" fmla="*/ 793 h 2185270"/>
                <a:gd name="connsiteX1" fmla="*/ 223 w 2273619"/>
                <a:gd name="connsiteY1" fmla="*/ 1092993 h 2185270"/>
                <a:gd name="connsiteX2" fmla="*/ 1041623 w 2273619"/>
                <a:gd name="connsiteY2" fmla="*/ 2185193 h 2185270"/>
                <a:gd name="connsiteX3" fmla="*/ 2273523 w 2273619"/>
                <a:gd name="connsiteY3" fmla="*/ 1143793 h 2185270"/>
                <a:gd name="connsiteX4" fmla="*/ 978123 w 2273619"/>
                <a:gd name="connsiteY4" fmla="*/ 793 h 2185270"/>
                <a:gd name="connsiteX0" fmla="*/ 978909 w 2274405"/>
                <a:gd name="connsiteY0" fmla="*/ 793 h 2185270"/>
                <a:gd name="connsiteX1" fmla="*/ 1009 w 2274405"/>
                <a:gd name="connsiteY1" fmla="*/ 1092993 h 2185270"/>
                <a:gd name="connsiteX2" fmla="*/ 1042409 w 2274405"/>
                <a:gd name="connsiteY2" fmla="*/ 2185193 h 2185270"/>
                <a:gd name="connsiteX3" fmla="*/ 2274309 w 2274405"/>
                <a:gd name="connsiteY3" fmla="*/ 1143793 h 2185270"/>
                <a:gd name="connsiteX4" fmla="*/ 978909 w 2274405"/>
                <a:gd name="connsiteY4" fmla="*/ 793 h 2185270"/>
                <a:gd name="connsiteX0" fmla="*/ 978909 w 2274543"/>
                <a:gd name="connsiteY0" fmla="*/ 1303 h 2185850"/>
                <a:gd name="connsiteX1" fmla="*/ 1009 w 2274543"/>
                <a:gd name="connsiteY1" fmla="*/ 1093503 h 2185850"/>
                <a:gd name="connsiteX2" fmla="*/ 1042409 w 2274543"/>
                <a:gd name="connsiteY2" fmla="*/ 2185703 h 2185850"/>
                <a:gd name="connsiteX3" fmla="*/ 2274309 w 2274543"/>
                <a:gd name="connsiteY3" fmla="*/ 1144303 h 2185850"/>
                <a:gd name="connsiteX4" fmla="*/ 978909 w 2274543"/>
                <a:gd name="connsiteY4" fmla="*/ 1303 h 2185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74543" h="2185850">
                  <a:moveTo>
                    <a:pt x="978909" y="1303"/>
                  </a:moveTo>
                  <a:cubicBezTo>
                    <a:pt x="358726" y="30936"/>
                    <a:pt x="-22274" y="462737"/>
                    <a:pt x="1009" y="1093503"/>
                  </a:cubicBezTo>
                  <a:cubicBezTo>
                    <a:pt x="24292" y="1724269"/>
                    <a:pt x="663526" y="2177236"/>
                    <a:pt x="1042409" y="2185703"/>
                  </a:cubicBezTo>
                  <a:cubicBezTo>
                    <a:pt x="1421292" y="2194170"/>
                    <a:pt x="2259492" y="1838569"/>
                    <a:pt x="2274309" y="1144303"/>
                  </a:cubicBezTo>
                  <a:cubicBezTo>
                    <a:pt x="2289126" y="450037"/>
                    <a:pt x="1599092" y="-28330"/>
                    <a:pt x="978909" y="1303"/>
                  </a:cubicBezTo>
                  <a:close/>
                </a:path>
              </a:pathLst>
            </a:custGeom>
            <a:solidFill>
              <a:srgbClr val="FCFBFF"/>
            </a:solidFill>
            <a:ln>
              <a:noFill/>
            </a:ln>
            <a:effectLst>
              <a:outerShdw blurRad="165100" sx="96000" sy="96000" algn="ctr" rotWithShape="0">
                <a:prstClr val="black">
                  <a:alpha val="2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3" name="任意多边形: 形状 11">
              <a:extLst>
                <a:ext uri="{FF2B5EF4-FFF2-40B4-BE49-F238E27FC236}">
                  <a16:creationId xmlns="" xmlns:a16="http://schemas.microsoft.com/office/drawing/2014/main" id="{98143D55-AABF-4F29-AD10-11AD9E06D08E}"/>
                </a:ext>
              </a:extLst>
            </p:cNvPr>
            <p:cNvSpPr/>
            <p:nvPr/>
          </p:nvSpPr>
          <p:spPr>
            <a:xfrm flipV="1">
              <a:off x="3156861" y="3908180"/>
              <a:ext cx="906429" cy="504088"/>
            </a:xfrm>
            <a:custGeom>
              <a:avLst/>
              <a:gdLst>
                <a:gd name="connsiteX0" fmla="*/ 516591 w 2299967"/>
                <a:gd name="connsiteY0" fmla="*/ 55 h 2451238"/>
                <a:gd name="connsiteX1" fmla="*/ 21291 w 2299967"/>
                <a:gd name="connsiteY1" fmla="*/ 1358955 h 2451238"/>
                <a:gd name="connsiteX2" fmla="*/ 1062691 w 2299967"/>
                <a:gd name="connsiteY2" fmla="*/ 2451155 h 2451238"/>
                <a:gd name="connsiteX3" fmla="*/ 2294591 w 2299967"/>
                <a:gd name="connsiteY3" fmla="*/ 1409755 h 2451238"/>
                <a:gd name="connsiteX4" fmla="*/ 516591 w 2299967"/>
                <a:gd name="connsiteY4" fmla="*/ 55 h 2451238"/>
                <a:gd name="connsiteX0" fmla="*/ 753175 w 2279070"/>
                <a:gd name="connsiteY0" fmla="*/ 55 h 2451237"/>
                <a:gd name="connsiteX1" fmla="*/ 3875 w 2279070"/>
                <a:gd name="connsiteY1" fmla="*/ 1358955 h 2451237"/>
                <a:gd name="connsiteX2" fmla="*/ 1045275 w 2279070"/>
                <a:gd name="connsiteY2" fmla="*/ 2451155 h 2451237"/>
                <a:gd name="connsiteX3" fmla="*/ 2277175 w 2279070"/>
                <a:gd name="connsiteY3" fmla="*/ 1409755 h 2451237"/>
                <a:gd name="connsiteX4" fmla="*/ 753175 w 2279070"/>
                <a:gd name="connsiteY4" fmla="*/ 55 h 2451237"/>
                <a:gd name="connsiteX0" fmla="*/ 802558 w 2277072"/>
                <a:gd name="connsiteY0" fmla="*/ 67 h 2260746"/>
                <a:gd name="connsiteX1" fmla="*/ 2458 w 2277072"/>
                <a:gd name="connsiteY1" fmla="*/ 1168467 h 2260746"/>
                <a:gd name="connsiteX2" fmla="*/ 1043858 w 2277072"/>
                <a:gd name="connsiteY2" fmla="*/ 2260667 h 2260746"/>
                <a:gd name="connsiteX3" fmla="*/ 2275758 w 2277072"/>
                <a:gd name="connsiteY3" fmla="*/ 1219267 h 2260746"/>
                <a:gd name="connsiteX4" fmla="*/ 802558 w 2277072"/>
                <a:gd name="connsiteY4" fmla="*/ 67 h 2260746"/>
                <a:gd name="connsiteX0" fmla="*/ 877339 w 2274969"/>
                <a:gd name="connsiteY0" fmla="*/ 69 h 2235347"/>
                <a:gd name="connsiteX1" fmla="*/ 1039 w 2274969"/>
                <a:gd name="connsiteY1" fmla="*/ 1143069 h 2235347"/>
                <a:gd name="connsiteX2" fmla="*/ 1042439 w 2274969"/>
                <a:gd name="connsiteY2" fmla="*/ 2235269 h 2235347"/>
                <a:gd name="connsiteX3" fmla="*/ 2274339 w 2274969"/>
                <a:gd name="connsiteY3" fmla="*/ 1193869 h 2235347"/>
                <a:gd name="connsiteX4" fmla="*/ 877339 w 2274969"/>
                <a:gd name="connsiteY4" fmla="*/ 69 h 2235347"/>
                <a:gd name="connsiteX0" fmla="*/ 878122 w 2275752"/>
                <a:gd name="connsiteY0" fmla="*/ 754 h 2236032"/>
                <a:gd name="connsiteX1" fmla="*/ 1822 w 2275752"/>
                <a:gd name="connsiteY1" fmla="*/ 1143754 h 2236032"/>
                <a:gd name="connsiteX2" fmla="*/ 1043222 w 2275752"/>
                <a:gd name="connsiteY2" fmla="*/ 2235954 h 2236032"/>
                <a:gd name="connsiteX3" fmla="*/ 2275122 w 2275752"/>
                <a:gd name="connsiteY3" fmla="*/ 1194554 h 2236032"/>
                <a:gd name="connsiteX4" fmla="*/ 878122 w 2275752"/>
                <a:gd name="connsiteY4" fmla="*/ 754 h 2236032"/>
                <a:gd name="connsiteX0" fmla="*/ 978123 w 2273619"/>
                <a:gd name="connsiteY0" fmla="*/ 793 h 2185270"/>
                <a:gd name="connsiteX1" fmla="*/ 223 w 2273619"/>
                <a:gd name="connsiteY1" fmla="*/ 1092993 h 2185270"/>
                <a:gd name="connsiteX2" fmla="*/ 1041623 w 2273619"/>
                <a:gd name="connsiteY2" fmla="*/ 2185193 h 2185270"/>
                <a:gd name="connsiteX3" fmla="*/ 2273523 w 2273619"/>
                <a:gd name="connsiteY3" fmla="*/ 1143793 h 2185270"/>
                <a:gd name="connsiteX4" fmla="*/ 978123 w 2273619"/>
                <a:gd name="connsiteY4" fmla="*/ 793 h 2185270"/>
                <a:gd name="connsiteX0" fmla="*/ 978909 w 2274405"/>
                <a:gd name="connsiteY0" fmla="*/ 793 h 2185270"/>
                <a:gd name="connsiteX1" fmla="*/ 1009 w 2274405"/>
                <a:gd name="connsiteY1" fmla="*/ 1092993 h 2185270"/>
                <a:gd name="connsiteX2" fmla="*/ 1042409 w 2274405"/>
                <a:gd name="connsiteY2" fmla="*/ 2185193 h 2185270"/>
                <a:gd name="connsiteX3" fmla="*/ 2274309 w 2274405"/>
                <a:gd name="connsiteY3" fmla="*/ 1143793 h 2185270"/>
                <a:gd name="connsiteX4" fmla="*/ 978909 w 2274405"/>
                <a:gd name="connsiteY4" fmla="*/ 793 h 2185270"/>
                <a:gd name="connsiteX0" fmla="*/ 978909 w 2274543"/>
                <a:gd name="connsiteY0" fmla="*/ 1303 h 2185850"/>
                <a:gd name="connsiteX1" fmla="*/ 1009 w 2274543"/>
                <a:gd name="connsiteY1" fmla="*/ 1093503 h 2185850"/>
                <a:gd name="connsiteX2" fmla="*/ 1042409 w 2274543"/>
                <a:gd name="connsiteY2" fmla="*/ 2185703 h 2185850"/>
                <a:gd name="connsiteX3" fmla="*/ 2274309 w 2274543"/>
                <a:gd name="connsiteY3" fmla="*/ 1144303 h 2185850"/>
                <a:gd name="connsiteX4" fmla="*/ 978909 w 2274543"/>
                <a:gd name="connsiteY4" fmla="*/ 1303 h 2185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74543" h="2185850">
                  <a:moveTo>
                    <a:pt x="978909" y="1303"/>
                  </a:moveTo>
                  <a:cubicBezTo>
                    <a:pt x="358726" y="30936"/>
                    <a:pt x="-22274" y="462737"/>
                    <a:pt x="1009" y="1093503"/>
                  </a:cubicBezTo>
                  <a:cubicBezTo>
                    <a:pt x="24292" y="1724269"/>
                    <a:pt x="663526" y="2177236"/>
                    <a:pt x="1042409" y="2185703"/>
                  </a:cubicBezTo>
                  <a:cubicBezTo>
                    <a:pt x="1421292" y="2194170"/>
                    <a:pt x="2259492" y="1838569"/>
                    <a:pt x="2274309" y="1144303"/>
                  </a:cubicBezTo>
                  <a:cubicBezTo>
                    <a:pt x="2289126" y="450037"/>
                    <a:pt x="1599092" y="-28330"/>
                    <a:pt x="978909" y="1303"/>
                  </a:cubicBezTo>
                  <a:close/>
                </a:path>
              </a:pathLst>
            </a:custGeom>
            <a:solidFill>
              <a:srgbClr val="FCFBFF"/>
            </a:solidFill>
            <a:ln>
              <a:noFill/>
            </a:ln>
            <a:effectLst>
              <a:outerShdw blurRad="63500" sx="96000" sy="96000" algn="ctr" rotWithShape="0">
                <a:prstClr val="black">
                  <a:alpha val="2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4" name="任意多边形: 形状 12">
              <a:extLst>
                <a:ext uri="{FF2B5EF4-FFF2-40B4-BE49-F238E27FC236}">
                  <a16:creationId xmlns="" xmlns:a16="http://schemas.microsoft.com/office/drawing/2014/main" id="{3E9E21C5-8D1F-4686-8D3B-23D45FAEDB45}"/>
                </a:ext>
              </a:extLst>
            </p:cNvPr>
            <p:cNvSpPr/>
            <p:nvPr/>
          </p:nvSpPr>
          <p:spPr>
            <a:xfrm flipV="1">
              <a:off x="3855006" y="4231947"/>
              <a:ext cx="284388" cy="158156"/>
            </a:xfrm>
            <a:custGeom>
              <a:avLst/>
              <a:gdLst>
                <a:gd name="connsiteX0" fmla="*/ 516591 w 2299967"/>
                <a:gd name="connsiteY0" fmla="*/ 55 h 2451238"/>
                <a:gd name="connsiteX1" fmla="*/ 21291 w 2299967"/>
                <a:gd name="connsiteY1" fmla="*/ 1358955 h 2451238"/>
                <a:gd name="connsiteX2" fmla="*/ 1062691 w 2299967"/>
                <a:gd name="connsiteY2" fmla="*/ 2451155 h 2451238"/>
                <a:gd name="connsiteX3" fmla="*/ 2294591 w 2299967"/>
                <a:gd name="connsiteY3" fmla="*/ 1409755 h 2451238"/>
                <a:gd name="connsiteX4" fmla="*/ 516591 w 2299967"/>
                <a:gd name="connsiteY4" fmla="*/ 55 h 2451238"/>
                <a:gd name="connsiteX0" fmla="*/ 753175 w 2279070"/>
                <a:gd name="connsiteY0" fmla="*/ 55 h 2451237"/>
                <a:gd name="connsiteX1" fmla="*/ 3875 w 2279070"/>
                <a:gd name="connsiteY1" fmla="*/ 1358955 h 2451237"/>
                <a:gd name="connsiteX2" fmla="*/ 1045275 w 2279070"/>
                <a:gd name="connsiteY2" fmla="*/ 2451155 h 2451237"/>
                <a:gd name="connsiteX3" fmla="*/ 2277175 w 2279070"/>
                <a:gd name="connsiteY3" fmla="*/ 1409755 h 2451237"/>
                <a:gd name="connsiteX4" fmla="*/ 753175 w 2279070"/>
                <a:gd name="connsiteY4" fmla="*/ 55 h 2451237"/>
                <a:gd name="connsiteX0" fmla="*/ 802558 w 2277072"/>
                <a:gd name="connsiteY0" fmla="*/ 67 h 2260746"/>
                <a:gd name="connsiteX1" fmla="*/ 2458 w 2277072"/>
                <a:gd name="connsiteY1" fmla="*/ 1168467 h 2260746"/>
                <a:gd name="connsiteX2" fmla="*/ 1043858 w 2277072"/>
                <a:gd name="connsiteY2" fmla="*/ 2260667 h 2260746"/>
                <a:gd name="connsiteX3" fmla="*/ 2275758 w 2277072"/>
                <a:gd name="connsiteY3" fmla="*/ 1219267 h 2260746"/>
                <a:gd name="connsiteX4" fmla="*/ 802558 w 2277072"/>
                <a:gd name="connsiteY4" fmla="*/ 67 h 2260746"/>
                <a:gd name="connsiteX0" fmla="*/ 877339 w 2274969"/>
                <a:gd name="connsiteY0" fmla="*/ 69 h 2235347"/>
                <a:gd name="connsiteX1" fmla="*/ 1039 w 2274969"/>
                <a:gd name="connsiteY1" fmla="*/ 1143069 h 2235347"/>
                <a:gd name="connsiteX2" fmla="*/ 1042439 w 2274969"/>
                <a:gd name="connsiteY2" fmla="*/ 2235269 h 2235347"/>
                <a:gd name="connsiteX3" fmla="*/ 2274339 w 2274969"/>
                <a:gd name="connsiteY3" fmla="*/ 1193869 h 2235347"/>
                <a:gd name="connsiteX4" fmla="*/ 877339 w 2274969"/>
                <a:gd name="connsiteY4" fmla="*/ 69 h 2235347"/>
                <a:gd name="connsiteX0" fmla="*/ 878122 w 2275752"/>
                <a:gd name="connsiteY0" fmla="*/ 754 h 2236032"/>
                <a:gd name="connsiteX1" fmla="*/ 1822 w 2275752"/>
                <a:gd name="connsiteY1" fmla="*/ 1143754 h 2236032"/>
                <a:gd name="connsiteX2" fmla="*/ 1043222 w 2275752"/>
                <a:gd name="connsiteY2" fmla="*/ 2235954 h 2236032"/>
                <a:gd name="connsiteX3" fmla="*/ 2275122 w 2275752"/>
                <a:gd name="connsiteY3" fmla="*/ 1194554 h 2236032"/>
                <a:gd name="connsiteX4" fmla="*/ 878122 w 2275752"/>
                <a:gd name="connsiteY4" fmla="*/ 754 h 2236032"/>
                <a:gd name="connsiteX0" fmla="*/ 978123 w 2273619"/>
                <a:gd name="connsiteY0" fmla="*/ 793 h 2185270"/>
                <a:gd name="connsiteX1" fmla="*/ 223 w 2273619"/>
                <a:gd name="connsiteY1" fmla="*/ 1092993 h 2185270"/>
                <a:gd name="connsiteX2" fmla="*/ 1041623 w 2273619"/>
                <a:gd name="connsiteY2" fmla="*/ 2185193 h 2185270"/>
                <a:gd name="connsiteX3" fmla="*/ 2273523 w 2273619"/>
                <a:gd name="connsiteY3" fmla="*/ 1143793 h 2185270"/>
                <a:gd name="connsiteX4" fmla="*/ 978123 w 2273619"/>
                <a:gd name="connsiteY4" fmla="*/ 793 h 2185270"/>
                <a:gd name="connsiteX0" fmla="*/ 978909 w 2274405"/>
                <a:gd name="connsiteY0" fmla="*/ 793 h 2185270"/>
                <a:gd name="connsiteX1" fmla="*/ 1009 w 2274405"/>
                <a:gd name="connsiteY1" fmla="*/ 1092993 h 2185270"/>
                <a:gd name="connsiteX2" fmla="*/ 1042409 w 2274405"/>
                <a:gd name="connsiteY2" fmla="*/ 2185193 h 2185270"/>
                <a:gd name="connsiteX3" fmla="*/ 2274309 w 2274405"/>
                <a:gd name="connsiteY3" fmla="*/ 1143793 h 2185270"/>
                <a:gd name="connsiteX4" fmla="*/ 978909 w 2274405"/>
                <a:gd name="connsiteY4" fmla="*/ 793 h 2185270"/>
                <a:gd name="connsiteX0" fmla="*/ 978909 w 2274543"/>
                <a:gd name="connsiteY0" fmla="*/ 1303 h 2185850"/>
                <a:gd name="connsiteX1" fmla="*/ 1009 w 2274543"/>
                <a:gd name="connsiteY1" fmla="*/ 1093503 h 2185850"/>
                <a:gd name="connsiteX2" fmla="*/ 1042409 w 2274543"/>
                <a:gd name="connsiteY2" fmla="*/ 2185703 h 2185850"/>
                <a:gd name="connsiteX3" fmla="*/ 2274309 w 2274543"/>
                <a:gd name="connsiteY3" fmla="*/ 1144303 h 2185850"/>
                <a:gd name="connsiteX4" fmla="*/ 978909 w 2274543"/>
                <a:gd name="connsiteY4" fmla="*/ 1303 h 2185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74543" h="2185850">
                  <a:moveTo>
                    <a:pt x="978909" y="1303"/>
                  </a:moveTo>
                  <a:cubicBezTo>
                    <a:pt x="358726" y="30936"/>
                    <a:pt x="-22274" y="462737"/>
                    <a:pt x="1009" y="1093503"/>
                  </a:cubicBezTo>
                  <a:cubicBezTo>
                    <a:pt x="24292" y="1724269"/>
                    <a:pt x="663526" y="2177236"/>
                    <a:pt x="1042409" y="2185703"/>
                  </a:cubicBezTo>
                  <a:cubicBezTo>
                    <a:pt x="1421292" y="2194170"/>
                    <a:pt x="2259492" y="1838569"/>
                    <a:pt x="2274309" y="1144303"/>
                  </a:cubicBezTo>
                  <a:cubicBezTo>
                    <a:pt x="2289126" y="450037"/>
                    <a:pt x="1599092" y="-28330"/>
                    <a:pt x="978909" y="1303"/>
                  </a:cubicBezTo>
                  <a:close/>
                </a:path>
              </a:pathLst>
            </a:custGeom>
            <a:solidFill>
              <a:srgbClr val="FCFBFF"/>
            </a:solidFill>
            <a:ln>
              <a:noFill/>
            </a:ln>
            <a:effectLst>
              <a:outerShdw blurRad="63500" sx="96000" sy="96000" algn="ctr" rotWithShape="0">
                <a:prstClr val="black">
                  <a:alpha val="2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4791476" y="2227442"/>
            <a:ext cx="5419185" cy="895350"/>
          </a:xfrm>
        </p:spPr>
        <p:txBody>
          <a:bodyPr/>
          <a:lstStyle/>
          <a:p>
            <a:r>
              <a:rPr lang="en-US" altLang="zh-CN" dirty="0">
                <a:solidFill>
                  <a:schemeClr val="accent1"/>
                </a:solidFill>
              </a:rPr>
              <a:t>Section Header Here</a:t>
            </a:r>
            <a:endParaRPr lang="zh-CN" altLang="en-US" dirty="0">
              <a:solidFill>
                <a:schemeClr val="accent1"/>
              </a:solidFill>
            </a:endParaRPr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>
          <a:xfrm>
            <a:off x="4785702" y="3198992"/>
            <a:ext cx="5426075" cy="1015623"/>
          </a:xfrm>
        </p:spPr>
        <p:txBody>
          <a:bodyPr/>
          <a:lstStyle/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altLang="zh-CN" dirty="0">
                <a:solidFill>
                  <a:schemeClr val="tx1"/>
                </a:solidFill>
              </a:rPr>
              <a:t>Supporting text here.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altLang="zh-CN" dirty="0">
                <a:solidFill>
                  <a:schemeClr val="tx1"/>
                </a:solidFill>
              </a:rPr>
              <a:t>When you copy &amp; paste, choose "keep text only" option.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04F69230-F3A6-4586-9371-A858F4763E9F}"/>
              </a:ext>
            </a:extLst>
          </p:cNvPr>
          <p:cNvSpPr txBox="1"/>
          <p:nvPr/>
        </p:nvSpPr>
        <p:spPr>
          <a:xfrm>
            <a:off x="2727293" y="2774872"/>
            <a:ext cx="1071848" cy="931932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bg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/01</a:t>
            </a:r>
            <a:endParaRPr lang="zh-CN" altLang="en-US" spc="100" dirty="0">
              <a:solidFill>
                <a:schemeClr val="bg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71597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8E5E690A-5A06-4944-9B64-768E8F0511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1979A6D5-772E-45AF-88FB-1FB7CE3F22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2ADA8F43-C4FB-4554-A0B5-1FB274AA2E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30</a:t>
            </a:fld>
            <a:endParaRPr lang="zh-CN" altLang="en-US"/>
          </a:p>
        </p:txBody>
      </p:sp>
      <p:grpSp>
        <p:nvGrpSpPr>
          <p:cNvPr id="5" name="6e96d0c8-e9df-45c9-b835-c8fa80545916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672A7F2F-0196-403A-8E6B-FE50DCD9B413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4192" y="1578546"/>
            <a:ext cx="10846296" cy="4066668"/>
            <a:chOff x="674192" y="1578546"/>
            <a:chExt cx="10846296" cy="4066668"/>
          </a:xfrm>
        </p:grpSpPr>
        <p:sp>
          <p:nvSpPr>
            <p:cNvPr id="6" name="ïṣľîdé">
              <a:extLst>
                <a:ext uri="{FF2B5EF4-FFF2-40B4-BE49-F238E27FC236}">
                  <a16:creationId xmlns="" xmlns:a16="http://schemas.microsoft.com/office/drawing/2014/main" id="{138A3865-BDCD-48A2-8456-F0084E3594D5}"/>
                </a:ext>
              </a:extLst>
            </p:cNvPr>
            <p:cNvSpPr/>
            <p:nvPr/>
          </p:nvSpPr>
          <p:spPr>
            <a:xfrm>
              <a:off x="4427220" y="2745146"/>
              <a:ext cx="1600344" cy="800172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r>
                <a:rPr lang="en-US" altLang="zh-CN" sz="3200" b="1" dirty="0"/>
                <a:t>S</a:t>
              </a:r>
              <a:endParaRPr lang="zh-CN" altLang="en-US" sz="3200" b="1" dirty="0"/>
            </a:p>
          </p:txBody>
        </p:sp>
        <p:sp>
          <p:nvSpPr>
            <p:cNvPr id="7" name="i$ľîḑé">
              <a:extLst>
                <a:ext uri="{FF2B5EF4-FFF2-40B4-BE49-F238E27FC236}">
                  <a16:creationId xmlns="" xmlns:a16="http://schemas.microsoft.com/office/drawing/2014/main" id="{C48449A2-6528-4F8B-AAFD-FE22501F1DE6}"/>
                </a:ext>
              </a:extLst>
            </p:cNvPr>
            <p:cNvSpPr/>
            <p:nvPr/>
          </p:nvSpPr>
          <p:spPr>
            <a:xfrm>
              <a:off x="6164436" y="2745146"/>
              <a:ext cx="1600344" cy="800172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r>
                <a:rPr lang="en-US" altLang="zh-CN" sz="3200" b="1" dirty="0"/>
                <a:t>W</a:t>
              </a:r>
              <a:endParaRPr lang="zh-CN" altLang="en-US" sz="3200" b="1" dirty="0"/>
            </a:p>
          </p:txBody>
        </p:sp>
        <p:sp>
          <p:nvSpPr>
            <p:cNvPr id="8" name="ïsḷíḑè">
              <a:extLst>
                <a:ext uri="{FF2B5EF4-FFF2-40B4-BE49-F238E27FC236}">
                  <a16:creationId xmlns="" xmlns:a16="http://schemas.microsoft.com/office/drawing/2014/main" id="{8FF83955-980B-4610-A741-1C539AF172CA}"/>
                </a:ext>
              </a:extLst>
            </p:cNvPr>
            <p:cNvSpPr/>
            <p:nvPr/>
          </p:nvSpPr>
          <p:spPr>
            <a:xfrm>
              <a:off x="4427220" y="3678442"/>
              <a:ext cx="1600344" cy="800172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r>
                <a:rPr lang="en-US" altLang="zh-CN" sz="3200" b="1" dirty="0"/>
                <a:t>O</a:t>
              </a:r>
              <a:endParaRPr lang="zh-CN" altLang="en-US" sz="3200" b="1" dirty="0"/>
            </a:p>
          </p:txBody>
        </p:sp>
        <p:sp>
          <p:nvSpPr>
            <p:cNvPr id="9" name="îSlíḓé">
              <a:extLst>
                <a:ext uri="{FF2B5EF4-FFF2-40B4-BE49-F238E27FC236}">
                  <a16:creationId xmlns="" xmlns:a16="http://schemas.microsoft.com/office/drawing/2014/main" id="{B604D658-024F-4163-8B79-A0B6750984FE}"/>
                </a:ext>
              </a:extLst>
            </p:cNvPr>
            <p:cNvSpPr/>
            <p:nvPr/>
          </p:nvSpPr>
          <p:spPr>
            <a:xfrm>
              <a:off x="6164436" y="3678442"/>
              <a:ext cx="1600344" cy="800172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r>
                <a:rPr lang="en-US" altLang="zh-CN" sz="3200" b="1" dirty="0"/>
                <a:t>T</a:t>
              </a:r>
              <a:endParaRPr lang="zh-CN" altLang="en-US" sz="3200" b="1" dirty="0"/>
            </a:p>
          </p:txBody>
        </p:sp>
        <p:sp>
          <p:nvSpPr>
            <p:cNvPr id="10" name="iṧ1îdé">
              <a:extLst>
                <a:ext uri="{FF2B5EF4-FFF2-40B4-BE49-F238E27FC236}">
                  <a16:creationId xmlns="" xmlns:a16="http://schemas.microsoft.com/office/drawing/2014/main" id="{B409D86E-854E-4EB3-9623-7D82E69370EB}"/>
                </a:ext>
              </a:extLst>
            </p:cNvPr>
            <p:cNvSpPr/>
            <p:nvPr/>
          </p:nvSpPr>
          <p:spPr>
            <a:xfrm>
              <a:off x="674192" y="1578546"/>
              <a:ext cx="3753028" cy="4066668"/>
            </a:xfrm>
            <a:custGeom>
              <a:avLst/>
              <a:gdLst>
                <a:gd name="connsiteX0" fmla="*/ 0 w 3611382"/>
                <a:gd name="connsiteY0" fmla="*/ 0 h 4066668"/>
                <a:gd name="connsiteX1" fmla="*/ 1985441 w 3611382"/>
                <a:gd name="connsiteY1" fmla="*/ 0 h 4066668"/>
                <a:gd name="connsiteX2" fmla="*/ 3611382 w 3611382"/>
                <a:gd name="connsiteY2" fmla="*/ 1063249 h 4066668"/>
                <a:gd name="connsiteX3" fmla="*/ 3611382 w 3611382"/>
                <a:gd name="connsiteY3" fmla="*/ 3003420 h 4066668"/>
                <a:gd name="connsiteX4" fmla="*/ 1985441 w 3611382"/>
                <a:gd name="connsiteY4" fmla="*/ 4066668 h 4066668"/>
                <a:gd name="connsiteX5" fmla="*/ 0 w 3611382"/>
                <a:gd name="connsiteY5" fmla="*/ 4066668 h 40666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611382" h="4066668">
                  <a:moveTo>
                    <a:pt x="0" y="0"/>
                  </a:moveTo>
                  <a:lnTo>
                    <a:pt x="1985441" y="0"/>
                  </a:lnTo>
                  <a:lnTo>
                    <a:pt x="3611382" y="1063249"/>
                  </a:lnTo>
                  <a:lnTo>
                    <a:pt x="3611382" y="3003420"/>
                  </a:lnTo>
                  <a:lnTo>
                    <a:pt x="1985441" y="4066668"/>
                  </a:lnTo>
                  <a:lnTo>
                    <a:pt x="0" y="4066668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11" name="íṣ1îḍe">
              <a:extLst>
                <a:ext uri="{FF2B5EF4-FFF2-40B4-BE49-F238E27FC236}">
                  <a16:creationId xmlns="" xmlns:a16="http://schemas.microsoft.com/office/drawing/2014/main" id="{F64F5487-C004-4FD0-8D55-2A9E538BB372}"/>
                </a:ext>
              </a:extLst>
            </p:cNvPr>
            <p:cNvGrpSpPr/>
            <p:nvPr/>
          </p:nvGrpSpPr>
          <p:grpSpPr>
            <a:xfrm>
              <a:off x="674192" y="2725121"/>
              <a:ext cx="3608702" cy="1773518"/>
              <a:chOff x="669925" y="2917274"/>
              <a:chExt cx="4273550" cy="1773518"/>
            </a:xfrm>
          </p:grpSpPr>
          <p:sp>
            <p:nvSpPr>
              <p:cNvPr id="16" name="iṣ1íḓè">
                <a:extLst>
                  <a:ext uri="{FF2B5EF4-FFF2-40B4-BE49-F238E27FC236}">
                    <a16:creationId xmlns="" xmlns:a16="http://schemas.microsoft.com/office/drawing/2014/main" id="{287905C4-FE4C-4854-867C-2497F5659558}"/>
                  </a:ext>
                </a:extLst>
              </p:cNvPr>
              <p:cNvSpPr/>
              <p:nvPr/>
            </p:nvSpPr>
            <p:spPr>
              <a:xfrm>
                <a:off x="669925" y="3359079"/>
                <a:ext cx="4273550" cy="133171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Unified fonts make reading more fluent.</a:t>
                </a:r>
              </a:p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Theme color makes PPT more convenient to change.</a:t>
                </a:r>
              </a:p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Adjust the spacing to adapt to Chinese typesetting, use the reference line in PPT.</a:t>
                </a:r>
              </a:p>
            </p:txBody>
          </p:sp>
          <p:sp>
            <p:nvSpPr>
              <p:cNvPr id="17" name="isļïḍé">
                <a:extLst>
                  <a:ext uri="{FF2B5EF4-FFF2-40B4-BE49-F238E27FC236}">
                    <a16:creationId xmlns="" xmlns:a16="http://schemas.microsoft.com/office/drawing/2014/main" id="{AC5D3FD4-8885-47E5-8337-6615EA380BFB}"/>
                  </a:ext>
                </a:extLst>
              </p:cNvPr>
              <p:cNvSpPr txBox="1"/>
              <p:nvPr/>
            </p:nvSpPr>
            <p:spPr bwMode="auto">
              <a:xfrm>
                <a:off x="669925" y="2917274"/>
                <a:ext cx="4273550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sp>
          <p:nvSpPr>
            <p:cNvPr id="12" name="í$ḻïḑè">
              <a:extLst>
                <a:ext uri="{FF2B5EF4-FFF2-40B4-BE49-F238E27FC236}">
                  <a16:creationId xmlns="" xmlns:a16="http://schemas.microsoft.com/office/drawing/2014/main" id="{D9DD3193-D453-4616-AC95-9A360C2E3B81}"/>
                </a:ext>
              </a:extLst>
            </p:cNvPr>
            <p:cNvSpPr/>
            <p:nvPr/>
          </p:nvSpPr>
          <p:spPr>
            <a:xfrm flipH="1">
              <a:off x="7764780" y="1578546"/>
              <a:ext cx="3755708" cy="4066668"/>
            </a:xfrm>
            <a:custGeom>
              <a:avLst/>
              <a:gdLst>
                <a:gd name="connsiteX0" fmla="*/ 0 w 3611382"/>
                <a:gd name="connsiteY0" fmla="*/ 0 h 4066668"/>
                <a:gd name="connsiteX1" fmla="*/ 1985441 w 3611382"/>
                <a:gd name="connsiteY1" fmla="*/ 0 h 4066668"/>
                <a:gd name="connsiteX2" fmla="*/ 3611382 w 3611382"/>
                <a:gd name="connsiteY2" fmla="*/ 1063249 h 4066668"/>
                <a:gd name="connsiteX3" fmla="*/ 3611382 w 3611382"/>
                <a:gd name="connsiteY3" fmla="*/ 3003420 h 4066668"/>
                <a:gd name="connsiteX4" fmla="*/ 1985441 w 3611382"/>
                <a:gd name="connsiteY4" fmla="*/ 4066668 h 4066668"/>
                <a:gd name="connsiteX5" fmla="*/ 0 w 3611382"/>
                <a:gd name="connsiteY5" fmla="*/ 4066668 h 40666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611382" h="4066668">
                  <a:moveTo>
                    <a:pt x="0" y="0"/>
                  </a:moveTo>
                  <a:lnTo>
                    <a:pt x="1985441" y="0"/>
                  </a:lnTo>
                  <a:lnTo>
                    <a:pt x="3611382" y="1063249"/>
                  </a:lnTo>
                  <a:lnTo>
                    <a:pt x="3611382" y="3003420"/>
                  </a:lnTo>
                  <a:lnTo>
                    <a:pt x="1985441" y="4066668"/>
                  </a:lnTo>
                  <a:lnTo>
                    <a:pt x="0" y="4066668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13" name="îṣľídè">
              <a:extLst>
                <a:ext uri="{FF2B5EF4-FFF2-40B4-BE49-F238E27FC236}">
                  <a16:creationId xmlns="" xmlns:a16="http://schemas.microsoft.com/office/drawing/2014/main" id="{457472EB-7B74-4D78-96CD-462342C5B1D1}"/>
                </a:ext>
              </a:extLst>
            </p:cNvPr>
            <p:cNvGrpSpPr/>
            <p:nvPr/>
          </p:nvGrpSpPr>
          <p:grpSpPr>
            <a:xfrm>
              <a:off x="7911786" y="2725121"/>
              <a:ext cx="3608702" cy="1773518"/>
              <a:chOff x="669925" y="2917274"/>
              <a:chExt cx="4273550" cy="1773518"/>
            </a:xfrm>
          </p:grpSpPr>
          <p:sp>
            <p:nvSpPr>
              <p:cNvPr id="14" name="ïŝ1ïḓê">
                <a:extLst>
                  <a:ext uri="{FF2B5EF4-FFF2-40B4-BE49-F238E27FC236}">
                    <a16:creationId xmlns="" xmlns:a16="http://schemas.microsoft.com/office/drawing/2014/main" id="{17E4D1C5-BCAB-4387-8977-8F5686C82560}"/>
                  </a:ext>
                </a:extLst>
              </p:cNvPr>
              <p:cNvSpPr/>
              <p:nvPr/>
            </p:nvSpPr>
            <p:spPr>
              <a:xfrm>
                <a:off x="669925" y="3359079"/>
                <a:ext cx="4273550" cy="133171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Unified fonts make reading more fluent.</a:t>
                </a:r>
              </a:p>
              <a:p>
                <a:pPr algn="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Theme color makes PPT more convenient to change.</a:t>
                </a:r>
              </a:p>
              <a:p>
                <a:pPr algn="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Adjust the spacing to adapt to Chinese typesetting, use the reference line in PPT.</a:t>
                </a:r>
              </a:p>
            </p:txBody>
          </p:sp>
          <p:sp>
            <p:nvSpPr>
              <p:cNvPr id="15" name="îṣḷïḍe">
                <a:extLst>
                  <a:ext uri="{FF2B5EF4-FFF2-40B4-BE49-F238E27FC236}">
                    <a16:creationId xmlns="" xmlns:a16="http://schemas.microsoft.com/office/drawing/2014/main" id="{96A6F557-6E54-4E61-9CEF-1DAF76F2534C}"/>
                  </a:ext>
                </a:extLst>
              </p:cNvPr>
              <p:cNvSpPr txBox="1"/>
              <p:nvPr/>
            </p:nvSpPr>
            <p:spPr bwMode="auto">
              <a:xfrm>
                <a:off x="669925" y="2917274"/>
                <a:ext cx="4273550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2760389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8E5E690A-5A06-4944-9B64-768E8F0511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1979A6D5-772E-45AF-88FB-1FB7CE3F22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2ADA8F43-C4FB-4554-A0B5-1FB274AA2E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31</a:t>
            </a:fld>
            <a:endParaRPr lang="zh-CN" altLang="en-US"/>
          </a:p>
        </p:txBody>
      </p:sp>
      <p:grpSp>
        <p:nvGrpSpPr>
          <p:cNvPr id="5" name="041067ae-78c3-4471-940d-7ac8c13a9a19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AFFEFB4A-2372-426D-B198-759E6368F0C9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0400" y="2034000"/>
            <a:ext cx="10858501" cy="3556000"/>
            <a:chOff x="660400" y="2034000"/>
            <a:chExt cx="10858501" cy="3556000"/>
          </a:xfrm>
        </p:grpSpPr>
        <p:sp>
          <p:nvSpPr>
            <p:cNvPr id="6" name="íṡ1ïdé">
              <a:extLst>
                <a:ext uri="{FF2B5EF4-FFF2-40B4-BE49-F238E27FC236}">
                  <a16:creationId xmlns="" xmlns:a16="http://schemas.microsoft.com/office/drawing/2014/main" id="{C2258102-B03F-48BC-A2F6-477456F10734}"/>
                </a:ext>
              </a:extLst>
            </p:cNvPr>
            <p:cNvSpPr/>
            <p:nvPr/>
          </p:nvSpPr>
          <p:spPr>
            <a:xfrm>
              <a:off x="660400" y="2034000"/>
              <a:ext cx="2667585" cy="3556000"/>
            </a:xfrm>
            <a:prstGeom prst="roundRect">
              <a:avLst>
                <a:gd name="adj" fmla="val 5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7" name="ïŝliḓê">
              <a:extLst>
                <a:ext uri="{FF2B5EF4-FFF2-40B4-BE49-F238E27FC236}">
                  <a16:creationId xmlns="" xmlns:a16="http://schemas.microsoft.com/office/drawing/2014/main" id="{B38071B9-4065-42C5-B377-2FBEC6B16E11}"/>
                </a:ext>
              </a:extLst>
            </p:cNvPr>
            <p:cNvSpPr/>
            <p:nvPr/>
          </p:nvSpPr>
          <p:spPr bwMode="auto">
            <a:xfrm>
              <a:off x="981541" y="4929600"/>
              <a:ext cx="2040598" cy="38205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>
                <a:defRPr/>
              </a:pPr>
              <a:r>
                <a:rPr lang="de-DE" altLang="zh-CN" sz="1600" b="1" dirty="0">
                  <a:solidFill>
                    <a:schemeClr val="tx1"/>
                  </a:solidFill>
                </a:rPr>
                <a:t>... ￥ | 27 %</a:t>
              </a:r>
            </a:p>
          </p:txBody>
        </p:sp>
        <p:sp>
          <p:nvSpPr>
            <p:cNvPr id="8" name="iśļiḓê">
              <a:extLst>
                <a:ext uri="{FF2B5EF4-FFF2-40B4-BE49-F238E27FC236}">
                  <a16:creationId xmlns="" xmlns:a16="http://schemas.microsoft.com/office/drawing/2014/main" id="{D56F1057-B7E7-46E5-B5B3-0631B4F99186}"/>
                </a:ext>
              </a:extLst>
            </p:cNvPr>
            <p:cNvSpPr txBox="1"/>
            <p:nvPr/>
          </p:nvSpPr>
          <p:spPr bwMode="auto">
            <a:xfrm>
              <a:off x="660400" y="3156430"/>
              <a:ext cx="2667585" cy="461664"/>
            </a:xfrm>
            <a:prstGeom prst="rect">
              <a:avLst/>
            </a:prstGeom>
            <a:noFill/>
          </p:spPr>
          <p:txBody>
            <a:bodyPr wrap="square" lIns="91440" tIns="45720" rIns="91440" bIns="45720" anchor="ctr" anchorCtr="1">
              <a:normAutofit/>
            </a:bodyPr>
            <a:lstStyle/>
            <a:p>
              <a:pPr algn="ctr" latinLnBrk="0"/>
              <a:r>
                <a:rPr lang="en-US" altLang="zh-CN" b="1" dirty="0">
                  <a:effectLst/>
                </a:rPr>
                <a:t>Text here</a:t>
              </a:r>
              <a:endParaRPr lang="zh-CN" altLang="en-US" b="1" dirty="0">
                <a:effectLst/>
              </a:endParaRPr>
            </a:p>
          </p:txBody>
        </p:sp>
        <p:sp>
          <p:nvSpPr>
            <p:cNvPr id="9" name="ïṧ1íḓé">
              <a:extLst>
                <a:ext uri="{FF2B5EF4-FFF2-40B4-BE49-F238E27FC236}">
                  <a16:creationId xmlns="" xmlns:a16="http://schemas.microsoft.com/office/drawing/2014/main" id="{5147F522-4445-49F0-8108-22037E904CE6}"/>
                </a:ext>
              </a:extLst>
            </p:cNvPr>
            <p:cNvSpPr txBox="1"/>
            <p:nvPr/>
          </p:nvSpPr>
          <p:spPr bwMode="auto">
            <a:xfrm>
              <a:off x="660400" y="3618094"/>
              <a:ext cx="2667585" cy="750202"/>
            </a:xfrm>
            <a:prstGeom prst="rect">
              <a:avLst/>
            </a:prstGeom>
            <a:noFill/>
          </p:spPr>
          <p:txBody>
            <a:bodyPr wrap="square" lIns="91440" tIns="45720" rIns="91440" bIns="45720" anchor="ctr" anchorCtr="1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text……</a:t>
              </a:r>
            </a:p>
          </p:txBody>
        </p:sp>
        <p:sp>
          <p:nvSpPr>
            <p:cNvPr id="10" name="iṩḻîďè">
              <a:extLst>
                <a:ext uri="{FF2B5EF4-FFF2-40B4-BE49-F238E27FC236}">
                  <a16:creationId xmlns="" xmlns:a16="http://schemas.microsoft.com/office/drawing/2014/main" id="{5BA4CF6C-1674-4AB9-83EA-BF0BF19DA5BA}"/>
                </a:ext>
              </a:extLst>
            </p:cNvPr>
            <p:cNvSpPr/>
            <p:nvPr/>
          </p:nvSpPr>
          <p:spPr bwMode="auto">
            <a:xfrm>
              <a:off x="1677590" y="2274463"/>
              <a:ext cx="633204" cy="633204"/>
            </a:xfrm>
            <a:custGeom>
              <a:avLst/>
              <a:gdLst>
                <a:gd name="T0" fmla="*/ 223 w 228"/>
                <a:gd name="T1" fmla="*/ 95 h 228"/>
                <a:gd name="T2" fmla="*/ 196 w 228"/>
                <a:gd name="T3" fmla="*/ 90 h 228"/>
                <a:gd name="T4" fmla="*/ 189 w 228"/>
                <a:gd name="T5" fmla="*/ 74 h 228"/>
                <a:gd name="T6" fmla="*/ 205 w 228"/>
                <a:gd name="T7" fmla="*/ 50 h 228"/>
                <a:gd name="T8" fmla="*/ 205 w 228"/>
                <a:gd name="T9" fmla="*/ 43 h 228"/>
                <a:gd name="T10" fmla="*/ 185 w 228"/>
                <a:gd name="T11" fmla="*/ 24 h 228"/>
                <a:gd name="T12" fmla="*/ 178 w 228"/>
                <a:gd name="T13" fmla="*/ 23 h 228"/>
                <a:gd name="T14" fmla="*/ 155 w 228"/>
                <a:gd name="T15" fmla="*/ 39 h 228"/>
                <a:gd name="T16" fmla="*/ 138 w 228"/>
                <a:gd name="T17" fmla="*/ 32 h 228"/>
                <a:gd name="T18" fmla="*/ 133 w 228"/>
                <a:gd name="T19" fmla="*/ 5 h 228"/>
                <a:gd name="T20" fmla="*/ 127 w 228"/>
                <a:gd name="T21" fmla="*/ 0 h 228"/>
                <a:gd name="T22" fmla="*/ 100 w 228"/>
                <a:gd name="T23" fmla="*/ 0 h 228"/>
                <a:gd name="T24" fmla="*/ 94 w 228"/>
                <a:gd name="T25" fmla="*/ 5 h 228"/>
                <a:gd name="T26" fmla="*/ 89 w 228"/>
                <a:gd name="T27" fmla="*/ 32 h 228"/>
                <a:gd name="T28" fmla="*/ 73 w 228"/>
                <a:gd name="T29" fmla="*/ 39 h 228"/>
                <a:gd name="T30" fmla="*/ 50 w 228"/>
                <a:gd name="T31" fmla="*/ 23 h 228"/>
                <a:gd name="T32" fmla="*/ 43 w 228"/>
                <a:gd name="T33" fmla="*/ 24 h 228"/>
                <a:gd name="T34" fmla="*/ 23 w 228"/>
                <a:gd name="T35" fmla="*/ 43 h 228"/>
                <a:gd name="T36" fmla="*/ 23 w 228"/>
                <a:gd name="T37" fmla="*/ 51 h 228"/>
                <a:gd name="T38" fmla="*/ 39 w 228"/>
                <a:gd name="T39" fmla="*/ 74 h 228"/>
                <a:gd name="T40" fmla="*/ 32 w 228"/>
                <a:gd name="T41" fmla="*/ 90 h 228"/>
                <a:gd name="T42" fmla="*/ 5 w 228"/>
                <a:gd name="T43" fmla="*/ 95 h 228"/>
                <a:gd name="T44" fmla="*/ 0 w 228"/>
                <a:gd name="T45" fmla="*/ 100 h 228"/>
                <a:gd name="T46" fmla="*/ 0 w 228"/>
                <a:gd name="T47" fmla="*/ 128 h 228"/>
                <a:gd name="T48" fmla="*/ 5 w 228"/>
                <a:gd name="T49" fmla="*/ 134 h 228"/>
                <a:gd name="T50" fmla="*/ 32 w 228"/>
                <a:gd name="T51" fmla="*/ 139 h 228"/>
                <a:gd name="T52" fmla="*/ 39 w 228"/>
                <a:gd name="T53" fmla="*/ 155 h 228"/>
                <a:gd name="T54" fmla="*/ 23 w 228"/>
                <a:gd name="T55" fmla="*/ 178 h 228"/>
                <a:gd name="T56" fmla="*/ 24 w 228"/>
                <a:gd name="T57" fmla="*/ 185 h 228"/>
                <a:gd name="T58" fmla="*/ 43 w 228"/>
                <a:gd name="T59" fmla="*/ 204 h 228"/>
                <a:gd name="T60" fmla="*/ 51 w 228"/>
                <a:gd name="T61" fmla="*/ 205 h 228"/>
                <a:gd name="T62" fmla="*/ 73 w 228"/>
                <a:gd name="T63" fmla="*/ 189 h 228"/>
                <a:gd name="T64" fmla="*/ 89 w 228"/>
                <a:gd name="T65" fmla="*/ 196 h 228"/>
                <a:gd name="T66" fmla="*/ 94 w 228"/>
                <a:gd name="T67" fmla="*/ 223 h 228"/>
                <a:gd name="T68" fmla="*/ 100 w 228"/>
                <a:gd name="T69" fmla="*/ 228 h 228"/>
                <a:gd name="T70" fmla="*/ 127 w 228"/>
                <a:gd name="T71" fmla="*/ 228 h 228"/>
                <a:gd name="T72" fmla="*/ 133 w 228"/>
                <a:gd name="T73" fmla="*/ 223 h 228"/>
                <a:gd name="T74" fmla="*/ 138 w 228"/>
                <a:gd name="T75" fmla="*/ 196 h 228"/>
                <a:gd name="T76" fmla="*/ 154 w 228"/>
                <a:gd name="T77" fmla="*/ 190 h 228"/>
                <a:gd name="T78" fmla="*/ 177 w 228"/>
                <a:gd name="T79" fmla="*/ 205 h 228"/>
                <a:gd name="T80" fmla="*/ 185 w 228"/>
                <a:gd name="T81" fmla="*/ 205 h 228"/>
                <a:gd name="T82" fmla="*/ 204 w 228"/>
                <a:gd name="T83" fmla="*/ 185 h 228"/>
                <a:gd name="T84" fmla="*/ 205 w 228"/>
                <a:gd name="T85" fmla="*/ 178 h 228"/>
                <a:gd name="T86" fmla="*/ 189 w 228"/>
                <a:gd name="T87" fmla="*/ 155 h 228"/>
                <a:gd name="T88" fmla="*/ 196 w 228"/>
                <a:gd name="T89" fmla="*/ 139 h 228"/>
                <a:gd name="T90" fmla="*/ 223 w 228"/>
                <a:gd name="T91" fmla="*/ 134 h 228"/>
                <a:gd name="T92" fmla="*/ 228 w 228"/>
                <a:gd name="T93" fmla="*/ 128 h 228"/>
                <a:gd name="T94" fmla="*/ 228 w 228"/>
                <a:gd name="T95" fmla="*/ 100 h 228"/>
                <a:gd name="T96" fmla="*/ 223 w 228"/>
                <a:gd name="T97" fmla="*/ 95 h 228"/>
                <a:gd name="T98" fmla="*/ 114 w 228"/>
                <a:gd name="T99" fmla="*/ 149 h 228"/>
                <a:gd name="T100" fmla="*/ 79 w 228"/>
                <a:gd name="T101" fmla="*/ 114 h 228"/>
                <a:gd name="T102" fmla="*/ 114 w 228"/>
                <a:gd name="T103" fmla="*/ 79 h 228"/>
                <a:gd name="T104" fmla="*/ 149 w 228"/>
                <a:gd name="T105" fmla="*/ 114 h 228"/>
                <a:gd name="T106" fmla="*/ 114 w 228"/>
                <a:gd name="T107" fmla="*/ 149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28" h="228">
                  <a:moveTo>
                    <a:pt x="223" y="95"/>
                  </a:moveTo>
                  <a:cubicBezTo>
                    <a:pt x="196" y="90"/>
                    <a:pt x="196" y="90"/>
                    <a:pt x="196" y="90"/>
                  </a:cubicBezTo>
                  <a:cubicBezTo>
                    <a:pt x="194" y="84"/>
                    <a:pt x="192" y="79"/>
                    <a:pt x="189" y="74"/>
                  </a:cubicBezTo>
                  <a:cubicBezTo>
                    <a:pt x="205" y="50"/>
                    <a:pt x="205" y="50"/>
                    <a:pt x="205" y="50"/>
                  </a:cubicBezTo>
                  <a:cubicBezTo>
                    <a:pt x="207" y="48"/>
                    <a:pt x="206" y="45"/>
                    <a:pt x="205" y="43"/>
                  </a:cubicBezTo>
                  <a:cubicBezTo>
                    <a:pt x="185" y="24"/>
                    <a:pt x="185" y="24"/>
                    <a:pt x="185" y="24"/>
                  </a:cubicBezTo>
                  <a:cubicBezTo>
                    <a:pt x="183" y="22"/>
                    <a:pt x="180" y="21"/>
                    <a:pt x="178" y="23"/>
                  </a:cubicBezTo>
                  <a:cubicBezTo>
                    <a:pt x="155" y="39"/>
                    <a:pt x="155" y="39"/>
                    <a:pt x="155" y="39"/>
                  </a:cubicBezTo>
                  <a:cubicBezTo>
                    <a:pt x="149" y="36"/>
                    <a:pt x="144" y="34"/>
                    <a:pt x="138" y="32"/>
                  </a:cubicBezTo>
                  <a:cubicBezTo>
                    <a:pt x="133" y="5"/>
                    <a:pt x="133" y="5"/>
                    <a:pt x="133" y="5"/>
                  </a:cubicBezTo>
                  <a:cubicBezTo>
                    <a:pt x="133" y="2"/>
                    <a:pt x="130" y="0"/>
                    <a:pt x="127" y="0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97" y="0"/>
                    <a:pt x="95" y="2"/>
                    <a:pt x="94" y="5"/>
                  </a:cubicBezTo>
                  <a:cubicBezTo>
                    <a:pt x="89" y="32"/>
                    <a:pt x="89" y="32"/>
                    <a:pt x="89" y="32"/>
                  </a:cubicBezTo>
                  <a:cubicBezTo>
                    <a:pt x="83" y="34"/>
                    <a:pt x="78" y="36"/>
                    <a:pt x="73" y="39"/>
                  </a:cubicBezTo>
                  <a:cubicBezTo>
                    <a:pt x="50" y="23"/>
                    <a:pt x="50" y="23"/>
                    <a:pt x="50" y="23"/>
                  </a:cubicBezTo>
                  <a:cubicBezTo>
                    <a:pt x="48" y="22"/>
                    <a:pt x="45" y="22"/>
                    <a:pt x="43" y="24"/>
                  </a:cubicBezTo>
                  <a:cubicBezTo>
                    <a:pt x="23" y="43"/>
                    <a:pt x="23" y="43"/>
                    <a:pt x="23" y="43"/>
                  </a:cubicBezTo>
                  <a:cubicBezTo>
                    <a:pt x="22" y="45"/>
                    <a:pt x="21" y="49"/>
                    <a:pt x="23" y="51"/>
                  </a:cubicBezTo>
                  <a:cubicBezTo>
                    <a:pt x="39" y="74"/>
                    <a:pt x="39" y="74"/>
                    <a:pt x="39" y="74"/>
                  </a:cubicBezTo>
                  <a:cubicBezTo>
                    <a:pt x="36" y="79"/>
                    <a:pt x="34" y="84"/>
                    <a:pt x="32" y="90"/>
                  </a:cubicBezTo>
                  <a:cubicBezTo>
                    <a:pt x="5" y="95"/>
                    <a:pt x="5" y="95"/>
                    <a:pt x="5" y="95"/>
                  </a:cubicBezTo>
                  <a:cubicBezTo>
                    <a:pt x="2" y="95"/>
                    <a:pt x="0" y="98"/>
                    <a:pt x="0" y="100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0" y="131"/>
                    <a:pt x="2" y="133"/>
                    <a:pt x="5" y="134"/>
                  </a:cubicBezTo>
                  <a:cubicBezTo>
                    <a:pt x="32" y="139"/>
                    <a:pt x="32" y="139"/>
                    <a:pt x="32" y="139"/>
                  </a:cubicBezTo>
                  <a:cubicBezTo>
                    <a:pt x="34" y="144"/>
                    <a:pt x="36" y="150"/>
                    <a:pt x="39" y="155"/>
                  </a:cubicBezTo>
                  <a:cubicBezTo>
                    <a:pt x="23" y="178"/>
                    <a:pt x="23" y="178"/>
                    <a:pt x="23" y="178"/>
                  </a:cubicBezTo>
                  <a:cubicBezTo>
                    <a:pt x="22" y="180"/>
                    <a:pt x="22" y="183"/>
                    <a:pt x="24" y="185"/>
                  </a:cubicBezTo>
                  <a:cubicBezTo>
                    <a:pt x="43" y="204"/>
                    <a:pt x="43" y="204"/>
                    <a:pt x="43" y="204"/>
                  </a:cubicBezTo>
                  <a:cubicBezTo>
                    <a:pt x="45" y="206"/>
                    <a:pt x="48" y="207"/>
                    <a:pt x="51" y="205"/>
                  </a:cubicBezTo>
                  <a:cubicBezTo>
                    <a:pt x="73" y="189"/>
                    <a:pt x="73" y="189"/>
                    <a:pt x="73" y="189"/>
                  </a:cubicBezTo>
                  <a:cubicBezTo>
                    <a:pt x="78" y="192"/>
                    <a:pt x="84" y="194"/>
                    <a:pt x="89" y="196"/>
                  </a:cubicBezTo>
                  <a:cubicBezTo>
                    <a:pt x="94" y="223"/>
                    <a:pt x="94" y="223"/>
                    <a:pt x="94" y="223"/>
                  </a:cubicBezTo>
                  <a:cubicBezTo>
                    <a:pt x="95" y="226"/>
                    <a:pt x="97" y="228"/>
                    <a:pt x="100" y="228"/>
                  </a:cubicBezTo>
                  <a:cubicBezTo>
                    <a:pt x="127" y="228"/>
                    <a:pt x="127" y="228"/>
                    <a:pt x="127" y="228"/>
                  </a:cubicBezTo>
                  <a:cubicBezTo>
                    <a:pt x="130" y="228"/>
                    <a:pt x="133" y="226"/>
                    <a:pt x="133" y="223"/>
                  </a:cubicBezTo>
                  <a:cubicBezTo>
                    <a:pt x="138" y="196"/>
                    <a:pt x="138" y="196"/>
                    <a:pt x="138" y="196"/>
                  </a:cubicBezTo>
                  <a:cubicBezTo>
                    <a:pt x="144" y="194"/>
                    <a:pt x="149" y="192"/>
                    <a:pt x="154" y="190"/>
                  </a:cubicBezTo>
                  <a:cubicBezTo>
                    <a:pt x="177" y="205"/>
                    <a:pt x="177" y="205"/>
                    <a:pt x="177" y="205"/>
                  </a:cubicBezTo>
                  <a:cubicBezTo>
                    <a:pt x="180" y="207"/>
                    <a:pt x="183" y="207"/>
                    <a:pt x="185" y="205"/>
                  </a:cubicBezTo>
                  <a:cubicBezTo>
                    <a:pt x="204" y="185"/>
                    <a:pt x="204" y="185"/>
                    <a:pt x="204" y="185"/>
                  </a:cubicBezTo>
                  <a:cubicBezTo>
                    <a:pt x="206" y="183"/>
                    <a:pt x="206" y="180"/>
                    <a:pt x="205" y="178"/>
                  </a:cubicBezTo>
                  <a:cubicBezTo>
                    <a:pt x="189" y="155"/>
                    <a:pt x="189" y="155"/>
                    <a:pt x="189" y="155"/>
                  </a:cubicBezTo>
                  <a:cubicBezTo>
                    <a:pt x="192" y="150"/>
                    <a:pt x="194" y="144"/>
                    <a:pt x="196" y="139"/>
                  </a:cubicBezTo>
                  <a:cubicBezTo>
                    <a:pt x="223" y="134"/>
                    <a:pt x="223" y="134"/>
                    <a:pt x="223" y="134"/>
                  </a:cubicBezTo>
                  <a:cubicBezTo>
                    <a:pt x="226" y="133"/>
                    <a:pt x="228" y="131"/>
                    <a:pt x="228" y="128"/>
                  </a:cubicBezTo>
                  <a:cubicBezTo>
                    <a:pt x="228" y="100"/>
                    <a:pt x="228" y="100"/>
                    <a:pt x="228" y="100"/>
                  </a:cubicBezTo>
                  <a:cubicBezTo>
                    <a:pt x="228" y="98"/>
                    <a:pt x="226" y="95"/>
                    <a:pt x="223" y="95"/>
                  </a:cubicBezTo>
                  <a:close/>
                  <a:moveTo>
                    <a:pt x="114" y="149"/>
                  </a:moveTo>
                  <a:cubicBezTo>
                    <a:pt x="95" y="149"/>
                    <a:pt x="79" y="133"/>
                    <a:pt x="79" y="114"/>
                  </a:cubicBezTo>
                  <a:cubicBezTo>
                    <a:pt x="79" y="95"/>
                    <a:pt x="95" y="79"/>
                    <a:pt x="114" y="79"/>
                  </a:cubicBezTo>
                  <a:cubicBezTo>
                    <a:pt x="133" y="79"/>
                    <a:pt x="149" y="95"/>
                    <a:pt x="149" y="114"/>
                  </a:cubicBezTo>
                  <a:cubicBezTo>
                    <a:pt x="149" y="133"/>
                    <a:pt x="133" y="149"/>
                    <a:pt x="114" y="14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1" name="ïṩļíďê">
              <a:extLst>
                <a:ext uri="{FF2B5EF4-FFF2-40B4-BE49-F238E27FC236}">
                  <a16:creationId xmlns="" xmlns:a16="http://schemas.microsoft.com/office/drawing/2014/main" id="{E3583B0F-BFE2-4F9C-9C4D-FBB50BCAF4F8}"/>
                </a:ext>
              </a:extLst>
            </p:cNvPr>
            <p:cNvSpPr/>
            <p:nvPr/>
          </p:nvSpPr>
          <p:spPr>
            <a:xfrm>
              <a:off x="3390706" y="2034000"/>
              <a:ext cx="2667585" cy="3556000"/>
            </a:xfrm>
            <a:prstGeom prst="roundRect">
              <a:avLst>
                <a:gd name="adj" fmla="val 5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 dirty="0"/>
            </a:p>
          </p:txBody>
        </p:sp>
        <p:sp>
          <p:nvSpPr>
            <p:cNvPr id="12" name="ïṩļiḓê">
              <a:extLst>
                <a:ext uri="{FF2B5EF4-FFF2-40B4-BE49-F238E27FC236}">
                  <a16:creationId xmlns="" xmlns:a16="http://schemas.microsoft.com/office/drawing/2014/main" id="{795524B1-B63F-4D82-BD58-459C23821BBE}"/>
                </a:ext>
              </a:extLst>
            </p:cNvPr>
            <p:cNvSpPr/>
            <p:nvPr/>
          </p:nvSpPr>
          <p:spPr bwMode="auto">
            <a:xfrm>
              <a:off x="3711846" y="4929600"/>
              <a:ext cx="2040598" cy="38205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>
                <a:defRPr/>
              </a:pPr>
              <a:r>
                <a:rPr lang="de-DE" altLang="zh-CN" sz="1600" b="1" dirty="0">
                  <a:solidFill>
                    <a:schemeClr val="tx1"/>
                  </a:solidFill>
                </a:rPr>
                <a:t>... ￥ | 27 %</a:t>
              </a:r>
            </a:p>
          </p:txBody>
        </p:sp>
        <p:sp>
          <p:nvSpPr>
            <p:cNvPr id="13" name="ïṧḻíḓè">
              <a:extLst>
                <a:ext uri="{FF2B5EF4-FFF2-40B4-BE49-F238E27FC236}">
                  <a16:creationId xmlns="" xmlns:a16="http://schemas.microsoft.com/office/drawing/2014/main" id="{8583DEB3-035F-4E60-AD86-13441F8227E2}"/>
                </a:ext>
              </a:extLst>
            </p:cNvPr>
            <p:cNvSpPr txBox="1"/>
            <p:nvPr/>
          </p:nvSpPr>
          <p:spPr bwMode="auto">
            <a:xfrm>
              <a:off x="3390706" y="3156430"/>
              <a:ext cx="2667585" cy="461664"/>
            </a:xfrm>
            <a:prstGeom prst="rect">
              <a:avLst/>
            </a:prstGeom>
            <a:noFill/>
          </p:spPr>
          <p:txBody>
            <a:bodyPr wrap="square" lIns="91440" tIns="45720" rIns="91440" bIns="45720" anchor="ctr" anchorCtr="1">
              <a:normAutofit/>
            </a:bodyPr>
            <a:lstStyle/>
            <a:p>
              <a:pPr algn="ctr" latinLnBrk="0"/>
              <a:r>
                <a:rPr lang="en-US" altLang="zh-CN" b="1" dirty="0">
                  <a:effectLst/>
                </a:rPr>
                <a:t>Text here</a:t>
              </a:r>
              <a:endParaRPr lang="zh-CN" altLang="en-US" b="1" dirty="0">
                <a:effectLst/>
              </a:endParaRPr>
            </a:p>
          </p:txBody>
        </p:sp>
        <p:sp>
          <p:nvSpPr>
            <p:cNvPr id="14" name="îSļiḋe">
              <a:extLst>
                <a:ext uri="{FF2B5EF4-FFF2-40B4-BE49-F238E27FC236}">
                  <a16:creationId xmlns="" xmlns:a16="http://schemas.microsoft.com/office/drawing/2014/main" id="{B264F59E-2BC2-4F65-8F7A-45A23F4904B1}"/>
                </a:ext>
              </a:extLst>
            </p:cNvPr>
            <p:cNvSpPr txBox="1"/>
            <p:nvPr/>
          </p:nvSpPr>
          <p:spPr bwMode="auto">
            <a:xfrm>
              <a:off x="3390706" y="3618094"/>
              <a:ext cx="2667585" cy="750202"/>
            </a:xfrm>
            <a:prstGeom prst="rect">
              <a:avLst/>
            </a:prstGeom>
            <a:noFill/>
          </p:spPr>
          <p:txBody>
            <a:bodyPr wrap="square" lIns="91440" tIns="45720" rIns="91440" bIns="45720" anchor="ctr" anchorCtr="1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text……</a:t>
              </a:r>
            </a:p>
          </p:txBody>
        </p:sp>
        <p:sp>
          <p:nvSpPr>
            <p:cNvPr id="15" name="íSḷîḑé">
              <a:extLst>
                <a:ext uri="{FF2B5EF4-FFF2-40B4-BE49-F238E27FC236}">
                  <a16:creationId xmlns="" xmlns:a16="http://schemas.microsoft.com/office/drawing/2014/main" id="{5CA0744E-2AB1-4355-8DF7-8631CA75BDAA}"/>
                </a:ext>
              </a:extLst>
            </p:cNvPr>
            <p:cNvSpPr/>
            <p:nvPr/>
          </p:nvSpPr>
          <p:spPr bwMode="auto">
            <a:xfrm>
              <a:off x="4407895" y="2274463"/>
              <a:ext cx="633204" cy="633204"/>
            </a:xfrm>
            <a:custGeom>
              <a:avLst/>
              <a:gdLst>
                <a:gd name="T0" fmla="*/ 223 w 228"/>
                <a:gd name="T1" fmla="*/ 95 h 228"/>
                <a:gd name="T2" fmla="*/ 196 w 228"/>
                <a:gd name="T3" fmla="*/ 90 h 228"/>
                <a:gd name="T4" fmla="*/ 189 w 228"/>
                <a:gd name="T5" fmla="*/ 74 h 228"/>
                <a:gd name="T6" fmla="*/ 205 w 228"/>
                <a:gd name="T7" fmla="*/ 50 h 228"/>
                <a:gd name="T8" fmla="*/ 205 w 228"/>
                <a:gd name="T9" fmla="*/ 43 h 228"/>
                <a:gd name="T10" fmla="*/ 185 w 228"/>
                <a:gd name="T11" fmla="*/ 24 h 228"/>
                <a:gd name="T12" fmla="*/ 178 w 228"/>
                <a:gd name="T13" fmla="*/ 23 h 228"/>
                <a:gd name="T14" fmla="*/ 155 w 228"/>
                <a:gd name="T15" fmla="*/ 39 h 228"/>
                <a:gd name="T16" fmla="*/ 138 w 228"/>
                <a:gd name="T17" fmla="*/ 32 h 228"/>
                <a:gd name="T18" fmla="*/ 133 w 228"/>
                <a:gd name="T19" fmla="*/ 5 h 228"/>
                <a:gd name="T20" fmla="*/ 127 w 228"/>
                <a:gd name="T21" fmla="*/ 0 h 228"/>
                <a:gd name="T22" fmla="*/ 100 w 228"/>
                <a:gd name="T23" fmla="*/ 0 h 228"/>
                <a:gd name="T24" fmla="*/ 94 w 228"/>
                <a:gd name="T25" fmla="*/ 5 h 228"/>
                <a:gd name="T26" fmla="*/ 89 w 228"/>
                <a:gd name="T27" fmla="*/ 32 h 228"/>
                <a:gd name="T28" fmla="*/ 73 w 228"/>
                <a:gd name="T29" fmla="*/ 39 h 228"/>
                <a:gd name="T30" fmla="*/ 50 w 228"/>
                <a:gd name="T31" fmla="*/ 23 h 228"/>
                <a:gd name="T32" fmla="*/ 43 w 228"/>
                <a:gd name="T33" fmla="*/ 24 h 228"/>
                <a:gd name="T34" fmla="*/ 23 w 228"/>
                <a:gd name="T35" fmla="*/ 43 h 228"/>
                <a:gd name="T36" fmla="*/ 23 w 228"/>
                <a:gd name="T37" fmla="*/ 51 h 228"/>
                <a:gd name="T38" fmla="*/ 39 w 228"/>
                <a:gd name="T39" fmla="*/ 74 h 228"/>
                <a:gd name="T40" fmla="*/ 32 w 228"/>
                <a:gd name="T41" fmla="*/ 90 h 228"/>
                <a:gd name="T42" fmla="*/ 5 w 228"/>
                <a:gd name="T43" fmla="*/ 95 h 228"/>
                <a:gd name="T44" fmla="*/ 0 w 228"/>
                <a:gd name="T45" fmla="*/ 100 h 228"/>
                <a:gd name="T46" fmla="*/ 0 w 228"/>
                <a:gd name="T47" fmla="*/ 128 h 228"/>
                <a:gd name="T48" fmla="*/ 5 w 228"/>
                <a:gd name="T49" fmla="*/ 134 h 228"/>
                <a:gd name="T50" fmla="*/ 32 w 228"/>
                <a:gd name="T51" fmla="*/ 139 h 228"/>
                <a:gd name="T52" fmla="*/ 39 w 228"/>
                <a:gd name="T53" fmla="*/ 155 h 228"/>
                <a:gd name="T54" fmla="*/ 23 w 228"/>
                <a:gd name="T55" fmla="*/ 178 h 228"/>
                <a:gd name="T56" fmla="*/ 24 w 228"/>
                <a:gd name="T57" fmla="*/ 185 h 228"/>
                <a:gd name="T58" fmla="*/ 43 w 228"/>
                <a:gd name="T59" fmla="*/ 204 h 228"/>
                <a:gd name="T60" fmla="*/ 51 w 228"/>
                <a:gd name="T61" fmla="*/ 205 h 228"/>
                <a:gd name="T62" fmla="*/ 73 w 228"/>
                <a:gd name="T63" fmla="*/ 189 h 228"/>
                <a:gd name="T64" fmla="*/ 89 w 228"/>
                <a:gd name="T65" fmla="*/ 196 h 228"/>
                <a:gd name="T66" fmla="*/ 94 w 228"/>
                <a:gd name="T67" fmla="*/ 223 h 228"/>
                <a:gd name="T68" fmla="*/ 100 w 228"/>
                <a:gd name="T69" fmla="*/ 228 h 228"/>
                <a:gd name="T70" fmla="*/ 127 w 228"/>
                <a:gd name="T71" fmla="*/ 228 h 228"/>
                <a:gd name="T72" fmla="*/ 133 w 228"/>
                <a:gd name="T73" fmla="*/ 223 h 228"/>
                <a:gd name="T74" fmla="*/ 138 w 228"/>
                <a:gd name="T75" fmla="*/ 196 h 228"/>
                <a:gd name="T76" fmla="*/ 154 w 228"/>
                <a:gd name="T77" fmla="*/ 190 h 228"/>
                <a:gd name="T78" fmla="*/ 177 w 228"/>
                <a:gd name="T79" fmla="*/ 205 h 228"/>
                <a:gd name="T80" fmla="*/ 185 w 228"/>
                <a:gd name="T81" fmla="*/ 205 h 228"/>
                <a:gd name="T82" fmla="*/ 204 w 228"/>
                <a:gd name="T83" fmla="*/ 185 h 228"/>
                <a:gd name="T84" fmla="*/ 205 w 228"/>
                <a:gd name="T85" fmla="*/ 178 h 228"/>
                <a:gd name="T86" fmla="*/ 189 w 228"/>
                <a:gd name="T87" fmla="*/ 155 h 228"/>
                <a:gd name="T88" fmla="*/ 196 w 228"/>
                <a:gd name="T89" fmla="*/ 139 h 228"/>
                <a:gd name="T90" fmla="*/ 223 w 228"/>
                <a:gd name="T91" fmla="*/ 134 h 228"/>
                <a:gd name="T92" fmla="*/ 228 w 228"/>
                <a:gd name="T93" fmla="*/ 128 h 228"/>
                <a:gd name="T94" fmla="*/ 228 w 228"/>
                <a:gd name="T95" fmla="*/ 100 h 228"/>
                <a:gd name="T96" fmla="*/ 223 w 228"/>
                <a:gd name="T97" fmla="*/ 95 h 228"/>
                <a:gd name="T98" fmla="*/ 114 w 228"/>
                <a:gd name="T99" fmla="*/ 149 h 228"/>
                <a:gd name="T100" fmla="*/ 79 w 228"/>
                <a:gd name="T101" fmla="*/ 114 h 228"/>
                <a:gd name="T102" fmla="*/ 114 w 228"/>
                <a:gd name="T103" fmla="*/ 79 h 228"/>
                <a:gd name="T104" fmla="*/ 149 w 228"/>
                <a:gd name="T105" fmla="*/ 114 h 228"/>
                <a:gd name="T106" fmla="*/ 114 w 228"/>
                <a:gd name="T107" fmla="*/ 149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28" h="228">
                  <a:moveTo>
                    <a:pt x="223" y="95"/>
                  </a:moveTo>
                  <a:cubicBezTo>
                    <a:pt x="196" y="90"/>
                    <a:pt x="196" y="90"/>
                    <a:pt x="196" y="90"/>
                  </a:cubicBezTo>
                  <a:cubicBezTo>
                    <a:pt x="194" y="84"/>
                    <a:pt x="192" y="79"/>
                    <a:pt x="189" y="74"/>
                  </a:cubicBezTo>
                  <a:cubicBezTo>
                    <a:pt x="205" y="50"/>
                    <a:pt x="205" y="50"/>
                    <a:pt x="205" y="50"/>
                  </a:cubicBezTo>
                  <a:cubicBezTo>
                    <a:pt x="207" y="48"/>
                    <a:pt x="206" y="45"/>
                    <a:pt x="205" y="43"/>
                  </a:cubicBezTo>
                  <a:cubicBezTo>
                    <a:pt x="185" y="24"/>
                    <a:pt x="185" y="24"/>
                    <a:pt x="185" y="24"/>
                  </a:cubicBezTo>
                  <a:cubicBezTo>
                    <a:pt x="183" y="22"/>
                    <a:pt x="180" y="21"/>
                    <a:pt x="178" y="23"/>
                  </a:cubicBezTo>
                  <a:cubicBezTo>
                    <a:pt x="155" y="39"/>
                    <a:pt x="155" y="39"/>
                    <a:pt x="155" y="39"/>
                  </a:cubicBezTo>
                  <a:cubicBezTo>
                    <a:pt x="149" y="36"/>
                    <a:pt x="144" y="34"/>
                    <a:pt x="138" y="32"/>
                  </a:cubicBezTo>
                  <a:cubicBezTo>
                    <a:pt x="133" y="5"/>
                    <a:pt x="133" y="5"/>
                    <a:pt x="133" y="5"/>
                  </a:cubicBezTo>
                  <a:cubicBezTo>
                    <a:pt x="133" y="2"/>
                    <a:pt x="130" y="0"/>
                    <a:pt x="127" y="0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97" y="0"/>
                    <a:pt x="95" y="2"/>
                    <a:pt x="94" y="5"/>
                  </a:cubicBezTo>
                  <a:cubicBezTo>
                    <a:pt x="89" y="32"/>
                    <a:pt x="89" y="32"/>
                    <a:pt x="89" y="32"/>
                  </a:cubicBezTo>
                  <a:cubicBezTo>
                    <a:pt x="83" y="34"/>
                    <a:pt x="78" y="36"/>
                    <a:pt x="73" y="39"/>
                  </a:cubicBezTo>
                  <a:cubicBezTo>
                    <a:pt x="50" y="23"/>
                    <a:pt x="50" y="23"/>
                    <a:pt x="50" y="23"/>
                  </a:cubicBezTo>
                  <a:cubicBezTo>
                    <a:pt x="48" y="22"/>
                    <a:pt x="45" y="22"/>
                    <a:pt x="43" y="24"/>
                  </a:cubicBezTo>
                  <a:cubicBezTo>
                    <a:pt x="23" y="43"/>
                    <a:pt x="23" y="43"/>
                    <a:pt x="23" y="43"/>
                  </a:cubicBezTo>
                  <a:cubicBezTo>
                    <a:pt x="22" y="45"/>
                    <a:pt x="21" y="49"/>
                    <a:pt x="23" y="51"/>
                  </a:cubicBezTo>
                  <a:cubicBezTo>
                    <a:pt x="39" y="74"/>
                    <a:pt x="39" y="74"/>
                    <a:pt x="39" y="74"/>
                  </a:cubicBezTo>
                  <a:cubicBezTo>
                    <a:pt x="36" y="79"/>
                    <a:pt x="34" y="84"/>
                    <a:pt x="32" y="90"/>
                  </a:cubicBezTo>
                  <a:cubicBezTo>
                    <a:pt x="5" y="95"/>
                    <a:pt x="5" y="95"/>
                    <a:pt x="5" y="95"/>
                  </a:cubicBezTo>
                  <a:cubicBezTo>
                    <a:pt x="2" y="95"/>
                    <a:pt x="0" y="98"/>
                    <a:pt x="0" y="100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0" y="131"/>
                    <a:pt x="2" y="133"/>
                    <a:pt x="5" y="134"/>
                  </a:cubicBezTo>
                  <a:cubicBezTo>
                    <a:pt x="32" y="139"/>
                    <a:pt x="32" y="139"/>
                    <a:pt x="32" y="139"/>
                  </a:cubicBezTo>
                  <a:cubicBezTo>
                    <a:pt x="34" y="144"/>
                    <a:pt x="36" y="150"/>
                    <a:pt x="39" y="155"/>
                  </a:cubicBezTo>
                  <a:cubicBezTo>
                    <a:pt x="23" y="178"/>
                    <a:pt x="23" y="178"/>
                    <a:pt x="23" y="178"/>
                  </a:cubicBezTo>
                  <a:cubicBezTo>
                    <a:pt x="22" y="180"/>
                    <a:pt x="22" y="183"/>
                    <a:pt x="24" y="185"/>
                  </a:cubicBezTo>
                  <a:cubicBezTo>
                    <a:pt x="43" y="204"/>
                    <a:pt x="43" y="204"/>
                    <a:pt x="43" y="204"/>
                  </a:cubicBezTo>
                  <a:cubicBezTo>
                    <a:pt x="45" y="206"/>
                    <a:pt x="48" y="207"/>
                    <a:pt x="51" y="205"/>
                  </a:cubicBezTo>
                  <a:cubicBezTo>
                    <a:pt x="73" y="189"/>
                    <a:pt x="73" y="189"/>
                    <a:pt x="73" y="189"/>
                  </a:cubicBezTo>
                  <a:cubicBezTo>
                    <a:pt x="78" y="192"/>
                    <a:pt x="84" y="194"/>
                    <a:pt x="89" y="196"/>
                  </a:cubicBezTo>
                  <a:cubicBezTo>
                    <a:pt x="94" y="223"/>
                    <a:pt x="94" y="223"/>
                    <a:pt x="94" y="223"/>
                  </a:cubicBezTo>
                  <a:cubicBezTo>
                    <a:pt x="95" y="226"/>
                    <a:pt x="97" y="228"/>
                    <a:pt x="100" y="228"/>
                  </a:cubicBezTo>
                  <a:cubicBezTo>
                    <a:pt x="127" y="228"/>
                    <a:pt x="127" y="228"/>
                    <a:pt x="127" y="228"/>
                  </a:cubicBezTo>
                  <a:cubicBezTo>
                    <a:pt x="130" y="228"/>
                    <a:pt x="133" y="226"/>
                    <a:pt x="133" y="223"/>
                  </a:cubicBezTo>
                  <a:cubicBezTo>
                    <a:pt x="138" y="196"/>
                    <a:pt x="138" y="196"/>
                    <a:pt x="138" y="196"/>
                  </a:cubicBezTo>
                  <a:cubicBezTo>
                    <a:pt x="144" y="194"/>
                    <a:pt x="149" y="192"/>
                    <a:pt x="154" y="190"/>
                  </a:cubicBezTo>
                  <a:cubicBezTo>
                    <a:pt x="177" y="205"/>
                    <a:pt x="177" y="205"/>
                    <a:pt x="177" y="205"/>
                  </a:cubicBezTo>
                  <a:cubicBezTo>
                    <a:pt x="180" y="207"/>
                    <a:pt x="183" y="207"/>
                    <a:pt x="185" y="205"/>
                  </a:cubicBezTo>
                  <a:cubicBezTo>
                    <a:pt x="204" y="185"/>
                    <a:pt x="204" y="185"/>
                    <a:pt x="204" y="185"/>
                  </a:cubicBezTo>
                  <a:cubicBezTo>
                    <a:pt x="206" y="183"/>
                    <a:pt x="206" y="180"/>
                    <a:pt x="205" y="178"/>
                  </a:cubicBezTo>
                  <a:cubicBezTo>
                    <a:pt x="189" y="155"/>
                    <a:pt x="189" y="155"/>
                    <a:pt x="189" y="155"/>
                  </a:cubicBezTo>
                  <a:cubicBezTo>
                    <a:pt x="192" y="150"/>
                    <a:pt x="194" y="144"/>
                    <a:pt x="196" y="139"/>
                  </a:cubicBezTo>
                  <a:cubicBezTo>
                    <a:pt x="223" y="134"/>
                    <a:pt x="223" y="134"/>
                    <a:pt x="223" y="134"/>
                  </a:cubicBezTo>
                  <a:cubicBezTo>
                    <a:pt x="226" y="133"/>
                    <a:pt x="228" y="131"/>
                    <a:pt x="228" y="128"/>
                  </a:cubicBezTo>
                  <a:cubicBezTo>
                    <a:pt x="228" y="100"/>
                    <a:pt x="228" y="100"/>
                    <a:pt x="228" y="100"/>
                  </a:cubicBezTo>
                  <a:cubicBezTo>
                    <a:pt x="228" y="98"/>
                    <a:pt x="226" y="95"/>
                    <a:pt x="223" y="95"/>
                  </a:cubicBezTo>
                  <a:close/>
                  <a:moveTo>
                    <a:pt x="114" y="149"/>
                  </a:moveTo>
                  <a:cubicBezTo>
                    <a:pt x="95" y="149"/>
                    <a:pt x="79" y="133"/>
                    <a:pt x="79" y="114"/>
                  </a:cubicBezTo>
                  <a:cubicBezTo>
                    <a:pt x="79" y="95"/>
                    <a:pt x="95" y="79"/>
                    <a:pt x="114" y="79"/>
                  </a:cubicBezTo>
                  <a:cubicBezTo>
                    <a:pt x="133" y="79"/>
                    <a:pt x="149" y="95"/>
                    <a:pt x="149" y="114"/>
                  </a:cubicBezTo>
                  <a:cubicBezTo>
                    <a:pt x="149" y="133"/>
                    <a:pt x="133" y="149"/>
                    <a:pt x="114" y="14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6" name="ïṡḷiḋè">
              <a:extLst>
                <a:ext uri="{FF2B5EF4-FFF2-40B4-BE49-F238E27FC236}">
                  <a16:creationId xmlns="" xmlns:a16="http://schemas.microsoft.com/office/drawing/2014/main" id="{F327DAF8-738D-47E8-BD93-9F734BAE8E0D}"/>
                </a:ext>
              </a:extLst>
            </p:cNvPr>
            <p:cNvSpPr/>
            <p:nvPr/>
          </p:nvSpPr>
          <p:spPr>
            <a:xfrm>
              <a:off x="6121012" y="2034000"/>
              <a:ext cx="2667585" cy="3556000"/>
            </a:xfrm>
            <a:prstGeom prst="roundRect">
              <a:avLst>
                <a:gd name="adj" fmla="val 5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7" name="íṧľîḋè">
              <a:extLst>
                <a:ext uri="{FF2B5EF4-FFF2-40B4-BE49-F238E27FC236}">
                  <a16:creationId xmlns="" xmlns:a16="http://schemas.microsoft.com/office/drawing/2014/main" id="{09B34FB7-8C73-4A01-9779-CC7DB2C35C39}"/>
                </a:ext>
              </a:extLst>
            </p:cNvPr>
            <p:cNvSpPr/>
            <p:nvPr/>
          </p:nvSpPr>
          <p:spPr bwMode="auto">
            <a:xfrm>
              <a:off x="6442151" y="4929600"/>
              <a:ext cx="2040598" cy="38205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>
                <a:defRPr/>
              </a:pPr>
              <a:r>
                <a:rPr lang="de-DE" altLang="zh-CN" sz="1600" b="1" dirty="0">
                  <a:solidFill>
                    <a:schemeClr val="tx1"/>
                  </a:solidFill>
                </a:rPr>
                <a:t>... ￥ | 54 %</a:t>
              </a:r>
            </a:p>
          </p:txBody>
        </p:sp>
        <p:sp>
          <p:nvSpPr>
            <p:cNvPr id="18" name="iŝ1iḍê">
              <a:extLst>
                <a:ext uri="{FF2B5EF4-FFF2-40B4-BE49-F238E27FC236}">
                  <a16:creationId xmlns="" xmlns:a16="http://schemas.microsoft.com/office/drawing/2014/main" id="{E0E6700F-B241-43E2-A1B3-43C8E2AB2037}"/>
                </a:ext>
              </a:extLst>
            </p:cNvPr>
            <p:cNvSpPr txBox="1"/>
            <p:nvPr/>
          </p:nvSpPr>
          <p:spPr bwMode="auto">
            <a:xfrm>
              <a:off x="6121012" y="3156430"/>
              <a:ext cx="2667585" cy="461664"/>
            </a:xfrm>
            <a:prstGeom prst="rect">
              <a:avLst/>
            </a:prstGeom>
            <a:noFill/>
          </p:spPr>
          <p:txBody>
            <a:bodyPr wrap="square" lIns="91440" tIns="45720" rIns="91440" bIns="45720" anchor="ctr" anchorCtr="1">
              <a:normAutofit/>
            </a:bodyPr>
            <a:lstStyle/>
            <a:p>
              <a:pPr algn="ctr" latinLnBrk="0"/>
              <a:r>
                <a:rPr lang="en-US" altLang="zh-CN" b="1" dirty="0">
                  <a:solidFill>
                    <a:schemeClr val="bg1">
                      <a:lumMod val="100000"/>
                    </a:schemeClr>
                  </a:solidFill>
                  <a:effectLst/>
                </a:rPr>
                <a:t>Text here</a:t>
              </a:r>
              <a:endParaRPr lang="zh-CN" altLang="en-US" b="1" dirty="0">
                <a:solidFill>
                  <a:schemeClr val="bg1">
                    <a:lumMod val="100000"/>
                  </a:schemeClr>
                </a:solidFill>
                <a:effectLst/>
              </a:endParaRPr>
            </a:p>
          </p:txBody>
        </p:sp>
        <p:sp>
          <p:nvSpPr>
            <p:cNvPr id="19" name="îšḷîdê">
              <a:extLst>
                <a:ext uri="{FF2B5EF4-FFF2-40B4-BE49-F238E27FC236}">
                  <a16:creationId xmlns="" xmlns:a16="http://schemas.microsoft.com/office/drawing/2014/main" id="{0C993D5F-111E-4660-8E90-9066B1CF167C}"/>
                </a:ext>
              </a:extLst>
            </p:cNvPr>
            <p:cNvSpPr txBox="1"/>
            <p:nvPr/>
          </p:nvSpPr>
          <p:spPr bwMode="auto">
            <a:xfrm>
              <a:off x="6121012" y="3618094"/>
              <a:ext cx="2667585" cy="750202"/>
            </a:xfrm>
            <a:prstGeom prst="rect">
              <a:avLst/>
            </a:prstGeom>
            <a:noFill/>
          </p:spPr>
          <p:txBody>
            <a:bodyPr wrap="square" lIns="91440" tIns="45720" rIns="91440" bIns="45720" anchor="ctr" anchorCtr="1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100" dirty="0">
                  <a:solidFill>
                    <a:schemeClr val="bg1"/>
                  </a:solidFill>
                </a:rPr>
                <a:t>Copy paste fonts. Choose the only option to retain text……</a:t>
              </a:r>
            </a:p>
          </p:txBody>
        </p:sp>
        <p:sp>
          <p:nvSpPr>
            <p:cNvPr id="20" name="ïṧ1îďê">
              <a:extLst>
                <a:ext uri="{FF2B5EF4-FFF2-40B4-BE49-F238E27FC236}">
                  <a16:creationId xmlns="" xmlns:a16="http://schemas.microsoft.com/office/drawing/2014/main" id="{9491B1B5-6E1E-49CC-9648-25384F48033B}"/>
                </a:ext>
              </a:extLst>
            </p:cNvPr>
            <p:cNvSpPr/>
            <p:nvPr/>
          </p:nvSpPr>
          <p:spPr bwMode="auto">
            <a:xfrm>
              <a:off x="7138200" y="2274463"/>
              <a:ext cx="633204" cy="633204"/>
            </a:xfrm>
            <a:custGeom>
              <a:avLst/>
              <a:gdLst>
                <a:gd name="T0" fmla="*/ 223 w 228"/>
                <a:gd name="T1" fmla="*/ 95 h 228"/>
                <a:gd name="T2" fmla="*/ 196 w 228"/>
                <a:gd name="T3" fmla="*/ 90 h 228"/>
                <a:gd name="T4" fmla="*/ 189 w 228"/>
                <a:gd name="T5" fmla="*/ 74 h 228"/>
                <a:gd name="T6" fmla="*/ 205 w 228"/>
                <a:gd name="T7" fmla="*/ 50 h 228"/>
                <a:gd name="T8" fmla="*/ 205 w 228"/>
                <a:gd name="T9" fmla="*/ 43 h 228"/>
                <a:gd name="T10" fmla="*/ 185 w 228"/>
                <a:gd name="T11" fmla="*/ 24 h 228"/>
                <a:gd name="T12" fmla="*/ 178 w 228"/>
                <a:gd name="T13" fmla="*/ 23 h 228"/>
                <a:gd name="T14" fmla="*/ 155 w 228"/>
                <a:gd name="T15" fmla="*/ 39 h 228"/>
                <a:gd name="T16" fmla="*/ 138 w 228"/>
                <a:gd name="T17" fmla="*/ 32 h 228"/>
                <a:gd name="T18" fmla="*/ 133 w 228"/>
                <a:gd name="T19" fmla="*/ 5 h 228"/>
                <a:gd name="T20" fmla="*/ 127 w 228"/>
                <a:gd name="T21" fmla="*/ 0 h 228"/>
                <a:gd name="T22" fmla="*/ 100 w 228"/>
                <a:gd name="T23" fmla="*/ 0 h 228"/>
                <a:gd name="T24" fmla="*/ 94 w 228"/>
                <a:gd name="T25" fmla="*/ 5 h 228"/>
                <a:gd name="T26" fmla="*/ 89 w 228"/>
                <a:gd name="T27" fmla="*/ 32 h 228"/>
                <a:gd name="T28" fmla="*/ 73 w 228"/>
                <a:gd name="T29" fmla="*/ 39 h 228"/>
                <a:gd name="T30" fmla="*/ 50 w 228"/>
                <a:gd name="T31" fmla="*/ 23 h 228"/>
                <a:gd name="T32" fmla="*/ 43 w 228"/>
                <a:gd name="T33" fmla="*/ 24 h 228"/>
                <a:gd name="T34" fmla="*/ 23 w 228"/>
                <a:gd name="T35" fmla="*/ 43 h 228"/>
                <a:gd name="T36" fmla="*/ 23 w 228"/>
                <a:gd name="T37" fmla="*/ 51 h 228"/>
                <a:gd name="T38" fmla="*/ 39 w 228"/>
                <a:gd name="T39" fmla="*/ 74 h 228"/>
                <a:gd name="T40" fmla="*/ 32 w 228"/>
                <a:gd name="T41" fmla="*/ 90 h 228"/>
                <a:gd name="T42" fmla="*/ 5 w 228"/>
                <a:gd name="T43" fmla="*/ 95 h 228"/>
                <a:gd name="T44" fmla="*/ 0 w 228"/>
                <a:gd name="T45" fmla="*/ 100 h 228"/>
                <a:gd name="T46" fmla="*/ 0 w 228"/>
                <a:gd name="T47" fmla="*/ 128 h 228"/>
                <a:gd name="T48" fmla="*/ 5 w 228"/>
                <a:gd name="T49" fmla="*/ 134 h 228"/>
                <a:gd name="T50" fmla="*/ 32 w 228"/>
                <a:gd name="T51" fmla="*/ 139 h 228"/>
                <a:gd name="T52" fmla="*/ 39 w 228"/>
                <a:gd name="T53" fmla="*/ 155 h 228"/>
                <a:gd name="T54" fmla="*/ 23 w 228"/>
                <a:gd name="T55" fmla="*/ 178 h 228"/>
                <a:gd name="T56" fmla="*/ 24 w 228"/>
                <a:gd name="T57" fmla="*/ 185 h 228"/>
                <a:gd name="T58" fmla="*/ 43 w 228"/>
                <a:gd name="T59" fmla="*/ 204 h 228"/>
                <a:gd name="T60" fmla="*/ 51 w 228"/>
                <a:gd name="T61" fmla="*/ 205 h 228"/>
                <a:gd name="T62" fmla="*/ 73 w 228"/>
                <a:gd name="T63" fmla="*/ 189 h 228"/>
                <a:gd name="T64" fmla="*/ 89 w 228"/>
                <a:gd name="T65" fmla="*/ 196 h 228"/>
                <a:gd name="T66" fmla="*/ 94 w 228"/>
                <a:gd name="T67" fmla="*/ 223 h 228"/>
                <a:gd name="T68" fmla="*/ 100 w 228"/>
                <a:gd name="T69" fmla="*/ 228 h 228"/>
                <a:gd name="T70" fmla="*/ 127 w 228"/>
                <a:gd name="T71" fmla="*/ 228 h 228"/>
                <a:gd name="T72" fmla="*/ 133 w 228"/>
                <a:gd name="T73" fmla="*/ 223 h 228"/>
                <a:gd name="T74" fmla="*/ 138 w 228"/>
                <a:gd name="T75" fmla="*/ 196 h 228"/>
                <a:gd name="T76" fmla="*/ 154 w 228"/>
                <a:gd name="T77" fmla="*/ 190 h 228"/>
                <a:gd name="T78" fmla="*/ 177 w 228"/>
                <a:gd name="T79" fmla="*/ 205 h 228"/>
                <a:gd name="T80" fmla="*/ 185 w 228"/>
                <a:gd name="T81" fmla="*/ 205 h 228"/>
                <a:gd name="T82" fmla="*/ 204 w 228"/>
                <a:gd name="T83" fmla="*/ 185 h 228"/>
                <a:gd name="T84" fmla="*/ 205 w 228"/>
                <a:gd name="T85" fmla="*/ 178 h 228"/>
                <a:gd name="T86" fmla="*/ 189 w 228"/>
                <a:gd name="T87" fmla="*/ 155 h 228"/>
                <a:gd name="T88" fmla="*/ 196 w 228"/>
                <a:gd name="T89" fmla="*/ 139 h 228"/>
                <a:gd name="T90" fmla="*/ 223 w 228"/>
                <a:gd name="T91" fmla="*/ 134 h 228"/>
                <a:gd name="T92" fmla="*/ 228 w 228"/>
                <a:gd name="T93" fmla="*/ 128 h 228"/>
                <a:gd name="T94" fmla="*/ 228 w 228"/>
                <a:gd name="T95" fmla="*/ 100 h 228"/>
                <a:gd name="T96" fmla="*/ 223 w 228"/>
                <a:gd name="T97" fmla="*/ 95 h 228"/>
                <a:gd name="T98" fmla="*/ 114 w 228"/>
                <a:gd name="T99" fmla="*/ 149 h 228"/>
                <a:gd name="T100" fmla="*/ 79 w 228"/>
                <a:gd name="T101" fmla="*/ 114 h 228"/>
                <a:gd name="T102" fmla="*/ 114 w 228"/>
                <a:gd name="T103" fmla="*/ 79 h 228"/>
                <a:gd name="T104" fmla="*/ 149 w 228"/>
                <a:gd name="T105" fmla="*/ 114 h 228"/>
                <a:gd name="T106" fmla="*/ 114 w 228"/>
                <a:gd name="T107" fmla="*/ 149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28" h="228">
                  <a:moveTo>
                    <a:pt x="223" y="95"/>
                  </a:moveTo>
                  <a:cubicBezTo>
                    <a:pt x="196" y="90"/>
                    <a:pt x="196" y="90"/>
                    <a:pt x="196" y="90"/>
                  </a:cubicBezTo>
                  <a:cubicBezTo>
                    <a:pt x="194" y="84"/>
                    <a:pt x="192" y="79"/>
                    <a:pt x="189" y="74"/>
                  </a:cubicBezTo>
                  <a:cubicBezTo>
                    <a:pt x="205" y="50"/>
                    <a:pt x="205" y="50"/>
                    <a:pt x="205" y="50"/>
                  </a:cubicBezTo>
                  <a:cubicBezTo>
                    <a:pt x="207" y="48"/>
                    <a:pt x="206" y="45"/>
                    <a:pt x="205" y="43"/>
                  </a:cubicBezTo>
                  <a:cubicBezTo>
                    <a:pt x="185" y="24"/>
                    <a:pt x="185" y="24"/>
                    <a:pt x="185" y="24"/>
                  </a:cubicBezTo>
                  <a:cubicBezTo>
                    <a:pt x="183" y="22"/>
                    <a:pt x="180" y="21"/>
                    <a:pt x="178" y="23"/>
                  </a:cubicBezTo>
                  <a:cubicBezTo>
                    <a:pt x="155" y="39"/>
                    <a:pt x="155" y="39"/>
                    <a:pt x="155" y="39"/>
                  </a:cubicBezTo>
                  <a:cubicBezTo>
                    <a:pt x="149" y="36"/>
                    <a:pt x="144" y="34"/>
                    <a:pt x="138" y="32"/>
                  </a:cubicBezTo>
                  <a:cubicBezTo>
                    <a:pt x="133" y="5"/>
                    <a:pt x="133" y="5"/>
                    <a:pt x="133" y="5"/>
                  </a:cubicBezTo>
                  <a:cubicBezTo>
                    <a:pt x="133" y="2"/>
                    <a:pt x="130" y="0"/>
                    <a:pt x="127" y="0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97" y="0"/>
                    <a:pt x="95" y="2"/>
                    <a:pt x="94" y="5"/>
                  </a:cubicBezTo>
                  <a:cubicBezTo>
                    <a:pt x="89" y="32"/>
                    <a:pt x="89" y="32"/>
                    <a:pt x="89" y="32"/>
                  </a:cubicBezTo>
                  <a:cubicBezTo>
                    <a:pt x="83" y="34"/>
                    <a:pt x="78" y="36"/>
                    <a:pt x="73" y="39"/>
                  </a:cubicBezTo>
                  <a:cubicBezTo>
                    <a:pt x="50" y="23"/>
                    <a:pt x="50" y="23"/>
                    <a:pt x="50" y="23"/>
                  </a:cubicBezTo>
                  <a:cubicBezTo>
                    <a:pt x="48" y="22"/>
                    <a:pt x="45" y="22"/>
                    <a:pt x="43" y="24"/>
                  </a:cubicBezTo>
                  <a:cubicBezTo>
                    <a:pt x="23" y="43"/>
                    <a:pt x="23" y="43"/>
                    <a:pt x="23" y="43"/>
                  </a:cubicBezTo>
                  <a:cubicBezTo>
                    <a:pt x="22" y="45"/>
                    <a:pt x="21" y="49"/>
                    <a:pt x="23" y="51"/>
                  </a:cubicBezTo>
                  <a:cubicBezTo>
                    <a:pt x="39" y="74"/>
                    <a:pt x="39" y="74"/>
                    <a:pt x="39" y="74"/>
                  </a:cubicBezTo>
                  <a:cubicBezTo>
                    <a:pt x="36" y="79"/>
                    <a:pt x="34" y="84"/>
                    <a:pt x="32" y="90"/>
                  </a:cubicBezTo>
                  <a:cubicBezTo>
                    <a:pt x="5" y="95"/>
                    <a:pt x="5" y="95"/>
                    <a:pt x="5" y="95"/>
                  </a:cubicBezTo>
                  <a:cubicBezTo>
                    <a:pt x="2" y="95"/>
                    <a:pt x="0" y="98"/>
                    <a:pt x="0" y="100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0" y="131"/>
                    <a:pt x="2" y="133"/>
                    <a:pt x="5" y="134"/>
                  </a:cubicBezTo>
                  <a:cubicBezTo>
                    <a:pt x="32" y="139"/>
                    <a:pt x="32" y="139"/>
                    <a:pt x="32" y="139"/>
                  </a:cubicBezTo>
                  <a:cubicBezTo>
                    <a:pt x="34" y="144"/>
                    <a:pt x="36" y="150"/>
                    <a:pt x="39" y="155"/>
                  </a:cubicBezTo>
                  <a:cubicBezTo>
                    <a:pt x="23" y="178"/>
                    <a:pt x="23" y="178"/>
                    <a:pt x="23" y="178"/>
                  </a:cubicBezTo>
                  <a:cubicBezTo>
                    <a:pt x="22" y="180"/>
                    <a:pt x="22" y="183"/>
                    <a:pt x="24" y="185"/>
                  </a:cubicBezTo>
                  <a:cubicBezTo>
                    <a:pt x="43" y="204"/>
                    <a:pt x="43" y="204"/>
                    <a:pt x="43" y="204"/>
                  </a:cubicBezTo>
                  <a:cubicBezTo>
                    <a:pt x="45" y="206"/>
                    <a:pt x="48" y="207"/>
                    <a:pt x="51" y="205"/>
                  </a:cubicBezTo>
                  <a:cubicBezTo>
                    <a:pt x="73" y="189"/>
                    <a:pt x="73" y="189"/>
                    <a:pt x="73" y="189"/>
                  </a:cubicBezTo>
                  <a:cubicBezTo>
                    <a:pt x="78" y="192"/>
                    <a:pt x="84" y="194"/>
                    <a:pt x="89" y="196"/>
                  </a:cubicBezTo>
                  <a:cubicBezTo>
                    <a:pt x="94" y="223"/>
                    <a:pt x="94" y="223"/>
                    <a:pt x="94" y="223"/>
                  </a:cubicBezTo>
                  <a:cubicBezTo>
                    <a:pt x="95" y="226"/>
                    <a:pt x="97" y="228"/>
                    <a:pt x="100" y="228"/>
                  </a:cubicBezTo>
                  <a:cubicBezTo>
                    <a:pt x="127" y="228"/>
                    <a:pt x="127" y="228"/>
                    <a:pt x="127" y="228"/>
                  </a:cubicBezTo>
                  <a:cubicBezTo>
                    <a:pt x="130" y="228"/>
                    <a:pt x="133" y="226"/>
                    <a:pt x="133" y="223"/>
                  </a:cubicBezTo>
                  <a:cubicBezTo>
                    <a:pt x="138" y="196"/>
                    <a:pt x="138" y="196"/>
                    <a:pt x="138" y="196"/>
                  </a:cubicBezTo>
                  <a:cubicBezTo>
                    <a:pt x="144" y="194"/>
                    <a:pt x="149" y="192"/>
                    <a:pt x="154" y="190"/>
                  </a:cubicBezTo>
                  <a:cubicBezTo>
                    <a:pt x="177" y="205"/>
                    <a:pt x="177" y="205"/>
                    <a:pt x="177" y="205"/>
                  </a:cubicBezTo>
                  <a:cubicBezTo>
                    <a:pt x="180" y="207"/>
                    <a:pt x="183" y="207"/>
                    <a:pt x="185" y="205"/>
                  </a:cubicBezTo>
                  <a:cubicBezTo>
                    <a:pt x="204" y="185"/>
                    <a:pt x="204" y="185"/>
                    <a:pt x="204" y="185"/>
                  </a:cubicBezTo>
                  <a:cubicBezTo>
                    <a:pt x="206" y="183"/>
                    <a:pt x="206" y="180"/>
                    <a:pt x="205" y="178"/>
                  </a:cubicBezTo>
                  <a:cubicBezTo>
                    <a:pt x="189" y="155"/>
                    <a:pt x="189" y="155"/>
                    <a:pt x="189" y="155"/>
                  </a:cubicBezTo>
                  <a:cubicBezTo>
                    <a:pt x="192" y="150"/>
                    <a:pt x="194" y="144"/>
                    <a:pt x="196" y="139"/>
                  </a:cubicBezTo>
                  <a:cubicBezTo>
                    <a:pt x="223" y="134"/>
                    <a:pt x="223" y="134"/>
                    <a:pt x="223" y="134"/>
                  </a:cubicBezTo>
                  <a:cubicBezTo>
                    <a:pt x="226" y="133"/>
                    <a:pt x="228" y="131"/>
                    <a:pt x="228" y="128"/>
                  </a:cubicBezTo>
                  <a:cubicBezTo>
                    <a:pt x="228" y="100"/>
                    <a:pt x="228" y="100"/>
                    <a:pt x="228" y="100"/>
                  </a:cubicBezTo>
                  <a:cubicBezTo>
                    <a:pt x="228" y="98"/>
                    <a:pt x="226" y="95"/>
                    <a:pt x="223" y="95"/>
                  </a:cubicBezTo>
                  <a:close/>
                  <a:moveTo>
                    <a:pt x="114" y="149"/>
                  </a:moveTo>
                  <a:cubicBezTo>
                    <a:pt x="95" y="149"/>
                    <a:pt x="79" y="133"/>
                    <a:pt x="79" y="114"/>
                  </a:cubicBezTo>
                  <a:cubicBezTo>
                    <a:pt x="79" y="95"/>
                    <a:pt x="95" y="79"/>
                    <a:pt x="114" y="79"/>
                  </a:cubicBezTo>
                  <a:cubicBezTo>
                    <a:pt x="133" y="79"/>
                    <a:pt x="149" y="95"/>
                    <a:pt x="149" y="114"/>
                  </a:cubicBezTo>
                  <a:cubicBezTo>
                    <a:pt x="149" y="133"/>
                    <a:pt x="133" y="149"/>
                    <a:pt x="114" y="14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21" name="íśḻiḋè">
              <a:extLst>
                <a:ext uri="{FF2B5EF4-FFF2-40B4-BE49-F238E27FC236}">
                  <a16:creationId xmlns="" xmlns:a16="http://schemas.microsoft.com/office/drawing/2014/main" id="{6F53C53A-A123-420D-BE69-3CFD5FBDBF47}"/>
                </a:ext>
              </a:extLst>
            </p:cNvPr>
            <p:cNvSpPr/>
            <p:nvPr/>
          </p:nvSpPr>
          <p:spPr>
            <a:xfrm>
              <a:off x="8851316" y="2034000"/>
              <a:ext cx="2667585" cy="3556000"/>
            </a:xfrm>
            <a:prstGeom prst="roundRect">
              <a:avLst>
                <a:gd name="adj" fmla="val 5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22" name="işľîďê">
              <a:extLst>
                <a:ext uri="{FF2B5EF4-FFF2-40B4-BE49-F238E27FC236}">
                  <a16:creationId xmlns="" xmlns:a16="http://schemas.microsoft.com/office/drawing/2014/main" id="{AA826D33-E510-4727-A16A-ABC08F16E1D4}"/>
                </a:ext>
              </a:extLst>
            </p:cNvPr>
            <p:cNvSpPr/>
            <p:nvPr/>
          </p:nvSpPr>
          <p:spPr bwMode="auto">
            <a:xfrm>
              <a:off x="9172457" y="4929600"/>
              <a:ext cx="2040598" cy="38205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>
                <a:defRPr/>
              </a:pPr>
              <a:r>
                <a:rPr lang="de-DE" altLang="zh-CN" sz="1600" b="1" dirty="0">
                  <a:solidFill>
                    <a:schemeClr val="tx1"/>
                  </a:solidFill>
                </a:rPr>
                <a:t>... ￥ | 27 %</a:t>
              </a:r>
            </a:p>
          </p:txBody>
        </p:sp>
        <p:sp>
          <p:nvSpPr>
            <p:cNvPr id="23" name="işḻiďé">
              <a:extLst>
                <a:ext uri="{FF2B5EF4-FFF2-40B4-BE49-F238E27FC236}">
                  <a16:creationId xmlns="" xmlns:a16="http://schemas.microsoft.com/office/drawing/2014/main" id="{C74A946A-B73B-4E2A-A6C1-B058E4B442E0}"/>
                </a:ext>
              </a:extLst>
            </p:cNvPr>
            <p:cNvSpPr txBox="1"/>
            <p:nvPr/>
          </p:nvSpPr>
          <p:spPr bwMode="auto">
            <a:xfrm>
              <a:off x="8851316" y="3156430"/>
              <a:ext cx="2667585" cy="461664"/>
            </a:xfrm>
            <a:prstGeom prst="rect">
              <a:avLst/>
            </a:prstGeom>
            <a:noFill/>
          </p:spPr>
          <p:txBody>
            <a:bodyPr wrap="square" lIns="91440" tIns="45720" rIns="91440" bIns="45720" anchor="ctr" anchorCtr="1">
              <a:normAutofit/>
            </a:bodyPr>
            <a:lstStyle/>
            <a:p>
              <a:pPr algn="ctr" latinLnBrk="0"/>
              <a:r>
                <a:rPr lang="en-US" altLang="zh-CN" b="1" dirty="0">
                  <a:effectLst/>
                </a:rPr>
                <a:t>Text here</a:t>
              </a:r>
              <a:endParaRPr lang="zh-CN" altLang="en-US" b="1" dirty="0">
                <a:effectLst/>
              </a:endParaRPr>
            </a:p>
          </p:txBody>
        </p:sp>
        <p:sp>
          <p:nvSpPr>
            <p:cNvPr id="24" name="iṡļïdé">
              <a:extLst>
                <a:ext uri="{FF2B5EF4-FFF2-40B4-BE49-F238E27FC236}">
                  <a16:creationId xmlns="" xmlns:a16="http://schemas.microsoft.com/office/drawing/2014/main" id="{C9A2A236-F2B4-4690-8742-76E8E1A95C36}"/>
                </a:ext>
              </a:extLst>
            </p:cNvPr>
            <p:cNvSpPr txBox="1"/>
            <p:nvPr/>
          </p:nvSpPr>
          <p:spPr bwMode="auto">
            <a:xfrm>
              <a:off x="8851316" y="3618094"/>
              <a:ext cx="2667585" cy="750202"/>
            </a:xfrm>
            <a:prstGeom prst="rect">
              <a:avLst/>
            </a:prstGeom>
            <a:noFill/>
          </p:spPr>
          <p:txBody>
            <a:bodyPr wrap="square" lIns="91440" tIns="45720" rIns="91440" bIns="45720" anchor="ctr" anchorCtr="1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text……</a:t>
              </a:r>
            </a:p>
          </p:txBody>
        </p:sp>
        <p:sp>
          <p:nvSpPr>
            <p:cNvPr id="25" name="ï$lïḋé">
              <a:extLst>
                <a:ext uri="{FF2B5EF4-FFF2-40B4-BE49-F238E27FC236}">
                  <a16:creationId xmlns="" xmlns:a16="http://schemas.microsoft.com/office/drawing/2014/main" id="{C4B0BFC2-BFD9-49C5-8C9D-C26894624169}"/>
                </a:ext>
              </a:extLst>
            </p:cNvPr>
            <p:cNvSpPr/>
            <p:nvPr/>
          </p:nvSpPr>
          <p:spPr bwMode="auto">
            <a:xfrm>
              <a:off x="9868506" y="2274463"/>
              <a:ext cx="633204" cy="633204"/>
            </a:xfrm>
            <a:custGeom>
              <a:avLst/>
              <a:gdLst>
                <a:gd name="T0" fmla="*/ 223 w 228"/>
                <a:gd name="T1" fmla="*/ 95 h 228"/>
                <a:gd name="T2" fmla="*/ 196 w 228"/>
                <a:gd name="T3" fmla="*/ 90 h 228"/>
                <a:gd name="T4" fmla="*/ 189 w 228"/>
                <a:gd name="T5" fmla="*/ 74 h 228"/>
                <a:gd name="T6" fmla="*/ 205 w 228"/>
                <a:gd name="T7" fmla="*/ 50 h 228"/>
                <a:gd name="T8" fmla="*/ 205 w 228"/>
                <a:gd name="T9" fmla="*/ 43 h 228"/>
                <a:gd name="T10" fmla="*/ 185 w 228"/>
                <a:gd name="T11" fmla="*/ 24 h 228"/>
                <a:gd name="T12" fmla="*/ 178 w 228"/>
                <a:gd name="T13" fmla="*/ 23 h 228"/>
                <a:gd name="T14" fmla="*/ 155 w 228"/>
                <a:gd name="T15" fmla="*/ 39 h 228"/>
                <a:gd name="T16" fmla="*/ 138 w 228"/>
                <a:gd name="T17" fmla="*/ 32 h 228"/>
                <a:gd name="T18" fmla="*/ 133 w 228"/>
                <a:gd name="T19" fmla="*/ 5 h 228"/>
                <a:gd name="T20" fmla="*/ 127 w 228"/>
                <a:gd name="T21" fmla="*/ 0 h 228"/>
                <a:gd name="T22" fmla="*/ 100 w 228"/>
                <a:gd name="T23" fmla="*/ 0 h 228"/>
                <a:gd name="T24" fmla="*/ 94 w 228"/>
                <a:gd name="T25" fmla="*/ 5 h 228"/>
                <a:gd name="T26" fmla="*/ 89 w 228"/>
                <a:gd name="T27" fmla="*/ 32 h 228"/>
                <a:gd name="T28" fmla="*/ 73 w 228"/>
                <a:gd name="T29" fmla="*/ 39 h 228"/>
                <a:gd name="T30" fmla="*/ 50 w 228"/>
                <a:gd name="T31" fmla="*/ 23 h 228"/>
                <a:gd name="T32" fmla="*/ 43 w 228"/>
                <a:gd name="T33" fmla="*/ 24 h 228"/>
                <a:gd name="T34" fmla="*/ 23 w 228"/>
                <a:gd name="T35" fmla="*/ 43 h 228"/>
                <a:gd name="T36" fmla="*/ 23 w 228"/>
                <a:gd name="T37" fmla="*/ 51 h 228"/>
                <a:gd name="T38" fmla="*/ 39 w 228"/>
                <a:gd name="T39" fmla="*/ 74 h 228"/>
                <a:gd name="T40" fmla="*/ 32 w 228"/>
                <a:gd name="T41" fmla="*/ 90 h 228"/>
                <a:gd name="T42" fmla="*/ 5 w 228"/>
                <a:gd name="T43" fmla="*/ 95 h 228"/>
                <a:gd name="T44" fmla="*/ 0 w 228"/>
                <a:gd name="T45" fmla="*/ 100 h 228"/>
                <a:gd name="T46" fmla="*/ 0 w 228"/>
                <a:gd name="T47" fmla="*/ 128 h 228"/>
                <a:gd name="T48" fmla="*/ 5 w 228"/>
                <a:gd name="T49" fmla="*/ 134 h 228"/>
                <a:gd name="T50" fmla="*/ 32 w 228"/>
                <a:gd name="T51" fmla="*/ 139 h 228"/>
                <a:gd name="T52" fmla="*/ 39 w 228"/>
                <a:gd name="T53" fmla="*/ 155 h 228"/>
                <a:gd name="T54" fmla="*/ 23 w 228"/>
                <a:gd name="T55" fmla="*/ 178 h 228"/>
                <a:gd name="T56" fmla="*/ 24 w 228"/>
                <a:gd name="T57" fmla="*/ 185 h 228"/>
                <a:gd name="T58" fmla="*/ 43 w 228"/>
                <a:gd name="T59" fmla="*/ 204 h 228"/>
                <a:gd name="T60" fmla="*/ 51 w 228"/>
                <a:gd name="T61" fmla="*/ 205 h 228"/>
                <a:gd name="T62" fmla="*/ 73 w 228"/>
                <a:gd name="T63" fmla="*/ 189 h 228"/>
                <a:gd name="T64" fmla="*/ 89 w 228"/>
                <a:gd name="T65" fmla="*/ 196 h 228"/>
                <a:gd name="T66" fmla="*/ 94 w 228"/>
                <a:gd name="T67" fmla="*/ 223 h 228"/>
                <a:gd name="T68" fmla="*/ 100 w 228"/>
                <a:gd name="T69" fmla="*/ 228 h 228"/>
                <a:gd name="T70" fmla="*/ 127 w 228"/>
                <a:gd name="T71" fmla="*/ 228 h 228"/>
                <a:gd name="T72" fmla="*/ 133 w 228"/>
                <a:gd name="T73" fmla="*/ 223 h 228"/>
                <a:gd name="T74" fmla="*/ 138 w 228"/>
                <a:gd name="T75" fmla="*/ 196 h 228"/>
                <a:gd name="T76" fmla="*/ 154 w 228"/>
                <a:gd name="T77" fmla="*/ 190 h 228"/>
                <a:gd name="T78" fmla="*/ 177 w 228"/>
                <a:gd name="T79" fmla="*/ 205 h 228"/>
                <a:gd name="T80" fmla="*/ 185 w 228"/>
                <a:gd name="T81" fmla="*/ 205 h 228"/>
                <a:gd name="T82" fmla="*/ 204 w 228"/>
                <a:gd name="T83" fmla="*/ 185 h 228"/>
                <a:gd name="T84" fmla="*/ 205 w 228"/>
                <a:gd name="T85" fmla="*/ 178 h 228"/>
                <a:gd name="T86" fmla="*/ 189 w 228"/>
                <a:gd name="T87" fmla="*/ 155 h 228"/>
                <a:gd name="T88" fmla="*/ 196 w 228"/>
                <a:gd name="T89" fmla="*/ 139 h 228"/>
                <a:gd name="T90" fmla="*/ 223 w 228"/>
                <a:gd name="T91" fmla="*/ 134 h 228"/>
                <a:gd name="T92" fmla="*/ 228 w 228"/>
                <a:gd name="T93" fmla="*/ 128 h 228"/>
                <a:gd name="T94" fmla="*/ 228 w 228"/>
                <a:gd name="T95" fmla="*/ 100 h 228"/>
                <a:gd name="T96" fmla="*/ 223 w 228"/>
                <a:gd name="T97" fmla="*/ 95 h 228"/>
                <a:gd name="T98" fmla="*/ 114 w 228"/>
                <a:gd name="T99" fmla="*/ 149 h 228"/>
                <a:gd name="T100" fmla="*/ 79 w 228"/>
                <a:gd name="T101" fmla="*/ 114 h 228"/>
                <a:gd name="T102" fmla="*/ 114 w 228"/>
                <a:gd name="T103" fmla="*/ 79 h 228"/>
                <a:gd name="T104" fmla="*/ 149 w 228"/>
                <a:gd name="T105" fmla="*/ 114 h 228"/>
                <a:gd name="T106" fmla="*/ 114 w 228"/>
                <a:gd name="T107" fmla="*/ 149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28" h="228">
                  <a:moveTo>
                    <a:pt x="223" y="95"/>
                  </a:moveTo>
                  <a:cubicBezTo>
                    <a:pt x="196" y="90"/>
                    <a:pt x="196" y="90"/>
                    <a:pt x="196" y="90"/>
                  </a:cubicBezTo>
                  <a:cubicBezTo>
                    <a:pt x="194" y="84"/>
                    <a:pt x="192" y="79"/>
                    <a:pt x="189" y="74"/>
                  </a:cubicBezTo>
                  <a:cubicBezTo>
                    <a:pt x="205" y="50"/>
                    <a:pt x="205" y="50"/>
                    <a:pt x="205" y="50"/>
                  </a:cubicBezTo>
                  <a:cubicBezTo>
                    <a:pt x="207" y="48"/>
                    <a:pt x="206" y="45"/>
                    <a:pt x="205" y="43"/>
                  </a:cubicBezTo>
                  <a:cubicBezTo>
                    <a:pt x="185" y="24"/>
                    <a:pt x="185" y="24"/>
                    <a:pt x="185" y="24"/>
                  </a:cubicBezTo>
                  <a:cubicBezTo>
                    <a:pt x="183" y="22"/>
                    <a:pt x="180" y="21"/>
                    <a:pt x="178" y="23"/>
                  </a:cubicBezTo>
                  <a:cubicBezTo>
                    <a:pt x="155" y="39"/>
                    <a:pt x="155" y="39"/>
                    <a:pt x="155" y="39"/>
                  </a:cubicBezTo>
                  <a:cubicBezTo>
                    <a:pt x="149" y="36"/>
                    <a:pt x="144" y="34"/>
                    <a:pt x="138" y="32"/>
                  </a:cubicBezTo>
                  <a:cubicBezTo>
                    <a:pt x="133" y="5"/>
                    <a:pt x="133" y="5"/>
                    <a:pt x="133" y="5"/>
                  </a:cubicBezTo>
                  <a:cubicBezTo>
                    <a:pt x="133" y="2"/>
                    <a:pt x="130" y="0"/>
                    <a:pt x="127" y="0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97" y="0"/>
                    <a:pt x="95" y="2"/>
                    <a:pt x="94" y="5"/>
                  </a:cubicBezTo>
                  <a:cubicBezTo>
                    <a:pt x="89" y="32"/>
                    <a:pt x="89" y="32"/>
                    <a:pt x="89" y="32"/>
                  </a:cubicBezTo>
                  <a:cubicBezTo>
                    <a:pt x="83" y="34"/>
                    <a:pt x="78" y="36"/>
                    <a:pt x="73" y="39"/>
                  </a:cubicBezTo>
                  <a:cubicBezTo>
                    <a:pt x="50" y="23"/>
                    <a:pt x="50" y="23"/>
                    <a:pt x="50" y="23"/>
                  </a:cubicBezTo>
                  <a:cubicBezTo>
                    <a:pt x="48" y="22"/>
                    <a:pt x="45" y="22"/>
                    <a:pt x="43" y="24"/>
                  </a:cubicBezTo>
                  <a:cubicBezTo>
                    <a:pt x="23" y="43"/>
                    <a:pt x="23" y="43"/>
                    <a:pt x="23" y="43"/>
                  </a:cubicBezTo>
                  <a:cubicBezTo>
                    <a:pt x="22" y="45"/>
                    <a:pt x="21" y="49"/>
                    <a:pt x="23" y="51"/>
                  </a:cubicBezTo>
                  <a:cubicBezTo>
                    <a:pt x="39" y="74"/>
                    <a:pt x="39" y="74"/>
                    <a:pt x="39" y="74"/>
                  </a:cubicBezTo>
                  <a:cubicBezTo>
                    <a:pt x="36" y="79"/>
                    <a:pt x="34" y="84"/>
                    <a:pt x="32" y="90"/>
                  </a:cubicBezTo>
                  <a:cubicBezTo>
                    <a:pt x="5" y="95"/>
                    <a:pt x="5" y="95"/>
                    <a:pt x="5" y="95"/>
                  </a:cubicBezTo>
                  <a:cubicBezTo>
                    <a:pt x="2" y="95"/>
                    <a:pt x="0" y="98"/>
                    <a:pt x="0" y="100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0" y="131"/>
                    <a:pt x="2" y="133"/>
                    <a:pt x="5" y="134"/>
                  </a:cubicBezTo>
                  <a:cubicBezTo>
                    <a:pt x="32" y="139"/>
                    <a:pt x="32" y="139"/>
                    <a:pt x="32" y="139"/>
                  </a:cubicBezTo>
                  <a:cubicBezTo>
                    <a:pt x="34" y="144"/>
                    <a:pt x="36" y="150"/>
                    <a:pt x="39" y="155"/>
                  </a:cubicBezTo>
                  <a:cubicBezTo>
                    <a:pt x="23" y="178"/>
                    <a:pt x="23" y="178"/>
                    <a:pt x="23" y="178"/>
                  </a:cubicBezTo>
                  <a:cubicBezTo>
                    <a:pt x="22" y="180"/>
                    <a:pt x="22" y="183"/>
                    <a:pt x="24" y="185"/>
                  </a:cubicBezTo>
                  <a:cubicBezTo>
                    <a:pt x="43" y="204"/>
                    <a:pt x="43" y="204"/>
                    <a:pt x="43" y="204"/>
                  </a:cubicBezTo>
                  <a:cubicBezTo>
                    <a:pt x="45" y="206"/>
                    <a:pt x="48" y="207"/>
                    <a:pt x="51" y="205"/>
                  </a:cubicBezTo>
                  <a:cubicBezTo>
                    <a:pt x="73" y="189"/>
                    <a:pt x="73" y="189"/>
                    <a:pt x="73" y="189"/>
                  </a:cubicBezTo>
                  <a:cubicBezTo>
                    <a:pt x="78" y="192"/>
                    <a:pt x="84" y="194"/>
                    <a:pt x="89" y="196"/>
                  </a:cubicBezTo>
                  <a:cubicBezTo>
                    <a:pt x="94" y="223"/>
                    <a:pt x="94" y="223"/>
                    <a:pt x="94" y="223"/>
                  </a:cubicBezTo>
                  <a:cubicBezTo>
                    <a:pt x="95" y="226"/>
                    <a:pt x="97" y="228"/>
                    <a:pt x="100" y="228"/>
                  </a:cubicBezTo>
                  <a:cubicBezTo>
                    <a:pt x="127" y="228"/>
                    <a:pt x="127" y="228"/>
                    <a:pt x="127" y="228"/>
                  </a:cubicBezTo>
                  <a:cubicBezTo>
                    <a:pt x="130" y="228"/>
                    <a:pt x="133" y="226"/>
                    <a:pt x="133" y="223"/>
                  </a:cubicBezTo>
                  <a:cubicBezTo>
                    <a:pt x="138" y="196"/>
                    <a:pt x="138" y="196"/>
                    <a:pt x="138" y="196"/>
                  </a:cubicBezTo>
                  <a:cubicBezTo>
                    <a:pt x="144" y="194"/>
                    <a:pt x="149" y="192"/>
                    <a:pt x="154" y="190"/>
                  </a:cubicBezTo>
                  <a:cubicBezTo>
                    <a:pt x="177" y="205"/>
                    <a:pt x="177" y="205"/>
                    <a:pt x="177" y="205"/>
                  </a:cubicBezTo>
                  <a:cubicBezTo>
                    <a:pt x="180" y="207"/>
                    <a:pt x="183" y="207"/>
                    <a:pt x="185" y="205"/>
                  </a:cubicBezTo>
                  <a:cubicBezTo>
                    <a:pt x="204" y="185"/>
                    <a:pt x="204" y="185"/>
                    <a:pt x="204" y="185"/>
                  </a:cubicBezTo>
                  <a:cubicBezTo>
                    <a:pt x="206" y="183"/>
                    <a:pt x="206" y="180"/>
                    <a:pt x="205" y="178"/>
                  </a:cubicBezTo>
                  <a:cubicBezTo>
                    <a:pt x="189" y="155"/>
                    <a:pt x="189" y="155"/>
                    <a:pt x="189" y="155"/>
                  </a:cubicBezTo>
                  <a:cubicBezTo>
                    <a:pt x="192" y="150"/>
                    <a:pt x="194" y="144"/>
                    <a:pt x="196" y="139"/>
                  </a:cubicBezTo>
                  <a:cubicBezTo>
                    <a:pt x="223" y="134"/>
                    <a:pt x="223" y="134"/>
                    <a:pt x="223" y="134"/>
                  </a:cubicBezTo>
                  <a:cubicBezTo>
                    <a:pt x="226" y="133"/>
                    <a:pt x="228" y="131"/>
                    <a:pt x="228" y="128"/>
                  </a:cubicBezTo>
                  <a:cubicBezTo>
                    <a:pt x="228" y="100"/>
                    <a:pt x="228" y="100"/>
                    <a:pt x="228" y="100"/>
                  </a:cubicBezTo>
                  <a:cubicBezTo>
                    <a:pt x="228" y="98"/>
                    <a:pt x="226" y="95"/>
                    <a:pt x="223" y="95"/>
                  </a:cubicBezTo>
                  <a:close/>
                  <a:moveTo>
                    <a:pt x="114" y="149"/>
                  </a:moveTo>
                  <a:cubicBezTo>
                    <a:pt x="95" y="149"/>
                    <a:pt x="79" y="133"/>
                    <a:pt x="79" y="114"/>
                  </a:cubicBezTo>
                  <a:cubicBezTo>
                    <a:pt x="79" y="95"/>
                    <a:pt x="95" y="79"/>
                    <a:pt x="114" y="79"/>
                  </a:cubicBezTo>
                  <a:cubicBezTo>
                    <a:pt x="133" y="79"/>
                    <a:pt x="149" y="95"/>
                    <a:pt x="149" y="114"/>
                  </a:cubicBezTo>
                  <a:cubicBezTo>
                    <a:pt x="149" y="133"/>
                    <a:pt x="133" y="149"/>
                    <a:pt x="114" y="14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4965600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>
            <a:extLst>
              <a:ext uri="{FF2B5EF4-FFF2-40B4-BE49-F238E27FC236}">
                <a16:creationId xmlns="" xmlns:a16="http://schemas.microsoft.com/office/drawing/2014/main" id="{218F4A1C-7AF9-4206-9C20-FB3FA2048174}"/>
              </a:ext>
            </a:extLst>
          </p:cNvPr>
          <p:cNvGrpSpPr/>
          <p:nvPr/>
        </p:nvGrpSpPr>
        <p:grpSpPr>
          <a:xfrm>
            <a:off x="-30141" y="502480"/>
            <a:ext cx="12236654" cy="3759857"/>
            <a:chOff x="-30141" y="502480"/>
            <a:chExt cx="12236654" cy="3759857"/>
          </a:xfrm>
        </p:grpSpPr>
        <p:sp>
          <p:nvSpPr>
            <p:cNvPr id="9" name="文本框 8">
              <a:extLst>
                <a:ext uri="{FF2B5EF4-FFF2-40B4-BE49-F238E27FC236}">
                  <a16:creationId xmlns="" xmlns:a16="http://schemas.microsoft.com/office/drawing/2014/main" id="{386FC438-1AFC-4272-8358-37A021FB78C8}"/>
                </a:ext>
              </a:extLst>
            </p:cNvPr>
            <p:cNvSpPr txBox="1"/>
            <p:nvPr userDrawn="1"/>
          </p:nvSpPr>
          <p:spPr>
            <a:xfrm rot="481103">
              <a:off x="6127754" y="949144"/>
              <a:ext cx="1848303" cy="792931"/>
            </a:xfrm>
            <a:prstGeom prst="rect">
              <a:avLst/>
            </a:prstGeom>
            <a:noFill/>
          </p:spPr>
          <p:txBody>
            <a:bodyPr wrap="none" rtlCol="0">
              <a:prstTxWarp prst="textPlain">
                <a:avLst>
                  <a:gd name="adj" fmla="val 50001"/>
                </a:avLst>
              </a:prstTxWarp>
              <a:spAutoFit/>
            </a:bodyPr>
            <a:lstStyle/>
            <a:p>
              <a:r>
                <a:rPr lang="en-US" altLang="zh-CN" spc="100" dirty="0">
                  <a:solidFill>
                    <a:schemeClr val="bg1"/>
                  </a:solidFill>
                  <a:latin typeface="Impact" panose="020B0806030902050204" pitchFamily="34" charset="0"/>
                  <a:cs typeface="Arial" panose="020B0604020202020204" pitchFamily="34" charset="0"/>
                </a:rPr>
                <a:t>THANKS</a:t>
              </a:r>
              <a:endParaRPr lang="zh-CN" altLang="en-US" spc="100" dirty="0">
                <a:solidFill>
                  <a:schemeClr val="bg1"/>
                </a:solidFill>
                <a:latin typeface="Impact" panose="020B080603090205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" name="任意多边形: 形状 116">
              <a:extLst>
                <a:ext uri="{FF2B5EF4-FFF2-40B4-BE49-F238E27FC236}">
                  <a16:creationId xmlns="" xmlns:a16="http://schemas.microsoft.com/office/drawing/2014/main" id="{0B84DBD0-D0C8-485F-A0B5-821375E856C5}"/>
                </a:ext>
              </a:extLst>
            </p:cNvPr>
            <p:cNvSpPr/>
            <p:nvPr userDrawn="1"/>
          </p:nvSpPr>
          <p:spPr>
            <a:xfrm>
              <a:off x="-29030" y="1195592"/>
              <a:ext cx="12235543" cy="2673346"/>
            </a:xfrm>
            <a:custGeom>
              <a:avLst/>
              <a:gdLst>
                <a:gd name="connsiteX0" fmla="*/ 0 w 12593562"/>
                <a:gd name="connsiteY0" fmla="*/ 146155 h 2673346"/>
                <a:gd name="connsiteX1" fmla="*/ 1465943 w 12593562"/>
                <a:gd name="connsiteY1" fmla="*/ 610612 h 2673346"/>
                <a:gd name="connsiteX2" fmla="*/ 2510972 w 12593562"/>
                <a:gd name="connsiteY2" fmla="*/ 146155 h 2673346"/>
                <a:gd name="connsiteX3" fmla="*/ 4005943 w 12593562"/>
                <a:gd name="connsiteY3" fmla="*/ 654155 h 2673346"/>
                <a:gd name="connsiteX4" fmla="*/ 5965372 w 12593562"/>
                <a:gd name="connsiteY4" fmla="*/ 44555 h 2673346"/>
                <a:gd name="connsiteX5" fmla="*/ 8055429 w 12593562"/>
                <a:gd name="connsiteY5" fmla="*/ 770269 h 2673346"/>
                <a:gd name="connsiteX6" fmla="*/ 10072915 w 12593562"/>
                <a:gd name="connsiteY6" fmla="*/ 1012 h 2673346"/>
                <a:gd name="connsiteX7" fmla="*/ 11306629 w 12593562"/>
                <a:gd name="connsiteY7" fmla="*/ 596098 h 2673346"/>
                <a:gd name="connsiteX8" fmla="*/ 12235543 w 12593562"/>
                <a:gd name="connsiteY8" fmla="*/ 88098 h 2673346"/>
                <a:gd name="connsiteX9" fmla="*/ 12235543 w 12593562"/>
                <a:gd name="connsiteY9" fmla="*/ 2163640 h 2673346"/>
                <a:gd name="connsiteX10" fmla="*/ 7402286 w 12593562"/>
                <a:gd name="connsiteY10" fmla="*/ 2076555 h 2673346"/>
                <a:gd name="connsiteX11" fmla="*/ 2307772 w 12593562"/>
                <a:gd name="connsiteY11" fmla="*/ 2671640 h 2673346"/>
                <a:gd name="connsiteX12" fmla="*/ 14515 w 12593562"/>
                <a:gd name="connsiteY12" fmla="*/ 2221698 h 2673346"/>
                <a:gd name="connsiteX13" fmla="*/ 0 w 12593562"/>
                <a:gd name="connsiteY13" fmla="*/ 146155 h 2673346"/>
                <a:gd name="connsiteX0" fmla="*/ 0 w 12235543"/>
                <a:gd name="connsiteY0" fmla="*/ 146155 h 2673346"/>
                <a:gd name="connsiteX1" fmla="*/ 1465943 w 12235543"/>
                <a:gd name="connsiteY1" fmla="*/ 610612 h 2673346"/>
                <a:gd name="connsiteX2" fmla="*/ 2510972 w 12235543"/>
                <a:gd name="connsiteY2" fmla="*/ 146155 h 2673346"/>
                <a:gd name="connsiteX3" fmla="*/ 4005943 w 12235543"/>
                <a:gd name="connsiteY3" fmla="*/ 654155 h 2673346"/>
                <a:gd name="connsiteX4" fmla="*/ 5965372 w 12235543"/>
                <a:gd name="connsiteY4" fmla="*/ 44555 h 2673346"/>
                <a:gd name="connsiteX5" fmla="*/ 8055429 w 12235543"/>
                <a:gd name="connsiteY5" fmla="*/ 770269 h 2673346"/>
                <a:gd name="connsiteX6" fmla="*/ 10072915 w 12235543"/>
                <a:gd name="connsiteY6" fmla="*/ 1012 h 2673346"/>
                <a:gd name="connsiteX7" fmla="*/ 11306629 w 12235543"/>
                <a:gd name="connsiteY7" fmla="*/ 596098 h 2673346"/>
                <a:gd name="connsiteX8" fmla="*/ 12235543 w 12235543"/>
                <a:gd name="connsiteY8" fmla="*/ 88098 h 2673346"/>
                <a:gd name="connsiteX9" fmla="*/ 12235543 w 12235543"/>
                <a:gd name="connsiteY9" fmla="*/ 2163640 h 2673346"/>
                <a:gd name="connsiteX10" fmla="*/ 7402286 w 12235543"/>
                <a:gd name="connsiteY10" fmla="*/ 2076555 h 2673346"/>
                <a:gd name="connsiteX11" fmla="*/ 2307772 w 12235543"/>
                <a:gd name="connsiteY11" fmla="*/ 2671640 h 2673346"/>
                <a:gd name="connsiteX12" fmla="*/ 14515 w 12235543"/>
                <a:gd name="connsiteY12" fmla="*/ 2221698 h 2673346"/>
                <a:gd name="connsiteX13" fmla="*/ 0 w 12235543"/>
                <a:gd name="connsiteY13" fmla="*/ 146155 h 2673346"/>
                <a:gd name="connsiteX0" fmla="*/ 0 w 12235543"/>
                <a:gd name="connsiteY0" fmla="*/ 146155 h 2673346"/>
                <a:gd name="connsiteX1" fmla="*/ 1465943 w 12235543"/>
                <a:gd name="connsiteY1" fmla="*/ 610612 h 2673346"/>
                <a:gd name="connsiteX2" fmla="*/ 2510972 w 12235543"/>
                <a:gd name="connsiteY2" fmla="*/ 146155 h 2673346"/>
                <a:gd name="connsiteX3" fmla="*/ 4005943 w 12235543"/>
                <a:gd name="connsiteY3" fmla="*/ 654155 h 2673346"/>
                <a:gd name="connsiteX4" fmla="*/ 5965372 w 12235543"/>
                <a:gd name="connsiteY4" fmla="*/ 44555 h 2673346"/>
                <a:gd name="connsiteX5" fmla="*/ 8055429 w 12235543"/>
                <a:gd name="connsiteY5" fmla="*/ 770269 h 2673346"/>
                <a:gd name="connsiteX6" fmla="*/ 10072915 w 12235543"/>
                <a:gd name="connsiteY6" fmla="*/ 1012 h 2673346"/>
                <a:gd name="connsiteX7" fmla="*/ 11306629 w 12235543"/>
                <a:gd name="connsiteY7" fmla="*/ 596098 h 2673346"/>
                <a:gd name="connsiteX8" fmla="*/ 12235543 w 12235543"/>
                <a:gd name="connsiteY8" fmla="*/ 88098 h 2673346"/>
                <a:gd name="connsiteX9" fmla="*/ 12235543 w 12235543"/>
                <a:gd name="connsiteY9" fmla="*/ 2163640 h 2673346"/>
                <a:gd name="connsiteX10" fmla="*/ 8215087 w 12235543"/>
                <a:gd name="connsiteY10" fmla="*/ 2099150 h 2673346"/>
                <a:gd name="connsiteX11" fmla="*/ 7402286 w 12235543"/>
                <a:gd name="connsiteY11" fmla="*/ 2076555 h 2673346"/>
                <a:gd name="connsiteX12" fmla="*/ 2307772 w 12235543"/>
                <a:gd name="connsiteY12" fmla="*/ 2671640 h 2673346"/>
                <a:gd name="connsiteX13" fmla="*/ 14515 w 12235543"/>
                <a:gd name="connsiteY13" fmla="*/ 2221698 h 2673346"/>
                <a:gd name="connsiteX14" fmla="*/ 0 w 12235543"/>
                <a:gd name="connsiteY14" fmla="*/ 146155 h 2673346"/>
                <a:gd name="connsiteX0" fmla="*/ 0 w 12414015"/>
                <a:gd name="connsiteY0" fmla="*/ 146155 h 2673346"/>
                <a:gd name="connsiteX1" fmla="*/ 1465943 w 12414015"/>
                <a:gd name="connsiteY1" fmla="*/ 610612 h 2673346"/>
                <a:gd name="connsiteX2" fmla="*/ 2510972 w 12414015"/>
                <a:gd name="connsiteY2" fmla="*/ 146155 h 2673346"/>
                <a:gd name="connsiteX3" fmla="*/ 4005943 w 12414015"/>
                <a:gd name="connsiteY3" fmla="*/ 654155 h 2673346"/>
                <a:gd name="connsiteX4" fmla="*/ 5965372 w 12414015"/>
                <a:gd name="connsiteY4" fmla="*/ 44555 h 2673346"/>
                <a:gd name="connsiteX5" fmla="*/ 8055429 w 12414015"/>
                <a:gd name="connsiteY5" fmla="*/ 770269 h 2673346"/>
                <a:gd name="connsiteX6" fmla="*/ 10072915 w 12414015"/>
                <a:gd name="connsiteY6" fmla="*/ 1012 h 2673346"/>
                <a:gd name="connsiteX7" fmla="*/ 11306629 w 12414015"/>
                <a:gd name="connsiteY7" fmla="*/ 596098 h 2673346"/>
                <a:gd name="connsiteX8" fmla="*/ 12235543 w 12414015"/>
                <a:gd name="connsiteY8" fmla="*/ 88098 h 2673346"/>
                <a:gd name="connsiteX9" fmla="*/ 12235543 w 12414015"/>
                <a:gd name="connsiteY9" fmla="*/ 2163640 h 2673346"/>
                <a:gd name="connsiteX10" fmla="*/ 9826173 w 12414015"/>
                <a:gd name="connsiteY10" fmla="*/ 2302350 h 2673346"/>
                <a:gd name="connsiteX11" fmla="*/ 7402286 w 12414015"/>
                <a:gd name="connsiteY11" fmla="*/ 2076555 h 2673346"/>
                <a:gd name="connsiteX12" fmla="*/ 2307772 w 12414015"/>
                <a:gd name="connsiteY12" fmla="*/ 2671640 h 2673346"/>
                <a:gd name="connsiteX13" fmla="*/ 14515 w 12414015"/>
                <a:gd name="connsiteY13" fmla="*/ 2221698 h 2673346"/>
                <a:gd name="connsiteX14" fmla="*/ 0 w 12414015"/>
                <a:gd name="connsiteY14" fmla="*/ 146155 h 2673346"/>
                <a:gd name="connsiteX0" fmla="*/ 0 w 12410789"/>
                <a:gd name="connsiteY0" fmla="*/ 146155 h 2673346"/>
                <a:gd name="connsiteX1" fmla="*/ 1465943 w 12410789"/>
                <a:gd name="connsiteY1" fmla="*/ 610612 h 2673346"/>
                <a:gd name="connsiteX2" fmla="*/ 2510972 w 12410789"/>
                <a:gd name="connsiteY2" fmla="*/ 146155 h 2673346"/>
                <a:gd name="connsiteX3" fmla="*/ 4005943 w 12410789"/>
                <a:gd name="connsiteY3" fmla="*/ 654155 h 2673346"/>
                <a:gd name="connsiteX4" fmla="*/ 5965372 w 12410789"/>
                <a:gd name="connsiteY4" fmla="*/ 44555 h 2673346"/>
                <a:gd name="connsiteX5" fmla="*/ 8055429 w 12410789"/>
                <a:gd name="connsiteY5" fmla="*/ 770269 h 2673346"/>
                <a:gd name="connsiteX6" fmla="*/ 10072915 w 12410789"/>
                <a:gd name="connsiteY6" fmla="*/ 1012 h 2673346"/>
                <a:gd name="connsiteX7" fmla="*/ 11306629 w 12410789"/>
                <a:gd name="connsiteY7" fmla="*/ 596098 h 2673346"/>
                <a:gd name="connsiteX8" fmla="*/ 12235543 w 12410789"/>
                <a:gd name="connsiteY8" fmla="*/ 88098 h 2673346"/>
                <a:gd name="connsiteX9" fmla="*/ 12235543 w 12410789"/>
                <a:gd name="connsiteY9" fmla="*/ 2163640 h 2673346"/>
                <a:gd name="connsiteX10" fmla="*/ 9869716 w 12410789"/>
                <a:gd name="connsiteY10" fmla="*/ 2636178 h 2673346"/>
                <a:gd name="connsiteX11" fmla="*/ 7402286 w 12410789"/>
                <a:gd name="connsiteY11" fmla="*/ 2076555 h 2673346"/>
                <a:gd name="connsiteX12" fmla="*/ 2307772 w 12410789"/>
                <a:gd name="connsiteY12" fmla="*/ 2671640 h 2673346"/>
                <a:gd name="connsiteX13" fmla="*/ 14515 w 12410789"/>
                <a:gd name="connsiteY13" fmla="*/ 2221698 h 2673346"/>
                <a:gd name="connsiteX14" fmla="*/ 0 w 12410789"/>
                <a:gd name="connsiteY14" fmla="*/ 146155 h 2673346"/>
                <a:gd name="connsiteX0" fmla="*/ 0 w 12410789"/>
                <a:gd name="connsiteY0" fmla="*/ 146155 h 2673346"/>
                <a:gd name="connsiteX1" fmla="*/ 1465943 w 12410789"/>
                <a:gd name="connsiteY1" fmla="*/ 610612 h 2673346"/>
                <a:gd name="connsiteX2" fmla="*/ 2510972 w 12410789"/>
                <a:gd name="connsiteY2" fmla="*/ 146155 h 2673346"/>
                <a:gd name="connsiteX3" fmla="*/ 4005943 w 12410789"/>
                <a:gd name="connsiteY3" fmla="*/ 654155 h 2673346"/>
                <a:gd name="connsiteX4" fmla="*/ 5965372 w 12410789"/>
                <a:gd name="connsiteY4" fmla="*/ 44555 h 2673346"/>
                <a:gd name="connsiteX5" fmla="*/ 8055429 w 12410789"/>
                <a:gd name="connsiteY5" fmla="*/ 770269 h 2673346"/>
                <a:gd name="connsiteX6" fmla="*/ 10072915 w 12410789"/>
                <a:gd name="connsiteY6" fmla="*/ 1012 h 2673346"/>
                <a:gd name="connsiteX7" fmla="*/ 11306629 w 12410789"/>
                <a:gd name="connsiteY7" fmla="*/ 596098 h 2673346"/>
                <a:gd name="connsiteX8" fmla="*/ 12235543 w 12410789"/>
                <a:gd name="connsiteY8" fmla="*/ 88098 h 2673346"/>
                <a:gd name="connsiteX9" fmla="*/ 12235543 w 12410789"/>
                <a:gd name="connsiteY9" fmla="*/ 2163640 h 2673346"/>
                <a:gd name="connsiteX10" fmla="*/ 9869716 w 12410789"/>
                <a:gd name="connsiteY10" fmla="*/ 2636178 h 2673346"/>
                <a:gd name="connsiteX11" fmla="*/ 6313714 w 12410789"/>
                <a:gd name="connsiteY11" fmla="*/ 2033012 h 2673346"/>
                <a:gd name="connsiteX12" fmla="*/ 2307772 w 12410789"/>
                <a:gd name="connsiteY12" fmla="*/ 2671640 h 2673346"/>
                <a:gd name="connsiteX13" fmla="*/ 14515 w 12410789"/>
                <a:gd name="connsiteY13" fmla="*/ 2221698 h 2673346"/>
                <a:gd name="connsiteX14" fmla="*/ 0 w 12410789"/>
                <a:gd name="connsiteY14" fmla="*/ 146155 h 2673346"/>
                <a:gd name="connsiteX0" fmla="*/ 0 w 12410789"/>
                <a:gd name="connsiteY0" fmla="*/ 146155 h 2673346"/>
                <a:gd name="connsiteX1" fmla="*/ 1465943 w 12410789"/>
                <a:gd name="connsiteY1" fmla="*/ 610612 h 2673346"/>
                <a:gd name="connsiteX2" fmla="*/ 2510972 w 12410789"/>
                <a:gd name="connsiteY2" fmla="*/ 146155 h 2673346"/>
                <a:gd name="connsiteX3" fmla="*/ 4005943 w 12410789"/>
                <a:gd name="connsiteY3" fmla="*/ 654155 h 2673346"/>
                <a:gd name="connsiteX4" fmla="*/ 5965372 w 12410789"/>
                <a:gd name="connsiteY4" fmla="*/ 44555 h 2673346"/>
                <a:gd name="connsiteX5" fmla="*/ 8055429 w 12410789"/>
                <a:gd name="connsiteY5" fmla="*/ 770269 h 2673346"/>
                <a:gd name="connsiteX6" fmla="*/ 10072915 w 12410789"/>
                <a:gd name="connsiteY6" fmla="*/ 1012 h 2673346"/>
                <a:gd name="connsiteX7" fmla="*/ 11306629 w 12410789"/>
                <a:gd name="connsiteY7" fmla="*/ 596098 h 2673346"/>
                <a:gd name="connsiteX8" fmla="*/ 12235543 w 12410789"/>
                <a:gd name="connsiteY8" fmla="*/ 88098 h 2673346"/>
                <a:gd name="connsiteX9" fmla="*/ 12235543 w 12410789"/>
                <a:gd name="connsiteY9" fmla="*/ 2163640 h 2673346"/>
                <a:gd name="connsiteX10" fmla="*/ 9869716 w 12410789"/>
                <a:gd name="connsiteY10" fmla="*/ 2636178 h 2673346"/>
                <a:gd name="connsiteX11" fmla="*/ 6255657 w 12410789"/>
                <a:gd name="connsiteY11" fmla="*/ 2105583 h 2673346"/>
                <a:gd name="connsiteX12" fmla="*/ 2307772 w 12410789"/>
                <a:gd name="connsiteY12" fmla="*/ 2671640 h 2673346"/>
                <a:gd name="connsiteX13" fmla="*/ 14515 w 12410789"/>
                <a:gd name="connsiteY13" fmla="*/ 2221698 h 2673346"/>
                <a:gd name="connsiteX14" fmla="*/ 0 w 12410789"/>
                <a:gd name="connsiteY14" fmla="*/ 146155 h 2673346"/>
                <a:gd name="connsiteX0" fmla="*/ 0 w 12410789"/>
                <a:gd name="connsiteY0" fmla="*/ 146155 h 2673346"/>
                <a:gd name="connsiteX1" fmla="*/ 1465943 w 12410789"/>
                <a:gd name="connsiteY1" fmla="*/ 610612 h 2673346"/>
                <a:gd name="connsiteX2" fmla="*/ 2510972 w 12410789"/>
                <a:gd name="connsiteY2" fmla="*/ 146155 h 2673346"/>
                <a:gd name="connsiteX3" fmla="*/ 4005943 w 12410789"/>
                <a:gd name="connsiteY3" fmla="*/ 654155 h 2673346"/>
                <a:gd name="connsiteX4" fmla="*/ 5965372 w 12410789"/>
                <a:gd name="connsiteY4" fmla="*/ 44555 h 2673346"/>
                <a:gd name="connsiteX5" fmla="*/ 8055429 w 12410789"/>
                <a:gd name="connsiteY5" fmla="*/ 770269 h 2673346"/>
                <a:gd name="connsiteX6" fmla="*/ 10072915 w 12410789"/>
                <a:gd name="connsiteY6" fmla="*/ 1012 h 2673346"/>
                <a:gd name="connsiteX7" fmla="*/ 11306629 w 12410789"/>
                <a:gd name="connsiteY7" fmla="*/ 596098 h 2673346"/>
                <a:gd name="connsiteX8" fmla="*/ 12235543 w 12410789"/>
                <a:gd name="connsiteY8" fmla="*/ 88098 h 2673346"/>
                <a:gd name="connsiteX9" fmla="*/ 12235543 w 12410789"/>
                <a:gd name="connsiteY9" fmla="*/ 2163640 h 2673346"/>
                <a:gd name="connsiteX10" fmla="*/ 9869716 w 12410789"/>
                <a:gd name="connsiteY10" fmla="*/ 2636178 h 2673346"/>
                <a:gd name="connsiteX11" fmla="*/ 5355771 w 12410789"/>
                <a:gd name="connsiteY11" fmla="*/ 2207183 h 2673346"/>
                <a:gd name="connsiteX12" fmla="*/ 2307772 w 12410789"/>
                <a:gd name="connsiteY12" fmla="*/ 2671640 h 2673346"/>
                <a:gd name="connsiteX13" fmla="*/ 14515 w 12410789"/>
                <a:gd name="connsiteY13" fmla="*/ 2221698 h 2673346"/>
                <a:gd name="connsiteX14" fmla="*/ 0 w 12410789"/>
                <a:gd name="connsiteY14" fmla="*/ 146155 h 2673346"/>
                <a:gd name="connsiteX0" fmla="*/ 0 w 12508626"/>
                <a:gd name="connsiteY0" fmla="*/ 146155 h 2738744"/>
                <a:gd name="connsiteX1" fmla="*/ 1465943 w 12508626"/>
                <a:gd name="connsiteY1" fmla="*/ 610612 h 2738744"/>
                <a:gd name="connsiteX2" fmla="*/ 2510972 w 12508626"/>
                <a:gd name="connsiteY2" fmla="*/ 146155 h 2738744"/>
                <a:gd name="connsiteX3" fmla="*/ 4005943 w 12508626"/>
                <a:gd name="connsiteY3" fmla="*/ 654155 h 2738744"/>
                <a:gd name="connsiteX4" fmla="*/ 5965372 w 12508626"/>
                <a:gd name="connsiteY4" fmla="*/ 44555 h 2738744"/>
                <a:gd name="connsiteX5" fmla="*/ 8055429 w 12508626"/>
                <a:gd name="connsiteY5" fmla="*/ 770269 h 2738744"/>
                <a:gd name="connsiteX6" fmla="*/ 10072915 w 12508626"/>
                <a:gd name="connsiteY6" fmla="*/ 1012 h 2738744"/>
                <a:gd name="connsiteX7" fmla="*/ 11306629 w 12508626"/>
                <a:gd name="connsiteY7" fmla="*/ 596098 h 2738744"/>
                <a:gd name="connsiteX8" fmla="*/ 12235543 w 12508626"/>
                <a:gd name="connsiteY8" fmla="*/ 88098 h 2738744"/>
                <a:gd name="connsiteX9" fmla="*/ 12235543 w 12508626"/>
                <a:gd name="connsiteY9" fmla="*/ 2163640 h 2738744"/>
                <a:gd name="connsiteX10" fmla="*/ 8548916 w 12508626"/>
                <a:gd name="connsiteY10" fmla="*/ 2737778 h 2738744"/>
                <a:gd name="connsiteX11" fmla="*/ 5355771 w 12508626"/>
                <a:gd name="connsiteY11" fmla="*/ 2207183 h 2738744"/>
                <a:gd name="connsiteX12" fmla="*/ 2307772 w 12508626"/>
                <a:gd name="connsiteY12" fmla="*/ 2671640 h 2738744"/>
                <a:gd name="connsiteX13" fmla="*/ 14515 w 12508626"/>
                <a:gd name="connsiteY13" fmla="*/ 2221698 h 2738744"/>
                <a:gd name="connsiteX14" fmla="*/ 0 w 12508626"/>
                <a:gd name="connsiteY14" fmla="*/ 146155 h 2738744"/>
                <a:gd name="connsiteX0" fmla="*/ 0 w 12508626"/>
                <a:gd name="connsiteY0" fmla="*/ 146155 h 2681063"/>
                <a:gd name="connsiteX1" fmla="*/ 1465943 w 12508626"/>
                <a:gd name="connsiteY1" fmla="*/ 610612 h 2681063"/>
                <a:gd name="connsiteX2" fmla="*/ 2510972 w 12508626"/>
                <a:gd name="connsiteY2" fmla="*/ 146155 h 2681063"/>
                <a:gd name="connsiteX3" fmla="*/ 4005943 w 12508626"/>
                <a:gd name="connsiteY3" fmla="*/ 654155 h 2681063"/>
                <a:gd name="connsiteX4" fmla="*/ 5965372 w 12508626"/>
                <a:gd name="connsiteY4" fmla="*/ 44555 h 2681063"/>
                <a:gd name="connsiteX5" fmla="*/ 8055429 w 12508626"/>
                <a:gd name="connsiteY5" fmla="*/ 770269 h 2681063"/>
                <a:gd name="connsiteX6" fmla="*/ 10072915 w 12508626"/>
                <a:gd name="connsiteY6" fmla="*/ 1012 h 2681063"/>
                <a:gd name="connsiteX7" fmla="*/ 11306629 w 12508626"/>
                <a:gd name="connsiteY7" fmla="*/ 596098 h 2681063"/>
                <a:gd name="connsiteX8" fmla="*/ 12235543 w 12508626"/>
                <a:gd name="connsiteY8" fmla="*/ 88098 h 2681063"/>
                <a:gd name="connsiteX9" fmla="*/ 12235543 w 12508626"/>
                <a:gd name="connsiteY9" fmla="*/ 2163640 h 2681063"/>
                <a:gd name="connsiteX10" fmla="*/ 8548916 w 12508626"/>
                <a:gd name="connsiteY10" fmla="*/ 2679721 h 2681063"/>
                <a:gd name="connsiteX11" fmla="*/ 5355771 w 12508626"/>
                <a:gd name="connsiteY11" fmla="*/ 2207183 h 2681063"/>
                <a:gd name="connsiteX12" fmla="*/ 2307772 w 12508626"/>
                <a:gd name="connsiteY12" fmla="*/ 2671640 h 2681063"/>
                <a:gd name="connsiteX13" fmla="*/ 14515 w 12508626"/>
                <a:gd name="connsiteY13" fmla="*/ 2221698 h 2681063"/>
                <a:gd name="connsiteX14" fmla="*/ 0 w 12508626"/>
                <a:gd name="connsiteY14" fmla="*/ 146155 h 2681063"/>
                <a:gd name="connsiteX0" fmla="*/ 0 w 12518302"/>
                <a:gd name="connsiteY0" fmla="*/ 146155 h 2673346"/>
                <a:gd name="connsiteX1" fmla="*/ 1465943 w 12518302"/>
                <a:gd name="connsiteY1" fmla="*/ 610612 h 2673346"/>
                <a:gd name="connsiteX2" fmla="*/ 2510972 w 12518302"/>
                <a:gd name="connsiteY2" fmla="*/ 146155 h 2673346"/>
                <a:gd name="connsiteX3" fmla="*/ 4005943 w 12518302"/>
                <a:gd name="connsiteY3" fmla="*/ 654155 h 2673346"/>
                <a:gd name="connsiteX4" fmla="*/ 5965372 w 12518302"/>
                <a:gd name="connsiteY4" fmla="*/ 44555 h 2673346"/>
                <a:gd name="connsiteX5" fmla="*/ 8055429 w 12518302"/>
                <a:gd name="connsiteY5" fmla="*/ 770269 h 2673346"/>
                <a:gd name="connsiteX6" fmla="*/ 10072915 w 12518302"/>
                <a:gd name="connsiteY6" fmla="*/ 1012 h 2673346"/>
                <a:gd name="connsiteX7" fmla="*/ 11306629 w 12518302"/>
                <a:gd name="connsiteY7" fmla="*/ 596098 h 2673346"/>
                <a:gd name="connsiteX8" fmla="*/ 12235543 w 12518302"/>
                <a:gd name="connsiteY8" fmla="*/ 88098 h 2673346"/>
                <a:gd name="connsiteX9" fmla="*/ 12235543 w 12518302"/>
                <a:gd name="connsiteY9" fmla="*/ 2163640 h 2673346"/>
                <a:gd name="connsiteX10" fmla="*/ 8418287 w 12518302"/>
                <a:gd name="connsiteY10" fmla="*/ 2578121 h 2673346"/>
                <a:gd name="connsiteX11" fmla="*/ 5355771 w 12518302"/>
                <a:gd name="connsiteY11" fmla="*/ 2207183 h 2673346"/>
                <a:gd name="connsiteX12" fmla="*/ 2307772 w 12518302"/>
                <a:gd name="connsiteY12" fmla="*/ 2671640 h 2673346"/>
                <a:gd name="connsiteX13" fmla="*/ 14515 w 12518302"/>
                <a:gd name="connsiteY13" fmla="*/ 2221698 h 2673346"/>
                <a:gd name="connsiteX14" fmla="*/ 0 w 12518302"/>
                <a:gd name="connsiteY14" fmla="*/ 146155 h 2673346"/>
                <a:gd name="connsiteX0" fmla="*/ 0 w 12235543"/>
                <a:gd name="connsiteY0" fmla="*/ 146155 h 2673346"/>
                <a:gd name="connsiteX1" fmla="*/ 1465943 w 12235543"/>
                <a:gd name="connsiteY1" fmla="*/ 610612 h 2673346"/>
                <a:gd name="connsiteX2" fmla="*/ 2510972 w 12235543"/>
                <a:gd name="connsiteY2" fmla="*/ 146155 h 2673346"/>
                <a:gd name="connsiteX3" fmla="*/ 4005943 w 12235543"/>
                <a:gd name="connsiteY3" fmla="*/ 654155 h 2673346"/>
                <a:gd name="connsiteX4" fmla="*/ 5965372 w 12235543"/>
                <a:gd name="connsiteY4" fmla="*/ 44555 h 2673346"/>
                <a:gd name="connsiteX5" fmla="*/ 8055429 w 12235543"/>
                <a:gd name="connsiteY5" fmla="*/ 770269 h 2673346"/>
                <a:gd name="connsiteX6" fmla="*/ 10072915 w 12235543"/>
                <a:gd name="connsiteY6" fmla="*/ 1012 h 2673346"/>
                <a:gd name="connsiteX7" fmla="*/ 11306629 w 12235543"/>
                <a:gd name="connsiteY7" fmla="*/ 596098 h 2673346"/>
                <a:gd name="connsiteX8" fmla="*/ 12235543 w 12235543"/>
                <a:gd name="connsiteY8" fmla="*/ 88098 h 2673346"/>
                <a:gd name="connsiteX9" fmla="*/ 12235543 w 12235543"/>
                <a:gd name="connsiteY9" fmla="*/ 2163640 h 2673346"/>
                <a:gd name="connsiteX10" fmla="*/ 8418287 w 12235543"/>
                <a:gd name="connsiteY10" fmla="*/ 2578121 h 2673346"/>
                <a:gd name="connsiteX11" fmla="*/ 5355771 w 12235543"/>
                <a:gd name="connsiteY11" fmla="*/ 2207183 h 2673346"/>
                <a:gd name="connsiteX12" fmla="*/ 2307772 w 12235543"/>
                <a:gd name="connsiteY12" fmla="*/ 2671640 h 2673346"/>
                <a:gd name="connsiteX13" fmla="*/ 14515 w 12235543"/>
                <a:gd name="connsiteY13" fmla="*/ 2221698 h 2673346"/>
                <a:gd name="connsiteX14" fmla="*/ 0 w 12235543"/>
                <a:gd name="connsiteY14" fmla="*/ 146155 h 26733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2235543" h="2673346">
                  <a:moveTo>
                    <a:pt x="0" y="146155"/>
                  </a:moveTo>
                  <a:cubicBezTo>
                    <a:pt x="523724" y="378383"/>
                    <a:pt x="1047448" y="610612"/>
                    <a:pt x="1465943" y="610612"/>
                  </a:cubicBezTo>
                  <a:cubicBezTo>
                    <a:pt x="1884438" y="610612"/>
                    <a:pt x="2087639" y="138898"/>
                    <a:pt x="2510972" y="146155"/>
                  </a:cubicBezTo>
                  <a:cubicBezTo>
                    <a:pt x="2934305" y="153412"/>
                    <a:pt x="3430210" y="671088"/>
                    <a:pt x="4005943" y="654155"/>
                  </a:cubicBezTo>
                  <a:cubicBezTo>
                    <a:pt x="4581676" y="637222"/>
                    <a:pt x="5290458" y="25203"/>
                    <a:pt x="5965372" y="44555"/>
                  </a:cubicBezTo>
                  <a:cubicBezTo>
                    <a:pt x="6640286" y="63907"/>
                    <a:pt x="7370839" y="777526"/>
                    <a:pt x="8055429" y="770269"/>
                  </a:cubicBezTo>
                  <a:cubicBezTo>
                    <a:pt x="8740020" y="763012"/>
                    <a:pt x="9531048" y="30040"/>
                    <a:pt x="10072915" y="1012"/>
                  </a:cubicBezTo>
                  <a:cubicBezTo>
                    <a:pt x="10614782" y="-28016"/>
                    <a:pt x="10948610" y="576746"/>
                    <a:pt x="11306629" y="596098"/>
                  </a:cubicBezTo>
                  <a:lnTo>
                    <a:pt x="12235543" y="88098"/>
                  </a:lnTo>
                  <a:lnTo>
                    <a:pt x="12235543" y="2163640"/>
                  </a:lnTo>
                  <a:cubicBezTo>
                    <a:pt x="11599334" y="2578644"/>
                    <a:pt x="9223830" y="2592635"/>
                    <a:pt x="8418287" y="2578121"/>
                  </a:cubicBezTo>
                  <a:cubicBezTo>
                    <a:pt x="7612744" y="2563607"/>
                    <a:pt x="6374190" y="2191597"/>
                    <a:pt x="5355771" y="2207183"/>
                  </a:cubicBezTo>
                  <a:cubicBezTo>
                    <a:pt x="4337352" y="2222769"/>
                    <a:pt x="3539067" y="2647450"/>
                    <a:pt x="2307772" y="2671640"/>
                  </a:cubicBezTo>
                  <a:cubicBezTo>
                    <a:pt x="1076477" y="2695830"/>
                    <a:pt x="545496" y="2458764"/>
                    <a:pt x="14515" y="2221698"/>
                  </a:cubicBezTo>
                  <a:lnTo>
                    <a:pt x="0" y="146155"/>
                  </a:lnTo>
                  <a:close/>
                </a:path>
              </a:pathLst>
            </a:custGeom>
            <a:solidFill>
              <a:srgbClr val="0E0A2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任意多边形: 形状 117">
              <a:extLst>
                <a:ext uri="{FF2B5EF4-FFF2-40B4-BE49-F238E27FC236}">
                  <a16:creationId xmlns="" xmlns:a16="http://schemas.microsoft.com/office/drawing/2014/main" id="{C4A2C0F1-0A65-4AF3-A907-972D73F5400D}"/>
                </a:ext>
              </a:extLst>
            </p:cNvPr>
            <p:cNvSpPr/>
            <p:nvPr userDrawn="1"/>
          </p:nvSpPr>
          <p:spPr>
            <a:xfrm>
              <a:off x="-30141" y="2858251"/>
              <a:ext cx="12222141" cy="1052795"/>
            </a:xfrm>
            <a:custGeom>
              <a:avLst/>
              <a:gdLst>
                <a:gd name="connsiteX0" fmla="*/ 2918486 w 12222141"/>
                <a:gd name="connsiteY0" fmla="*/ 1749 h 1052795"/>
                <a:gd name="connsiteX1" fmla="*/ 4050599 w 12222141"/>
                <a:gd name="connsiteY1" fmla="*/ 219463 h 1052795"/>
                <a:gd name="connsiteX2" fmla="*/ 5226256 w 12222141"/>
                <a:gd name="connsiteY2" fmla="*/ 45293 h 1052795"/>
                <a:gd name="connsiteX3" fmla="*/ 6532543 w 12222141"/>
                <a:gd name="connsiteY3" fmla="*/ 350093 h 1052795"/>
                <a:gd name="connsiteX4" fmla="*/ 7534028 w 12222141"/>
                <a:gd name="connsiteY4" fmla="*/ 233979 h 1052795"/>
                <a:gd name="connsiteX5" fmla="*/ 8825800 w 12222141"/>
                <a:gd name="connsiteY5" fmla="*/ 538777 h 1052795"/>
                <a:gd name="connsiteX6" fmla="*/ 9899857 w 12222141"/>
                <a:gd name="connsiteY6" fmla="*/ 292035 h 1052795"/>
                <a:gd name="connsiteX7" fmla="*/ 11177115 w 12222141"/>
                <a:gd name="connsiteY7" fmla="*/ 408101 h 1052795"/>
                <a:gd name="connsiteX8" fmla="*/ 12189731 w 12222141"/>
                <a:gd name="connsiteY8" fmla="*/ 122796 h 1052795"/>
                <a:gd name="connsiteX9" fmla="*/ 12222141 w 12222141"/>
                <a:gd name="connsiteY9" fmla="*/ 132377 h 1052795"/>
                <a:gd name="connsiteX10" fmla="*/ 12222141 w 12222141"/>
                <a:gd name="connsiteY10" fmla="*/ 530648 h 1052795"/>
                <a:gd name="connsiteX11" fmla="*/ 12096751 w 12222141"/>
                <a:gd name="connsiteY11" fmla="*/ 585792 h 1052795"/>
                <a:gd name="connsiteX12" fmla="*/ 9292071 w 12222141"/>
                <a:gd name="connsiteY12" fmla="*/ 947106 h 1052795"/>
                <a:gd name="connsiteX13" fmla="*/ 8843089 w 12222141"/>
                <a:gd name="connsiteY13" fmla="*/ 962540 h 1052795"/>
                <a:gd name="connsiteX14" fmla="*/ 8774092 w 12222141"/>
                <a:gd name="connsiteY14" fmla="*/ 963068 h 1052795"/>
                <a:gd name="connsiteX15" fmla="*/ 8404885 w 12222141"/>
                <a:gd name="connsiteY15" fmla="*/ 959689 h 1052795"/>
                <a:gd name="connsiteX16" fmla="*/ 5342369 w 12222141"/>
                <a:gd name="connsiteY16" fmla="*/ 588751 h 1052795"/>
                <a:gd name="connsiteX17" fmla="*/ 4609625 w 12222141"/>
                <a:gd name="connsiteY17" fmla="*/ 664496 h 1052795"/>
                <a:gd name="connsiteX18" fmla="*/ 4530162 w 12222141"/>
                <a:gd name="connsiteY18" fmla="*/ 680562 h 1052795"/>
                <a:gd name="connsiteX19" fmla="*/ 4050373 w 12222141"/>
                <a:gd name="connsiteY19" fmla="*/ 757102 h 1052795"/>
                <a:gd name="connsiteX20" fmla="*/ 2392427 w 12222141"/>
                <a:gd name="connsiteY20" fmla="*/ 1034853 h 1052795"/>
                <a:gd name="connsiteX21" fmla="*/ 2227656 w 12222141"/>
                <a:gd name="connsiteY21" fmla="*/ 1052795 h 1052795"/>
                <a:gd name="connsiteX22" fmla="*/ 1864094 w 12222141"/>
                <a:gd name="connsiteY22" fmla="*/ 1050543 h 1052795"/>
                <a:gd name="connsiteX23" fmla="*/ 410291 w 12222141"/>
                <a:gd name="connsiteY23" fmla="*/ 776983 h 1052795"/>
                <a:gd name="connsiteX24" fmla="*/ 103926 w 12222141"/>
                <a:gd name="connsiteY24" fmla="*/ 646915 h 1052795"/>
                <a:gd name="connsiteX25" fmla="*/ 89886 w 12222141"/>
                <a:gd name="connsiteY25" fmla="*/ 638749 h 1052795"/>
                <a:gd name="connsiteX26" fmla="*/ 1113 w 12222141"/>
                <a:gd name="connsiteY26" fmla="*/ 567807 h 1052795"/>
                <a:gd name="connsiteX27" fmla="*/ 860 w 12222141"/>
                <a:gd name="connsiteY27" fmla="*/ 567131 h 1052795"/>
                <a:gd name="connsiteX28" fmla="*/ 0 w 12222141"/>
                <a:gd name="connsiteY28" fmla="*/ 444116 h 1052795"/>
                <a:gd name="connsiteX29" fmla="*/ 12112 w 12222141"/>
                <a:gd name="connsiteY29" fmla="*/ 418469 h 1052795"/>
                <a:gd name="connsiteX30" fmla="*/ 813914 w 12222141"/>
                <a:gd name="connsiteY30" fmla="*/ 45292 h 1052795"/>
                <a:gd name="connsiteX31" fmla="*/ 1946029 w 12222141"/>
                <a:gd name="connsiteY31" fmla="*/ 364606 h 1052795"/>
                <a:gd name="connsiteX32" fmla="*/ 2918486 w 12222141"/>
                <a:gd name="connsiteY32" fmla="*/ 1749 h 10527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12222141" h="1052795">
                  <a:moveTo>
                    <a:pt x="2918486" y="1749"/>
                  </a:moveTo>
                  <a:cubicBezTo>
                    <a:pt x="3269248" y="-22441"/>
                    <a:pt x="3665971" y="212206"/>
                    <a:pt x="4050599" y="219463"/>
                  </a:cubicBezTo>
                  <a:cubicBezTo>
                    <a:pt x="4435228" y="226720"/>
                    <a:pt x="4812600" y="23521"/>
                    <a:pt x="5226256" y="45293"/>
                  </a:cubicBezTo>
                  <a:cubicBezTo>
                    <a:pt x="5639913" y="67065"/>
                    <a:pt x="6147914" y="318645"/>
                    <a:pt x="6532543" y="350093"/>
                  </a:cubicBezTo>
                  <a:cubicBezTo>
                    <a:pt x="6917172" y="381541"/>
                    <a:pt x="7151819" y="202532"/>
                    <a:pt x="7534028" y="233979"/>
                  </a:cubicBezTo>
                  <a:cubicBezTo>
                    <a:pt x="7916238" y="265426"/>
                    <a:pt x="8431495" y="529101"/>
                    <a:pt x="8825800" y="538777"/>
                  </a:cubicBezTo>
                  <a:cubicBezTo>
                    <a:pt x="9220105" y="548453"/>
                    <a:pt x="9507971" y="313814"/>
                    <a:pt x="9899857" y="292035"/>
                  </a:cubicBezTo>
                  <a:cubicBezTo>
                    <a:pt x="10291743" y="270256"/>
                    <a:pt x="10881991" y="400844"/>
                    <a:pt x="11177115" y="408101"/>
                  </a:cubicBezTo>
                  <a:cubicBezTo>
                    <a:pt x="11453794" y="414904"/>
                    <a:pt x="12002615" y="98575"/>
                    <a:pt x="12189731" y="122796"/>
                  </a:cubicBezTo>
                  <a:lnTo>
                    <a:pt x="12222141" y="132377"/>
                  </a:lnTo>
                  <a:lnTo>
                    <a:pt x="12222141" y="530648"/>
                  </a:lnTo>
                  <a:lnTo>
                    <a:pt x="12096751" y="585792"/>
                  </a:lnTo>
                  <a:cubicBezTo>
                    <a:pt x="11523737" y="800988"/>
                    <a:pt x="10315290" y="903346"/>
                    <a:pt x="9292071" y="947106"/>
                  </a:cubicBezTo>
                  <a:lnTo>
                    <a:pt x="8843089" y="962540"/>
                  </a:lnTo>
                  <a:lnTo>
                    <a:pt x="8774092" y="963068"/>
                  </a:lnTo>
                  <a:cubicBezTo>
                    <a:pt x="8630801" y="962872"/>
                    <a:pt x="8505578" y="961503"/>
                    <a:pt x="8404885" y="959689"/>
                  </a:cubicBezTo>
                  <a:cubicBezTo>
                    <a:pt x="7599342" y="945175"/>
                    <a:pt x="6360788" y="573165"/>
                    <a:pt x="5342369" y="588751"/>
                  </a:cubicBezTo>
                  <a:cubicBezTo>
                    <a:pt x="5087765" y="592648"/>
                    <a:pt x="4846918" y="622112"/>
                    <a:pt x="4609625" y="664496"/>
                  </a:cubicBezTo>
                  <a:lnTo>
                    <a:pt x="4530162" y="680562"/>
                  </a:lnTo>
                  <a:lnTo>
                    <a:pt x="4050373" y="757102"/>
                  </a:lnTo>
                  <a:cubicBezTo>
                    <a:pt x="3475963" y="855444"/>
                    <a:pt x="2887661" y="973754"/>
                    <a:pt x="2392427" y="1034853"/>
                  </a:cubicBezTo>
                  <a:lnTo>
                    <a:pt x="2227656" y="1052795"/>
                  </a:lnTo>
                  <a:lnTo>
                    <a:pt x="1864094" y="1050543"/>
                  </a:lnTo>
                  <a:cubicBezTo>
                    <a:pt x="1197120" y="1027392"/>
                    <a:pt x="769511" y="914944"/>
                    <a:pt x="410291" y="776983"/>
                  </a:cubicBezTo>
                  <a:lnTo>
                    <a:pt x="103926" y="646915"/>
                  </a:lnTo>
                  <a:lnTo>
                    <a:pt x="89886" y="638749"/>
                  </a:lnTo>
                  <a:cubicBezTo>
                    <a:pt x="51838" y="613240"/>
                    <a:pt x="21977" y="589276"/>
                    <a:pt x="1113" y="567807"/>
                  </a:cubicBezTo>
                  <a:lnTo>
                    <a:pt x="860" y="567131"/>
                  </a:lnTo>
                  <a:lnTo>
                    <a:pt x="0" y="444116"/>
                  </a:lnTo>
                  <a:lnTo>
                    <a:pt x="12112" y="418469"/>
                  </a:lnTo>
                  <a:cubicBezTo>
                    <a:pt x="141267" y="255296"/>
                    <a:pt x="570799" y="70692"/>
                    <a:pt x="813914" y="45292"/>
                  </a:cubicBezTo>
                  <a:cubicBezTo>
                    <a:pt x="1138067" y="11425"/>
                    <a:pt x="1595267" y="371863"/>
                    <a:pt x="1946029" y="364606"/>
                  </a:cubicBezTo>
                  <a:cubicBezTo>
                    <a:pt x="2296791" y="357349"/>
                    <a:pt x="2567724" y="25939"/>
                    <a:pt x="2918486" y="1749"/>
                  </a:cubicBezTo>
                  <a:close/>
                </a:path>
              </a:pathLst>
            </a:custGeom>
            <a:gradFill>
              <a:gsLst>
                <a:gs pos="0">
                  <a:schemeClr val="accent3"/>
                </a:gs>
                <a:gs pos="77000">
                  <a:schemeClr val="accent3">
                    <a:alpha val="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2" name="020e185c-df60-4ca0-b5cb-e2ba7cdb90cf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  <a:extLst>
                <a:ext uri="{FF2B5EF4-FFF2-40B4-BE49-F238E27FC236}">
                  <a16:creationId xmlns="" xmlns:a16="http://schemas.microsoft.com/office/drawing/2014/main" id="{8A6014AB-9B82-4E07-97E5-067B97ED4673}"/>
                </a:ext>
              </a:extLst>
            </p:cNvPr>
            <p:cNvGrpSpPr>
              <a:grpSpLocks noChangeAspect="1"/>
            </p:cNvGrpSpPr>
            <p:nvPr userDrawn="1">
              <p:custDataLst>
                <p:tags r:id="rId2"/>
              </p:custDataLst>
            </p:nvPr>
          </p:nvGrpSpPr>
          <p:grpSpPr>
            <a:xfrm>
              <a:off x="6081485" y="839490"/>
              <a:ext cx="3725314" cy="2822015"/>
              <a:chOff x="2825750" y="1155601"/>
              <a:chExt cx="6540501" cy="4954587"/>
            </a:xfrm>
          </p:grpSpPr>
          <p:sp>
            <p:nvSpPr>
              <p:cNvPr id="44" name="ïśḷîḍe">
                <a:extLst>
                  <a:ext uri="{FF2B5EF4-FFF2-40B4-BE49-F238E27FC236}">
                    <a16:creationId xmlns="" xmlns:a16="http://schemas.microsoft.com/office/drawing/2014/main" id="{801A344F-F72C-40AF-A952-74597D44F1F4}"/>
                  </a:ext>
                </a:extLst>
              </p:cNvPr>
              <p:cNvSpPr/>
              <p:nvPr/>
            </p:nvSpPr>
            <p:spPr bwMode="auto">
              <a:xfrm>
                <a:off x="3208338" y="2403376"/>
                <a:ext cx="1549400" cy="22225"/>
              </a:xfrm>
              <a:custGeom>
                <a:avLst/>
                <a:gdLst>
                  <a:gd name="T0" fmla="*/ 132 w 133"/>
                  <a:gd name="T1" fmla="*/ 2 h 2"/>
                  <a:gd name="T2" fmla="*/ 0 w 133"/>
                  <a:gd name="T3" fmla="*/ 1 h 2"/>
                  <a:gd name="T4" fmla="*/ 132 w 133"/>
                  <a:gd name="T5" fmla="*/ 0 h 2"/>
                  <a:gd name="T6" fmla="*/ 133 w 133"/>
                  <a:gd name="T7" fmla="*/ 1 h 2"/>
                  <a:gd name="T8" fmla="*/ 132 w 133"/>
                  <a:gd name="T9" fmla="*/ 2 h 2"/>
                  <a:gd name="T10" fmla="*/ 132 w 133"/>
                  <a:gd name="T1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3" h="2">
                    <a:moveTo>
                      <a:pt x="132" y="2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132" y="0"/>
                      <a:pt x="132" y="0"/>
                      <a:pt x="132" y="0"/>
                    </a:cubicBezTo>
                    <a:cubicBezTo>
                      <a:pt x="132" y="0"/>
                      <a:pt x="133" y="1"/>
                      <a:pt x="133" y="1"/>
                    </a:cubicBezTo>
                    <a:cubicBezTo>
                      <a:pt x="133" y="2"/>
                      <a:pt x="132" y="2"/>
                      <a:pt x="132" y="2"/>
                    </a:cubicBezTo>
                    <a:cubicBezTo>
                      <a:pt x="132" y="2"/>
                      <a:pt x="132" y="2"/>
                      <a:pt x="132" y="2"/>
                    </a:cubicBezTo>
                    <a:close/>
                  </a:path>
                </a:pathLst>
              </a:custGeom>
              <a:solidFill>
                <a:srgbClr val="21427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5" name="ïṣḻîḓe">
                <a:extLst>
                  <a:ext uri="{FF2B5EF4-FFF2-40B4-BE49-F238E27FC236}">
                    <a16:creationId xmlns="" xmlns:a16="http://schemas.microsoft.com/office/drawing/2014/main" id="{AD68F252-8A41-4F2D-ABEA-15F3693F7F75}"/>
                  </a:ext>
                </a:extLst>
              </p:cNvPr>
              <p:cNvSpPr/>
              <p:nvPr/>
            </p:nvSpPr>
            <p:spPr bwMode="auto">
              <a:xfrm>
                <a:off x="3592513" y="2274788"/>
                <a:ext cx="757238" cy="23812"/>
              </a:xfrm>
              <a:custGeom>
                <a:avLst/>
                <a:gdLst>
                  <a:gd name="T0" fmla="*/ 64 w 65"/>
                  <a:gd name="T1" fmla="*/ 2 h 2"/>
                  <a:gd name="T2" fmla="*/ 0 w 65"/>
                  <a:gd name="T3" fmla="*/ 1 h 2"/>
                  <a:gd name="T4" fmla="*/ 64 w 65"/>
                  <a:gd name="T5" fmla="*/ 0 h 2"/>
                  <a:gd name="T6" fmla="*/ 65 w 65"/>
                  <a:gd name="T7" fmla="*/ 1 h 2"/>
                  <a:gd name="T8" fmla="*/ 64 w 65"/>
                  <a:gd name="T9" fmla="*/ 2 h 2"/>
                  <a:gd name="T10" fmla="*/ 64 w 65"/>
                  <a:gd name="T1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5" h="2">
                    <a:moveTo>
                      <a:pt x="64" y="2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64" y="0"/>
                      <a:pt x="64" y="0"/>
                      <a:pt x="64" y="0"/>
                    </a:cubicBezTo>
                    <a:cubicBezTo>
                      <a:pt x="65" y="0"/>
                      <a:pt x="65" y="1"/>
                      <a:pt x="65" y="1"/>
                    </a:cubicBezTo>
                    <a:cubicBezTo>
                      <a:pt x="65" y="2"/>
                      <a:pt x="65" y="2"/>
                      <a:pt x="64" y="2"/>
                    </a:cubicBezTo>
                    <a:cubicBezTo>
                      <a:pt x="64" y="2"/>
                      <a:pt x="64" y="2"/>
                      <a:pt x="64" y="2"/>
                    </a:cubicBezTo>
                    <a:close/>
                  </a:path>
                </a:pathLst>
              </a:custGeom>
              <a:solidFill>
                <a:srgbClr val="21427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6" name="îsḷiďê">
                <a:extLst>
                  <a:ext uri="{FF2B5EF4-FFF2-40B4-BE49-F238E27FC236}">
                    <a16:creationId xmlns="" xmlns:a16="http://schemas.microsoft.com/office/drawing/2014/main" id="{29ED64AD-D527-475D-BDF5-90EB612F2AEE}"/>
                  </a:ext>
                </a:extLst>
              </p:cNvPr>
              <p:cNvSpPr/>
              <p:nvPr/>
            </p:nvSpPr>
            <p:spPr bwMode="auto">
              <a:xfrm>
                <a:off x="3348038" y="2554188"/>
                <a:ext cx="1292225" cy="23812"/>
              </a:xfrm>
              <a:custGeom>
                <a:avLst/>
                <a:gdLst>
                  <a:gd name="T0" fmla="*/ 110 w 111"/>
                  <a:gd name="T1" fmla="*/ 2 h 2"/>
                  <a:gd name="T2" fmla="*/ 0 w 111"/>
                  <a:gd name="T3" fmla="*/ 1 h 2"/>
                  <a:gd name="T4" fmla="*/ 110 w 111"/>
                  <a:gd name="T5" fmla="*/ 0 h 2"/>
                  <a:gd name="T6" fmla="*/ 111 w 111"/>
                  <a:gd name="T7" fmla="*/ 1 h 2"/>
                  <a:gd name="T8" fmla="*/ 110 w 111"/>
                  <a:gd name="T9" fmla="*/ 2 h 2"/>
                  <a:gd name="T10" fmla="*/ 110 w 111"/>
                  <a:gd name="T1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1" h="2">
                    <a:moveTo>
                      <a:pt x="110" y="2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110" y="0"/>
                      <a:pt x="110" y="0"/>
                      <a:pt x="110" y="0"/>
                    </a:cubicBezTo>
                    <a:cubicBezTo>
                      <a:pt x="110" y="0"/>
                      <a:pt x="111" y="0"/>
                      <a:pt x="111" y="1"/>
                    </a:cubicBezTo>
                    <a:cubicBezTo>
                      <a:pt x="111" y="1"/>
                      <a:pt x="110" y="2"/>
                      <a:pt x="110" y="2"/>
                    </a:cubicBezTo>
                    <a:cubicBezTo>
                      <a:pt x="110" y="2"/>
                      <a:pt x="110" y="2"/>
                      <a:pt x="110" y="2"/>
                    </a:cubicBezTo>
                    <a:close/>
                  </a:path>
                </a:pathLst>
              </a:custGeom>
              <a:solidFill>
                <a:srgbClr val="21427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7" name="iṥḷïḓé">
                <a:extLst>
                  <a:ext uri="{FF2B5EF4-FFF2-40B4-BE49-F238E27FC236}">
                    <a16:creationId xmlns="" xmlns:a16="http://schemas.microsoft.com/office/drawing/2014/main" id="{09C63F90-EE28-4991-ACB3-2B871B1DBDAA}"/>
                  </a:ext>
                </a:extLst>
              </p:cNvPr>
              <p:cNvSpPr/>
              <p:nvPr/>
            </p:nvSpPr>
            <p:spPr bwMode="auto">
              <a:xfrm>
                <a:off x="2825750" y="3370163"/>
                <a:ext cx="1547813" cy="23812"/>
              </a:xfrm>
              <a:custGeom>
                <a:avLst/>
                <a:gdLst>
                  <a:gd name="T0" fmla="*/ 132 w 133"/>
                  <a:gd name="T1" fmla="*/ 2 h 2"/>
                  <a:gd name="T2" fmla="*/ 0 w 133"/>
                  <a:gd name="T3" fmla="*/ 1 h 2"/>
                  <a:gd name="T4" fmla="*/ 132 w 133"/>
                  <a:gd name="T5" fmla="*/ 0 h 2"/>
                  <a:gd name="T6" fmla="*/ 133 w 133"/>
                  <a:gd name="T7" fmla="*/ 1 h 2"/>
                  <a:gd name="T8" fmla="*/ 132 w 133"/>
                  <a:gd name="T9" fmla="*/ 2 h 2"/>
                  <a:gd name="T10" fmla="*/ 132 w 133"/>
                  <a:gd name="T1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3" h="2">
                    <a:moveTo>
                      <a:pt x="132" y="2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132" y="0"/>
                      <a:pt x="132" y="0"/>
                      <a:pt x="132" y="0"/>
                    </a:cubicBezTo>
                    <a:cubicBezTo>
                      <a:pt x="132" y="0"/>
                      <a:pt x="133" y="1"/>
                      <a:pt x="133" y="1"/>
                    </a:cubicBezTo>
                    <a:cubicBezTo>
                      <a:pt x="133" y="2"/>
                      <a:pt x="132" y="2"/>
                      <a:pt x="132" y="2"/>
                    </a:cubicBezTo>
                    <a:cubicBezTo>
                      <a:pt x="132" y="2"/>
                      <a:pt x="132" y="2"/>
                      <a:pt x="132" y="2"/>
                    </a:cubicBezTo>
                    <a:close/>
                  </a:path>
                </a:pathLst>
              </a:custGeom>
              <a:solidFill>
                <a:srgbClr val="21427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8" name="ïṩḷïḑe">
                <a:extLst>
                  <a:ext uri="{FF2B5EF4-FFF2-40B4-BE49-F238E27FC236}">
                    <a16:creationId xmlns="" xmlns:a16="http://schemas.microsoft.com/office/drawing/2014/main" id="{6B14A865-B52B-4792-A7A4-723157A0122A}"/>
                  </a:ext>
                </a:extLst>
              </p:cNvPr>
              <p:cNvSpPr/>
              <p:nvPr/>
            </p:nvSpPr>
            <p:spPr bwMode="auto">
              <a:xfrm>
                <a:off x="3208338" y="3241576"/>
                <a:ext cx="757238" cy="23812"/>
              </a:xfrm>
              <a:custGeom>
                <a:avLst/>
                <a:gdLst>
                  <a:gd name="T0" fmla="*/ 64 w 65"/>
                  <a:gd name="T1" fmla="*/ 2 h 2"/>
                  <a:gd name="T2" fmla="*/ 0 w 65"/>
                  <a:gd name="T3" fmla="*/ 1 h 2"/>
                  <a:gd name="T4" fmla="*/ 64 w 65"/>
                  <a:gd name="T5" fmla="*/ 0 h 2"/>
                  <a:gd name="T6" fmla="*/ 65 w 65"/>
                  <a:gd name="T7" fmla="*/ 1 h 2"/>
                  <a:gd name="T8" fmla="*/ 64 w 65"/>
                  <a:gd name="T9" fmla="*/ 2 h 2"/>
                  <a:gd name="T10" fmla="*/ 64 w 65"/>
                  <a:gd name="T1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5" h="2">
                    <a:moveTo>
                      <a:pt x="64" y="2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64" y="0"/>
                      <a:pt x="64" y="0"/>
                      <a:pt x="64" y="0"/>
                    </a:cubicBezTo>
                    <a:cubicBezTo>
                      <a:pt x="65" y="0"/>
                      <a:pt x="65" y="0"/>
                      <a:pt x="65" y="1"/>
                    </a:cubicBezTo>
                    <a:cubicBezTo>
                      <a:pt x="65" y="1"/>
                      <a:pt x="65" y="2"/>
                      <a:pt x="64" y="2"/>
                    </a:cubicBezTo>
                    <a:cubicBezTo>
                      <a:pt x="64" y="2"/>
                      <a:pt x="64" y="2"/>
                      <a:pt x="64" y="2"/>
                    </a:cubicBezTo>
                    <a:close/>
                  </a:path>
                </a:pathLst>
              </a:custGeom>
              <a:solidFill>
                <a:srgbClr val="21427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9" name="íŝ1îḓê">
                <a:extLst>
                  <a:ext uri="{FF2B5EF4-FFF2-40B4-BE49-F238E27FC236}">
                    <a16:creationId xmlns="" xmlns:a16="http://schemas.microsoft.com/office/drawing/2014/main" id="{2BA50E39-9D2F-4BCC-BC20-0E18823F8193}"/>
                  </a:ext>
                </a:extLst>
              </p:cNvPr>
              <p:cNvSpPr/>
              <p:nvPr/>
            </p:nvSpPr>
            <p:spPr bwMode="auto">
              <a:xfrm>
                <a:off x="2963863" y="3509863"/>
                <a:ext cx="1292225" cy="34925"/>
              </a:xfrm>
              <a:custGeom>
                <a:avLst/>
                <a:gdLst>
                  <a:gd name="T0" fmla="*/ 110 w 111"/>
                  <a:gd name="T1" fmla="*/ 3 h 3"/>
                  <a:gd name="T2" fmla="*/ 0 w 111"/>
                  <a:gd name="T3" fmla="*/ 2 h 3"/>
                  <a:gd name="T4" fmla="*/ 110 w 111"/>
                  <a:gd name="T5" fmla="*/ 0 h 3"/>
                  <a:gd name="T6" fmla="*/ 111 w 111"/>
                  <a:gd name="T7" fmla="*/ 2 h 3"/>
                  <a:gd name="T8" fmla="*/ 110 w 111"/>
                  <a:gd name="T9" fmla="*/ 3 h 3"/>
                  <a:gd name="T10" fmla="*/ 110 w 111"/>
                  <a:gd name="T11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1" h="3">
                    <a:moveTo>
                      <a:pt x="110" y="3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110" y="0"/>
                      <a:pt x="110" y="0"/>
                      <a:pt x="110" y="0"/>
                    </a:cubicBezTo>
                    <a:cubicBezTo>
                      <a:pt x="111" y="0"/>
                      <a:pt x="111" y="1"/>
                      <a:pt x="111" y="2"/>
                    </a:cubicBezTo>
                    <a:cubicBezTo>
                      <a:pt x="111" y="2"/>
                      <a:pt x="111" y="3"/>
                      <a:pt x="110" y="3"/>
                    </a:cubicBezTo>
                    <a:cubicBezTo>
                      <a:pt x="110" y="3"/>
                      <a:pt x="110" y="3"/>
                      <a:pt x="110" y="3"/>
                    </a:cubicBezTo>
                    <a:close/>
                  </a:path>
                </a:pathLst>
              </a:custGeom>
              <a:solidFill>
                <a:srgbClr val="21427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0" name="ïsļiḓe">
                <a:extLst>
                  <a:ext uri="{FF2B5EF4-FFF2-40B4-BE49-F238E27FC236}">
                    <a16:creationId xmlns="" xmlns:a16="http://schemas.microsoft.com/office/drawing/2014/main" id="{9D91B522-B924-4A79-A358-3B34F06FDA52}"/>
                  </a:ext>
                </a:extLst>
              </p:cNvPr>
              <p:cNvSpPr/>
              <p:nvPr/>
            </p:nvSpPr>
            <p:spPr bwMode="auto">
              <a:xfrm>
                <a:off x="7386638" y="2741513"/>
                <a:ext cx="1025525" cy="792162"/>
              </a:xfrm>
              <a:custGeom>
                <a:avLst/>
                <a:gdLst>
                  <a:gd name="T0" fmla="*/ 23 w 88"/>
                  <a:gd name="T1" fmla="*/ 1 h 68"/>
                  <a:gd name="T2" fmla="*/ 69 w 88"/>
                  <a:gd name="T3" fmla="*/ 44 h 68"/>
                  <a:gd name="T4" fmla="*/ 85 w 88"/>
                  <a:gd name="T5" fmla="*/ 49 h 68"/>
                  <a:gd name="T6" fmla="*/ 77 w 88"/>
                  <a:gd name="T7" fmla="*/ 67 h 68"/>
                  <a:gd name="T8" fmla="*/ 68 w 88"/>
                  <a:gd name="T9" fmla="*/ 53 h 68"/>
                  <a:gd name="T10" fmla="*/ 0 w 88"/>
                  <a:gd name="T11" fmla="*/ 5 h 68"/>
                  <a:gd name="T12" fmla="*/ 23 w 88"/>
                  <a:gd name="T13" fmla="*/ 1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8" h="68">
                    <a:moveTo>
                      <a:pt x="23" y="1"/>
                    </a:moveTo>
                    <a:cubicBezTo>
                      <a:pt x="23" y="1"/>
                      <a:pt x="32" y="37"/>
                      <a:pt x="69" y="44"/>
                    </a:cubicBezTo>
                    <a:cubicBezTo>
                      <a:pt x="69" y="44"/>
                      <a:pt x="82" y="42"/>
                      <a:pt x="85" y="49"/>
                    </a:cubicBezTo>
                    <a:cubicBezTo>
                      <a:pt x="88" y="55"/>
                      <a:pt x="87" y="68"/>
                      <a:pt x="77" y="67"/>
                    </a:cubicBezTo>
                    <a:cubicBezTo>
                      <a:pt x="68" y="65"/>
                      <a:pt x="66" y="58"/>
                      <a:pt x="68" y="53"/>
                    </a:cubicBezTo>
                    <a:cubicBezTo>
                      <a:pt x="68" y="53"/>
                      <a:pt x="17" y="45"/>
                      <a:pt x="0" y="5"/>
                    </a:cubicBezTo>
                    <a:cubicBezTo>
                      <a:pt x="0" y="5"/>
                      <a:pt x="15" y="0"/>
                      <a:pt x="23" y="1"/>
                    </a:cubicBezTo>
                    <a:close/>
                  </a:path>
                </a:pathLst>
              </a:custGeom>
              <a:solidFill>
                <a:srgbClr val="CB6B7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1" name="is1ídè">
                <a:extLst>
                  <a:ext uri="{FF2B5EF4-FFF2-40B4-BE49-F238E27FC236}">
                    <a16:creationId xmlns="" xmlns:a16="http://schemas.microsoft.com/office/drawing/2014/main" id="{18A5D02A-E7CD-4D75-9271-E3E9FCC119EF}"/>
                  </a:ext>
                </a:extLst>
              </p:cNvPr>
              <p:cNvSpPr/>
              <p:nvPr/>
            </p:nvSpPr>
            <p:spPr bwMode="auto">
              <a:xfrm>
                <a:off x="6654800" y="5248176"/>
                <a:ext cx="465138" cy="442912"/>
              </a:xfrm>
              <a:custGeom>
                <a:avLst/>
                <a:gdLst>
                  <a:gd name="T0" fmla="*/ 36 w 293"/>
                  <a:gd name="T1" fmla="*/ 0 h 279"/>
                  <a:gd name="T2" fmla="*/ 0 w 293"/>
                  <a:gd name="T3" fmla="*/ 88 h 279"/>
                  <a:gd name="T4" fmla="*/ 227 w 293"/>
                  <a:gd name="T5" fmla="*/ 279 h 279"/>
                  <a:gd name="T6" fmla="*/ 293 w 293"/>
                  <a:gd name="T7" fmla="*/ 205 h 279"/>
                  <a:gd name="T8" fmla="*/ 36 w 293"/>
                  <a:gd name="T9" fmla="*/ 0 h 2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3" h="279">
                    <a:moveTo>
                      <a:pt x="36" y="0"/>
                    </a:moveTo>
                    <a:lnTo>
                      <a:pt x="0" y="88"/>
                    </a:lnTo>
                    <a:lnTo>
                      <a:pt x="227" y="279"/>
                    </a:lnTo>
                    <a:lnTo>
                      <a:pt x="293" y="205"/>
                    </a:lnTo>
                    <a:lnTo>
                      <a:pt x="36" y="0"/>
                    </a:lnTo>
                    <a:close/>
                  </a:path>
                </a:pathLst>
              </a:custGeom>
              <a:solidFill>
                <a:srgbClr val="17326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2" name="íş1íḑé">
                <a:extLst>
                  <a:ext uri="{FF2B5EF4-FFF2-40B4-BE49-F238E27FC236}">
                    <a16:creationId xmlns="" xmlns:a16="http://schemas.microsoft.com/office/drawing/2014/main" id="{19D686A2-D719-4A4E-80F7-6006E6FD3D60}"/>
                  </a:ext>
                </a:extLst>
              </p:cNvPr>
              <p:cNvSpPr/>
              <p:nvPr/>
            </p:nvSpPr>
            <p:spPr bwMode="auto">
              <a:xfrm>
                <a:off x="6584950" y="3487638"/>
                <a:ext cx="779463" cy="1782762"/>
              </a:xfrm>
              <a:custGeom>
                <a:avLst/>
                <a:gdLst>
                  <a:gd name="T0" fmla="*/ 0 w 67"/>
                  <a:gd name="T1" fmla="*/ 6 h 153"/>
                  <a:gd name="T2" fmla="*/ 48 w 67"/>
                  <a:gd name="T3" fmla="*/ 56 h 153"/>
                  <a:gd name="T4" fmla="*/ 17 w 67"/>
                  <a:gd name="T5" fmla="*/ 143 h 153"/>
                  <a:gd name="T6" fmla="*/ 30 w 67"/>
                  <a:gd name="T7" fmla="*/ 152 h 153"/>
                  <a:gd name="T8" fmla="*/ 30 w 67"/>
                  <a:gd name="T9" fmla="*/ 152 h 153"/>
                  <a:gd name="T10" fmla="*/ 67 w 67"/>
                  <a:gd name="T11" fmla="*/ 54 h 153"/>
                  <a:gd name="T12" fmla="*/ 38 w 67"/>
                  <a:gd name="T13" fmla="*/ 0 h 153"/>
                  <a:gd name="T14" fmla="*/ 0 w 67"/>
                  <a:gd name="T15" fmla="*/ 6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7" h="153">
                    <a:moveTo>
                      <a:pt x="0" y="6"/>
                    </a:moveTo>
                    <a:cubicBezTo>
                      <a:pt x="0" y="6"/>
                      <a:pt x="49" y="34"/>
                      <a:pt x="48" y="56"/>
                    </a:cubicBezTo>
                    <a:cubicBezTo>
                      <a:pt x="46" y="78"/>
                      <a:pt x="17" y="143"/>
                      <a:pt x="17" y="143"/>
                    </a:cubicBezTo>
                    <a:cubicBezTo>
                      <a:pt x="17" y="143"/>
                      <a:pt x="24" y="151"/>
                      <a:pt x="30" y="152"/>
                    </a:cubicBezTo>
                    <a:cubicBezTo>
                      <a:pt x="30" y="152"/>
                      <a:pt x="30" y="152"/>
                      <a:pt x="30" y="152"/>
                    </a:cubicBezTo>
                    <a:cubicBezTo>
                      <a:pt x="36" y="153"/>
                      <a:pt x="67" y="75"/>
                      <a:pt x="67" y="54"/>
                    </a:cubicBezTo>
                    <a:cubicBezTo>
                      <a:pt x="67" y="34"/>
                      <a:pt x="38" y="0"/>
                      <a:pt x="38" y="0"/>
                    </a:cubicBezTo>
                    <a:lnTo>
                      <a:pt x="0" y="6"/>
                    </a:lnTo>
                    <a:close/>
                  </a:path>
                </a:pathLst>
              </a:custGeom>
              <a:solidFill>
                <a:srgbClr val="17326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3" name="isļiḓê">
                <a:extLst>
                  <a:ext uri="{FF2B5EF4-FFF2-40B4-BE49-F238E27FC236}">
                    <a16:creationId xmlns="" xmlns:a16="http://schemas.microsoft.com/office/drawing/2014/main" id="{3F6D549C-C6D0-45B5-B34D-E8C212FEF95A}"/>
                  </a:ext>
                </a:extLst>
              </p:cNvPr>
              <p:cNvSpPr/>
              <p:nvPr/>
            </p:nvSpPr>
            <p:spPr bwMode="auto">
              <a:xfrm>
                <a:off x="5664200" y="5108476"/>
                <a:ext cx="501650" cy="244475"/>
              </a:xfrm>
              <a:custGeom>
                <a:avLst/>
                <a:gdLst>
                  <a:gd name="T0" fmla="*/ 25 w 43"/>
                  <a:gd name="T1" fmla="*/ 6 h 21"/>
                  <a:gd name="T2" fmla="*/ 42 w 43"/>
                  <a:gd name="T3" fmla="*/ 14 h 21"/>
                  <a:gd name="T4" fmla="*/ 28 w 43"/>
                  <a:gd name="T5" fmla="*/ 21 h 21"/>
                  <a:gd name="T6" fmla="*/ 1 w 43"/>
                  <a:gd name="T7" fmla="*/ 12 h 21"/>
                  <a:gd name="T8" fmla="*/ 4 w 43"/>
                  <a:gd name="T9" fmla="*/ 0 h 21"/>
                  <a:gd name="T10" fmla="*/ 25 w 43"/>
                  <a:gd name="T11" fmla="*/ 6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21">
                    <a:moveTo>
                      <a:pt x="25" y="6"/>
                    </a:moveTo>
                    <a:cubicBezTo>
                      <a:pt x="25" y="6"/>
                      <a:pt x="41" y="9"/>
                      <a:pt x="42" y="14"/>
                    </a:cubicBezTo>
                    <a:cubicBezTo>
                      <a:pt x="43" y="19"/>
                      <a:pt x="38" y="21"/>
                      <a:pt x="28" y="21"/>
                    </a:cubicBezTo>
                    <a:cubicBezTo>
                      <a:pt x="17" y="21"/>
                      <a:pt x="2" y="20"/>
                      <a:pt x="1" y="12"/>
                    </a:cubicBezTo>
                    <a:cubicBezTo>
                      <a:pt x="0" y="4"/>
                      <a:pt x="4" y="0"/>
                      <a:pt x="4" y="0"/>
                    </a:cubicBezTo>
                    <a:cubicBezTo>
                      <a:pt x="4" y="0"/>
                      <a:pt x="24" y="5"/>
                      <a:pt x="25" y="6"/>
                    </a:cubicBezTo>
                    <a:close/>
                  </a:path>
                </a:pathLst>
              </a:custGeom>
              <a:solidFill>
                <a:srgbClr val="FDD2B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4" name="íṧ1ïḍe">
                <a:extLst>
                  <a:ext uri="{FF2B5EF4-FFF2-40B4-BE49-F238E27FC236}">
                    <a16:creationId xmlns="" xmlns:a16="http://schemas.microsoft.com/office/drawing/2014/main" id="{A57BC24C-B2B0-4F52-AEAA-F74E2A4A70D5}"/>
                  </a:ext>
                </a:extLst>
              </p:cNvPr>
              <p:cNvSpPr/>
              <p:nvPr/>
            </p:nvSpPr>
            <p:spPr bwMode="auto">
              <a:xfrm>
                <a:off x="5629275" y="5095776"/>
                <a:ext cx="338138" cy="152400"/>
              </a:xfrm>
              <a:custGeom>
                <a:avLst/>
                <a:gdLst>
                  <a:gd name="T0" fmla="*/ 19 w 29"/>
                  <a:gd name="T1" fmla="*/ 4 h 13"/>
                  <a:gd name="T2" fmla="*/ 28 w 29"/>
                  <a:gd name="T3" fmla="*/ 7 h 13"/>
                  <a:gd name="T4" fmla="*/ 20 w 29"/>
                  <a:gd name="T5" fmla="*/ 13 h 13"/>
                  <a:gd name="T6" fmla="*/ 8 w 29"/>
                  <a:gd name="T7" fmla="*/ 0 h 13"/>
                  <a:gd name="T8" fmla="*/ 19 w 29"/>
                  <a:gd name="T9" fmla="*/ 4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13">
                    <a:moveTo>
                      <a:pt x="19" y="4"/>
                    </a:moveTo>
                    <a:cubicBezTo>
                      <a:pt x="19" y="4"/>
                      <a:pt x="28" y="7"/>
                      <a:pt x="28" y="7"/>
                    </a:cubicBezTo>
                    <a:cubicBezTo>
                      <a:pt x="29" y="8"/>
                      <a:pt x="26" y="13"/>
                      <a:pt x="20" y="13"/>
                    </a:cubicBezTo>
                    <a:cubicBezTo>
                      <a:pt x="15" y="13"/>
                      <a:pt x="0" y="9"/>
                      <a:pt x="8" y="0"/>
                    </a:cubicBezTo>
                    <a:cubicBezTo>
                      <a:pt x="8" y="0"/>
                      <a:pt x="11" y="5"/>
                      <a:pt x="19" y="4"/>
                    </a:cubicBezTo>
                    <a:close/>
                  </a:path>
                </a:pathLst>
              </a:custGeom>
              <a:solidFill>
                <a:srgbClr val="CB6B7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5" name="isľïdê">
                <a:extLst>
                  <a:ext uri="{FF2B5EF4-FFF2-40B4-BE49-F238E27FC236}">
                    <a16:creationId xmlns="" xmlns:a16="http://schemas.microsoft.com/office/drawing/2014/main" id="{22F85026-0046-4066-8010-C64DC680F332}"/>
                  </a:ext>
                </a:extLst>
              </p:cNvPr>
              <p:cNvSpPr/>
              <p:nvPr/>
            </p:nvSpPr>
            <p:spPr bwMode="auto">
              <a:xfrm>
                <a:off x="5083175" y="3241576"/>
                <a:ext cx="965200" cy="1924050"/>
              </a:xfrm>
              <a:custGeom>
                <a:avLst/>
                <a:gdLst>
                  <a:gd name="T0" fmla="*/ 0 w 83"/>
                  <a:gd name="T1" fmla="*/ 18 h 165"/>
                  <a:gd name="T2" fmla="*/ 61 w 83"/>
                  <a:gd name="T3" fmla="*/ 104 h 165"/>
                  <a:gd name="T4" fmla="*/ 53 w 83"/>
                  <a:gd name="T5" fmla="*/ 161 h 165"/>
                  <a:gd name="T6" fmla="*/ 68 w 83"/>
                  <a:gd name="T7" fmla="*/ 163 h 165"/>
                  <a:gd name="T8" fmla="*/ 73 w 83"/>
                  <a:gd name="T9" fmla="*/ 65 h 165"/>
                  <a:gd name="T10" fmla="*/ 30 w 83"/>
                  <a:gd name="T11" fmla="*/ 2 h 165"/>
                  <a:gd name="T12" fmla="*/ 0 w 83"/>
                  <a:gd name="T13" fmla="*/ 18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3" h="165">
                    <a:moveTo>
                      <a:pt x="0" y="18"/>
                    </a:moveTo>
                    <a:cubicBezTo>
                      <a:pt x="0" y="18"/>
                      <a:pt x="67" y="61"/>
                      <a:pt x="61" y="104"/>
                    </a:cubicBezTo>
                    <a:cubicBezTo>
                      <a:pt x="55" y="147"/>
                      <a:pt x="53" y="161"/>
                      <a:pt x="53" y="161"/>
                    </a:cubicBezTo>
                    <a:cubicBezTo>
                      <a:pt x="53" y="161"/>
                      <a:pt x="60" y="165"/>
                      <a:pt x="68" y="163"/>
                    </a:cubicBezTo>
                    <a:cubicBezTo>
                      <a:pt x="68" y="163"/>
                      <a:pt x="83" y="94"/>
                      <a:pt x="73" y="65"/>
                    </a:cubicBezTo>
                    <a:cubicBezTo>
                      <a:pt x="62" y="35"/>
                      <a:pt x="37" y="5"/>
                      <a:pt x="30" y="2"/>
                    </a:cubicBezTo>
                    <a:cubicBezTo>
                      <a:pt x="23" y="0"/>
                      <a:pt x="5" y="15"/>
                      <a:pt x="0" y="18"/>
                    </a:cubicBezTo>
                    <a:close/>
                  </a:path>
                </a:pathLst>
              </a:custGeom>
              <a:solidFill>
                <a:srgbClr val="17326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6" name="íšḻîḓé">
                <a:extLst>
                  <a:ext uri="{FF2B5EF4-FFF2-40B4-BE49-F238E27FC236}">
                    <a16:creationId xmlns="" xmlns:a16="http://schemas.microsoft.com/office/drawing/2014/main" id="{7E151BC2-782B-421B-9276-E17FCC83A99A}"/>
                  </a:ext>
                </a:extLst>
              </p:cNvPr>
              <p:cNvSpPr/>
              <p:nvPr/>
            </p:nvSpPr>
            <p:spPr bwMode="auto">
              <a:xfrm>
                <a:off x="7713663" y="4290913"/>
                <a:ext cx="1652588" cy="1668462"/>
              </a:xfrm>
              <a:custGeom>
                <a:avLst/>
                <a:gdLst>
                  <a:gd name="T0" fmla="*/ 71 w 142"/>
                  <a:gd name="T1" fmla="*/ 143 h 143"/>
                  <a:gd name="T2" fmla="*/ 0 w 142"/>
                  <a:gd name="T3" fmla="*/ 71 h 143"/>
                  <a:gd name="T4" fmla="*/ 71 w 142"/>
                  <a:gd name="T5" fmla="*/ 0 h 143"/>
                  <a:gd name="T6" fmla="*/ 142 w 142"/>
                  <a:gd name="T7" fmla="*/ 71 h 143"/>
                  <a:gd name="T8" fmla="*/ 71 w 142"/>
                  <a:gd name="T9" fmla="*/ 143 h 143"/>
                  <a:gd name="T10" fmla="*/ 71 w 142"/>
                  <a:gd name="T11" fmla="*/ 11 h 143"/>
                  <a:gd name="T12" fmla="*/ 10 w 142"/>
                  <a:gd name="T13" fmla="*/ 71 h 143"/>
                  <a:gd name="T14" fmla="*/ 71 w 142"/>
                  <a:gd name="T15" fmla="*/ 132 h 143"/>
                  <a:gd name="T16" fmla="*/ 132 w 142"/>
                  <a:gd name="T17" fmla="*/ 71 h 143"/>
                  <a:gd name="T18" fmla="*/ 71 w 142"/>
                  <a:gd name="T19" fmla="*/ 11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2" h="143">
                    <a:moveTo>
                      <a:pt x="71" y="143"/>
                    </a:moveTo>
                    <a:cubicBezTo>
                      <a:pt x="32" y="143"/>
                      <a:pt x="0" y="111"/>
                      <a:pt x="0" y="71"/>
                    </a:cubicBezTo>
                    <a:cubicBezTo>
                      <a:pt x="0" y="32"/>
                      <a:pt x="32" y="0"/>
                      <a:pt x="71" y="0"/>
                    </a:cubicBezTo>
                    <a:cubicBezTo>
                      <a:pt x="110" y="0"/>
                      <a:pt x="142" y="32"/>
                      <a:pt x="142" y="71"/>
                    </a:cubicBezTo>
                    <a:cubicBezTo>
                      <a:pt x="142" y="111"/>
                      <a:pt x="110" y="143"/>
                      <a:pt x="71" y="143"/>
                    </a:cubicBezTo>
                    <a:close/>
                    <a:moveTo>
                      <a:pt x="71" y="11"/>
                    </a:moveTo>
                    <a:cubicBezTo>
                      <a:pt x="38" y="11"/>
                      <a:pt x="10" y="38"/>
                      <a:pt x="10" y="71"/>
                    </a:cubicBezTo>
                    <a:cubicBezTo>
                      <a:pt x="10" y="105"/>
                      <a:pt x="38" y="132"/>
                      <a:pt x="71" y="132"/>
                    </a:cubicBezTo>
                    <a:cubicBezTo>
                      <a:pt x="104" y="132"/>
                      <a:pt x="132" y="105"/>
                      <a:pt x="132" y="71"/>
                    </a:cubicBezTo>
                    <a:cubicBezTo>
                      <a:pt x="132" y="38"/>
                      <a:pt x="104" y="11"/>
                      <a:pt x="71" y="11"/>
                    </a:cubicBezTo>
                    <a:close/>
                  </a:path>
                </a:pathLst>
              </a:custGeom>
              <a:solidFill>
                <a:srgbClr val="002E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7" name="îŝľiḑé">
                <a:extLst>
                  <a:ext uri="{FF2B5EF4-FFF2-40B4-BE49-F238E27FC236}">
                    <a16:creationId xmlns="" xmlns:a16="http://schemas.microsoft.com/office/drawing/2014/main" id="{B4FA455E-533A-471A-99D3-47C4D22FED4E}"/>
                  </a:ext>
                </a:extLst>
              </p:cNvPr>
              <p:cNvSpPr/>
              <p:nvPr/>
            </p:nvSpPr>
            <p:spPr bwMode="auto">
              <a:xfrm>
                <a:off x="3511550" y="4290913"/>
                <a:ext cx="1652588" cy="1668462"/>
              </a:xfrm>
              <a:custGeom>
                <a:avLst/>
                <a:gdLst>
                  <a:gd name="T0" fmla="*/ 71 w 142"/>
                  <a:gd name="T1" fmla="*/ 143 h 143"/>
                  <a:gd name="T2" fmla="*/ 0 w 142"/>
                  <a:gd name="T3" fmla="*/ 71 h 143"/>
                  <a:gd name="T4" fmla="*/ 71 w 142"/>
                  <a:gd name="T5" fmla="*/ 0 h 143"/>
                  <a:gd name="T6" fmla="*/ 142 w 142"/>
                  <a:gd name="T7" fmla="*/ 71 h 143"/>
                  <a:gd name="T8" fmla="*/ 71 w 142"/>
                  <a:gd name="T9" fmla="*/ 143 h 143"/>
                  <a:gd name="T10" fmla="*/ 71 w 142"/>
                  <a:gd name="T11" fmla="*/ 11 h 143"/>
                  <a:gd name="T12" fmla="*/ 11 w 142"/>
                  <a:gd name="T13" fmla="*/ 71 h 143"/>
                  <a:gd name="T14" fmla="*/ 71 w 142"/>
                  <a:gd name="T15" fmla="*/ 132 h 143"/>
                  <a:gd name="T16" fmla="*/ 132 w 142"/>
                  <a:gd name="T17" fmla="*/ 71 h 143"/>
                  <a:gd name="T18" fmla="*/ 71 w 142"/>
                  <a:gd name="T19" fmla="*/ 11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2" h="143">
                    <a:moveTo>
                      <a:pt x="71" y="143"/>
                    </a:moveTo>
                    <a:cubicBezTo>
                      <a:pt x="32" y="143"/>
                      <a:pt x="0" y="111"/>
                      <a:pt x="0" y="71"/>
                    </a:cubicBezTo>
                    <a:cubicBezTo>
                      <a:pt x="0" y="32"/>
                      <a:pt x="32" y="0"/>
                      <a:pt x="71" y="0"/>
                    </a:cubicBezTo>
                    <a:cubicBezTo>
                      <a:pt x="111" y="0"/>
                      <a:pt x="142" y="32"/>
                      <a:pt x="142" y="71"/>
                    </a:cubicBezTo>
                    <a:cubicBezTo>
                      <a:pt x="142" y="111"/>
                      <a:pt x="111" y="143"/>
                      <a:pt x="71" y="143"/>
                    </a:cubicBezTo>
                    <a:close/>
                    <a:moveTo>
                      <a:pt x="71" y="11"/>
                    </a:moveTo>
                    <a:cubicBezTo>
                      <a:pt x="38" y="11"/>
                      <a:pt x="11" y="38"/>
                      <a:pt x="11" y="71"/>
                    </a:cubicBezTo>
                    <a:cubicBezTo>
                      <a:pt x="11" y="105"/>
                      <a:pt x="38" y="132"/>
                      <a:pt x="71" y="132"/>
                    </a:cubicBezTo>
                    <a:cubicBezTo>
                      <a:pt x="105" y="132"/>
                      <a:pt x="132" y="105"/>
                      <a:pt x="132" y="71"/>
                    </a:cubicBezTo>
                    <a:cubicBezTo>
                      <a:pt x="132" y="38"/>
                      <a:pt x="105" y="11"/>
                      <a:pt x="71" y="11"/>
                    </a:cubicBezTo>
                    <a:close/>
                  </a:path>
                </a:pathLst>
              </a:custGeom>
              <a:solidFill>
                <a:srgbClr val="002E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8" name="ïš1íḋé">
                <a:extLst>
                  <a:ext uri="{FF2B5EF4-FFF2-40B4-BE49-F238E27FC236}">
                    <a16:creationId xmlns="" xmlns:a16="http://schemas.microsoft.com/office/drawing/2014/main" id="{6D1683F1-397D-4F9E-B7A4-B235B5442DC5}"/>
                  </a:ext>
                </a:extLst>
              </p:cNvPr>
              <p:cNvSpPr/>
              <p:nvPr/>
            </p:nvSpPr>
            <p:spPr bwMode="auto">
              <a:xfrm>
                <a:off x="4291013" y="3405088"/>
                <a:ext cx="3771900" cy="1865312"/>
              </a:xfrm>
              <a:custGeom>
                <a:avLst/>
                <a:gdLst>
                  <a:gd name="T0" fmla="*/ 323 w 324"/>
                  <a:gd name="T1" fmla="*/ 45 h 160"/>
                  <a:gd name="T2" fmla="*/ 318 w 324"/>
                  <a:gd name="T3" fmla="*/ 41 h 160"/>
                  <a:gd name="T4" fmla="*/ 318 w 324"/>
                  <a:gd name="T5" fmla="*/ 41 h 160"/>
                  <a:gd name="T6" fmla="*/ 81 w 324"/>
                  <a:gd name="T7" fmla="*/ 42 h 160"/>
                  <a:gd name="T8" fmla="*/ 72 w 324"/>
                  <a:gd name="T9" fmla="*/ 4 h 160"/>
                  <a:gd name="T10" fmla="*/ 65 w 324"/>
                  <a:gd name="T11" fmla="*/ 0 h 160"/>
                  <a:gd name="T12" fmla="*/ 62 w 324"/>
                  <a:gd name="T13" fmla="*/ 7 h 160"/>
                  <a:gd name="T14" fmla="*/ 71 w 324"/>
                  <a:gd name="T15" fmla="*/ 46 h 160"/>
                  <a:gd name="T16" fmla="*/ 1 w 324"/>
                  <a:gd name="T17" fmla="*/ 142 h 160"/>
                  <a:gd name="T18" fmla="*/ 1 w 324"/>
                  <a:gd name="T19" fmla="*/ 147 h 160"/>
                  <a:gd name="T20" fmla="*/ 5 w 324"/>
                  <a:gd name="T21" fmla="*/ 150 h 160"/>
                  <a:gd name="T22" fmla="*/ 99 w 324"/>
                  <a:gd name="T23" fmla="*/ 158 h 160"/>
                  <a:gd name="T24" fmla="*/ 103 w 324"/>
                  <a:gd name="T25" fmla="*/ 160 h 160"/>
                  <a:gd name="T26" fmla="*/ 104 w 324"/>
                  <a:gd name="T27" fmla="*/ 160 h 160"/>
                  <a:gd name="T28" fmla="*/ 108 w 324"/>
                  <a:gd name="T29" fmla="*/ 156 h 160"/>
                  <a:gd name="T30" fmla="*/ 320 w 324"/>
                  <a:gd name="T31" fmla="*/ 51 h 160"/>
                  <a:gd name="T32" fmla="*/ 323 w 324"/>
                  <a:gd name="T33" fmla="*/ 45 h 160"/>
                  <a:gd name="T34" fmla="*/ 74 w 324"/>
                  <a:gd name="T35" fmla="*/ 60 h 160"/>
                  <a:gd name="T36" fmla="*/ 96 w 324"/>
                  <a:gd name="T37" fmla="*/ 147 h 160"/>
                  <a:gd name="T38" fmla="*/ 16 w 324"/>
                  <a:gd name="T39" fmla="*/ 140 h 160"/>
                  <a:gd name="T40" fmla="*/ 74 w 324"/>
                  <a:gd name="T41" fmla="*/ 60 h 160"/>
                  <a:gd name="T42" fmla="*/ 106 w 324"/>
                  <a:gd name="T43" fmla="*/ 145 h 160"/>
                  <a:gd name="T44" fmla="*/ 84 w 324"/>
                  <a:gd name="T45" fmla="*/ 53 h 160"/>
                  <a:gd name="T46" fmla="*/ 295 w 324"/>
                  <a:gd name="T47" fmla="*/ 52 h 160"/>
                  <a:gd name="T48" fmla="*/ 106 w 324"/>
                  <a:gd name="T49" fmla="*/ 145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324" h="160">
                    <a:moveTo>
                      <a:pt x="323" y="45"/>
                    </a:moveTo>
                    <a:cubicBezTo>
                      <a:pt x="322" y="43"/>
                      <a:pt x="320" y="41"/>
                      <a:pt x="318" y="41"/>
                    </a:cubicBezTo>
                    <a:cubicBezTo>
                      <a:pt x="318" y="41"/>
                      <a:pt x="318" y="41"/>
                      <a:pt x="318" y="41"/>
                    </a:cubicBezTo>
                    <a:cubicBezTo>
                      <a:pt x="81" y="42"/>
                      <a:pt x="81" y="42"/>
                      <a:pt x="81" y="42"/>
                    </a:cubicBezTo>
                    <a:cubicBezTo>
                      <a:pt x="72" y="4"/>
                      <a:pt x="72" y="4"/>
                      <a:pt x="72" y="4"/>
                    </a:cubicBezTo>
                    <a:cubicBezTo>
                      <a:pt x="71" y="1"/>
                      <a:pt x="68" y="0"/>
                      <a:pt x="65" y="0"/>
                    </a:cubicBezTo>
                    <a:cubicBezTo>
                      <a:pt x="63" y="1"/>
                      <a:pt x="61" y="4"/>
                      <a:pt x="62" y="7"/>
                    </a:cubicBezTo>
                    <a:cubicBezTo>
                      <a:pt x="71" y="46"/>
                      <a:pt x="71" y="46"/>
                      <a:pt x="71" y="46"/>
                    </a:cubicBezTo>
                    <a:cubicBezTo>
                      <a:pt x="1" y="142"/>
                      <a:pt x="1" y="142"/>
                      <a:pt x="1" y="142"/>
                    </a:cubicBezTo>
                    <a:cubicBezTo>
                      <a:pt x="0" y="143"/>
                      <a:pt x="0" y="145"/>
                      <a:pt x="1" y="147"/>
                    </a:cubicBezTo>
                    <a:cubicBezTo>
                      <a:pt x="2" y="149"/>
                      <a:pt x="3" y="150"/>
                      <a:pt x="5" y="150"/>
                    </a:cubicBezTo>
                    <a:cubicBezTo>
                      <a:pt x="99" y="158"/>
                      <a:pt x="99" y="158"/>
                      <a:pt x="99" y="158"/>
                    </a:cubicBezTo>
                    <a:cubicBezTo>
                      <a:pt x="100" y="159"/>
                      <a:pt x="101" y="160"/>
                      <a:pt x="103" y="160"/>
                    </a:cubicBezTo>
                    <a:cubicBezTo>
                      <a:pt x="103" y="160"/>
                      <a:pt x="104" y="160"/>
                      <a:pt x="104" y="160"/>
                    </a:cubicBezTo>
                    <a:cubicBezTo>
                      <a:pt x="106" y="159"/>
                      <a:pt x="107" y="158"/>
                      <a:pt x="108" y="156"/>
                    </a:cubicBezTo>
                    <a:cubicBezTo>
                      <a:pt x="320" y="51"/>
                      <a:pt x="320" y="51"/>
                      <a:pt x="320" y="51"/>
                    </a:cubicBezTo>
                    <a:cubicBezTo>
                      <a:pt x="322" y="50"/>
                      <a:pt x="324" y="47"/>
                      <a:pt x="323" y="45"/>
                    </a:cubicBezTo>
                    <a:close/>
                    <a:moveTo>
                      <a:pt x="74" y="60"/>
                    </a:moveTo>
                    <a:cubicBezTo>
                      <a:pt x="96" y="147"/>
                      <a:pt x="96" y="147"/>
                      <a:pt x="96" y="147"/>
                    </a:cubicBezTo>
                    <a:cubicBezTo>
                      <a:pt x="16" y="140"/>
                      <a:pt x="16" y="140"/>
                      <a:pt x="16" y="140"/>
                    </a:cubicBezTo>
                    <a:lnTo>
                      <a:pt x="74" y="60"/>
                    </a:lnTo>
                    <a:close/>
                    <a:moveTo>
                      <a:pt x="106" y="145"/>
                    </a:moveTo>
                    <a:cubicBezTo>
                      <a:pt x="84" y="53"/>
                      <a:pt x="84" y="53"/>
                      <a:pt x="84" y="53"/>
                    </a:cubicBezTo>
                    <a:cubicBezTo>
                      <a:pt x="295" y="52"/>
                      <a:pt x="295" y="52"/>
                      <a:pt x="295" y="52"/>
                    </a:cubicBezTo>
                    <a:lnTo>
                      <a:pt x="106" y="145"/>
                    </a:lnTo>
                    <a:close/>
                  </a:path>
                </a:pathLst>
              </a:custGeom>
              <a:solidFill>
                <a:srgbClr val="CB6B7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9" name="išľîďê">
                <a:extLst>
                  <a:ext uri="{FF2B5EF4-FFF2-40B4-BE49-F238E27FC236}">
                    <a16:creationId xmlns="" xmlns:a16="http://schemas.microsoft.com/office/drawing/2014/main" id="{63AA4F14-2FEB-49F4-9A88-1B7AEF571540}"/>
                  </a:ext>
                </a:extLst>
              </p:cNvPr>
              <p:cNvSpPr/>
              <p:nvPr/>
            </p:nvSpPr>
            <p:spPr bwMode="auto">
              <a:xfrm>
                <a:off x="5699125" y="5305326"/>
                <a:ext cx="303213" cy="222250"/>
              </a:xfrm>
              <a:custGeom>
                <a:avLst/>
                <a:gdLst>
                  <a:gd name="T0" fmla="*/ 22 w 191"/>
                  <a:gd name="T1" fmla="*/ 0 h 140"/>
                  <a:gd name="T2" fmla="*/ 191 w 191"/>
                  <a:gd name="T3" fmla="*/ 37 h 140"/>
                  <a:gd name="T4" fmla="*/ 169 w 191"/>
                  <a:gd name="T5" fmla="*/ 140 h 140"/>
                  <a:gd name="T6" fmla="*/ 0 w 191"/>
                  <a:gd name="T7" fmla="*/ 96 h 140"/>
                  <a:gd name="T8" fmla="*/ 22 w 191"/>
                  <a:gd name="T9" fmla="*/ 0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1" h="140">
                    <a:moveTo>
                      <a:pt x="22" y="0"/>
                    </a:moveTo>
                    <a:lnTo>
                      <a:pt x="191" y="37"/>
                    </a:lnTo>
                    <a:lnTo>
                      <a:pt x="169" y="140"/>
                    </a:lnTo>
                    <a:lnTo>
                      <a:pt x="0" y="96"/>
                    </a:lnTo>
                    <a:lnTo>
                      <a:pt x="22" y="0"/>
                    </a:lnTo>
                    <a:close/>
                  </a:path>
                </a:pathLst>
              </a:custGeom>
              <a:solidFill>
                <a:srgbClr val="17326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0" name="ïśļïde">
                <a:extLst>
                  <a:ext uri="{FF2B5EF4-FFF2-40B4-BE49-F238E27FC236}">
                    <a16:creationId xmlns="" xmlns:a16="http://schemas.microsoft.com/office/drawing/2014/main" id="{08141DAE-96D9-460E-9B3E-3F9D58253B9F}"/>
                  </a:ext>
                </a:extLst>
              </p:cNvPr>
              <p:cNvSpPr/>
              <p:nvPr/>
            </p:nvSpPr>
            <p:spPr bwMode="auto">
              <a:xfrm>
                <a:off x="4757738" y="3335238"/>
                <a:ext cx="441325" cy="198437"/>
              </a:xfrm>
              <a:custGeom>
                <a:avLst/>
                <a:gdLst>
                  <a:gd name="T0" fmla="*/ 17 w 38"/>
                  <a:gd name="T1" fmla="*/ 0 h 17"/>
                  <a:gd name="T2" fmla="*/ 6 w 38"/>
                  <a:gd name="T3" fmla="*/ 11 h 17"/>
                  <a:gd name="T4" fmla="*/ 38 w 38"/>
                  <a:gd name="T5" fmla="*/ 17 h 17"/>
                  <a:gd name="T6" fmla="*/ 17 w 38"/>
                  <a:gd name="T7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8" h="17">
                    <a:moveTo>
                      <a:pt x="17" y="0"/>
                    </a:moveTo>
                    <a:cubicBezTo>
                      <a:pt x="17" y="0"/>
                      <a:pt x="0" y="5"/>
                      <a:pt x="6" y="11"/>
                    </a:cubicBezTo>
                    <a:cubicBezTo>
                      <a:pt x="11" y="17"/>
                      <a:pt x="38" y="17"/>
                      <a:pt x="38" y="17"/>
                    </a:cubicBezTo>
                    <a:cubicBezTo>
                      <a:pt x="38" y="17"/>
                      <a:pt x="22" y="3"/>
                      <a:pt x="17" y="0"/>
                    </a:cubicBezTo>
                    <a:close/>
                  </a:path>
                </a:pathLst>
              </a:custGeom>
              <a:solidFill>
                <a:srgbClr val="002E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1" name="iṩḷídê">
                <a:extLst>
                  <a:ext uri="{FF2B5EF4-FFF2-40B4-BE49-F238E27FC236}">
                    <a16:creationId xmlns="" xmlns:a16="http://schemas.microsoft.com/office/drawing/2014/main" id="{778AB928-D0C0-444F-ADE7-EB3D46DF6018}"/>
                  </a:ext>
                </a:extLst>
              </p:cNvPr>
              <p:cNvSpPr/>
              <p:nvPr/>
            </p:nvSpPr>
            <p:spPr bwMode="auto">
              <a:xfrm>
                <a:off x="5594350" y="2600226"/>
                <a:ext cx="977900" cy="933450"/>
              </a:xfrm>
              <a:custGeom>
                <a:avLst/>
                <a:gdLst>
                  <a:gd name="T0" fmla="*/ 15 w 84"/>
                  <a:gd name="T1" fmla="*/ 2 h 80"/>
                  <a:gd name="T2" fmla="*/ 66 w 84"/>
                  <a:gd name="T3" fmla="*/ 56 h 80"/>
                  <a:gd name="T4" fmla="*/ 81 w 84"/>
                  <a:gd name="T5" fmla="*/ 61 h 80"/>
                  <a:gd name="T6" fmla="*/ 74 w 84"/>
                  <a:gd name="T7" fmla="*/ 79 h 80"/>
                  <a:gd name="T8" fmla="*/ 65 w 84"/>
                  <a:gd name="T9" fmla="*/ 68 h 80"/>
                  <a:gd name="T10" fmla="*/ 0 w 84"/>
                  <a:gd name="T11" fmla="*/ 6 h 80"/>
                  <a:gd name="T12" fmla="*/ 15 w 84"/>
                  <a:gd name="T13" fmla="*/ 2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4" h="80">
                    <a:moveTo>
                      <a:pt x="15" y="2"/>
                    </a:moveTo>
                    <a:cubicBezTo>
                      <a:pt x="15" y="2"/>
                      <a:pt x="22" y="44"/>
                      <a:pt x="66" y="56"/>
                    </a:cubicBezTo>
                    <a:cubicBezTo>
                      <a:pt x="66" y="56"/>
                      <a:pt x="78" y="54"/>
                      <a:pt x="81" y="61"/>
                    </a:cubicBezTo>
                    <a:cubicBezTo>
                      <a:pt x="84" y="67"/>
                      <a:pt x="84" y="80"/>
                      <a:pt x="74" y="79"/>
                    </a:cubicBezTo>
                    <a:cubicBezTo>
                      <a:pt x="64" y="77"/>
                      <a:pt x="64" y="74"/>
                      <a:pt x="65" y="68"/>
                    </a:cubicBezTo>
                    <a:cubicBezTo>
                      <a:pt x="65" y="68"/>
                      <a:pt x="17" y="52"/>
                      <a:pt x="0" y="6"/>
                    </a:cubicBezTo>
                    <a:cubicBezTo>
                      <a:pt x="0" y="6"/>
                      <a:pt x="7" y="0"/>
                      <a:pt x="15" y="2"/>
                    </a:cubicBezTo>
                    <a:close/>
                  </a:path>
                </a:pathLst>
              </a:custGeom>
              <a:solidFill>
                <a:srgbClr val="CB6B7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2" name="ïṥľïḑe">
                <a:extLst>
                  <a:ext uri="{FF2B5EF4-FFF2-40B4-BE49-F238E27FC236}">
                    <a16:creationId xmlns="" xmlns:a16="http://schemas.microsoft.com/office/drawing/2014/main" id="{0E223E1C-ED38-4411-AD6D-D24FD5388006}"/>
                  </a:ext>
                </a:extLst>
              </p:cNvPr>
              <p:cNvSpPr/>
              <p:nvPr/>
            </p:nvSpPr>
            <p:spPr bwMode="auto">
              <a:xfrm>
                <a:off x="4757738" y="1995388"/>
                <a:ext cx="1035050" cy="1246187"/>
              </a:xfrm>
              <a:custGeom>
                <a:avLst/>
                <a:gdLst>
                  <a:gd name="T0" fmla="*/ 45 w 89"/>
                  <a:gd name="T1" fmla="*/ 7 h 107"/>
                  <a:gd name="T2" fmla="*/ 9 w 89"/>
                  <a:gd name="T3" fmla="*/ 47 h 107"/>
                  <a:gd name="T4" fmla="*/ 12 w 89"/>
                  <a:gd name="T5" fmla="*/ 107 h 107"/>
                  <a:gd name="T6" fmla="*/ 69 w 89"/>
                  <a:gd name="T7" fmla="*/ 100 h 107"/>
                  <a:gd name="T8" fmla="*/ 69 w 89"/>
                  <a:gd name="T9" fmla="*/ 50 h 107"/>
                  <a:gd name="T10" fmla="*/ 75 w 89"/>
                  <a:gd name="T11" fmla="*/ 64 h 107"/>
                  <a:gd name="T12" fmla="*/ 89 w 89"/>
                  <a:gd name="T13" fmla="*/ 60 h 107"/>
                  <a:gd name="T14" fmla="*/ 87 w 89"/>
                  <a:gd name="T15" fmla="*/ 23 h 107"/>
                  <a:gd name="T16" fmla="*/ 45 w 89"/>
                  <a:gd name="T17" fmla="*/ 7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9" h="107">
                    <a:moveTo>
                      <a:pt x="45" y="7"/>
                    </a:moveTo>
                    <a:cubicBezTo>
                      <a:pt x="45" y="7"/>
                      <a:pt x="19" y="16"/>
                      <a:pt x="9" y="47"/>
                    </a:cubicBezTo>
                    <a:cubicBezTo>
                      <a:pt x="0" y="78"/>
                      <a:pt x="12" y="107"/>
                      <a:pt x="12" y="107"/>
                    </a:cubicBezTo>
                    <a:cubicBezTo>
                      <a:pt x="12" y="107"/>
                      <a:pt x="34" y="91"/>
                      <a:pt x="69" y="100"/>
                    </a:cubicBezTo>
                    <a:cubicBezTo>
                      <a:pt x="69" y="100"/>
                      <a:pt x="53" y="66"/>
                      <a:pt x="69" y="50"/>
                    </a:cubicBezTo>
                    <a:cubicBezTo>
                      <a:pt x="69" y="50"/>
                      <a:pt x="73" y="63"/>
                      <a:pt x="75" y="64"/>
                    </a:cubicBezTo>
                    <a:cubicBezTo>
                      <a:pt x="75" y="64"/>
                      <a:pt x="81" y="58"/>
                      <a:pt x="89" y="60"/>
                    </a:cubicBezTo>
                    <a:cubicBezTo>
                      <a:pt x="89" y="60"/>
                      <a:pt x="88" y="35"/>
                      <a:pt x="87" y="23"/>
                    </a:cubicBezTo>
                    <a:cubicBezTo>
                      <a:pt x="86" y="12"/>
                      <a:pt x="69" y="0"/>
                      <a:pt x="45" y="7"/>
                    </a:cubicBezTo>
                    <a:close/>
                  </a:path>
                </a:pathLst>
              </a:custGeom>
              <a:solidFill>
                <a:srgbClr val="FDD2B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3" name="îslíďé">
                <a:extLst>
                  <a:ext uri="{FF2B5EF4-FFF2-40B4-BE49-F238E27FC236}">
                    <a16:creationId xmlns="" xmlns:a16="http://schemas.microsoft.com/office/drawing/2014/main" id="{B6725F96-0684-4160-9846-D7346C6DB4CC}"/>
                  </a:ext>
                </a:extLst>
              </p:cNvPr>
              <p:cNvSpPr/>
              <p:nvPr/>
            </p:nvSpPr>
            <p:spPr bwMode="auto">
              <a:xfrm>
                <a:off x="4105275" y="1155601"/>
                <a:ext cx="1885950" cy="874712"/>
              </a:xfrm>
              <a:custGeom>
                <a:avLst/>
                <a:gdLst>
                  <a:gd name="T0" fmla="*/ 162 w 162"/>
                  <a:gd name="T1" fmla="*/ 35 h 75"/>
                  <a:gd name="T2" fmla="*/ 142 w 162"/>
                  <a:gd name="T3" fmla="*/ 8 h 75"/>
                  <a:gd name="T4" fmla="*/ 84 w 162"/>
                  <a:gd name="T5" fmla="*/ 15 h 75"/>
                  <a:gd name="T6" fmla="*/ 4 w 162"/>
                  <a:gd name="T7" fmla="*/ 37 h 75"/>
                  <a:gd name="T8" fmla="*/ 74 w 162"/>
                  <a:gd name="T9" fmla="*/ 72 h 75"/>
                  <a:gd name="T10" fmla="*/ 124 w 162"/>
                  <a:gd name="T11" fmla="*/ 71 h 75"/>
                  <a:gd name="T12" fmla="*/ 162 w 162"/>
                  <a:gd name="T13" fmla="*/ 35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2" h="75">
                    <a:moveTo>
                      <a:pt x="162" y="35"/>
                    </a:moveTo>
                    <a:cubicBezTo>
                      <a:pt x="162" y="35"/>
                      <a:pt x="160" y="13"/>
                      <a:pt x="142" y="8"/>
                    </a:cubicBezTo>
                    <a:cubicBezTo>
                      <a:pt x="124" y="3"/>
                      <a:pt x="97" y="15"/>
                      <a:pt x="84" y="15"/>
                    </a:cubicBezTo>
                    <a:cubicBezTo>
                      <a:pt x="70" y="15"/>
                      <a:pt x="9" y="0"/>
                      <a:pt x="4" y="37"/>
                    </a:cubicBezTo>
                    <a:cubicBezTo>
                      <a:pt x="0" y="74"/>
                      <a:pt x="47" y="75"/>
                      <a:pt x="74" y="72"/>
                    </a:cubicBezTo>
                    <a:cubicBezTo>
                      <a:pt x="101" y="68"/>
                      <a:pt x="116" y="68"/>
                      <a:pt x="124" y="71"/>
                    </a:cubicBezTo>
                    <a:cubicBezTo>
                      <a:pt x="132" y="74"/>
                      <a:pt x="162" y="35"/>
                      <a:pt x="162" y="35"/>
                    </a:cubicBezTo>
                    <a:close/>
                  </a:path>
                </a:pathLst>
              </a:custGeom>
              <a:solidFill>
                <a:srgbClr val="002E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4" name="išḻïḓe">
                <a:extLst>
                  <a:ext uri="{FF2B5EF4-FFF2-40B4-BE49-F238E27FC236}">
                    <a16:creationId xmlns="" xmlns:a16="http://schemas.microsoft.com/office/drawing/2014/main" id="{E4EF3400-F7F7-4082-8286-F5A521C3F9B1}"/>
                  </a:ext>
                </a:extLst>
              </p:cNvPr>
              <p:cNvSpPr/>
              <p:nvPr/>
            </p:nvSpPr>
            <p:spPr bwMode="auto">
              <a:xfrm>
                <a:off x="5338763" y="1295301"/>
                <a:ext cx="674688" cy="1014412"/>
              </a:xfrm>
              <a:custGeom>
                <a:avLst/>
                <a:gdLst>
                  <a:gd name="T0" fmla="*/ 37 w 58"/>
                  <a:gd name="T1" fmla="*/ 2 h 87"/>
                  <a:gd name="T2" fmla="*/ 10 w 58"/>
                  <a:gd name="T3" fmla="*/ 21 h 87"/>
                  <a:gd name="T4" fmla="*/ 9 w 58"/>
                  <a:gd name="T5" fmla="*/ 29 h 87"/>
                  <a:gd name="T6" fmla="*/ 3 w 58"/>
                  <a:gd name="T7" fmla="*/ 26 h 87"/>
                  <a:gd name="T8" fmla="*/ 7 w 58"/>
                  <a:gd name="T9" fmla="*/ 38 h 87"/>
                  <a:gd name="T10" fmla="*/ 11 w 58"/>
                  <a:gd name="T11" fmla="*/ 54 h 87"/>
                  <a:gd name="T12" fmla="*/ 2 w 58"/>
                  <a:gd name="T13" fmla="*/ 66 h 87"/>
                  <a:gd name="T14" fmla="*/ 26 w 58"/>
                  <a:gd name="T15" fmla="*/ 74 h 87"/>
                  <a:gd name="T16" fmla="*/ 27 w 58"/>
                  <a:gd name="T17" fmla="*/ 64 h 87"/>
                  <a:gd name="T18" fmla="*/ 27 w 58"/>
                  <a:gd name="T19" fmla="*/ 63 h 87"/>
                  <a:gd name="T20" fmla="*/ 53 w 58"/>
                  <a:gd name="T21" fmla="*/ 44 h 87"/>
                  <a:gd name="T22" fmla="*/ 56 w 58"/>
                  <a:gd name="T23" fmla="*/ 29 h 87"/>
                  <a:gd name="T24" fmla="*/ 37 w 58"/>
                  <a:gd name="T25" fmla="*/ 2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8" h="87">
                    <a:moveTo>
                      <a:pt x="37" y="2"/>
                    </a:moveTo>
                    <a:cubicBezTo>
                      <a:pt x="24" y="0"/>
                      <a:pt x="12" y="9"/>
                      <a:pt x="10" y="21"/>
                    </a:cubicBezTo>
                    <a:cubicBezTo>
                      <a:pt x="9" y="29"/>
                      <a:pt x="9" y="29"/>
                      <a:pt x="9" y="29"/>
                    </a:cubicBezTo>
                    <a:cubicBezTo>
                      <a:pt x="8" y="27"/>
                      <a:pt x="5" y="24"/>
                      <a:pt x="3" y="26"/>
                    </a:cubicBezTo>
                    <a:cubicBezTo>
                      <a:pt x="0" y="28"/>
                      <a:pt x="1" y="37"/>
                      <a:pt x="7" y="38"/>
                    </a:cubicBezTo>
                    <a:cubicBezTo>
                      <a:pt x="7" y="44"/>
                      <a:pt x="8" y="49"/>
                      <a:pt x="11" y="54"/>
                    </a:cubicBezTo>
                    <a:cubicBezTo>
                      <a:pt x="10" y="56"/>
                      <a:pt x="6" y="66"/>
                      <a:pt x="2" y="66"/>
                    </a:cubicBezTo>
                    <a:cubicBezTo>
                      <a:pt x="2" y="66"/>
                      <a:pt x="8" y="87"/>
                      <a:pt x="26" y="74"/>
                    </a:cubicBezTo>
                    <a:cubicBezTo>
                      <a:pt x="26" y="74"/>
                      <a:pt x="25" y="69"/>
                      <a:pt x="27" y="64"/>
                    </a:cubicBezTo>
                    <a:cubicBezTo>
                      <a:pt x="27" y="64"/>
                      <a:pt x="27" y="63"/>
                      <a:pt x="27" y="63"/>
                    </a:cubicBezTo>
                    <a:cubicBezTo>
                      <a:pt x="40" y="65"/>
                      <a:pt x="51" y="57"/>
                      <a:pt x="53" y="44"/>
                    </a:cubicBezTo>
                    <a:cubicBezTo>
                      <a:pt x="56" y="29"/>
                      <a:pt x="56" y="29"/>
                      <a:pt x="56" y="29"/>
                    </a:cubicBezTo>
                    <a:cubicBezTo>
                      <a:pt x="58" y="17"/>
                      <a:pt x="49" y="5"/>
                      <a:pt x="37" y="2"/>
                    </a:cubicBezTo>
                    <a:close/>
                  </a:path>
                </a:pathLst>
              </a:custGeom>
              <a:solidFill>
                <a:srgbClr val="CB6B7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5" name="íṣ1ïḓè">
                <a:extLst>
                  <a:ext uri="{FF2B5EF4-FFF2-40B4-BE49-F238E27FC236}">
                    <a16:creationId xmlns="" xmlns:a16="http://schemas.microsoft.com/office/drawing/2014/main" id="{3504EFAC-4608-4E37-A8C4-05030B174737}"/>
                  </a:ext>
                </a:extLst>
              </p:cNvPr>
              <p:cNvSpPr/>
              <p:nvPr/>
            </p:nvSpPr>
            <p:spPr bwMode="auto">
              <a:xfrm>
                <a:off x="5781675" y="1633438"/>
                <a:ext cx="57150" cy="198437"/>
              </a:xfrm>
              <a:custGeom>
                <a:avLst/>
                <a:gdLst>
                  <a:gd name="T0" fmla="*/ 4 w 5"/>
                  <a:gd name="T1" fmla="*/ 0 h 17"/>
                  <a:gd name="T2" fmla="*/ 4 w 5"/>
                  <a:gd name="T3" fmla="*/ 3 h 17"/>
                  <a:gd name="T4" fmla="*/ 3 w 5"/>
                  <a:gd name="T5" fmla="*/ 6 h 17"/>
                  <a:gd name="T6" fmla="*/ 3 w 5"/>
                  <a:gd name="T7" fmla="*/ 10 h 17"/>
                  <a:gd name="T8" fmla="*/ 3 w 5"/>
                  <a:gd name="T9" fmla="*/ 11 h 17"/>
                  <a:gd name="T10" fmla="*/ 3 w 5"/>
                  <a:gd name="T11" fmla="*/ 12 h 17"/>
                  <a:gd name="T12" fmla="*/ 3 w 5"/>
                  <a:gd name="T13" fmla="*/ 12 h 17"/>
                  <a:gd name="T14" fmla="*/ 4 w 5"/>
                  <a:gd name="T15" fmla="*/ 13 h 17"/>
                  <a:gd name="T16" fmla="*/ 5 w 5"/>
                  <a:gd name="T17" fmla="*/ 14 h 17"/>
                  <a:gd name="T18" fmla="*/ 5 w 5"/>
                  <a:gd name="T19" fmla="*/ 15 h 17"/>
                  <a:gd name="T20" fmla="*/ 4 w 5"/>
                  <a:gd name="T21" fmla="*/ 16 h 17"/>
                  <a:gd name="T22" fmla="*/ 1 w 5"/>
                  <a:gd name="T23" fmla="*/ 17 h 17"/>
                  <a:gd name="T24" fmla="*/ 0 w 5"/>
                  <a:gd name="T25" fmla="*/ 17 h 17"/>
                  <a:gd name="T26" fmla="*/ 1 w 5"/>
                  <a:gd name="T27" fmla="*/ 17 h 17"/>
                  <a:gd name="T28" fmla="*/ 3 w 5"/>
                  <a:gd name="T29" fmla="*/ 16 h 17"/>
                  <a:gd name="T30" fmla="*/ 4 w 5"/>
                  <a:gd name="T31" fmla="*/ 15 h 17"/>
                  <a:gd name="T32" fmla="*/ 4 w 5"/>
                  <a:gd name="T33" fmla="*/ 14 h 17"/>
                  <a:gd name="T34" fmla="*/ 3 w 5"/>
                  <a:gd name="T35" fmla="*/ 14 h 17"/>
                  <a:gd name="T36" fmla="*/ 3 w 5"/>
                  <a:gd name="T37" fmla="*/ 13 h 17"/>
                  <a:gd name="T38" fmla="*/ 2 w 5"/>
                  <a:gd name="T39" fmla="*/ 13 h 17"/>
                  <a:gd name="T40" fmla="*/ 2 w 5"/>
                  <a:gd name="T41" fmla="*/ 13 h 17"/>
                  <a:gd name="T42" fmla="*/ 2 w 5"/>
                  <a:gd name="T43" fmla="*/ 13 h 17"/>
                  <a:gd name="T44" fmla="*/ 2 w 5"/>
                  <a:gd name="T45" fmla="*/ 13 h 17"/>
                  <a:gd name="T46" fmla="*/ 1 w 5"/>
                  <a:gd name="T47" fmla="*/ 11 h 17"/>
                  <a:gd name="T48" fmla="*/ 1 w 5"/>
                  <a:gd name="T49" fmla="*/ 10 h 17"/>
                  <a:gd name="T50" fmla="*/ 2 w 5"/>
                  <a:gd name="T51" fmla="*/ 6 h 17"/>
                  <a:gd name="T52" fmla="*/ 3 w 5"/>
                  <a:gd name="T53" fmla="*/ 3 h 17"/>
                  <a:gd name="T54" fmla="*/ 4 w 5"/>
                  <a:gd name="T55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5" h="17">
                    <a:moveTo>
                      <a:pt x="4" y="0"/>
                    </a:moveTo>
                    <a:cubicBezTo>
                      <a:pt x="4" y="0"/>
                      <a:pt x="4" y="1"/>
                      <a:pt x="4" y="3"/>
                    </a:cubicBezTo>
                    <a:cubicBezTo>
                      <a:pt x="4" y="4"/>
                      <a:pt x="4" y="5"/>
                      <a:pt x="3" y="6"/>
                    </a:cubicBezTo>
                    <a:cubicBezTo>
                      <a:pt x="3" y="8"/>
                      <a:pt x="3" y="9"/>
                      <a:pt x="3" y="10"/>
                    </a:cubicBezTo>
                    <a:cubicBezTo>
                      <a:pt x="3" y="11"/>
                      <a:pt x="3" y="11"/>
                      <a:pt x="3" y="11"/>
                    </a:cubicBezTo>
                    <a:cubicBezTo>
                      <a:pt x="3" y="12"/>
                      <a:pt x="3" y="12"/>
                      <a:pt x="3" y="12"/>
                    </a:cubicBezTo>
                    <a:cubicBezTo>
                      <a:pt x="3" y="12"/>
                      <a:pt x="3" y="12"/>
                      <a:pt x="3" y="12"/>
                    </a:cubicBezTo>
                    <a:cubicBezTo>
                      <a:pt x="4" y="12"/>
                      <a:pt x="4" y="13"/>
                      <a:pt x="4" y="13"/>
                    </a:cubicBezTo>
                    <a:cubicBezTo>
                      <a:pt x="5" y="13"/>
                      <a:pt x="5" y="13"/>
                      <a:pt x="5" y="14"/>
                    </a:cubicBezTo>
                    <a:cubicBezTo>
                      <a:pt x="5" y="14"/>
                      <a:pt x="5" y="15"/>
                      <a:pt x="5" y="15"/>
                    </a:cubicBezTo>
                    <a:cubicBezTo>
                      <a:pt x="5" y="16"/>
                      <a:pt x="4" y="16"/>
                      <a:pt x="4" y="16"/>
                    </a:cubicBezTo>
                    <a:cubicBezTo>
                      <a:pt x="3" y="17"/>
                      <a:pt x="2" y="17"/>
                      <a:pt x="1" y="17"/>
                    </a:cubicBezTo>
                    <a:cubicBezTo>
                      <a:pt x="1" y="17"/>
                      <a:pt x="0" y="17"/>
                      <a:pt x="0" y="17"/>
                    </a:cubicBezTo>
                    <a:cubicBezTo>
                      <a:pt x="0" y="17"/>
                      <a:pt x="1" y="17"/>
                      <a:pt x="1" y="17"/>
                    </a:cubicBezTo>
                    <a:cubicBezTo>
                      <a:pt x="2" y="17"/>
                      <a:pt x="3" y="17"/>
                      <a:pt x="3" y="16"/>
                    </a:cubicBezTo>
                    <a:cubicBezTo>
                      <a:pt x="3" y="16"/>
                      <a:pt x="4" y="15"/>
                      <a:pt x="4" y="15"/>
                    </a:cubicBezTo>
                    <a:cubicBezTo>
                      <a:pt x="4" y="14"/>
                      <a:pt x="4" y="14"/>
                      <a:pt x="4" y="14"/>
                    </a:cubicBezTo>
                    <a:cubicBezTo>
                      <a:pt x="4" y="14"/>
                      <a:pt x="4" y="14"/>
                      <a:pt x="3" y="14"/>
                    </a:cubicBezTo>
                    <a:cubicBezTo>
                      <a:pt x="3" y="14"/>
                      <a:pt x="3" y="14"/>
                      <a:pt x="3" y="13"/>
                    </a:cubicBezTo>
                    <a:cubicBezTo>
                      <a:pt x="2" y="13"/>
                      <a:pt x="2" y="13"/>
                      <a:pt x="2" y="13"/>
                    </a:cubicBezTo>
                    <a:cubicBezTo>
                      <a:pt x="2" y="13"/>
                      <a:pt x="2" y="13"/>
                      <a:pt x="2" y="13"/>
                    </a:cubicBezTo>
                    <a:cubicBezTo>
                      <a:pt x="2" y="13"/>
                      <a:pt x="2" y="13"/>
                      <a:pt x="2" y="13"/>
                    </a:cubicBezTo>
                    <a:cubicBezTo>
                      <a:pt x="2" y="13"/>
                      <a:pt x="2" y="13"/>
                      <a:pt x="2" y="13"/>
                    </a:cubicBezTo>
                    <a:cubicBezTo>
                      <a:pt x="1" y="12"/>
                      <a:pt x="1" y="12"/>
                      <a:pt x="1" y="11"/>
                    </a:cubicBezTo>
                    <a:cubicBezTo>
                      <a:pt x="1" y="11"/>
                      <a:pt x="1" y="11"/>
                      <a:pt x="1" y="10"/>
                    </a:cubicBezTo>
                    <a:cubicBezTo>
                      <a:pt x="1" y="9"/>
                      <a:pt x="2" y="7"/>
                      <a:pt x="2" y="6"/>
                    </a:cubicBezTo>
                    <a:cubicBezTo>
                      <a:pt x="2" y="5"/>
                      <a:pt x="3" y="4"/>
                      <a:pt x="3" y="3"/>
                    </a:cubicBezTo>
                    <a:cubicBezTo>
                      <a:pt x="4" y="1"/>
                      <a:pt x="4" y="0"/>
                      <a:pt x="4" y="0"/>
                    </a:cubicBezTo>
                    <a:close/>
                  </a:path>
                </a:pathLst>
              </a:custGeom>
              <a:solidFill>
                <a:srgbClr val="002E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6" name="ïṥļíde">
                <a:extLst>
                  <a:ext uri="{FF2B5EF4-FFF2-40B4-BE49-F238E27FC236}">
                    <a16:creationId xmlns="" xmlns:a16="http://schemas.microsoft.com/office/drawing/2014/main" id="{41F454E6-B649-44EC-8AB7-01987C07B96E}"/>
                  </a:ext>
                </a:extLst>
              </p:cNvPr>
              <p:cNvSpPr/>
              <p:nvPr/>
            </p:nvSpPr>
            <p:spPr bwMode="auto">
              <a:xfrm>
                <a:off x="5629275" y="1598513"/>
                <a:ext cx="82550" cy="115887"/>
              </a:xfrm>
              <a:custGeom>
                <a:avLst/>
                <a:gdLst>
                  <a:gd name="T0" fmla="*/ 7 w 7"/>
                  <a:gd name="T1" fmla="*/ 6 h 10"/>
                  <a:gd name="T2" fmla="*/ 0 w 7"/>
                  <a:gd name="T3" fmla="*/ 4 h 10"/>
                  <a:gd name="T4" fmla="*/ 7 w 7"/>
                  <a:gd name="T5" fmla="*/ 6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" h="10">
                    <a:moveTo>
                      <a:pt x="7" y="6"/>
                    </a:moveTo>
                    <a:cubicBezTo>
                      <a:pt x="7" y="6"/>
                      <a:pt x="7" y="0"/>
                      <a:pt x="0" y="4"/>
                    </a:cubicBezTo>
                    <a:cubicBezTo>
                      <a:pt x="0" y="4"/>
                      <a:pt x="6" y="10"/>
                      <a:pt x="7" y="6"/>
                    </a:cubicBezTo>
                    <a:close/>
                  </a:path>
                </a:pathLst>
              </a:custGeom>
              <a:solidFill>
                <a:srgbClr val="002E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7" name="ïṣḻíḍé">
                <a:extLst>
                  <a:ext uri="{FF2B5EF4-FFF2-40B4-BE49-F238E27FC236}">
                    <a16:creationId xmlns="" xmlns:a16="http://schemas.microsoft.com/office/drawing/2014/main" id="{DD260A2A-0F58-4884-992B-0D322A2E8573}"/>
                  </a:ext>
                </a:extLst>
              </p:cNvPr>
              <p:cNvSpPr/>
              <p:nvPr/>
            </p:nvSpPr>
            <p:spPr bwMode="auto">
              <a:xfrm>
                <a:off x="5851525" y="1657251"/>
                <a:ext cx="104775" cy="115887"/>
              </a:xfrm>
              <a:custGeom>
                <a:avLst/>
                <a:gdLst>
                  <a:gd name="T0" fmla="*/ 1 w 9"/>
                  <a:gd name="T1" fmla="*/ 5 h 10"/>
                  <a:gd name="T2" fmla="*/ 9 w 9"/>
                  <a:gd name="T3" fmla="*/ 6 h 10"/>
                  <a:gd name="T4" fmla="*/ 1 w 9"/>
                  <a:gd name="T5" fmla="*/ 5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9" h="10">
                    <a:moveTo>
                      <a:pt x="1" y="5"/>
                    </a:moveTo>
                    <a:cubicBezTo>
                      <a:pt x="1" y="5"/>
                      <a:pt x="3" y="0"/>
                      <a:pt x="9" y="6"/>
                    </a:cubicBezTo>
                    <a:cubicBezTo>
                      <a:pt x="9" y="6"/>
                      <a:pt x="0" y="10"/>
                      <a:pt x="1" y="5"/>
                    </a:cubicBezTo>
                    <a:close/>
                  </a:path>
                </a:pathLst>
              </a:custGeom>
              <a:solidFill>
                <a:srgbClr val="002E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8" name="iślídê">
                <a:extLst>
                  <a:ext uri="{FF2B5EF4-FFF2-40B4-BE49-F238E27FC236}">
                    <a16:creationId xmlns="" xmlns:a16="http://schemas.microsoft.com/office/drawing/2014/main" id="{7CC26CA2-7CA6-4776-91D2-6A64A6AFE295}"/>
                  </a:ext>
                </a:extLst>
              </p:cNvPr>
              <p:cNvSpPr/>
              <p:nvPr/>
            </p:nvSpPr>
            <p:spPr bwMode="auto">
              <a:xfrm>
                <a:off x="5607050" y="1539776"/>
                <a:ext cx="115888" cy="34925"/>
              </a:xfrm>
              <a:custGeom>
                <a:avLst/>
                <a:gdLst>
                  <a:gd name="T0" fmla="*/ 10 w 10"/>
                  <a:gd name="T1" fmla="*/ 1 h 3"/>
                  <a:gd name="T2" fmla="*/ 8 w 10"/>
                  <a:gd name="T3" fmla="*/ 1 h 3"/>
                  <a:gd name="T4" fmla="*/ 6 w 10"/>
                  <a:gd name="T5" fmla="*/ 1 h 3"/>
                  <a:gd name="T6" fmla="*/ 5 w 10"/>
                  <a:gd name="T7" fmla="*/ 2 h 3"/>
                  <a:gd name="T8" fmla="*/ 3 w 10"/>
                  <a:gd name="T9" fmla="*/ 2 h 3"/>
                  <a:gd name="T10" fmla="*/ 1 w 10"/>
                  <a:gd name="T11" fmla="*/ 2 h 3"/>
                  <a:gd name="T12" fmla="*/ 0 w 10"/>
                  <a:gd name="T13" fmla="*/ 3 h 3"/>
                  <a:gd name="T14" fmla="*/ 0 w 10"/>
                  <a:gd name="T15" fmla="*/ 3 h 3"/>
                  <a:gd name="T16" fmla="*/ 0 w 10"/>
                  <a:gd name="T17" fmla="*/ 3 h 3"/>
                  <a:gd name="T18" fmla="*/ 1 w 10"/>
                  <a:gd name="T19" fmla="*/ 2 h 3"/>
                  <a:gd name="T20" fmla="*/ 2 w 10"/>
                  <a:gd name="T21" fmla="*/ 1 h 3"/>
                  <a:gd name="T22" fmla="*/ 3 w 10"/>
                  <a:gd name="T23" fmla="*/ 1 h 3"/>
                  <a:gd name="T24" fmla="*/ 4 w 10"/>
                  <a:gd name="T25" fmla="*/ 0 h 3"/>
                  <a:gd name="T26" fmla="*/ 6 w 10"/>
                  <a:gd name="T27" fmla="*/ 0 h 3"/>
                  <a:gd name="T28" fmla="*/ 8 w 10"/>
                  <a:gd name="T29" fmla="*/ 0 h 3"/>
                  <a:gd name="T30" fmla="*/ 10 w 10"/>
                  <a:gd name="T31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0" h="3">
                    <a:moveTo>
                      <a:pt x="10" y="1"/>
                    </a:moveTo>
                    <a:cubicBezTo>
                      <a:pt x="10" y="1"/>
                      <a:pt x="9" y="1"/>
                      <a:pt x="8" y="1"/>
                    </a:cubicBezTo>
                    <a:cubicBezTo>
                      <a:pt x="8" y="1"/>
                      <a:pt x="7" y="1"/>
                      <a:pt x="6" y="1"/>
                    </a:cubicBezTo>
                    <a:cubicBezTo>
                      <a:pt x="6" y="1"/>
                      <a:pt x="5" y="1"/>
                      <a:pt x="5" y="2"/>
                    </a:cubicBezTo>
                    <a:cubicBezTo>
                      <a:pt x="4" y="2"/>
                      <a:pt x="4" y="2"/>
                      <a:pt x="3" y="2"/>
                    </a:cubicBezTo>
                    <a:cubicBezTo>
                      <a:pt x="2" y="2"/>
                      <a:pt x="2" y="2"/>
                      <a:pt x="1" y="2"/>
                    </a:cubicBezTo>
                    <a:cubicBezTo>
                      <a:pt x="1" y="2"/>
                      <a:pt x="1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2"/>
                      <a:pt x="1" y="2"/>
                      <a:pt x="1" y="2"/>
                    </a:cubicBezTo>
                    <a:cubicBezTo>
                      <a:pt x="1" y="1"/>
                      <a:pt x="1" y="1"/>
                      <a:pt x="2" y="1"/>
                    </a:cubicBezTo>
                    <a:cubicBezTo>
                      <a:pt x="2" y="1"/>
                      <a:pt x="2" y="1"/>
                      <a:pt x="3" y="1"/>
                    </a:cubicBezTo>
                    <a:cubicBezTo>
                      <a:pt x="3" y="0"/>
                      <a:pt x="4" y="0"/>
                      <a:pt x="4" y="0"/>
                    </a:cubicBezTo>
                    <a:cubicBezTo>
                      <a:pt x="5" y="0"/>
                      <a:pt x="6" y="0"/>
                      <a:pt x="6" y="0"/>
                    </a:cubicBezTo>
                    <a:cubicBezTo>
                      <a:pt x="7" y="0"/>
                      <a:pt x="8" y="0"/>
                      <a:pt x="8" y="0"/>
                    </a:cubicBezTo>
                    <a:cubicBezTo>
                      <a:pt x="9" y="1"/>
                      <a:pt x="10" y="1"/>
                      <a:pt x="10" y="1"/>
                    </a:cubicBezTo>
                    <a:close/>
                  </a:path>
                </a:pathLst>
              </a:custGeom>
              <a:solidFill>
                <a:srgbClr val="002E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9" name="îṩľiďe">
                <a:extLst>
                  <a:ext uri="{FF2B5EF4-FFF2-40B4-BE49-F238E27FC236}">
                    <a16:creationId xmlns="" xmlns:a16="http://schemas.microsoft.com/office/drawing/2014/main" id="{DCCC57A6-DD4E-40B4-AD61-8F1ED5A7E623}"/>
                  </a:ext>
                </a:extLst>
              </p:cNvPr>
              <p:cNvSpPr/>
              <p:nvPr/>
            </p:nvSpPr>
            <p:spPr bwMode="auto">
              <a:xfrm>
                <a:off x="5886450" y="1598513"/>
                <a:ext cx="80963" cy="46037"/>
              </a:xfrm>
              <a:custGeom>
                <a:avLst/>
                <a:gdLst>
                  <a:gd name="T0" fmla="*/ 7 w 7"/>
                  <a:gd name="T1" fmla="*/ 4 h 4"/>
                  <a:gd name="T2" fmla="*/ 6 w 7"/>
                  <a:gd name="T3" fmla="*/ 3 h 4"/>
                  <a:gd name="T4" fmla="*/ 5 w 7"/>
                  <a:gd name="T5" fmla="*/ 2 h 4"/>
                  <a:gd name="T6" fmla="*/ 4 w 7"/>
                  <a:gd name="T7" fmla="*/ 2 h 4"/>
                  <a:gd name="T8" fmla="*/ 4 w 7"/>
                  <a:gd name="T9" fmla="*/ 2 h 4"/>
                  <a:gd name="T10" fmla="*/ 2 w 7"/>
                  <a:gd name="T11" fmla="*/ 1 h 4"/>
                  <a:gd name="T12" fmla="*/ 1 w 7"/>
                  <a:gd name="T13" fmla="*/ 1 h 4"/>
                  <a:gd name="T14" fmla="*/ 0 w 7"/>
                  <a:gd name="T15" fmla="*/ 1 h 4"/>
                  <a:gd name="T16" fmla="*/ 1 w 7"/>
                  <a:gd name="T17" fmla="*/ 0 h 4"/>
                  <a:gd name="T18" fmla="*/ 2 w 7"/>
                  <a:gd name="T19" fmla="*/ 0 h 4"/>
                  <a:gd name="T20" fmla="*/ 2 w 7"/>
                  <a:gd name="T21" fmla="*/ 0 h 4"/>
                  <a:gd name="T22" fmla="*/ 3 w 7"/>
                  <a:gd name="T23" fmla="*/ 0 h 4"/>
                  <a:gd name="T24" fmla="*/ 4 w 7"/>
                  <a:gd name="T25" fmla="*/ 0 h 4"/>
                  <a:gd name="T26" fmla="*/ 5 w 7"/>
                  <a:gd name="T27" fmla="*/ 1 h 4"/>
                  <a:gd name="T28" fmla="*/ 6 w 7"/>
                  <a:gd name="T29" fmla="*/ 1 h 4"/>
                  <a:gd name="T30" fmla="*/ 7 w 7"/>
                  <a:gd name="T31" fmla="*/ 2 h 4"/>
                  <a:gd name="T32" fmla="*/ 7 w 7"/>
                  <a:gd name="T3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7" h="4">
                    <a:moveTo>
                      <a:pt x="7" y="4"/>
                    </a:moveTo>
                    <a:cubicBezTo>
                      <a:pt x="7" y="4"/>
                      <a:pt x="7" y="3"/>
                      <a:pt x="6" y="3"/>
                    </a:cubicBezTo>
                    <a:cubicBezTo>
                      <a:pt x="6" y="3"/>
                      <a:pt x="5" y="3"/>
                      <a:pt x="5" y="2"/>
                    </a:cubicBezTo>
                    <a:cubicBezTo>
                      <a:pt x="5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3" y="2"/>
                      <a:pt x="3" y="1"/>
                      <a:pt x="2" y="1"/>
                    </a:cubicBezTo>
                    <a:cubicBezTo>
                      <a:pt x="2" y="1"/>
                      <a:pt x="1" y="1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1" y="0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6" y="1"/>
                    </a:cubicBezTo>
                    <a:cubicBezTo>
                      <a:pt x="6" y="2"/>
                      <a:pt x="6" y="2"/>
                      <a:pt x="7" y="2"/>
                    </a:cubicBezTo>
                    <a:cubicBezTo>
                      <a:pt x="7" y="3"/>
                      <a:pt x="7" y="4"/>
                      <a:pt x="7" y="4"/>
                    </a:cubicBezTo>
                    <a:close/>
                  </a:path>
                </a:pathLst>
              </a:custGeom>
              <a:solidFill>
                <a:srgbClr val="002E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0" name="iśḷîďè">
                <a:extLst>
                  <a:ext uri="{FF2B5EF4-FFF2-40B4-BE49-F238E27FC236}">
                    <a16:creationId xmlns="" xmlns:a16="http://schemas.microsoft.com/office/drawing/2014/main" id="{687BC25E-7239-4CA5-BF66-FE5A00427962}"/>
                  </a:ext>
                </a:extLst>
              </p:cNvPr>
              <p:cNvSpPr/>
              <p:nvPr/>
            </p:nvSpPr>
            <p:spPr bwMode="auto">
              <a:xfrm>
                <a:off x="5653088" y="1762026"/>
                <a:ext cx="115888" cy="127000"/>
              </a:xfrm>
              <a:custGeom>
                <a:avLst/>
                <a:gdLst>
                  <a:gd name="T0" fmla="*/ 10 w 10"/>
                  <a:gd name="T1" fmla="*/ 11 h 11"/>
                  <a:gd name="T2" fmla="*/ 8 w 10"/>
                  <a:gd name="T3" fmla="*/ 11 h 11"/>
                  <a:gd name="T4" fmla="*/ 5 w 10"/>
                  <a:gd name="T5" fmla="*/ 10 h 11"/>
                  <a:gd name="T6" fmla="*/ 3 w 10"/>
                  <a:gd name="T7" fmla="*/ 8 h 11"/>
                  <a:gd name="T8" fmla="*/ 1 w 10"/>
                  <a:gd name="T9" fmla="*/ 5 h 11"/>
                  <a:gd name="T10" fmla="*/ 0 w 10"/>
                  <a:gd name="T11" fmla="*/ 3 h 11"/>
                  <a:gd name="T12" fmla="*/ 0 w 10"/>
                  <a:gd name="T13" fmla="*/ 1 h 11"/>
                  <a:gd name="T14" fmla="*/ 0 w 10"/>
                  <a:gd name="T15" fmla="*/ 0 h 11"/>
                  <a:gd name="T16" fmla="*/ 0 w 10"/>
                  <a:gd name="T17" fmla="*/ 1 h 11"/>
                  <a:gd name="T18" fmla="*/ 1 w 10"/>
                  <a:gd name="T19" fmla="*/ 3 h 11"/>
                  <a:gd name="T20" fmla="*/ 2 w 10"/>
                  <a:gd name="T21" fmla="*/ 4 h 11"/>
                  <a:gd name="T22" fmla="*/ 2 w 10"/>
                  <a:gd name="T23" fmla="*/ 5 h 11"/>
                  <a:gd name="T24" fmla="*/ 3 w 10"/>
                  <a:gd name="T25" fmla="*/ 6 h 11"/>
                  <a:gd name="T26" fmla="*/ 4 w 10"/>
                  <a:gd name="T27" fmla="*/ 7 h 11"/>
                  <a:gd name="T28" fmla="*/ 5 w 10"/>
                  <a:gd name="T29" fmla="*/ 8 h 11"/>
                  <a:gd name="T30" fmla="*/ 6 w 10"/>
                  <a:gd name="T31" fmla="*/ 9 h 11"/>
                  <a:gd name="T32" fmla="*/ 8 w 10"/>
                  <a:gd name="T33" fmla="*/ 10 h 11"/>
                  <a:gd name="T34" fmla="*/ 10 w 10"/>
                  <a:gd name="T35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0" h="11">
                    <a:moveTo>
                      <a:pt x="10" y="11"/>
                    </a:moveTo>
                    <a:cubicBezTo>
                      <a:pt x="10" y="11"/>
                      <a:pt x="9" y="11"/>
                      <a:pt x="8" y="11"/>
                    </a:cubicBezTo>
                    <a:cubicBezTo>
                      <a:pt x="7" y="11"/>
                      <a:pt x="6" y="10"/>
                      <a:pt x="5" y="10"/>
                    </a:cubicBezTo>
                    <a:cubicBezTo>
                      <a:pt x="5" y="9"/>
                      <a:pt x="4" y="9"/>
                      <a:pt x="3" y="8"/>
                    </a:cubicBezTo>
                    <a:cubicBezTo>
                      <a:pt x="2" y="7"/>
                      <a:pt x="2" y="6"/>
                      <a:pt x="1" y="5"/>
                    </a:cubicBezTo>
                    <a:cubicBezTo>
                      <a:pt x="1" y="5"/>
                      <a:pt x="0" y="4"/>
                      <a:pt x="0" y="3"/>
                    </a:cubicBezTo>
                    <a:cubicBezTo>
                      <a:pt x="0" y="2"/>
                      <a:pt x="0" y="2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2"/>
                      <a:pt x="1" y="3"/>
                    </a:cubicBezTo>
                    <a:cubicBezTo>
                      <a:pt x="1" y="3"/>
                      <a:pt x="1" y="3"/>
                      <a:pt x="2" y="4"/>
                    </a:cubicBezTo>
                    <a:cubicBezTo>
                      <a:pt x="2" y="4"/>
                      <a:pt x="2" y="4"/>
                      <a:pt x="2" y="5"/>
                    </a:cubicBezTo>
                    <a:cubicBezTo>
                      <a:pt x="3" y="5"/>
                      <a:pt x="3" y="5"/>
                      <a:pt x="3" y="6"/>
                    </a:cubicBezTo>
                    <a:cubicBezTo>
                      <a:pt x="3" y="6"/>
                      <a:pt x="4" y="6"/>
                      <a:pt x="4" y="7"/>
                    </a:cubicBezTo>
                    <a:cubicBezTo>
                      <a:pt x="4" y="7"/>
                      <a:pt x="5" y="7"/>
                      <a:pt x="5" y="8"/>
                    </a:cubicBezTo>
                    <a:cubicBezTo>
                      <a:pt x="5" y="8"/>
                      <a:pt x="6" y="8"/>
                      <a:pt x="6" y="9"/>
                    </a:cubicBezTo>
                    <a:cubicBezTo>
                      <a:pt x="7" y="9"/>
                      <a:pt x="8" y="10"/>
                      <a:pt x="8" y="10"/>
                    </a:cubicBezTo>
                    <a:cubicBezTo>
                      <a:pt x="10" y="11"/>
                      <a:pt x="10" y="11"/>
                      <a:pt x="10" y="11"/>
                    </a:cubicBezTo>
                    <a:close/>
                  </a:path>
                </a:pathLst>
              </a:custGeom>
              <a:solidFill>
                <a:srgbClr val="002E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1" name="îşḷiďe">
                <a:extLst>
                  <a:ext uri="{FF2B5EF4-FFF2-40B4-BE49-F238E27FC236}">
                    <a16:creationId xmlns="" xmlns:a16="http://schemas.microsoft.com/office/drawing/2014/main" id="{20C74245-B088-44FD-B6C8-74F00B936EE0}"/>
                  </a:ext>
                </a:extLst>
              </p:cNvPr>
              <p:cNvSpPr/>
              <p:nvPr/>
            </p:nvSpPr>
            <p:spPr bwMode="auto">
              <a:xfrm>
                <a:off x="5583238" y="1657251"/>
                <a:ext cx="23813" cy="11112"/>
              </a:xfrm>
              <a:custGeom>
                <a:avLst/>
                <a:gdLst>
                  <a:gd name="T0" fmla="*/ 2 w 2"/>
                  <a:gd name="T1" fmla="*/ 1 h 1"/>
                  <a:gd name="T2" fmla="*/ 1 w 2"/>
                  <a:gd name="T3" fmla="*/ 1 h 1"/>
                  <a:gd name="T4" fmla="*/ 0 w 2"/>
                  <a:gd name="T5" fmla="*/ 0 h 1"/>
                  <a:gd name="T6" fmla="*/ 1 w 2"/>
                  <a:gd name="T7" fmla="*/ 0 h 1"/>
                  <a:gd name="T8" fmla="*/ 2 w 2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2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1"/>
                    </a:cubicBezTo>
                    <a:close/>
                  </a:path>
                </a:pathLst>
              </a:custGeom>
              <a:solidFill>
                <a:srgbClr val="002E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2" name="íśḻiḓe">
                <a:extLst>
                  <a:ext uri="{FF2B5EF4-FFF2-40B4-BE49-F238E27FC236}">
                    <a16:creationId xmlns="" xmlns:a16="http://schemas.microsoft.com/office/drawing/2014/main" id="{CD94A0E8-6832-4882-B743-84B2104F9E5B}"/>
                  </a:ext>
                </a:extLst>
              </p:cNvPr>
              <p:cNvSpPr/>
              <p:nvPr/>
            </p:nvSpPr>
            <p:spPr bwMode="auto">
              <a:xfrm>
                <a:off x="5583238" y="1679476"/>
                <a:ext cx="23813" cy="12700"/>
              </a:xfrm>
              <a:custGeom>
                <a:avLst/>
                <a:gdLst>
                  <a:gd name="T0" fmla="*/ 2 w 2"/>
                  <a:gd name="T1" fmla="*/ 1 h 1"/>
                  <a:gd name="T2" fmla="*/ 1 w 2"/>
                  <a:gd name="T3" fmla="*/ 1 h 1"/>
                  <a:gd name="T4" fmla="*/ 0 w 2"/>
                  <a:gd name="T5" fmla="*/ 0 h 1"/>
                  <a:gd name="T6" fmla="*/ 1 w 2"/>
                  <a:gd name="T7" fmla="*/ 0 h 1"/>
                  <a:gd name="T8" fmla="*/ 2 w 2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2" y="1"/>
                    </a:moveTo>
                    <a:cubicBezTo>
                      <a:pt x="2" y="1"/>
                      <a:pt x="1" y="1"/>
                      <a:pt x="1" y="1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1"/>
                      <a:pt x="2" y="1"/>
                    </a:cubicBezTo>
                    <a:close/>
                  </a:path>
                </a:pathLst>
              </a:custGeom>
              <a:solidFill>
                <a:srgbClr val="002E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3" name="îṧľiḑè">
                <a:extLst>
                  <a:ext uri="{FF2B5EF4-FFF2-40B4-BE49-F238E27FC236}">
                    <a16:creationId xmlns="" xmlns:a16="http://schemas.microsoft.com/office/drawing/2014/main" id="{73FC65AD-FEF0-410A-8E09-C9160D562B17}"/>
                  </a:ext>
                </a:extLst>
              </p:cNvPr>
              <p:cNvSpPr/>
              <p:nvPr/>
            </p:nvSpPr>
            <p:spPr bwMode="auto">
              <a:xfrm>
                <a:off x="5349875" y="1260376"/>
                <a:ext cx="419100" cy="419100"/>
              </a:xfrm>
              <a:custGeom>
                <a:avLst/>
                <a:gdLst>
                  <a:gd name="T0" fmla="*/ 36 w 36"/>
                  <a:gd name="T1" fmla="*/ 5 h 36"/>
                  <a:gd name="T2" fmla="*/ 23 w 36"/>
                  <a:gd name="T3" fmla="*/ 14 h 36"/>
                  <a:gd name="T4" fmla="*/ 10 w 36"/>
                  <a:gd name="T5" fmla="*/ 32 h 36"/>
                  <a:gd name="T6" fmla="*/ 9 w 36"/>
                  <a:gd name="T7" fmla="*/ 35 h 36"/>
                  <a:gd name="T8" fmla="*/ 8 w 36"/>
                  <a:gd name="T9" fmla="*/ 32 h 36"/>
                  <a:gd name="T10" fmla="*/ 7 w 36"/>
                  <a:gd name="T11" fmla="*/ 11 h 36"/>
                  <a:gd name="T12" fmla="*/ 36 w 36"/>
                  <a:gd name="T13" fmla="*/ 5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6" h="36">
                    <a:moveTo>
                      <a:pt x="36" y="5"/>
                    </a:moveTo>
                    <a:cubicBezTo>
                      <a:pt x="36" y="5"/>
                      <a:pt x="24" y="5"/>
                      <a:pt x="23" y="14"/>
                    </a:cubicBezTo>
                    <a:cubicBezTo>
                      <a:pt x="21" y="24"/>
                      <a:pt x="17" y="33"/>
                      <a:pt x="10" y="32"/>
                    </a:cubicBezTo>
                    <a:cubicBezTo>
                      <a:pt x="10" y="32"/>
                      <a:pt x="9" y="34"/>
                      <a:pt x="9" y="35"/>
                    </a:cubicBezTo>
                    <a:cubicBezTo>
                      <a:pt x="10" y="36"/>
                      <a:pt x="8" y="34"/>
                      <a:pt x="8" y="32"/>
                    </a:cubicBezTo>
                    <a:cubicBezTo>
                      <a:pt x="7" y="30"/>
                      <a:pt x="0" y="14"/>
                      <a:pt x="7" y="11"/>
                    </a:cubicBezTo>
                    <a:cubicBezTo>
                      <a:pt x="15" y="7"/>
                      <a:pt x="27" y="0"/>
                      <a:pt x="36" y="5"/>
                    </a:cubicBezTo>
                    <a:close/>
                  </a:path>
                </a:pathLst>
              </a:custGeom>
              <a:solidFill>
                <a:srgbClr val="002E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4" name="ïsľiḋè">
                <a:extLst>
                  <a:ext uri="{FF2B5EF4-FFF2-40B4-BE49-F238E27FC236}">
                    <a16:creationId xmlns="" xmlns:a16="http://schemas.microsoft.com/office/drawing/2014/main" id="{2DA67CC7-317D-4808-9437-AD660E021A12}"/>
                  </a:ext>
                </a:extLst>
              </p:cNvPr>
              <p:cNvSpPr/>
              <p:nvPr/>
            </p:nvSpPr>
            <p:spPr bwMode="auto">
              <a:xfrm>
                <a:off x="4873625" y="4594126"/>
                <a:ext cx="476250" cy="338137"/>
              </a:xfrm>
              <a:custGeom>
                <a:avLst/>
                <a:gdLst>
                  <a:gd name="T0" fmla="*/ 27 w 41"/>
                  <a:gd name="T1" fmla="*/ 13 h 29"/>
                  <a:gd name="T2" fmla="*/ 40 w 41"/>
                  <a:gd name="T3" fmla="*/ 24 h 29"/>
                  <a:gd name="T4" fmla="*/ 23 w 41"/>
                  <a:gd name="T5" fmla="*/ 26 h 29"/>
                  <a:gd name="T6" fmla="*/ 1 w 41"/>
                  <a:gd name="T7" fmla="*/ 8 h 29"/>
                  <a:gd name="T8" fmla="*/ 9 w 41"/>
                  <a:gd name="T9" fmla="*/ 1 h 29"/>
                  <a:gd name="T10" fmla="*/ 27 w 41"/>
                  <a:gd name="T11" fmla="*/ 13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1" h="29">
                    <a:moveTo>
                      <a:pt x="27" y="13"/>
                    </a:moveTo>
                    <a:cubicBezTo>
                      <a:pt x="27" y="13"/>
                      <a:pt x="41" y="18"/>
                      <a:pt x="40" y="24"/>
                    </a:cubicBezTo>
                    <a:cubicBezTo>
                      <a:pt x="39" y="29"/>
                      <a:pt x="33" y="29"/>
                      <a:pt x="23" y="26"/>
                    </a:cubicBezTo>
                    <a:cubicBezTo>
                      <a:pt x="13" y="22"/>
                      <a:pt x="0" y="16"/>
                      <a:pt x="1" y="8"/>
                    </a:cubicBezTo>
                    <a:cubicBezTo>
                      <a:pt x="2" y="0"/>
                      <a:pt x="9" y="1"/>
                      <a:pt x="9" y="1"/>
                    </a:cubicBezTo>
                    <a:cubicBezTo>
                      <a:pt x="9" y="1"/>
                      <a:pt x="26" y="11"/>
                      <a:pt x="27" y="13"/>
                    </a:cubicBezTo>
                    <a:close/>
                  </a:path>
                </a:pathLst>
              </a:custGeom>
              <a:solidFill>
                <a:srgbClr val="FDD2B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5" name="ïšḷíḋê">
                <a:extLst>
                  <a:ext uri="{FF2B5EF4-FFF2-40B4-BE49-F238E27FC236}">
                    <a16:creationId xmlns="" xmlns:a16="http://schemas.microsoft.com/office/drawing/2014/main" id="{ECBA427E-B304-4C65-80C1-C1CBBA43FD0E}"/>
                  </a:ext>
                </a:extLst>
              </p:cNvPr>
              <p:cNvSpPr/>
              <p:nvPr/>
            </p:nvSpPr>
            <p:spPr bwMode="auto">
              <a:xfrm>
                <a:off x="4862513" y="4594126"/>
                <a:ext cx="336550" cy="211137"/>
              </a:xfrm>
              <a:custGeom>
                <a:avLst/>
                <a:gdLst>
                  <a:gd name="T0" fmla="*/ 20 w 29"/>
                  <a:gd name="T1" fmla="*/ 7 h 18"/>
                  <a:gd name="T2" fmla="*/ 28 w 29"/>
                  <a:gd name="T3" fmla="*/ 13 h 18"/>
                  <a:gd name="T4" fmla="*/ 19 w 29"/>
                  <a:gd name="T5" fmla="*/ 16 h 18"/>
                  <a:gd name="T6" fmla="*/ 11 w 29"/>
                  <a:gd name="T7" fmla="*/ 0 h 18"/>
                  <a:gd name="T8" fmla="*/ 20 w 29"/>
                  <a:gd name="T9" fmla="*/ 7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18">
                    <a:moveTo>
                      <a:pt x="20" y="7"/>
                    </a:moveTo>
                    <a:cubicBezTo>
                      <a:pt x="20" y="7"/>
                      <a:pt x="28" y="12"/>
                      <a:pt x="28" y="13"/>
                    </a:cubicBezTo>
                    <a:cubicBezTo>
                      <a:pt x="29" y="13"/>
                      <a:pt x="24" y="18"/>
                      <a:pt x="19" y="16"/>
                    </a:cubicBezTo>
                    <a:cubicBezTo>
                      <a:pt x="14" y="14"/>
                      <a:pt x="0" y="6"/>
                      <a:pt x="11" y="0"/>
                    </a:cubicBezTo>
                    <a:cubicBezTo>
                      <a:pt x="11" y="0"/>
                      <a:pt x="13" y="6"/>
                      <a:pt x="20" y="7"/>
                    </a:cubicBezTo>
                    <a:close/>
                  </a:path>
                </a:pathLst>
              </a:custGeom>
              <a:solidFill>
                <a:srgbClr val="CB6B7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6" name="í$ḷíḑè">
                <a:extLst>
                  <a:ext uri="{FF2B5EF4-FFF2-40B4-BE49-F238E27FC236}">
                    <a16:creationId xmlns="" xmlns:a16="http://schemas.microsoft.com/office/drawing/2014/main" id="{7B99DBA0-4C4E-4049-BD86-767C1BF1358A}"/>
                  </a:ext>
                </a:extLst>
              </p:cNvPr>
              <p:cNvSpPr/>
              <p:nvPr/>
            </p:nvSpPr>
            <p:spPr bwMode="auto">
              <a:xfrm>
                <a:off x="4897438" y="3055838"/>
                <a:ext cx="1174750" cy="1620837"/>
              </a:xfrm>
              <a:custGeom>
                <a:avLst/>
                <a:gdLst>
                  <a:gd name="T0" fmla="*/ 0 w 101"/>
                  <a:gd name="T1" fmla="*/ 16 h 139"/>
                  <a:gd name="T2" fmla="*/ 23 w 101"/>
                  <a:gd name="T3" fmla="*/ 37 h 139"/>
                  <a:gd name="T4" fmla="*/ 75 w 101"/>
                  <a:gd name="T5" fmla="*/ 78 h 139"/>
                  <a:gd name="T6" fmla="*/ 7 w 101"/>
                  <a:gd name="T7" fmla="*/ 130 h 139"/>
                  <a:gd name="T8" fmla="*/ 19 w 101"/>
                  <a:gd name="T9" fmla="*/ 139 h 139"/>
                  <a:gd name="T10" fmla="*/ 96 w 101"/>
                  <a:gd name="T11" fmla="*/ 72 h 139"/>
                  <a:gd name="T12" fmla="*/ 49 w 101"/>
                  <a:gd name="T13" fmla="*/ 7 h 139"/>
                  <a:gd name="T14" fmla="*/ 0 w 101"/>
                  <a:gd name="T15" fmla="*/ 16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1" h="139">
                    <a:moveTo>
                      <a:pt x="0" y="16"/>
                    </a:moveTo>
                    <a:cubicBezTo>
                      <a:pt x="0" y="16"/>
                      <a:pt x="6" y="32"/>
                      <a:pt x="23" y="37"/>
                    </a:cubicBezTo>
                    <a:cubicBezTo>
                      <a:pt x="41" y="41"/>
                      <a:pt x="76" y="67"/>
                      <a:pt x="75" y="78"/>
                    </a:cubicBezTo>
                    <a:cubicBezTo>
                      <a:pt x="74" y="89"/>
                      <a:pt x="7" y="130"/>
                      <a:pt x="7" y="130"/>
                    </a:cubicBezTo>
                    <a:cubicBezTo>
                      <a:pt x="7" y="130"/>
                      <a:pt x="8" y="139"/>
                      <a:pt x="19" y="139"/>
                    </a:cubicBezTo>
                    <a:cubicBezTo>
                      <a:pt x="19" y="139"/>
                      <a:pt x="101" y="100"/>
                      <a:pt x="96" y="72"/>
                    </a:cubicBezTo>
                    <a:cubicBezTo>
                      <a:pt x="91" y="43"/>
                      <a:pt x="55" y="11"/>
                      <a:pt x="49" y="7"/>
                    </a:cubicBezTo>
                    <a:cubicBezTo>
                      <a:pt x="44" y="4"/>
                      <a:pt x="17" y="0"/>
                      <a:pt x="0" y="16"/>
                    </a:cubicBezTo>
                    <a:close/>
                  </a:path>
                </a:pathLst>
              </a:custGeom>
              <a:solidFill>
                <a:srgbClr val="002E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7" name="ï$liďê">
                <a:extLst>
                  <a:ext uri="{FF2B5EF4-FFF2-40B4-BE49-F238E27FC236}">
                    <a16:creationId xmlns="" xmlns:a16="http://schemas.microsoft.com/office/drawing/2014/main" id="{CBADB7BD-D21D-462B-893E-1D3DD8C25CB1}"/>
                  </a:ext>
                </a:extLst>
              </p:cNvPr>
              <p:cNvSpPr/>
              <p:nvPr/>
            </p:nvSpPr>
            <p:spPr bwMode="auto">
              <a:xfrm>
                <a:off x="5187950" y="2658963"/>
                <a:ext cx="989013" cy="933450"/>
              </a:xfrm>
              <a:custGeom>
                <a:avLst/>
                <a:gdLst>
                  <a:gd name="T0" fmla="*/ 15 w 85"/>
                  <a:gd name="T1" fmla="*/ 1 h 80"/>
                  <a:gd name="T2" fmla="*/ 66 w 85"/>
                  <a:gd name="T3" fmla="*/ 56 h 80"/>
                  <a:gd name="T4" fmla="*/ 81 w 85"/>
                  <a:gd name="T5" fmla="*/ 60 h 80"/>
                  <a:gd name="T6" fmla="*/ 74 w 85"/>
                  <a:gd name="T7" fmla="*/ 78 h 80"/>
                  <a:gd name="T8" fmla="*/ 65 w 85"/>
                  <a:gd name="T9" fmla="*/ 68 h 80"/>
                  <a:gd name="T10" fmla="*/ 0 w 85"/>
                  <a:gd name="T11" fmla="*/ 5 h 80"/>
                  <a:gd name="T12" fmla="*/ 15 w 85"/>
                  <a:gd name="T13" fmla="*/ 1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5" h="80">
                    <a:moveTo>
                      <a:pt x="15" y="1"/>
                    </a:moveTo>
                    <a:cubicBezTo>
                      <a:pt x="15" y="1"/>
                      <a:pt x="22" y="43"/>
                      <a:pt x="66" y="56"/>
                    </a:cubicBezTo>
                    <a:cubicBezTo>
                      <a:pt x="66" y="56"/>
                      <a:pt x="78" y="53"/>
                      <a:pt x="81" y="60"/>
                    </a:cubicBezTo>
                    <a:cubicBezTo>
                      <a:pt x="85" y="67"/>
                      <a:pt x="84" y="80"/>
                      <a:pt x="74" y="78"/>
                    </a:cubicBezTo>
                    <a:cubicBezTo>
                      <a:pt x="64" y="77"/>
                      <a:pt x="64" y="73"/>
                      <a:pt x="65" y="68"/>
                    </a:cubicBezTo>
                    <a:cubicBezTo>
                      <a:pt x="65" y="68"/>
                      <a:pt x="17" y="51"/>
                      <a:pt x="0" y="5"/>
                    </a:cubicBezTo>
                    <a:cubicBezTo>
                      <a:pt x="0" y="5"/>
                      <a:pt x="7" y="0"/>
                      <a:pt x="15" y="1"/>
                    </a:cubicBezTo>
                    <a:close/>
                  </a:path>
                </a:pathLst>
              </a:custGeom>
              <a:solidFill>
                <a:srgbClr val="CB6B7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8" name="ïṩḷiḍe">
                <a:extLst>
                  <a:ext uri="{FF2B5EF4-FFF2-40B4-BE49-F238E27FC236}">
                    <a16:creationId xmlns="" xmlns:a16="http://schemas.microsoft.com/office/drawing/2014/main" id="{7001F500-7CA7-4B37-A514-E3FA68BDCA99}"/>
                  </a:ext>
                </a:extLst>
              </p:cNvPr>
              <p:cNvSpPr/>
              <p:nvPr/>
            </p:nvSpPr>
            <p:spPr bwMode="auto">
              <a:xfrm>
                <a:off x="5048250" y="3160613"/>
                <a:ext cx="768350" cy="792162"/>
              </a:xfrm>
              <a:custGeom>
                <a:avLst/>
                <a:gdLst>
                  <a:gd name="T0" fmla="*/ 1 w 66"/>
                  <a:gd name="T1" fmla="*/ 0 h 68"/>
                  <a:gd name="T2" fmla="*/ 0 w 66"/>
                  <a:gd name="T3" fmla="*/ 1 h 68"/>
                  <a:gd name="T4" fmla="*/ 1 w 66"/>
                  <a:gd name="T5" fmla="*/ 2 h 68"/>
                  <a:gd name="T6" fmla="*/ 2 w 66"/>
                  <a:gd name="T7" fmla="*/ 3 h 68"/>
                  <a:gd name="T8" fmla="*/ 3 w 66"/>
                  <a:gd name="T9" fmla="*/ 4 h 68"/>
                  <a:gd name="T10" fmla="*/ 2 w 66"/>
                  <a:gd name="T11" fmla="*/ 5 h 68"/>
                  <a:gd name="T12" fmla="*/ 3 w 66"/>
                  <a:gd name="T13" fmla="*/ 6 h 68"/>
                  <a:gd name="T14" fmla="*/ 4 w 66"/>
                  <a:gd name="T15" fmla="*/ 7 h 68"/>
                  <a:gd name="T16" fmla="*/ 9 w 66"/>
                  <a:gd name="T17" fmla="*/ 10 h 68"/>
                  <a:gd name="T18" fmla="*/ 23 w 66"/>
                  <a:gd name="T19" fmla="*/ 18 h 68"/>
                  <a:gd name="T20" fmla="*/ 31 w 66"/>
                  <a:gd name="T21" fmla="*/ 23 h 68"/>
                  <a:gd name="T22" fmla="*/ 34 w 66"/>
                  <a:gd name="T23" fmla="*/ 26 h 68"/>
                  <a:gd name="T24" fmla="*/ 38 w 66"/>
                  <a:gd name="T25" fmla="*/ 29 h 68"/>
                  <a:gd name="T26" fmla="*/ 51 w 66"/>
                  <a:gd name="T27" fmla="*/ 42 h 68"/>
                  <a:gd name="T28" fmla="*/ 57 w 66"/>
                  <a:gd name="T29" fmla="*/ 48 h 68"/>
                  <a:gd name="T30" fmla="*/ 61 w 66"/>
                  <a:gd name="T31" fmla="*/ 54 h 68"/>
                  <a:gd name="T32" fmla="*/ 65 w 66"/>
                  <a:gd name="T33" fmla="*/ 59 h 68"/>
                  <a:gd name="T34" fmla="*/ 66 w 66"/>
                  <a:gd name="T35" fmla="*/ 64 h 68"/>
                  <a:gd name="T36" fmla="*/ 66 w 66"/>
                  <a:gd name="T37" fmla="*/ 67 h 68"/>
                  <a:gd name="T38" fmla="*/ 66 w 66"/>
                  <a:gd name="T39" fmla="*/ 68 h 68"/>
                  <a:gd name="T40" fmla="*/ 66 w 66"/>
                  <a:gd name="T41" fmla="*/ 67 h 68"/>
                  <a:gd name="T42" fmla="*/ 66 w 66"/>
                  <a:gd name="T43" fmla="*/ 64 h 68"/>
                  <a:gd name="T44" fmla="*/ 65 w 66"/>
                  <a:gd name="T45" fmla="*/ 59 h 68"/>
                  <a:gd name="T46" fmla="*/ 61 w 66"/>
                  <a:gd name="T47" fmla="*/ 54 h 68"/>
                  <a:gd name="T48" fmla="*/ 56 w 66"/>
                  <a:gd name="T49" fmla="*/ 49 h 68"/>
                  <a:gd name="T50" fmla="*/ 50 w 66"/>
                  <a:gd name="T51" fmla="*/ 42 h 68"/>
                  <a:gd name="T52" fmla="*/ 37 w 66"/>
                  <a:gd name="T53" fmla="*/ 29 h 68"/>
                  <a:gd name="T54" fmla="*/ 34 w 66"/>
                  <a:gd name="T55" fmla="*/ 26 h 68"/>
                  <a:gd name="T56" fmla="*/ 30 w 66"/>
                  <a:gd name="T57" fmla="*/ 24 h 68"/>
                  <a:gd name="T58" fmla="*/ 23 w 66"/>
                  <a:gd name="T59" fmla="*/ 19 h 68"/>
                  <a:gd name="T60" fmla="*/ 9 w 66"/>
                  <a:gd name="T61" fmla="*/ 10 h 68"/>
                  <a:gd name="T62" fmla="*/ 4 w 66"/>
                  <a:gd name="T63" fmla="*/ 7 h 68"/>
                  <a:gd name="T64" fmla="*/ 3 w 66"/>
                  <a:gd name="T65" fmla="*/ 6 h 68"/>
                  <a:gd name="T66" fmla="*/ 2 w 66"/>
                  <a:gd name="T67" fmla="*/ 6 h 68"/>
                  <a:gd name="T68" fmla="*/ 2 w 66"/>
                  <a:gd name="T69" fmla="*/ 5 h 68"/>
                  <a:gd name="T70" fmla="*/ 3 w 66"/>
                  <a:gd name="T71" fmla="*/ 4 h 68"/>
                  <a:gd name="T72" fmla="*/ 2 w 66"/>
                  <a:gd name="T73" fmla="*/ 3 h 68"/>
                  <a:gd name="T74" fmla="*/ 1 w 66"/>
                  <a:gd name="T75" fmla="*/ 2 h 68"/>
                  <a:gd name="T76" fmla="*/ 0 w 66"/>
                  <a:gd name="T77" fmla="*/ 1 h 68"/>
                  <a:gd name="T78" fmla="*/ 1 w 66"/>
                  <a:gd name="T79" fmla="*/ 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66" h="68">
                    <a:moveTo>
                      <a:pt x="1" y="0"/>
                    </a:moveTo>
                    <a:cubicBezTo>
                      <a:pt x="1" y="0"/>
                      <a:pt x="0" y="0"/>
                      <a:pt x="0" y="1"/>
                    </a:cubicBezTo>
                    <a:cubicBezTo>
                      <a:pt x="0" y="1"/>
                      <a:pt x="0" y="2"/>
                      <a:pt x="1" y="2"/>
                    </a:cubicBezTo>
                    <a:cubicBezTo>
                      <a:pt x="1" y="2"/>
                      <a:pt x="2" y="3"/>
                      <a:pt x="2" y="3"/>
                    </a:cubicBezTo>
                    <a:cubicBezTo>
                      <a:pt x="3" y="3"/>
                      <a:pt x="3" y="4"/>
                      <a:pt x="3" y="4"/>
                    </a:cubicBezTo>
                    <a:cubicBezTo>
                      <a:pt x="3" y="4"/>
                      <a:pt x="2" y="5"/>
                      <a:pt x="2" y="5"/>
                    </a:cubicBezTo>
                    <a:cubicBezTo>
                      <a:pt x="2" y="5"/>
                      <a:pt x="2" y="6"/>
                      <a:pt x="3" y="6"/>
                    </a:cubicBezTo>
                    <a:cubicBezTo>
                      <a:pt x="3" y="6"/>
                      <a:pt x="3" y="6"/>
                      <a:pt x="4" y="7"/>
                    </a:cubicBezTo>
                    <a:cubicBezTo>
                      <a:pt x="6" y="7"/>
                      <a:pt x="7" y="8"/>
                      <a:pt x="9" y="10"/>
                    </a:cubicBezTo>
                    <a:cubicBezTo>
                      <a:pt x="13" y="12"/>
                      <a:pt x="18" y="15"/>
                      <a:pt x="23" y="18"/>
                    </a:cubicBezTo>
                    <a:cubicBezTo>
                      <a:pt x="25" y="20"/>
                      <a:pt x="28" y="21"/>
                      <a:pt x="31" y="23"/>
                    </a:cubicBezTo>
                    <a:cubicBezTo>
                      <a:pt x="32" y="24"/>
                      <a:pt x="33" y="25"/>
                      <a:pt x="34" y="26"/>
                    </a:cubicBezTo>
                    <a:cubicBezTo>
                      <a:pt x="36" y="27"/>
                      <a:pt x="37" y="28"/>
                      <a:pt x="38" y="29"/>
                    </a:cubicBezTo>
                    <a:cubicBezTo>
                      <a:pt x="42" y="33"/>
                      <a:pt x="47" y="38"/>
                      <a:pt x="51" y="42"/>
                    </a:cubicBezTo>
                    <a:cubicBezTo>
                      <a:pt x="53" y="44"/>
                      <a:pt x="55" y="46"/>
                      <a:pt x="57" y="48"/>
                    </a:cubicBezTo>
                    <a:cubicBezTo>
                      <a:pt x="58" y="50"/>
                      <a:pt x="60" y="52"/>
                      <a:pt x="61" y="54"/>
                    </a:cubicBezTo>
                    <a:cubicBezTo>
                      <a:pt x="63" y="56"/>
                      <a:pt x="64" y="57"/>
                      <a:pt x="65" y="59"/>
                    </a:cubicBezTo>
                    <a:cubicBezTo>
                      <a:pt x="66" y="61"/>
                      <a:pt x="66" y="63"/>
                      <a:pt x="66" y="64"/>
                    </a:cubicBezTo>
                    <a:cubicBezTo>
                      <a:pt x="66" y="65"/>
                      <a:pt x="66" y="67"/>
                      <a:pt x="66" y="67"/>
                    </a:cubicBezTo>
                    <a:cubicBezTo>
                      <a:pt x="66" y="68"/>
                      <a:pt x="66" y="68"/>
                      <a:pt x="66" y="68"/>
                    </a:cubicBezTo>
                    <a:cubicBezTo>
                      <a:pt x="66" y="68"/>
                      <a:pt x="66" y="68"/>
                      <a:pt x="66" y="67"/>
                    </a:cubicBezTo>
                    <a:cubicBezTo>
                      <a:pt x="66" y="67"/>
                      <a:pt x="66" y="66"/>
                      <a:pt x="66" y="64"/>
                    </a:cubicBezTo>
                    <a:cubicBezTo>
                      <a:pt x="66" y="63"/>
                      <a:pt x="65" y="61"/>
                      <a:pt x="65" y="59"/>
                    </a:cubicBezTo>
                    <a:cubicBezTo>
                      <a:pt x="64" y="58"/>
                      <a:pt x="63" y="56"/>
                      <a:pt x="61" y="54"/>
                    </a:cubicBezTo>
                    <a:cubicBezTo>
                      <a:pt x="60" y="52"/>
                      <a:pt x="58" y="51"/>
                      <a:pt x="56" y="49"/>
                    </a:cubicBezTo>
                    <a:cubicBezTo>
                      <a:pt x="54" y="47"/>
                      <a:pt x="52" y="45"/>
                      <a:pt x="50" y="42"/>
                    </a:cubicBezTo>
                    <a:cubicBezTo>
                      <a:pt x="46" y="38"/>
                      <a:pt x="42" y="34"/>
                      <a:pt x="37" y="29"/>
                    </a:cubicBezTo>
                    <a:cubicBezTo>
                      <a:pt x="36" y="28"/>
                      <a:pt x="35" y="27"/>
                      <a:pt x="34" y="26"/>
                    </a:cubicBezTo>
                    <a:cubicBezTo>
                      <a:pt x="33" y="25"/>
                      <a:pt x="31" y="25"/>
                      <a:pt x="30" y="24"/>
                    </a:cubicBezTo>
                    <a:cubicBezTo>
                      <a:pt x="28" y="22"/>
                      <a:pt x="25" y="20"/>
                      <a:pt x="23" y="19"/>
                    </a:cubicBezTo>
                    <a:cubicBezTo>
                      <a:pt x="18" y="16"/>
                      <a:pt x="13" y="13"/>
                      <a:pt x="9" y="10"/>
                    </a:cubicBezTo>
                    <a:cubicBezTo>
                      <a:pt x="7" y="9"/>
                      <a:pt x="5" y="8"/>
                      <a:pt x="4" y="7"/>
                    </a:cubicBezTo>
                    <a:cubicBezTo>
                      <a:pt x="3" y="7"/>
                      <a:pt x="3" y="6"/>
                      <a:pt x="3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3" y="4"/>
                      <a:pt x="3" y="4"/>
                    </a:cubicBezTo>
                    <a:cubicBezTo>
                      <a:pt x="3" y="4"/>
                      <a:pt x="3" y="3"/>
                      <a:pt x="2" y="3"/>
                    </a:cubicBezTo>
                    <a:cubicBezTo>
                      <a:pt x="2" y="3"/>
                      <a:pt x="1" y="3"/>
                      <a:pt x="1" y="2"/>
                    </a:cubicBezTo>
                    <a:cubicBezTo>
                      <a:pt x="0" y="2"/>
                      <a:pt x="0" y="1"/>
                      <a:pt x="0" y="1"/>
                    </a:cubicBezTo>
                    <a:cubicBezTo>
                      <a:pt x="0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FDD2B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9" name="ïSḷíḑê">
                <a:extLst>
                  <a:ext uri="{FF2B5EF4-FFF2-40B4-BE49-F238E27FC236}">
                    <a16:creationId xmlns="" xmlns:a16="http://schemas.microsoft.com/office/drawing/2014/main" id="{AB96BF7C-188C-4DE1-ABA2-B8399CB0E449}"/>
                  </a:ext>
                </a:extLst>
              </p:cNvPr>
              <p:cNvSpPr/>
              <p:nvPr/>
            </p:nvSpPr>
            <p:spPr bwMode="auto">
              <a:xfrm>
                <a:off x="5083175" y="2285901"/>
                <a:ext cx="290513" cy="442912"/>
              </a:xfrm>
              <a:custGeom>
                <a:avLst/>
                <a:gdLst>
                  <a:gd name="T0" fmla="*/ 0 w 25"/>
                  <a:gd name="T1" fmla="*/ 0 h 38"/>
                  <a:gd name="T2" fmla="*/ 1 w 25"/>
                  <a:gd name="T3" fmla="*/ 9 h 38"/>
                  <a:gd name="T4" fmla="*/ 3 w 25"/>
                  <a:gd name="T5" fmla="*/ 19 h 38"/>
                  <a:gd name="T6" fmla="*/ 4 w 25"/>
                  <a:gd name="T7" fmla="*/ 24 h 38"/>
                  <a:gd name="T8" fmla="*/ 5 w 25"/>
                  <a:gd name="T9" fmla="*/ 26 h 38"/>
                  <a:gd name="T10" fmla="*/ 6 w 25"/>
                  <a:gd name="T11" fmla="*/ 28 h 38"/>
                  <a:gd name="T12" fmla="*/ 6 w 25"/>
                  <a:gd name="T13" fmla="*/ 31 h 38"/>
                  <a:gd name="T14" fmla="*/ 7 w 25"/>
                  <a:gd name="T15" fmla="*/ 33 h 38"/>
                  <a:gd name="T16" fmla="*/ 8 w 25"/>
                  <a:gd name="T17" fmla="*/ 35 h 38"/>
                  <a:gd name="T18" fmla="*/ 10 w 25"/>
                  <a:gd name="T19" fmla="*/ 37 h 38"/>
                  <a:gd name="T20" fmla="*/ 9 w 25"/>
                  <a:gd name="T21" fmla="*/ 37 h 38"/>
                  <a:gd name="T22" fmla="*/ 12 w 25"/>
                  <a:gd name="T23" fmla="*/ 35 h 38"/>
                  <a:gd name="T24" fmla="*/ 16 w 25"/>
                  <a:gd name="T25" fmla="*/ 33 h 38"/>
                  <a:gd name="T26" fmla="*/ 20 w 25"/>
                  <a:gd name="T27" fmla="*/ 32 h 38"/>
                  <a:gd name="T28" fmla="*/ 22 w 25"/>
                  <a:gd name="T29" fmla="*/ 32 h 38"/>
                  <a:gd name="T30" fmla="*/ 23 w 25"/>
                  <a:gd name="T31" fmla="*/ 32 h 38"/>
                  <a:gd name="T32" fmla="*/ 24 w 25"/>
                  <a:gd name="T33" fmla="*/ 33 h 38"/>
                  <a:gd name="T34" fmla="*/ 23 w 25"/>
                  <a:gd name="T35" fmla="*/ 33 h 38"/>
                  <a:gd name="T36" fmla="*/ 22 w 25"/>
                  <a:gd name="T37" fmla="*/ 25 h 38"/>
                  <a:gd name="T38" fmla="*/ 21 w 25"/>
                  <a:gd name="T39" fmla="*/ 17 h 38"/>
                  <a:gd name="T40" fmla="*/ 21 w 25"/>
                  <a:gd name="T41" fmla="*/ 9 h 38"/>
                  <a:gd name="T42" fmla="*/ 21 w 25"/>
                  <a:gd name="T43" fmla="*/ 7 h 38"/>
                  <a:gd name="T44" fmla="*/ 21 w 25"/>
                  <a:gd name="T45" fmla="*/ 5 h 38"/>
                  <a:gd name="T46" fmla="*/ 21 w 25"/>
                  <a:gd name="T47" fmla="*/ 3 h 38"/>
                  <a:gd name="T48" fmla="*/ 22 w 25"/>
                  <a:gd name="T49" fmla="*/ 1 h 38"/>
                  <a:gd name="T50" fmla="*/ 21 w 25"/>
                  <a:gd name="T51" fmla="*/ 3 h 38"/>
                  <a:gd name="T52" fmla="*/ 21 w 25"/>
                  <a:gd name="T53" fmla="*/ 5 h 38"/>
                  <a:gd name="T54" fmla="*/ 21 w 25"/>
                  <a:gd name="T55" fmla="*/ 7 h 38"/>
                  <a:gd name="T56" fmla="*/ 21 w 25"/>
                  <a:gd name="T57" fmla="*/ 9 h 38"/>
                  <a:gd name="T58" fmla="*/ 22 w 25"/>
                  <a:gd name="T59" fmla="*/ 13 h 38"/>
                  <a:gd name="T60" fmla="*/ 22 w 25"/>
                  <a:gd name="T61" fmla="*/ 17 h 38"/>
                  <a:gd name="T62" fmla="*/ 23 w 25"/>
                  <a:gd name="T63" fmla="*/ 25 h 38"/>
                  <a:gd name="T64" fmla="*/ 25 w 25"/>
                  <a:gd name="T65" fmla="*/ 33 h 38"/>
                  <a:gd name="T66" fmla="*/ 25 w 25"/>
                  <a:gd name="T67" fmla="*/ 34 h 38"/>
                  <a:gd name="T68" fmla="*/ 24 w 25"/>
                  <a:gd name="T69" fmla="*/ 34 h 38"/>
                  <a:gd name="T70" fmla="*/ 23 w 25"/>
                  <a:gd name="T71" fmla="*/ 34 h 38"/>
                  <a:gd name="T72" fmla="*/ 22 w 25"/>
                  <a:gd name="T73" fmla="*/ 34 h 38"/>
                  <a:gd name="T74" fmla="*/ 20 w 25"/>
                  <a:gd name="T75" fmla="*/ 34 h 38"/>
                  <a:gd name="T76" fmla="*/ 17 w 25"/>
                  <a:gd name="T77" fmla="*/ 34 h 38"/>
                  <a:gd name="T78" fmla="*/ 13 w 25"/>
                  <a:gd name="T79" fmla="*/ 36 h 38"/>
                  <a:gd name="T80" fmla="*/ 10 w 25"/>
                  <a:gd name="T81" fmla="*/ 38 h 38"/>
                  <a:gd name="T82" fmla="*/ 9 w 25"/>
                  <a:gd name="T83" fmla="*/ 38 h 38"/>
                  <a:gd name="T84" fmla="*/ 9 w 25"/>
                  <a:gd name="T85" fmla="*/ 38 h 38"/>
                  <a:gd name="T86" fmla="*/ 7 w 25"/>
                  <a:gd name="T87" fmla="*/ 36 h 38"/>
                  <a:gd name="T88" fmla="*/ 6 w 25"/>
                  <a:gd name="T89" fmla="*/ 33 h 38"/>
                  <a:gd name="T90" fmla="*/ 5 w 25"/>
                  <a:gd name="T91" fmla="*/ 31 h 38"/>
                  <a:gd name="T92" fmla="*/ 4 w 25"/>
                  <a:gd name="T93" fmla="*/ 29 h 38"/>
                  <a:gd name="T94" fmla="*/ 3 w 25"/>
                  <a:gd name="T95" fmla="*/ 24 h 38"/>
                  <a:gd name="T96" fmla="*/ 2 w 25"/>
                  <a:gd name="T97" fmla="*/ 19 h 38"/>
                  <a:gd name="T98" fmla="*/ 1 w 25"/>
                  <a:gd name="T99" fmla="*/ 10 h 38"/>
                  <a:gd name="T100" fmla="*/ 0 w 25"/>
                  <a:gd name="T101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25" h="38">
                    <a:moveTo>
                      <a:pt x="0" y="0"/>
                    </a:moveTo>
                    <a:cubicBezTo>
                      <a:pt x="0" y="3"/>
                      <a:pt x="1" y="6"/>
                      <a:pt x="1" y="9"/>
                    </a:cubicBezTo>
                    <a:cubicBezTo>
                      <a:pt x="2" y="13"/>
                      <a:pt x="3" y="16"/>
                      <a:pt x="3" y="19"/>
                    </a:cubicBezTo>
                    <a:cubicBezTo>
                      <a:pt x="4" y="21"/>
                      <a:pt x="4" y="22"/>
                      <a:pt x="4" y="24"/>
                    </a:cubicBezTo>
                    <a:cubicBezTo>
                      <a:pt x="5" y="24"/>
                      <a:pt x="5" y="25"/>
                      <a:pt x="5" y="26"/>
                    </a:cubicBezTo>
                    <a:cubicBezTo>
                      <a:pt x="6" y="28"/>
                      <a:pt x="6" y="28"/>
                      <a:pt x="6" y="28"/>
                    </a:cubicBezTo>
                    <a:cubicBezTo>
                      <a:pt x="6" y="31"/>
                      <a:pt x="6" y="31"/>
                      <a:pt x="6" y="31"/>
                    </a:cubicBezTo>
                    <a:cubicBezTo>
                      <a:pt x="7" y="31"/>
                      <a:pt x="7" y="32"/>
                      <a:pt x="7" y="33"/>
                    </a:cubicBezTo>
                    <a:cubicBezTo>
                      <a:pt x="8" y="34"/>
                      <a:pt x="8" y="34"/>
                      <a:pt x="8" y="35"/>
                    </a:cubicBezTo>
                    <a:cubicBezTo>
                      <a:pt x="9" y="36"/>
                      <a:pt x="9" y="36"/>
                      <a:pt x="10" y="37"/>
                    </a:cubicBezTo>
                    <a:cubicBezTo>
                      <a:pt x="9" y="37"/>
                      <a:pt x="9" y="37"/>
                      <a:pt x="9" y="37"/>
                    </a:cubicBezTo>
                    <a:cubicBezTo>
                      <a:pt x="10" y="36"/>
                      <a:pt x="11" y="35"/>
                      <a:pt x="12" y="35"/>
                    </a:cubicBezTo>
                    <a:cubicBezTo>
                      <a:pt x="14" y="34"/>
                      <a:pt x="15" y="33"/>
                      <a:pt x="16" y="33"/>
                    </a:cubicBezTo>
                    <a:cubicBezTo>
                      <a:pt x="17" y="33"/>
                      <a:pt x="19" y="32"/>
                      <a:pt x="20" y="32"/>
                    </a:cubicBezTo>
                    <a:cubicBezTo>
                      <a:pt x="21" y="32"/>
                      <a:pt x="22" y="32"/>
                      <a:pt x="22" y="32"/>
                    </a:cubicBezTo>
                    <a:cubicBezTo>
                      <a:pt x="23" y="32"/>
                      <a:pt x="23" y="32"/>
                      <a:pt x="23" y="32"/>
                    </a:cubicBezTo>
                    <a:cubicBezTo>
                      <a:pt x="24" y="33"/>
                      <a:pt x="24" y="33"/>
                      <a:pt x="24" y="33"/>
                    </a:cubicBezTo>
                    <a:cubicBezTo>
                      <a:pt x="23" y="33"/>
                      <a:pt x="23" y="33"/>
                      <a:pt x="23" y="33"/>
                    </a:cubicBezTo>
                    <a:cubicBezTo>
                      <a:pt x="23" y="31"/>
                      <a:pt x="22" y="28"/>
                      <a:pt x="22" y="25"/>
                    </a:cubicBezTo>
                    <a:cubicBezTo>
                      <a:pt x="22" y="23"/>
                      <a:pt x="21" y="20"/>
                      <a:pt x="21" y="17"/>
                    </a:cubicBezTo>
                    <a:cubicBezTo>
                      <a:pt x="21" y="15"/>
                      <a:pt x="21" y="12"/>
                      <a:pt x="21" y="9"/>
                    </a:cubicBezTo>
                    <a:cubicBezTo>
                      <a:pt x="21" y="8"/>
                      <a:pt x="21" y="8"/>
                      <a:pt x="21" y="7"/>
                    </a:cubicBezTo>
                    <a:cubicBezTo>
                      <a:pt x="21" y="6"/>
                      <a:pt x="21" y="6"/>
                      <a:pt x="21" y="5"/>
                    </a:cubicBezTo>
                    <a:cubicBezTo>
                      <a:pt x="21" y="4"/>
                      <a:pt x="21" y="4"/>
                      <a:pt x="21" y="3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21" y="3"/>
                      <a:pt x="21" y="3"/>
                      <a:pt x="21" y="3"/>
                    </a:cubicBezTo>
                    <a:cubicBezTo>
                      <a:pt x="21" y="4"/>
                      <a:pt x="21" y="4"/>
                      <a:pt x="21" y="5"/>
                    </a:cubicBezTo>
                    <a:cubicBezTo>
                      <a:pt x="21" y="6"/>
                      <a:pt x="21" y="6"/>
                      <a:pt x="21" y="7"/>
                    </a:cubicBezTo>
                    <a:cubicBezTo>
                      <a:pt x="21" y="8"/>
                      <a:pt x="21" y="8"/>
                      <a:pt x="21" y="9"/>
                    </a:cubicBezTo>
                    <a:cubicBezTo>
                      <a:pt x="21" y="10"/>
                      <a:pt x="22" y="12"/>
                      <a:pt x="22" y="13"/>
                    </a:cubicBezTo>
                    <a:cubicBezTo>
                      <a:pt x="22" y="14"/>
                      <a:pt x="22" y="16"/>
                      <a:pt x="22" y="17"/>
                    </a:cubicBezTo>
                    <a:cubicBezTo>
                      <a:pt x="22" y="20"/>
                      <a:pt x="23" y="23"/>
                      <a:pt x="23" y="25"/>
                    </a:cubicBezTo>
                    <a:cubicBezTo>
                      <a:pt x="24" y="28"/>
                      <a:pt x="24" y="31"/>
                      <a:pt x="25" y="33"/>
                    </a:cubicBezTo>
                    <a:cubicBezTo>
                      <a:pt x="25" y="34"/>
                      <a:pt x="25" y="34"/>
                      <a:pt x="25" y="34"/>
                    </a:cubicBezTo>
                    <a:cubicBezTo>
                      <a:pt x="24" y="34"/>
                      <a:pt x="24" y="34"/>
                      <a:pt x="24" y="34"/>
                    </a:cubicBezTo>
                    <a:cubicBezTo>
                      <a:pt x="23" y="34"/>
                      <a:pt x="23" y="34"/>
                      <a:pt x="23" y="34"/>
                    </a:cubicBezTo>
                    <a:cubicBezTo>
                      <a:pt x="23" y="34"/>
                      <a:pt x="22" y="34"/>
                      <a:pt x="22" y="34"/>
                    </a:cubicBezTo>
                    <a:cubicBezTo>
                      <a:pt x="22" y="34"/>
                      <a:pt x="21" y="34"/>
                      <a:pt x="20" y="34"/>
                    </a:cubicBezTo>
                    <a:cubicBezTo>
                      <a:pt x="19" y="34"/>
                      <a:pt x="18" y="34"/>
                      <a:pt x="17" y="34"/>
                    </a:cubicBezTo>
                    <a:cubicBezTo>
                      <a:pt x="15" y="35"/>
                      <a:pt x="14" y="35"/>
                      <a:pt x="13" y="36"/>
                    </a:cubicBezTo>
                    <a:cubicBezTo>
                      <a:pt x="12" y="37"/>
                      <a:pt x="11" y="37"/>
                      <a:pt x="10" y="38"/>
                    </a:cubicBezTo>
                    <a:cubicBezTo>
                      <a:pt x="9" y="38"/>
                      <a:pt x="9" y="38"/>
                      <a:pt x="9" y="38"/>
                    </a:cubicBezTo>
                    <a:cubicBezTo>
                      <a:pt x="9" y="38"/>
                      <a:pt x="9" y="38"/>
                      <a:pt x="9" y="38"/>
                    </a:cubicBezTo>
                    <a:cubicBezTo>
                      <a:pt x="8" y="37"/>
                      <a:pt x="8" y="36"/>
                      <a:pt x="7" y="36"/>
                    </a:cubicBezTo>
                    <a:cubicBezTo>
                      <a:pt x="7" y="35"/>
                      <a:pt x="6" y="34"/>
                      <a:pt x="6" y="33"/>
                    </a:cubicBezTo>
                    <a:cubicBezTo>
                      <a:pt x="6" y="33"/>
                      <a:pt x="5" y="32"/>
                      <a:pt x="5" y="31"/>
                    </a:cubicBezTo>
                    <a:cubicBezTo>
                      <a:pt x="4" y="29"/>
                      <a:pt x="4" y="29"/>
                      <a:pt x="4" y="29"/>
                    </a:cubicBezTo>
                    <a:cubicBezTo>
                      <a:pt x="4" y="27"/>
                      <a:pt x="4" y="26"/>
                      <a:pt x="3" y="24"/>
                    </a:cubicBezTo>
                    <a:cubicBezTo>
                      <a:pt x="3" y="22"/>
                      <a:pt x="3" y="21"/>
                      <a:pt x="2" y="19"/>
                    </a:cubicBezTo>
                    <a:cubicBezTo>
                      <a:pt x="2" y="16"/>
                      <a:pt x="1" y="13"/>
                      <a:pt x="1" y="10"/>
                    </a:cubicBezTo>
                    <a:cubicBezTo>
                      <a:pt x="0" y="6"/>
                      <a:pt x="0" y="3"/>
                      <a:pt x="0" y="0"/>
                    </a:cubicBezTo>
                    <a:close/>
                  </a:path>
                </a:pathLst>
              </a:custGeom>
              <a:solidFill>
                <a:srgbClr val="002E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0" name="ïṥļîde">
                <a:extLst>
                  <a:ext uri="{FF2B5EF4-FFF2-40B4-BE49-F238E27FC236}">
                    <a16:creationId xmlns="" xmlns:a16="http://schemas.microsoft.com/office/drawing/2014/main" id="{80E02E25-6708-430D-8768-E179B1541C46}"/>
                  </a:ext>
                </a:extLst>
              </p:cNvPr>
              <p:cNvSpPr/>
              <p:nvPr/>
            </p:nvSpPr>
            <p:spPr bwMode="auto">
              <a:xfrm>
                <a:off x="5199063" y="3114576"/>
                <a:ext cx="46038" cy="196850"/>
              </a:xfrm>
              <a:custGeom>
                <a:avLst/>
                <a:gdLst>
                  <a:gd name="T0" fmla="*/ 0 w 4"/>
                  <a:gd name="T1" fmla="*/ 0 h 17"/>
                  <a:gd name="T2" fmla="*/ 2 w 4"/>
                  <a:gd name="T3" fmla="*/ 2 h 17"/>
                  <a:gd name="T4" fmla="*/ 3 w 4"/>
                  <a:gd name="T5" fmla="*/ 5 h 17"/>
                  <a:gd name="T6" fmla="*/ 4 w 4"/>
                  <a:gd name="T7" fmla="*/ 6 h 17"/>
                  <a:gd name="T8" fmla="*/ 4 w 4"/>
                  <a:gd name="T9" fmla="*/ 7 h 17"/>
                  <a:gd name="T10" fmla="*/ 3 w 4"/>
                  <a:gd name="T11" fmla="*/ 8 h 17"/>
                  <a:gd name="T12" fmla="*/ 3 w 4"/>
                  <a:gd name="T13" fmla="*/ 10 h 17"/>
                  <a:gd name="T14" fmla="*/ 3 w 4"/>
                  <a:gd name="T15" fmla="*/ 11 h 17"/>
                  <a:gd name="T16" fmla="*/ 2 w 4"/>
                  <a:gd name="T17" fmla="*/ 14 h 17"/>
                  <a:gd name="T18" fmla="*/ 1 w 4"/>
                  <a:gd name="T19" fmla="*/ 17 h 17"/>
                  <a:gd name="T20" fmla="*/ 1 w 4"/>
                  <a:gd name="T21" fmla="*/ 14 h 17"/>
                  <a:gd name="T22" fmla="*/ 2 w 4"/>
                  <a:gd name="T23" fmla="*/ 11 h 17"/>
                  <a:gd name="T24" fmla="*/ 2 w 4"/>
                  <a:gd name="T25" fmla="*/ 10 h 17"/>
                  <a:gd name="T26" fmla="*/ 3 w 4"/>
                  <a:gd name="T27" fmla="*/ 8 h 17"/>
                  <a:gd name="T28" fmla="*/ 3 w 4"/>
                  <a:gd name="T29" fmla="*/ 7 h 17"/>
                  <a:gd name="T30" fmla="*/ 3 w 4"/>
                  <a:gd name="T31" fmla="*/ 6 h 17"/>
                  <a:gd name="T32" fmla="*/ 2 w 4"/>
                  <a:gd name="T33" fmla="*/ 5 h 17"/>
                  <a:gd name="T34" fmla="*/ 2 w 4"/>
                  <a:gd name="T35" fmla="*/ 4 h 17"/>
                  <a:gd name="T36" fmla="*/ 1 w 4"/>
                  <a:gd name="T37" fmla="*/ 2 h 17"/>
                  <a:gd name="T38" fmla="*/ 0 w 4"/>
                  <a:gd name="T39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4" h="17">
                    <a:moveTo>
                      <a:pt x="0" y="0"/>
                    </a:moveTo>
                    <a:cubicBezTo>
                      <a:pt x="0" y="0"/>
                      <a:pt x="1" y="1"/>
                      <a:pt x="2" y="2"/>
                    </a:cubicBezTo>
                    <a:cubicBezTo>
                      <a:pt x="2" y="3"/>
                      <a:pt x="3" y="4"/>
                      <a:pt x="3" y="5"/>
                    </a:cubicBezTo>
                    <a:cubicBezTo>
                      <a:pt x="3" y="5"/>
                      <a:pt x="3" y="6"/>
                      <a:pt x="4" y="6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3" y="9"/>
                      <a:pt x="3" y="9"/>
                      <a:pt x="3" y="10"/>
                    </a:cubicBezTo>
                    <a:cubicBezTo>
                      <a:pt x="3" y="10"/>
                      <a:pt x="3" y="11"/>
                      <a:pt x="3" y="11"/>
                    </a:cubicBezTo>
                    <a:cubicBezTo>
                      <a:pt x="2" y="12"/>
                      <a:pt x="2" y="13"/>
                      <a:pt x="2" y="14"/>
                    </a:cubicBezTo>
                    <a:cubicBezTo>
                      <a:pt x="1" y="16"/>
                      <a:pt x="1" y="17"/>
                      <a:pt x="1" y="17"/>
                    </a:cubicBezTo>
                    <a:cubicBezTo>
                      <a:pt x="1" y="17"/>
                      <a:pt x="1" y="16"/>
                      <a:pt x="1" y="14"/>
                    </a:cubicBezTo>
                    <a:cubicBezTo>
                      <a:pt x="2" y="13"/>
                      <a:pt x="2" y="12"/>
                      <a:pt x="2" y="11"/>
                    </a:cubicBezTo>
                    <a:cubicBezTo>
                      <a:pt x="2" y="11"/>
                      <a:pt x="2" y="10"/>
                      <a:pt x="2" y="10"/>
                    </a:cubicBezTo>
                    <a:cubicBezTo>
                      <a:pt x="3" y="9"/>
                      <a:pt x="3" y="8"/>
                      <a:pt x="3" y="8"/>
                    </a:cubicBezTo>
                    <a:cubicBezTo>
                      <a:pt x="3" y="7"/>
                      <a:pt x="3" y="7"/>
                      <a:pt x="3" y="7"/>
                    </a:cubicBezTo>
                    <a:cubicBezTo>
                      <a:pt x="3" y="7"/>
                      <a:pt x="3" y="7"/>
                      <a:pt x="3" y="6"/>
                    </a:cubicBezTo>
                    <a:cubicBezTo>
                      <a:pt x="3" y="6"/>
                      <a:pt x="3" y="5"/>
                      <a:pt x="2" y="5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3"/>
                      <a:pt x="1" y="3"/>
                      <a:pt x="1" y="2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DD2B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1" name="ís1iďè">
                <a:extLst>
                  <a:ext uri="{FF2B5EF4-FFF2-40B4-BE49-F238E27FC236}">
                    <a16:creationId xmlns="" xmlns:a16="http://schemas.microsoft.com/office/drawing/2014/main" id="{94DFB654-7739-40A5-89F1-B97440AC6AAC}"/>
                  </a:ext>
                </a:extLst>
              </p:cNvPr>
              <p:cNvSpPr/>
              <p:nvPr/>
            </p:nvSpPr>
            <p:spPr bwMode="auto">
              <a:xfrm>
                <a:off x="5419725" y="3405088"/>
                <a:ext cx="1584325" cy="1865312"/>
              </a:xfrm>
              <a:custGeom>
                <a:avLst/>
                <a:gdLst>
                  <a:gd name="T0" fmla="*/ 130 w 136"/>
                  <a:gd name="T1" fmla="*/ 160 h 160"/>
                  <a:gd name="T2" fmla="*/ 130 w 136"/>
                  <a:gd name="T3" fmla="*/ 160 h 160"/>
                  <a:gd name="T4" fmla="*/ 6 w 136"/>
                  <a:gd name="T5" fmla="*/ 159 h 160"/>
                  <a:gd name="T6" fmla="*/ 0 w 136"/>
                  <a:gd name="T7" fmla="*/ 154 h 160"/>
                  <a:gd name="T8" fmla="*/ 6 w 136"/>
                  <a:gd name="T9" fmla="*/ 148 h 160"/>
                  <a:gd name="T10" fmla="*/ 6 w 136"/>
                  <a:gd name="T11" fmla="*/ 148 h 160"/>
                  <a:gd name="T12" fmla="*/ 124 w 136"/>
                  <a:gd name="T13" fmla="*/ 149 h 160"/>
                  <a:gd name="T14" fmla="*/ 89 w 136"/>
                  <a:gd name="T15" fmla="*/ 7 h 160"/>
                  <a:gd name="T16" fmla="*/ 93 w 136"/>
                  <a:gd name="T17" fmla="*/ 0 h 160"/>
                  <a:gd name="T18" fmla="*/ 99 w 136"/>
                  <a:gd name="T19" fmla="*/ 4 h 160"/>
                  <a:gd name="T20" fmla="*/ 136 w 136"/>
                  <a:gd name="T21" fmla="*/ 153 h 160"/>
                  <a:gd name="T22" fmla="*/ 135 w 136"/>
                  <a:gd name="T23" fmla="*/ 158 h 160"/>
                  <a:gd name="T24" fmla="*/ 130 w 136"/>
                  <a:gd name="T25" fmla="*/ 160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6" h="160">
                    <a:moveTo>
                      <a:pt x="130" y="160"/>
                    </a:moveTo>
                    <a:cubicBezTo>
                      <a:pt x="130" y="160"/>
                      <a:pt x="130" y="160"/>
                      <a:pt x="130" y="160"/>
                    </a:cubicBezTo>
                    <a:cubicBezTo>
                      <a:pt x="6" y="159"/>
                      <a:pt x="6" y="159"/>
                      <a:pt x="6" y="159"/>
                    </a:cubicBezTo>
                    <a:cubicBezTo>
                      <a:pt x="3" y="159"/>
                      <a:pt x="0" y="157"/>
                      <a:pt x="0" y="154"/>
                    </a:cubicBezTo>
                    <a:cubicBezTo>
                      <a:pt x="0" y="151"/>
                      <a:pt x="3" y="148"/>
                      <a:pt x="6" y="148"/>
                    </a:cubicBezTo>
                    <a:cubicBezTo>
                      <a:pt x="6" y="148"/>
                      <a:pt x="6" y="148"/>
                      <a:pt x="6" y="148"/>
                    </a:cubicBezTo>
                    <a:cubicBezTo>
                      <a:pt x="124" y="149"/>
                      <a:pt x="124" y="149"/>
                      <a:pt x="124" y="149"/>
                    </a:cubicBezTo>
                    <a:cubicBezTo>
                      <a:pt x="89" y="7"/>
                      <a:pt x="89" y="7"/>
                      <a:pt x="89" y="7"/>
                    </a:cubicBezTo>
                    <a:cubicBezTo>
                      <a:pt x="88" y="4"/>
                      <a:pt x="90" y="1"/>
                      <a:pt x="93" y="0"/>
                    </a:cubicBezTo>
                    <a:cubicBezTo>
                      <a:pt x="96" y="0"/>
                      <a:pt x="99" y="1"/>
                      <a:pt x="99" y="4"/>
                    </a:cubicBezTo>
                    <a:cubicBezTo>
                      <a:pt x="136" y="153"/>
                      <a:pt x="136" y="153"/>
                      <a:pt x="136" y="153"/>
                    </a:cubicBezTo>
                    <a:cubicBezTo>
                      <a:pt x="136" y="155"/>
                      <a:pt x="136" y="157"/>
                      <a:pt x="135" y="158"/>
                    </a:cubicBezTo>
                    <a:cubicBezTo>
                      <a:pt x="134" y="159"/>
                      <a:pt x="132" y="160"/>
                      <a:pt x="130" y="160"/>
                    </a:cubicBezTo>
                    <a:close/>
                  </a:path>
                </a:pathLst>
              </a:custGeom>
              <a:solidFill>
                <a:srgbClr val="CB6B7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2" name="í$liḋè">
                <a:extLst>
                  <a:ext uri="{FF2B5EF4-FFF2-40B4-BE49-F238E27FC236}">
                    <a16:creationId xmlns="" xmlns:a16="http://schemas.microsoft.com/office/drawing/2014/main" id="{EBC41B46-D530-441D-8C95-86FDE060B9DA}"/>
                  </a:ext>
                </a:extLst>
              </p:cNvPr>
              <p:cNvSpPr/>
              <p:nvPr/>
            </p:nvSpPr>
            <p:spPr bwMode="auto">
              <a:xfrm>
                <a:off x="6875463" y="4059138"/>
                <a:ext cx="1244600" cy="1211262"/>
              </a:xfrm>
              <a:custGeom>
                <a:avLst/>
                <a:gdLst>
                  <a:gd name="T0" fmla="*/ 5 w 107"/>
                  <a:gd name="T1" fmla="*/ 104 h 104"/>
                  <a:gd name="T2" fmla="*/ 2 w 107"/>
                  <a:gd name="T3" fmla="*/ 102 h 104"/>
                  <a:gd name="T4" fmla="*/ 2 w 107"/>
                  <a:gd name="T5" fmla="*/ 95 h 104"/>
                  <a:gd name="T6" fmla="*/ 97 w 107"/>
                  <a:gd name="T7" fmla="*/ 2 h 104"/>
                  <a:gd name="T8" fmla="*/ 105 w 107"/>
                  <a:gd name="T9" fmla="*/ 2 h 104"/>
                  <a:gd name="T10" fmla="*/ 105 w 107"/>
                  <a:gd name="T11" fmla="*/ 10 h 104"/>
                  <a:gd name="T12" fmla="*/ 9 w 107"/>
                  <a:gd name="T13" fmla="*/ 102 h 104"/>
                  <a:gd name="T14" fmla="*/ 5 w 107"/>
                  <a:gd name="T15" fmla="*/ 104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7" h="104">
                    <a:moveTo>
                      <a:pt x="5" y="104"/>
                    </a:moveTo>
                    <a:cubicBezTo>
                      <a:pt x="4" y="104"/>
                      <a:pt x="3" y="103"/>
                      <a:pt x="2" y="102"/>
                    </a:cubicBezTo>
                    <a:cubicBezTo>
                      <a:pt x="0" y="100"/>
                      <a:pt x="0" y="97"/>
                      <a:pt x="2" y="95"/>
                    </a:cubicBezTo>
                    <a:cubicBezTo>
                      <a:pt x="97" y="2"/>
                      <a:pt x="97" y="2"/>
                      <a:pt x="97" y="2"/>
                    </a:cubicBezTo>
                    <a:cubicBezTo>
                      <a:pt x="100" y="0"/>
                      <a:pt x="103" y="0"/>
                      <a:pt x="105" y="2"/>
                    </a:cubicBezTo>
                    <a:cubicBezTo>
                      <a:pt x="107" y="4"/>
                      <a:pt x="107" y="8"/>
                      <a:pt x="105" y="10"/>
                    </a:cubicBezTo>
                    <a:cubicBezTo>
                      <a:pt x="9" y="102"/>
                      <a:pt x="9" y="102"/>
                      <a:pt x="9" y="102"/>
                    </a:cubicBezTo>
                    <a:cubicBezTo>
                      <a:pt x="8" y="103"/>
                      <a:pt x="7" y="104"/>
                      <a:pt x="5" y="104"/>
                    </a:cubicBezTo>
                    <a:close/>
                  </a:path>
                </a:pathLst>
              </a:custGeom>
              <a:solidFill>
                <a:srgbClr val="CB6B7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3" name="iŝlîḍê">
                <a:extLst>
                  <a:ext uri="{FF2B5EF4-FFF2-40B4-BE49-F238E27FC236}">
                    <a16:creationId xmlns="" xmlns:a16="http://schemas.microsoft.com/office/drawing/2014/main" id="{4442682D-44C6-4B4F-9B5E-E94563ED2A65}"/>
                  </a:ext>
                </a:extLst>
              </p:cNvPr>
              <p:cNvSpPr/>
              <p:nvPr/>
            </p:nvSpPr>
            <p:spPr bwMode="auto">
              <a:xfrm>
                <a:off x="7934325" y="3697188"/>
                <a:ext cx="674688" cy="1516062"/>
              </a:xfrm>
              <a:custGeom>
                <a:avLst/>
                <a:gdLst>
                  <a:gd name="T0" fmla="*/ 52 w 58"/>
                  <a:gd name="T1" fmla="*/ 130 h 130"/>
                  <a:gd name="T2" fmla="*/ 49 w 58"/>
                  <a:gd name="T3" fmla="*/ 129 h 130"/>
                  <a:gd name="T4" fmla="*/ 16 w 58"/>
                  <a:gd name="T5" fmla="*/ 91 h 130"/>
                  <a:gd name="T6" fmla="*/ 0 w 58"/>
                  <a:gd name="T7" fmla="*/ 6 h 130"/>
                  <a:gd name="T8" fmla="*/ 4 w 58"/>
                  <a:gd name="T9" fmla="*/ 0 h 130"/>
                  <a:gd name="T10" fmla="*/ 11 w 58"/>
                  <a:gd name="T11" fmla="*/ 4 h 130"/>
                  <a:gd name="T12" fmla="*/ 27 w 58"/>
                  <a:gd name="T13" fmla="*/ 89 h 130"/>
                  <a:gd name="T14" fmla="*/ 54 w 58"/>
                  <a:gd name="T15" fmla="*/ 119 h 130"/>
                  <a:gd name="T16" fmla="*/ 57 w 58"/>
                  <a:gd name="T17" fmla="*/ 126 h 130"/>
                  <a:gd name="T18" fmla="*/ 52 w 58"/>
                  <a:gd name="T19" fmla="*/ 130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8" h="130">
                    <a:moveTo>
                      <a:pt x="52" y="130"/>
                    </a:moveTo>
                    <a:cubicBezTo>
                      <a:pt x="51" y="130"/>
                      <a:pt x="50" y="129"/>
                      <a:pt x="49" y="129"/>
                    </a:cubicBezTo>
                    <a:cubicBezTo>
                      <a:pt x="22" y="117"/>
                      <a:pt x="16" y="92"/>
                      <a:pt x="16" y="91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3"/>
                      <a:pt x="1" y="1"/>
                      <a:pt x="4" y="0"/>
                    </a:cubicBezTo>
                    <a:cubicBezTo>
                      <a:pt x="7" y="0"/>
                      <a:pt x="10" y="1"/>
                      <a:pt x="11" y="4"/>
                    </a:cubicBezTo>
                    <a:cubicBezTo>
                      <a:pt x="27" y="89"/>
                      <a:pt x="27" y="89"/>
                      <a:pt x="27" y="89"/>
                    </a:cubicBezTo>
                    <a:cubicBezTo>
                      <a:pt x="27" y="89"/>
                      <a:pt x="31" y="109"/>
                      <a:pt x="54" y="119"/>
                    </a:cubicBezTo>
                    <a:cubicBezTo>
                      <a:pt x="57" y="121"/>
                      <a:pt x="58" y="124"/>
                      <a:pt x="57" y="126"/>
                    </a:cubicBezTo>
                    <a:cubicBezTo>
                      <a:pt x="56" y="128"/>
                      <a:pt x="54" y="130"/>
                      <a:pt x="52" y="130"/>
                    </a:cubicBezTo>
                    <a:close/>
                  </a:path>
                </a:pathLst>
              </a:custGeom>
              <a:solidFill>
                <a:srgbClr val="FDD2B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4" name="îṧľîḑe">
                <a:extLst>
                  <a:ext uri="{FF2B5EF4-FFF2-40B4-BE49-F238E27FC236}">
                    <a16:creationId xmlns="" xmlns:a16="http://schemas.microsoft.com/office/drawing/2014/main" id="{52C0A320-D0AB-43FA-9961-E36740C39EC6}"/>
                  </a:ext>
                </a:extLst>
              </p:cNvPr>
              <p:cNvSpPr/>
              <p:nvPr/>
            </p:nvSpPr>
            <p:spPr bwMode="auto">
              <a:xfrm>
                <a:off x="5908675" y="3359051"/>
                <a:ext cx="174625" cy="174625"/>
              </a:xfrm>
              <a:prstGeom prst="ellipse">
                <a:avLst/>
              </a:prstGeom>
              <a:solidFill>
                <a:srgbClr val="002E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5" name="iSļiḑe">
                <a:extLst>
                  <a:ext uri="{FF2B5EF4-FFF2-40B4-BE49-F238E27FC236}">
                    <a16:creationId xmlns="" xmlns:a16="http://schemas.microsoft.com/office/drawing/2014/main" id="{666C005E-27A4-4B94-88F1-6053E6EA1516}"/>
                  </a:ext>
                </a:extLst>
              </p:cNvPr>
              <p:cNvSpPr/>
              <p:nvPr/>
            </p:nvSpPr>
            <p:spPr bwMode="auto">
              <a:xfrm>
                <a:off x="6711950" y="4979888"/>
                <a:ext cx="454025" cy="454025"/>
              </a:xfrm>
              <a:prstGeom prst="ellipse">
                <a:avLst/>
              </a:prstGeom>
              <a:solidFill>
                <a:srgbClr val="FDD2B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6" name="ïṡ1iďê">
                <a:extLst>
                  <a:ext uri="{FF2B5EF4-FFF2-40B4-BE49-F238E27FC236}">
                    <a16:creationId xmlns="" xmlns:a16="http://schemas.microsoft.com/office/drawing/2014/main" id="{B4245337-B79B-47A6-BC37-C651A54BCA23}"/>
                  </a:ext>
                </a:extLst>
              </p:cNvPr>
              <p:cNvSpPr/>
              <p:nvPr/>
            </p:nvSpPr>
            <p:spPr bwMode="auto">
              <a:xfrm>
                <a:off x="4221163" y="4979888"/>
                <a:ext cx="244475" cy="255587"/>
              </a:xfrm>
              <a:prstGeom prst="ellipse">
                <a:avLst/>
              </a:prstGeom>
              <a:solidFill>
                <a:srgbClr val="FDD2B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7" name="ïṣļíḓè">
                <a:extLst>
                  <a:ext uri="{FF2B5EF4-FFF2-40B4-BE49-F238E27FC236}">
                    <a16:creationId xmlns="" xmlns:a16="http://schemas.microsoft.com/office/drawing/2014/main" id="{60D14BD6-F3EC-464B-9D91-7197130F3C53}"/>
                  </a:ext>
                </a:extLst>
              </p:cNvPr>
              <p:cNvSpPr/>
              <p:nvPr/>
            </p:nvSpPr>
            <p:spPr bwMode="auto">
              <a:xfrm>
                <a:off x="8412163" y="4979888"/>
                <a:ext cx="255588" cy="255587"/>
              </a:xfrm>
              <a:prstGeom prst="ellipse">
                <a:avLst/>
              </a:prstGeom>
              <a:solidFill>
                <a:srgbClr val="FDD2B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8" name="ïŝḷídê">
                <a:extLst>
                  <a:ext uri="{FF2B5EF4-FFF2-40B4-BE49-F238E27FC236}">
                    <a16:creationId xmlns="" xmlns:a16="http://schemas.microsoft.com/office/drawing/2014/main" id="{9CAC93DA-03CA-4989-AA7E-E5CF9DEFFFE3}"/>
                  </a:ext>
                </a:extLst>
              </p:cNvPr>
              <p:cNvSpPr/>
              <p:nvPr/>
            </p:nvSpPr>
            <p:spPr bwMode="auto">
              <a:xfrm>
                <a:off x="6048375" y="3359051"/>
                <a:ext cx="523875" cy="536575"/>
              </a:xfrm>
              <a:custGeom>
                <a:avLst/>
                <a:gdLst>
                  <a:gd name="T0" fmla="*/ 7 w 45"/>
                  <a:gd name="T1" fmla="*/ 0 h 46"/>
                  <a:gd name="T2" fmla="*/ 32 w 45"/>
                  <a:gd name="T3" fmla="*/ 0 h 46"/>
                  <a:gd name="T4" fmla="*/ 44 w 45"/>
                  <a:gd name="T5" fmla="*/ 20 h 46"/>
                  <a:gd name="T6" fmla="*/ 12 w 45"/>
                  <a:gd name="T7" fmla="*/ 40 h 46"/>
                  <a:gd name="T8" fmla="*/ 13 w 45"/>
                  <a:gd name="T9" fmla="*/ 46 h 46"/>
                  <a:gd name="T10" fmla="*/ 3 w 45"/>
                  <a:gd name="T11" fmla="*/ 46 h 46"/>
                  <a:gd name="T12" fmla="*/ 1 w 45"/>
                  <a:gd name="T13" fmla="*/ 34 h 46"/>
                  <a:gd name="T14" fmla="*/ 8 w 45"/>
                  <a:gd name="T15" fmla="*/ 29 h 46"/>
                  <a:gd name="T16" fmla="*/ 33 w 45"/>
                  <a:gd name="T17" fmla="*/ 21 h 46"/>
                  <a:gd name="T18" fmla="*/ 9 w 45"/>
                  <a:gd name="T19" fmla="*/ 10 h 46"/>
                  <a:gd name="T20" fmla="*/ 7 w 45"/>
                  <a:gd name="T21" fmla="*/ 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5" h="46">
                    <a:moveTo>
                      <a:pt x="7" y="0"/>
                    </a:moveTo>
                    <a:cubicBezTo>
                      <a:pt x="7" y="0"/>
                      <a:pt x="29" y="0"/>
                      <a:pt x="32" y="0"/>
                    </a:cubicBezTo>
                    <a:cubicBezTo>
                      <a:pt x="36" y="1"/>
                      <a:pt x="45" y="6"/>
                      <a:pt x="44" y="20"/>
                    </a:cubicBezTo>
                    <a:cubicBezTo>
                      <a:pt x="43" y="34"/>
                      <a:pt x="34" y="41"/>
                      <a:pt x="12" y="40"/>
                    </a:cubicBezTo>
                    <a:cubicBezTo>
                      <a:pt x="13" y="46"/>
                      <a:pt x="13" y="46"/>
                      <a:pt x="13" y="46"/>
                    </a:cubicBezTo>
                    <a:cubicBezTo>
                      <a:pt x="13" y="46"/>
                      <a:pt x="6" y="46"/>
                      <a:pt x="3" y="46"/>
                    </a:cubicBezTo>
                    <a:cubicBezTo>
                      <a:pt x="1" y="34"/>
                      <a:pt x="1" y="34"/>
                      <a:pt x="1" y="34"/>
                    </a:cubicBezTo>
                    <a:cubicBezTo>
                      <a:pt x="1" y="34"/>
                      <a:pt x="0" y="29"/>
                      <a:pt x="8" y="29"/>
                    </a:cubicBezTo>
                    <a:cubicBezTo>
                      <a:pt x="15" y="29"/>
                      <a:pt x="33" y="31"/>
                      <a:pt x="33" y="21"/>
                    </a:cubicBezTo>
                    <a:cubicBezTo>
                      <a:pt x="34" y="11"/>
                      <a:pt x="27" y="9"/>
                      <a:pt x="9" y="10"/>
                    </a:cubicBez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FDD2B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9" name="îś1ïďè">
                <a:extLst>
                  <a:ext uri="{FF2B5EF4-FFF2-40B4-BE49-F238E27FC236}">
                    <a16:creationId xmlns="" xmlns:a16="http://schemas.microsoft.com/office/drawing/2014/main" id="{7F7009AA-6B1C-4CF7-98A6-8E762B2F5739}"/>
                  </a:ext>
                </a:extLst>
              </p:cNvPr>
              <p:cNvSpPr/>
              <p:nvPr/>
            </p:nvSpPr>
            <p:spPr bwMode="auto">
              <a:xfrm>
                <a:off x="7934325" y="3359051"/>
                <a:ext cx="523875" cy="536575"/>
              </a:xfrm>
              <a:custGeom>
                <a:avLst/>
                <a:gdLst>
                  <a:gd name="T0" fmla="*/ 4 w 45"/>
                  <a:gd name="T1" fmla="*/ 0 h 46"/>
                  <a:gd name="T2" fmla="*/ 32 w 45"/>
                  <a:gd name="T3" fmla="*/ 0 h 46"/>
                  <a:gd name="T4" fmla="*/ 43 w 45"/>
                  <a:gd name="T5" fmla="*/ 20 h 46"/>
                  <a:gd name="T6" fmla="*/ 12 w 45"/>
                  <a:gd name="T7" fmla="*/ 40 h 46"/>
                  <a:gd name="T8" fmla="*/ 13 w 45"/>
                  <a:gd name="T9" fmla="*/ 46 h 46"/>
                  <a:gd name="T10" fmla="*/ 3 w 45"/>
                  <a:gd name="T11" fmla="*/ 46 h 46"/>
                  <a:gd name="T12" fmla="*/ 0 w 45"/>
                  <a:gd name="T13" fmla="*/ 34 h 46"/>
                  <a:gd name="T14" fmla="*/ 7 w 45"/>
                  <a:gd name="T15" fmla="*/ 29 h 46"/>
                  <a:gd name="T16" fmla="*/ 33 w 45"/>
                  <a:gd name="T17" fmla="*/ 21 h 46"/>
                  <a:gd name="T18" fmla="*/ 5 w 45"/>
                  <a:gd name="T19" fmla="*/ 10 h 46"/>
                  <a:gd name="T20" fmla="*/ 4 w 45"/>
                  <a:gd name="T21" fmla="*/ 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5" h="46">
                    <a:moveTo>
                      <a:pt x="4" y="0"/>
                    </a:moveTo>
                    <a:cubicBezTo>
                      <a:pt x="4" y="0"/>
                      <a:pt x="28" y="0"/>
                      <a:pt x="32" y="0"/>
                    </a:cubicBezTo>
                    <a:cubicBezTo>
                      <a:pt x="35" y="1"/>
                      <a:pt x="45" y="6"/>
                      <a:pt x="43" y="20"/>
                    </a:cubicBezTo>
                    <a:cubicBezTo>
                      <a:pt x="42" y="34"/>
                      <a:pt x="34" y="41"/>
                      <a:pt x="12" y="40"/>
                    </a:cubicBezTo>
                    <a:cubicBezTo>
                      <a:pt x="13" y="46"/>
                      <a:pt x="13" y="46"/>
                      <a:pt x="13" y="46"/>
                    </a:cubicBezTo>
                    <a:cubicBezTo>
                      <a:pt x="13" y="46"/>
                      <a:pt x="5" y="46"/>
                      <a:pt x="3" y="46"/>
                    </a:cubicBezTo>
                    <a:cubicBezTo>
                      <a:pt x="0" y="34"/>
                      <a:pt x="0" y="34"/>
                      <a:pt x="0" y="34"/>
                    </a:cubicBezTo>
                    <a:cubicBezTo>
                      <a:pt x="0" y="34"/>
                      <a:pt x="0" y="29"/>
                      <a:pt x="7" y="29"/>
                    </a:cubicBezTo>
                    <a:cubicBezTo>
                      <a:pt x="14" y="29"/>
                      <a:pt x="32" y="31"/>
                      <a:pt x="33" y="21"/>
                    </a:cubicBezTo>
                    <a:cubicBezTo>
                      <a:pt x="33" y="11"/>
                      <a:pt x="24" y="9"/>
                      <a:pt x="5" y="10"/>
                    </a:cubicBez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FDD2B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0" name="îŝļïḋê">
                <a:extLst>
                  <a:ext uri="{FF2B5EF4-FFF2-40B4-BE49-F238E27FC236}">
                    <a16:creationId xmlns="" xmlns:a16="http://schemas.microsoft.com/office/drawing/2014/main" id="{3729D3DA-DA9D-4BE8-AE57-144AA20A6D93}"/>
                  </a:ext>
                </a:extLst>
              </p:cNvPr>
              <p:cNvSpPr/>
              <p:nvPr/>
            </p:nvSpPr>
            <p:spPr bwMode="auto">
              <a:xfrm>
                <a:off x="5024438" y="4932263"/>
                <a:ext cx="360363" cy="246062"/>
              </a:xfrm>
              <a:custGeom>
                <a:avLst/>
                <a:gdLst>
                  <a:gd name="T0" fmla="*/ 213 w 227"/>
                  <a:gd name="T1" fmla="*/ 155 h 155"/>
                  <a:gd name="T2" fmla="*/ 0 w 227"/>
                  <a:gd name="T3" fmla="*/ 81 h 155"/>
                  <a:gd name="T4" fmla="*/ 15 w 227"/>
                  <a:gd name="T5" fmla="*/ 0 h 155"/>
                  <a:gd name="T6" fmla="*/ 59 w 227"/>
                  <a:gd name="T7" fmla="*/ 8 h 155"/>
                  <a:gd name="T8" fmla="*/ 51 w 227"/>
                  <a:gd name="T9" fmla="*/ 52 h 155"/>
                  <a:gd name="T10" fmla="*/ 227 w 227"/>
                  <a:gd name="T11" fmla="*/ 111 h 155"/>
                  <a:gd name="T12" fmla="*/ 213 w 227"/>
                  <a:gd name="T13" fmla="*/ 155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27" h="155">
                    <a:moveTo>
                      <a:pt x="213" y="155"/>
                    </a:moveTo>
                    <a:lnTo>
                      <a:pt x="0" y="81"/>
                    </a:lnTo>
                    <a:lnTo>
                      <a:pt x="15" y="0"/>
                    </a:lnTo>
                    <a:lnTo>
                      <a:pt x="59" y="8"/>
                    </a:lnTo>
                    <a:lnTo>
                      <a:pt x="51" y="52"/>
                    </a:lnTo>
                    <a:lnTo>
                      <a:pt x="227" y="111"/>
                    </a:lnTo>
                    <a:lnTo>
                      <a:pt x="213" y="155"/>
                    </a:lnTo>
                    <a:close/>
                  </a:path>
                </a:pathLst>
              </a:custGeom>
              <a:solidFill>
                <a:srgbClr val="FDD2B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1" name="ïṩļíḋê">
                <a:extLst>
                  <a:ext uri="{FF2B5EF4-FFF2-40B4-BE49-F238E27FC236}">
                    <a16:creationId xmlns="" xmlns:a16="http://schemas.microsoft.com/office/drawing/2014/main" id="{AC25B44B-B3AF-4AF4-9ACD-8AF07C4E72B7}"/>
                  </a:ext>
                </a:extLst>
              </p:cNvPr>
              <p:cNvSpPr/>
              <p:nvPr/>
            </p:nvSpPr>
            <p:spPr bwMode="auto">
              <a:xfrm>
                <a:off x="6851650" y="4652863"/>
                <a:ext cx="152400" cy="407987"/>
              </a:xfrm>
              <a:custGeom>
                <a:avLst/>
                <a:gdLst>
                  <a:gd name="T0" fmla="*/ 59 w 96"/>
                  <a:gd name="T1" fmla="*/ 257 h 257"/>
                  <a:gd name="T2" fmla="*/ 0 w 96"/>
                  <a:gd name="T3" fmla="*/ 88 h 257"/>
                  <a:gd name="T4" fmla="*/ 22 w 96"/>
                  <a:gd name="T5" fmla="*/ 0 h 257"/>
                  <a:gd name="T6" fmla="*/ 66 w 96"/>
                  <a:gd name="T7" fmla="*/ 15 h 257"/>
                  <a:gd name="T8" fmla="*/ 44 w 96"/>
                  <a:gd name="T9" fmla="*/ 81 h 257"/>
                  <a:gd name="T10" fmla="*/ 96 w 96"/>
                  <a:gd name="T11" fmla="*/ 242 h 257"/>
                  <a:gd name="T12" fmla="*/ 59 w 96"/>
                  <a:gd name="T13" fmla="*/ 257 h 2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6" h="257">
                    <a:moveTo>
                      <a:pt x="59" y="257"/>
                    </a:moveTo>
                    <a:lnTo>
                      <a:pt x="0" y="88"/>
                    </a:lnTo>
                    <a:lnTo>
                      <a:pt x="22" y="0"/>
                    </a:lnTo>
                    <a:lnTo>
                      <a:pt x="66" y="15"/>
                    </a:lnTo>
                    <a:lnTo>
                      <a:pt x="44" y="81"/>
                    </a:lnTo>
                    <a:lnTo>
                      <a:pt x="96" y="242"/>
                    </a:lnTo>
                    <a:lnTo>
                      <a:pt x="59" y="257"/>
                    </a:lnTo>
                    <a:close/>
                  </a:path>
                </a:pathLst>
              </a:custGeom>
              <a:solidFill>
                <a:srgbClr val="FDD2B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2" name="işḷíḓê">
                <a:extLst>
                  <a:ext uri="{FF2B5EF4-FFF2-40B4-BE49-F238E27FC236}">
                    <a16:creationId xmlns="" xmlns:a16="http://schemas.microsoft.com/office/drawing/2014/main" id="{C2AFC18D-F61F-4218-8F29-AA2292831063}"/>
                  </a:ext>
                </a:extLst>
              </p:cNvPr>
              <p:cNvSpPr/>
              <p:nvPr/>
            </p:nvSpPr>
            <p:spPr bwMode="auto">
              <a:xfrm>
                <a:off x="4932363" y="4805263"/>
                <a:ext cx="347663" cy="209550"/>
              </a:xfrm>
              <a:custGeom>
                <a:avLst/>
                <a:gdLst>
                  <a:gd name="T0" fmla="*/ 14 w 219"/>
                  <a:gd name="T1" fmla="*/ 0 h 132"/>
                  <a:gd name="T2" fmla="*/ 0 w 219"/>
                  <a:gd name="T3" fmla="*/ 66 h 132"/>
                  <a:gd name="T4" fmla="*/ 183 w 219"/>
                  <a:gd name="T5" fmla="*/ 132 h 132"/>
                  <a:gd name="T6" fmla="*/ 219 w 219"/>
                  <a:gd name="T7" fmla="*/ 73 h 132"/>
                  <a:gd name="T8" fmla="*/ 14 w 219"/>
                  <a:gd name="T9" fmla="*/ 0 h 1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9" h="132">
                    <a:moveTo>
                      <a:pt x="14" y="0"/>
                    </a:moveTo>
                    <a:lnTo>
                      <a:pt x="0" y="66"/>
                    </a:lnTo>
                    <a:lnTo>
                      <a:pt x="183" y="132"/>
                    </a:lnTo>
                    <a:lnTo>
                      <a:pt x="219" y="73"/>
                    </a:lnTo>
                    <a:lnTo>
                      <a:pt x="14" y="0"/>
                    </a:lnTo>
                    <a:close/>
                  </a:path>
                </a:pathLst>
              </a:custGeom>
              <a:solidFill>
                <a:srgbClr val="17326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3" name="íś1iďê">
                <a:extLst>
                  <a:ext uri="{FF2B5EF4-FFF2-40B4-BE49-F238E27FC236}">
                    <a16:creationId xmlns="" xmlns:a16="http://schemas.microsoft.com/office/drawing/2014/main" id="{FCB74968-ABEC-448E-8D02-01E434BF47C5}"/>
                  </a:ext>
                </a:extLst>
              </p:cNvPr>
              <p:cNvSpPr/>
              <p:nvPr/>
            </p:nvSpPr>
            <p:spPr bwMode="auto">
              <a:xfrm>
                <a:off x="5641975" y="4875113"/>
                <a:ext cx="371475" cy="279400"/>
              </a:xfrm>
              <a:custGeom>
                <a:avLst/>
                <a:gdLst>
                  <a:gd name="T0" fmla="*/ 0 w 32"/>
                  <a:gd name="T1" fmla="*/ 14 h 24"/>
                  <a:gd name="T2" fmla="*/ 29 w 32"/>
                  <a:gd name="T3" fmla="*/ 0 h 24"/>
                  <a:gd name="T4" fmla="*/ 32 w 32"/>
                  <a:gd name="T5" fmla="*/ 10 h 24"/>
                  <a:gd name="T6" fmla="*/ 6 w 32"/>
                  <a:gd name="T7" fmla="*/ 24 h 24"/>
                  <a:gd name="T8" fmla="*/ 0 w 32"/>
                  <a:gd name="T9" fmla="*/ 1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24">
                    <a:moveTo>
                      <a:pt x="0" y="14"/>
                    </a:moveTo>
                    <a:cubicBezTo>
                      <a:pt x="29" y="0"/>
                      <a:pt x="29" y="0"/>
                      <a:pt x="29" y="0"/>
                    </a:cubicBezTo>
                    <a:cubicBezTo>
                      <a:pt x="32" y="10"/>
                      <a:pt x="32" y="10"/>
                      <a:pt x="32" y="10"/>
                    </a:cubicBezTo>
                    <a:cubicBezTo>
                      <a:pt x="6" y="24"/>
                      <a:pt x="6" y="24"/>
                      <a:pt x="6" y="24"/>
                    </a:cubicBezTo>
                    <a:cubicBezTo>
                      <a:pt x="6" y="24"/>
                      <a:pt x="4" y="17"/>
                      <a:pt x="0" y="14"/>
                    </a:cubicBezTo>
                    <a:close/>
                  </a:path>
                </a:pathLst>
              </a:custGeom>
              <a:solidFill>
                <a:srgbClr val="CB6B7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4" name="íṥḻîḍè">
                <a:extLst>
                  <a:ext uri="{FF2B5EF4-FFF2-40B4-BE49-F238E27FC236}">
                    <a16:creationId xmlns="" xmlns:a16="http://schemas.microsoft.com/office/drawing/2014/main" id="{5377B11B-3CE1-47B5-9693-685D8C4727FE}"/>
                  </a:ext>
                </a:extLst>
              </p:cNvPr>
              <p:cNvSpPr/>
              <p:nvPr/>
            </p:nvSpPr>
            <p:spPr bwMode="auto">
              <a:xfrm>
                <a:off x="5257800" y="4979888"/>
                <a:ext cx="454025" cy="454025"/>
              </a:xfrm>
              <a:prstGeom prst="ellipse">
                <a:avLst/>
              </a:prstGeom>
              <a:solidFill>
                <a:srgbClr val="FDD2B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5" name="ïşľïḍe">
                <a:extLst>
                  <a:ext uri="{FF2B5EF4-FFF2-40B4-BE49-F238E27FC236}">
                    <a16:creationId xmlns="" xmlns:a16="http://schemas.microsoft.com/office/drawing/2014/main" id="{58A870B0-4F43-4909-8FBF-194643109343}"/>
                  </a:ext>
                </a:extLst>
              </p:cNvPr>
              <p:cNvSpPr/>
              <p:nvPr/>
            </p:nvSpPr>
            <p:spPr bwMode="auto">
              <a:xfrm>
                <a:off x="5384800" y="5108476"/>
                <a:ext cx="198438" cy="196850"/>
              </a:xfrm>
              <a:prstGeom prst="ellipse">
                <a:avLst/>
              </a:prstGeom>
              <a:solidFill>
                <a:srgbClr val="002E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6" name="išľîḍè">
                <a:extLst>
                  <a:ext uri="{FF2B5EF4-FFF2-40B4-BE49-F238E27FC236}">
                    <a16:creationId xmlns="" xmlns:a16="http://schemas.microsoft.com/office/drawing/2014/main" id="{42925CA7-5678-46F4-BEE9-D1A48F8CBE8D}"/>
                  </a:ext>
                </a:extLst>
              </p:cNvPr>
              <p:cNvSpPr/>
              <p:nvPr/>
            </p:nvSpPr>
            <p:spPr bwMode="auto">
              <a:xfrm>
                <a:off x="6851650" y="5108476"/>
                <a:ext cx="198438" cy="196850"/>
              </a:xfrm>
              <a:prstGeom prst="ellipse">
                <a:avLst/>
              </a:prstGeom>
              <a:solidFill>
                <a:srgbClr val="002E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7" name="îṥľïḋe">
                <a:extLst>
                  <a:ext uri="{FF2B5EF4-FFF2-40B4-BE49-F238E27FC236}">
                    <a16:creationId xmlns="" xmlns:a16="http://schemas.microsoft.com/office/drawing/2014/main" id="{B9AB57D1-F0DB-44CD-9EA8-325F8CF1AD2E}"/>
                  </a:ext>
                </a:extLst>
              </p:cNvPr>
              <p:cNvSpPr/>
              <p:nvPr/>
            </p:nvSpPr>
            <p:spPr bwMode="auto">
              <a:xfrm>
                <a:off x="5572125" y="5235476"/>
                <a:ext cx="314325" cy="222250"/>
              </a:xfrm>
              <a:custGeom>
                <a:avLst/>
                <a:gdLst>
                  <a:gd name="T0" fmla="*/ 22 w 27"/>
                  <a:gd name="T1" fmla="*/ 19 h 19"/>
                  <a:gd name="T2" fmla="*/ 20 w 27"/>
                  <a:gd name="T3" fmla="*/ 19 h 19"/>
                  <a:gd name="T4" fmla="*/ 3 w 27"/>
                  <a:gd name="T5" fmla="*/ 8 h 19"/>
                  <a:gd name="T6" fmla="*/ 1 w 27"/>
                  <a:gd name="T7" fmla="*/ 3 h 19"/>
                  <a:gd name="T8" fmla="*/ 6 w 27"/>
                  <a:gd name="T9" fmla="*/ 1 h 19"/>
                  <a:gd name="T10" fmla="*/ 24 w 27"/>
                  <a:gd name="T11" fmla="*/ 12 h 19"/>
                  <a:gd name="T12" fmla="*/ 26 w 27"/>
                  <a:gd name="T13" fmla="*/ 17 h 19"/>
                  <a:gd name="T14" fmla="*/ 22 w 27"/>
                  <a:gd name="T15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7" h="19">
                    <a:moveTo>
                      <a:pt x="22" y="19"/>
                    </a:moveTo>
                    <a:cubicBezTo>
                      <a:pt x="22" y="19"/>
                      <a:pt x="21" y="19"/>
                      <a:pt x="20" y="19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1" y="7"/>
                      <a:pt x="0" y="4"/>
                      <a:pt x="1" y="3"/>
                    </a:cubicBezTo>
                    <a:cubicBezTo>
                      <a:pt x="2" y="1"/>
                      <a:pt x="5" y="0"/>
                      <a:pt x="6" y="1"/>
                    </a:cubicBezTo>
                    <a:cubicBezTo>
                      <a:pt x="24" y="12"/>
                      <a:pt x="24" y="12"/>
                      <a:pt x="24" y="12"/>
                    </a:cubicBezTo>
                    <a:cubicBezTo>
                      <a:pt x="26" y="13"/>
                      <a:pt x="27" y="15"/>
                      <a:pt x="26" y="17"/>
                    </a:cubicBezTo>
                    <a:cubicBezTo>
                      <a:pt x="25" y="18"/>
                      <a:pt x="24" y="19"/>
                      <a:pt x="22" y="19"/>
                    </a:cubicBezTo>
                    <a:close/>
                  </a:path>
                </a:pathLst>
              </a:custGeom>
              <a:solidFill>
                <a:srgbClr val="FDD2B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8" name="iSľiḍé">
                <a:extLst>
                  <a:ext uri="{FF2B5EF4-FFF2-40B4-BE49-F238E27FC236}">
                    <a16:creationId xmlns="" xmlns:a16="http://schemas.microsoft.com/office/drawing/2014/main" id="{E61F6889-6725-469D-B2D1-0E8A48AB6471}"/>
                  </a:ext>
                </a:extLst>
              </p:cNvPr>
              <p:cNvSpPr/>
              <p:nvPr/>
            </p:nvSpPr>
            <p:spPr bwMode="auto">
              <a:xfrm>
                <a:off x="6711950" y="4513163"/>
                <a:ext cx="466725" cy="303212"/>
              </a:xfrm>
              <a:custGeom>
                <a:avLst/>
                <a:gdLst>
                  <a:gd name="T0" fmla="*/ 44 w 294"/>
                  <a:gd name="T1" fmla="*/ 0 h 191"/>
                  <a:gd name="T2" fmla="*/ 0 w 294"/>
                  <a:gd name="T3" fmla="*/ 59 h 191"/>
                  <a:gd name="T4" fmla="*/ 257 w 294"/>
                  <a:gd name="T5" fmla="*/ 191 h 191"/>
                  <a:gd name="T6" fmla="*/ 294 w 294"/>
                  <a:gd name="T7" fmla="*/ 132 h 191"/>
                  <a:gd name="T8" fmla="*/ 44 w 294"/>
                  <a:gd name="T9" fmla="*/ 0 h 1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4" h="191">
                    <a:moveTo>
                      <a:pt x="44" y="0"/>
                    </a:moveTo>
                    <a:lnTo>
                      <a:pt x="0" y="59"/>
                    </a:lnTo>
                    <a:lnTo>
                      <a:pt x="257" y="191"/>
                    </a:lnTo>
                    <a:lnTo>
                      <a:pt x="294" y="132"/>
                    </a:lnTo>
                    <a:lnTo>
                      <a:pt x="44" y="0"/>
                    </a:lnTo>
                    <a:close/>
                  </a:path>
                </a:pathLst>
              </a:custGeom>
              <a:solidFill>
                <a:srgbClr val="17326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9" name="íṥḻîḑé">
                <a:extLst>
                  <a:ext uri="{FF2B5EF4-FFF2-40B4-BE49-F238E27FC236}">
                    <a16:creationId xmlns="" xmlns:a16="http://schemas.microsoft.com/office/drawing/2014/main" id="{B406E2CE-152B-4701-8804-F1AFBA45533C}"/>
                  </a:ext>
                </a:extLst>
              </p:cNvPr>
              <p:cNvSpPr/>
              <p:nvPr/>
            </p:nvSpPr>
            <p:spPr bwMode="auto">
              <a:xfrm>
                <a:off x="5245100" y="6051451"/>
                <a:ext cx="1536700" cy="0"/>
              </a:xfrm>
              <a:prstGeom prst="line">
                <a:avLst/>
              </a:prstGeom>
              <a:noFill/>
              <a:ln w="22225" cap="rnd">
                <a:solidFill>
                  <a:srgbClr val="21427E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0" name="ï$ḻíḋè">
                <a:extLst>
                  <a:ext uri="{FF2B5EF4-FFF2-40B4-BE49-F238E27FC236}">
                    <a16:creationId xmlns="" xmlns:a16="http://schemas.microsoft.com/office/drawing/2014/main" id="{193B231E-D3C5-4EE3-A261-42126FA826DA}"/>
                  </a:ext>
                </a:extLst>
              </p:cNvPr>
              <p:cNvSpPr/>
              <p:nvPr/>
            </p:nvSpPr>
            <p:spPr bwMode="auto">
              <a:xfrm>
                <a:off x="6921500" y="6051451"/>
                <a:ext cx="187325" cy="0"/>
              </a:xfrm>
              <a:prstGeom prst="line">
                <a:avLst/>
              </a:prstGeom>
              <a:noFill/>
              <a:ln w="22225" cap="rnd">
                <a:solidFill>
                  <a:srgbClr val="21427E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1" name="íśļîḋê">
                <a:extLst>
                  <a:ext uri="{FF2B5EF4-FFF2-40B4-BE49-F238E27FC236}">
                    <a16:creationId xmlns="" xmlns:a16="http://schemas.microsoft.com/office/drawing/2014/main" id="{8446EF8E-B80A-4EDA-BCDD-BC1B76BB0BCA}"/>
                  </a:ext>
                </a:extLst>
              </p:cNvPr>
              <p:cNvSpPr/>
              <p:nvPr/>
            </p:nvSpPr>
            <p:spPr bwMode="auto">
              <a:xfrm>
                <a:off x="5803900" y="6110188"/>
                <a:ext cx="746125" cy="0"/>
              </a:xfrm>
              <a:prstGeom prst="line">
                <a:avLst/>
              </a:prstGeom>
              <a:noFill/>
              <a:ln w="22225" cap="rnd">
                <a:solidFill>
                  <a:srgbClr val="21427E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2" name="íŝḻîḍè">
                <a:extLst>
                  <a:ext uri="{FF2B5EF4-FFF2-40B4-BE49-F238E27FC236}">
                    <a16:creationId xmlns="" xmlns:a16="http://schemas.microsoft.com/office/drawing/2014/main" id="{E25D74DD-0597-4F67-9484-D233359A8A7E}"/>
                  </a:ext>
                </a:extLst>
              </p:cNvPr>
              <p:cNvSpPr/>
              <p:nvPr/>
            </p:nvSpPr>
            <p:spPr bwMode="auto">
              <a:xfrm>
                <a:off x="6397625" y="5959376"/>
                <a:ext cx="1281113" cy="0"/>
              </a:xfrm>
              <a:prstGeom prst="line">
                <a:avLst/>
              </a:prstGeom>
              <a:noFill/>
              <a:ln w="22225" cap="rnd">
                <a:solidFill>
                  <a:srgbClr val="21427E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3" name="íṡlïḑè">
                <a:extLst>
                  <a:ext uri="{FF2B5EF4-FFF2-40B4-BE49-F238E27FC236}">
                    <a16:creationId xmlns="" xmlns:a16="http://schemas.microsoft.com/office/drawing/2014/main" id="{4D4AF1CC-A58F-4870-9733-603640E766BD}"/>
                  </a:ext>
                </a:extLst>
              </p:cNvPr>
              <p:cNvSpPr/>
              <p:nvPr/>
            </p:nvSpPr>
            <p:spPr bwMode="auto">
              <a:xfrm>
                <a:off x="5013325" y="5959376"/>
                <a:ext cx="1279525" cy="0"/>
              </a:xfrm>
              <a:prstGeom prst="line">
                <a:avLst/>
              </a:prstGeom>
              <a:noFill/>
              <a:ln w="22225" cap="rnd">
                <a:solidFill>
                  <a:srgbClr val="21427E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4" name="ïṧļïḑê">
                <a:extLst>
                  <a:ext uri="{FF2B5EF4-FFF2-40B4-BE49-F238E27FC236}">
                    <a16:creationId xmlns="" xmlns:a16="http://schemas.microsoft.com/office/drawing/2014/main" id="{5BE024EA-53B3-4F37-9151-23DEFB3078B7}"/>
                  </a:ext>
                </a:extLst>
              </p:cNvPr>
              <p:cNvSpPr/>
              <p:nvPr/>
            </p:nvSpPr>
            <p:spPr bwMode="auto">
              <a:xfrm>
                <a:off x="6630988" y="6110188"/>
                <a:ext cx="1279525" cy="0"/>
              </a:xfrm>
              <a:prstGeom prst="line">
                <a:avLst/>
              </a:prstGeom>
              <a:noFill/>
              <a:ln w="22225" cap="rnd">
                <a:solidFill>
                  <a:srgbClr val="21427E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5" name="íṥlïḓe">
                <a:extLst>
                  <a:ext uri="{FF2B5EF4-FFF2-40B4-BE49-F238E27FC236}">
                    <a16:creationId xmlns="" xmlns:a16="http://schemas.microsoft.com/office/drawing/2014/main" id="{6D109CF7-211A-4F3C-8CFD-0B06C8F8494E}"/>
                  </a:ext>
                </a:extLst>
              </p:cNvPr>
              <p:cNvSpPr/>
              <p:nvPr/>
            </p:nvSpPr>
            <p:spPr bwMode="auto">
              <a:xfrm>
                <a:off x="6327775" y="2017613"/>
                <a:ext cx="1327150" cy="1376362"/>
              </a:xfrm>
              <a:custGeom>
                <a:avLst/>
                <a:gdLst>
                  <a:gd name="T0" fmla="*/ 63 w 114"/>
                  <a:gd name="T1" fmla="*/ 2 h 118"/>
                  <a:gd name="T2" fmla="*/ 16 w 114"/>
                  <a:gd name="T3" fmla="*/ 33 h 118"/>
                  <a:gd name="T4" fmla="*/ 1 w 114"/>
                  <a:gd name="T5" fmla="*/ 105 h 118"/>
                  <a:gd name="T6" fmla="*/ 58 w 114"/>
                  <a:gd name="T7" fmla="*/ 111 h 118"/>
                  <a:gd name="T8" fmla="*/ 86 w 114"/>
                  <a:gd name="T9" fmla="*/ 50 h 118"/>
                  <a:gd name="T10" fmla="*/ 91 w 114"/>
                  <a:gd name="T11" fmla="*/ 67 h 118"/>
                  <a:gd name="T12" fmla="*/ 114 w 114"/>
                  <a:gd name="T13" fmla="*/ 63 h 118"/>
                  <a:gd name="T14" fmla="*/ 97 w 114"/>
                  <a:gd name="T15" fmla="*/ 11 h 118"/>
                  <a:gd name="T16" fmla="*/ 63 w 114"/>
                  <a:gd name="T17" fmla="*/ 2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4" h="118">
                    <a:moveTo>
                      <a:pt x="63" y="2"/>
                    </a:moveTo>
                    <a:cubicBezTo>
                      <a:pt x="63" y="2"/>
                      <a:pt x="32" y="0"/>
                      <a:pt x="16" y="33"/>
                    </a:cubicBezTo>
                    <a:cubicBezTo>
                      <a:pt x="0" y="67"/>
                      <a:pt x="1" y="105"/>
                      <a:pt x="1" y="105"/>
                    </a:cubicBezTo>
                    <a:cubicBezTo>
                      <a:pt x="1" y="105"/>
                      <a:pt x="22" y="118"/>
                      <a:pt x="58" y="111"/>
                    </a:cubicBezTo>
                    <a:cubicBezTo>
                      <a:pt x="58" y="111"/>
                      <a:pt x="60" y="69"/>
                      <a:pt x="86" y="50"/>
                    </a:cubicBezTo>
                    <a:cubicBezTo>
                      <a:pt x="91" y="67"/>
                      <a:pt x="91" y="67"/>
                      <a:pt x="91" y="67"/>
                    </a:cubicBezTo>
                    <a:cubicBezTo>
                      <a:pt x="91" y="67"/>
                      <a:pt x="109" y="62"/>
                      <a:pt x="114" y="63"/>
                    </a:cubicBezTo>
                    <a:cubicBezTo>
                      <a:pt x="114" y="63"/>
                      <a:pt x="111" y="21"/>
                      <a:pt x="97" y="11"/>
                    </a:cubicBezTo>
                    <a:cubicBezTo>
                      <a:pt x="83" y="1"/>
                      <a:pt x="63" y="2"/>
                      <a:pt x="63" y="2"/>
                    </a:cubicBezTo>
                    <a:close/>
                  </a:path>
                </a:pathLst>
              </a:custGeom>
              <a:solidFill>
                <a:srgbClr val="FDD2B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6" name="íṡliḑe">
                <a:extLst>
                  <a:ext uri="{FF2B5EF4-FFF2-40B4-BE49-F238E27FC236}">
                    <a16:creationId xmlns="" xmlns:a16="http://schemas.microsoft.com/office/drawing/2014/main" id="{627D7DFB-814B-4B34-A540-275F2B15C864}"/>
                  </a:ext>
                </a:extLst>
              </p:cNvPr>
              <p:cNvSpPr/>
              <p:nvPr/>
            </p:nvSpPr>
            <p:spPr bwMode="auto">
              <a:xfrm>
                <a:off x="6969125" y="1284188"/>
                <a:ext cx="661988" cy="1014412"/>
              </a:xfrm>
              <a:custGeom>
                <a:avLst/>
                <a:gdLst>
                  <a:gd name="T0" fmla="*/ 35 w 57"/>
                  <a:gd name="T1" fmla="*/ 1 h 87"/>
                  <a:gd name="T2" fmla="*/ 9 w 57"/>
                  <a:gd name="T3" fmla="*/ 22 h 87"/>
                  <a:gd name="T4" fmla="*/ 9 w 57"/>
                  <a:gd name="T5" fmla="*/ 29 h 87"/>
                  <a:gd name="T6" fmla="*/ 3 w 57"/>
                  <a:gd name="T7" fmla="*/ 27 h 87"/>
                  <a:gd name="T8" fmla="*/ 8 w 57"/>
                  <a:gd name="T9" fmla="*/ 39 h 87"/>
                  <a:gd name="T10" fmla="*/ 13 w 57"/>
                  <a:gd name="T11" fmla="*/ 54 h 87"/>
                  <a:gd name="T12" fmla="*/ 5 w 57"/>
                  <a:gd name="T13" fmla="*/ 67 h 87"/>
                  <a:gd name="T14" fmla="*/ 30 w 57"/>
                  <a:gd name="T15" fmla="*/ 73 h 87"/>
                  <a:gd name="T16" fmla="*/ 30 w 57"/>
                  <a:gd name="T17" fmla="*/ 62 h 87"/>
                  <a:gd name="T18" fmla="*/ 30 w 57"/>
                  <a:gd name="T19" fmla="*/ 62 h 87"/>
                  <a:gd name="T20" fmla="*/ 54 w 57"/>
                  <a:gd name="T21" fmla="*/ 41 h 87"/>
                  <a:gd name="T22" fmla="*/ 56 w 57"/>
                  <a:gd name="T23" fmla="*/ 26 h 87"/>
                  <a:gd name="T24" fmla="*/ 35 w 57"/>
                  <a:gd name="T25" fmla="*/ 1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7" h="87">
                    <a:moveTo>
                      <a:pt x="35" y="1"/>
                    </a:moveTo>
                    <a:cubicBezTo>
                      <a:pt x="22" y="0"/>
                      <a:pt x="11" y="9"/>
                      <a:pt x="9" y="22"/>
                    </a:cubicBezTo>
                    <a:cubicBezTo>
                      <a:pt x="9" y="29"/>
                      <a:pt x="9" y="29"/>
                      <a:pt x="9" y="29"/>
                    </a:cubicBezTo>
                    <a:cubicBezTo>
                      <a:pt x="8" y="28"/>
                      <a:pt x="5" y="25"/>
                      <a:pt x="3" y="27"/>
                    </a:cubicBezTo>
                    <a:cubicBezTo>
                      <a:pt x="0" y="29"/>
                      <a:pt x="2" y="38"/>
                      <a:pt x="8" y="39"/>
                    </a:cubicBezTo>
                    <a:cubicBezTo>
                      <a:pt x="8" y="44"/>
                      <a:pt x="10" y="50"/>
                      <a:pt x="13" y="54"/>
                    </a:cubicBezTo>
                    <a:cubicBezTo>
                      <a:pt x="12" y="57"/>
                      <a:pt x="9" y="66"/>
                      <a:pt x="5" y="67"/>
                    </a:cubicBezTo>
                    <a:cubicBezTo>
                      <a:pt x="5" y="67"/>
                      <a:pt x="13" y="87"/>
                      <a:pt x="30" y="73"/>
                    </a:cubicBezTo>
                    <a:cubicBezTo>
                      <a:pt x="30" y="73"/>
                      <a:pt x="29" y="68"/>
                      <a:pt x="30" y="62"/>
                    </a:cubicBezTo>
                    <a:cubicBezTo>
                      <a:pt x="30" y="62"/>
                      <a:pt x="30" y="62"/>
                      <a:pt x="30" y="62"/>
                    </a:cubicBezTo>
                    <a:cubicBezTo>
                      <a:pt x="43" y="63"/>
                      <a:pt x="53" y="54"/>
                      <a:pt x="54" y="41"/>
                    </a:cubicBezTo>
                    <a:cubicBezTo>
                      <a:pt x="56" y="26"/>
                      <a:pt x="56" y="26"/>
                      <a:pt x="56" y="26"/>
                    </a:cubicBezTo>
                    <a:cubicBezTo>
                      <a:pt x="57" y="13"/>
                      <a:pt x="47" y="2"/>
                      <a:pt x="35" y="1"/>
                    </a:cubicBezTo>
                    <a:close/>
                  </a:path>
                </a:pathLst>
              </a:custGeom>
              <a:solidFill>
                <a:srgbClr val="CB6B7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7" name="îṩḻîḓê">
                <a:extLst>
                  <a:ext uri="{FF2B5EF4-FFF2-40B4-BE49-F238E27FC236}">
                    <a16:creationId xmlns="" xmlns:a16="http://schemas.microsoft.com/office/drawing/2014/main" id="{D4DA33BA-A6A7-4F94-9098-14929AA40808}"/>
                  </a:ext>
                </a:extLst>
              </p:cNvPr>
              <p:cNvSpPr/>
              <p:nvPr/>
            </p:nvSpPr>
            <p:spPr bwMode="auto">
              <a:xfrm>
                <a:off x="6921500" y="1155601"/>
                <a:ext cx="838200" cy="547687"/>
              </a:xfrm>
              <a:custGeom>
                <a:avLst/>
                <a:gdLst>
                  <a:gd name="T0" fmla="*/ 9 w 72"/>
                  <a:gd name="T1" fmla="*/ 37 h 47"/>
                  <a:gd name="T2" fmla="*/ 16 w 72"/>
                  <a:gd name="T3" fmla="*/ 13 h 47"/>
                  <a:gd name="T4" fmla="*/ 26 w 72"/>
                  <a:gd name="T5" fmla="*/ 3 h 47"/>
                  <a:gd name="T6" fmla="*/ 68 w 72"/>
                  <a:gd name="T7" fmla="*/ 0 h 47"/>
                  <a:gd name="T8" fmla="*/ 64 w 72"/>
                  <a:gd name="T9" fmla="*/ 7 h 47"/>
                  <a:gd name="T10" fmla="*/ 70 w 72"/>
                  <a:gd name="T11" fmla="*/ 6 h 47"/>
                  <a:gd name="T12" fmla="*/ 64 w 72"/>
                  <a:gd name="T13" fmla="*/ 12 h 47"/>
                  <a:gd name="T14" fmla="*/ 72 w 72"/>
                  <a:gd name="T15" fmla="*/ 15 h 47"/>
                  <a:gd name="T16" fmla="*/ 36 w 72"/>
                  <a:gd name="T17" fmla="*/ 19 h 47"/>
                  <a:gd name="T18" fmla="*/ 24 w 72"/>
                  <a:gd name="T19" fmla="*/ 21 h 47"/>
                  <a:gd name="T20" fmla="*/ 17 w 72"/>
                  <a:gd name="T21" fmla="*/ 38 h 47"/>
                  <a:gd name="T22" fmla="*/ 15 w 72"/>
                  <a:gd name="T23" fmla="*/ 47 h 47"/>
                  <a:gd name="T24" fmla="*/ 13 w 72"/>
                  <a:gd name="T25" fmla="*/ 45 h 47"/>
                  <a:gd name="T26" fmla="*/ 9 w 72"/>
                  <a:gd name="T27" fmla="*/ 3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72" h="47">
                    <a:moveTo>
                      <a:pt x="9" y="37"/>
                    </a:moveTo>
                    <a:cubicBezTo>
                      <a:pt x="9" y="37"/>
                      <a:pt x="0" y="13"/>
                      <a:pt x="16" y="13"/>
                    </a:cubicBezTo>
                    <a:cubicBezTo>
                      <a:pt x="16" y="13"/>
                      <a:pt x="15" y="3"/>
                      <a:pt x="26" y="3"/>
                    </a:cubicBezTo>
                    <a:cubicBezTo>
                      <a:pt x="37" y="4"/>
                      <a:pt x="63" y="6"/>
                      <a:pt x="68" y="0"/>
                    </a:cubicBezTo>
                    <a:cubicBezTo>
                      <a:pt x="68" y="0"/>
                      <a:pt x="69" y="3"/>
                      <a:pt x="64" y="7"/>
                    </a:cubicBezTo>
                    <a:cubicBezTo>
                      <a:pt x="64" y="7"/>
                      <a:pt x="68" y="8"/>
                      <a:pt x="70" y="6"/>
                    </a:cubicBezTo>
                    <a:cubicBezTo>
                      <a:pt x="71" y="5"/>
                      <a:pt x="66" y="12"/>
                      <a:pt x="64" y="12"/>
                    </a:cubicBezTo>
                    <a:cubicBezTo>
                      <a:pt x="63" y="11"/>
                      <a:pt x="71" y="15"/>
                      <a:pt x="72" y="15"/>
                    </a:cubicBezTo>
                    <a:cubicBezTo>
                      <a:pt x="72" y="15"/>
                      <a:pt x="59" y="31"/>
                      <a:pt x="36" y="19"/>
                    </a:cubicBezTo>
                    <a:cubicBezTo>
                      <a:pt x="36" y="19"/>
                      <a:pt x="26" y="16"/>
                      <a:pt x="24" y="21"/>
                    </a:cubicBezTo>
                    <a:cubicBezTo>
                      <a:pt x="22" y="26"/>
                      <a:pt x="24" y="39"/>
                      <a:pt x="17" y="38"/>
                    </a:cubicBezTo>
                    <a:cubicBezTo>
                      <a:pt x="15" y="47"/>
                      <a:pt x="15" y="47"/>
                      <a:pt x="15" y="47"/>
                    </a:cubicBezTo>
                    <a:cubicBezTo>
                      <a:pt x="13" y="45"/>
                      <a:pt x="13" y="45"/>
                      <a:pt x="13" y="45"/>
                    </a:cubicBezTo>
                    <a:cubicBezTo>
                      <a:pt x="13" y="45"/>
                      <a:pt x="14" y="40"/>
                      <a:pt x="9" y="37"/>
                    </a:cubicBezTo>
                    <a:close/>
                  </a:path>
                </a:pathLst>
              </a:custGeom>
              <a:solidFill>
                <a:srgbClr val="002E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8" name="îṣ1íde">
                <a:extLst>
                  <a:ext uri="{FF2B5EF4-FFF2-40B4-BE49-F238E27FC236}">
                    <a16:creationId xmlns="" xmlns:a16="http://schemas.microsoft.com/office/drawing/2014/main" id="{2AB405EF-7B36-44C1-BC90-428819113598}"/>
                  </a:ext>
                </a:extLst>
              </p:cNvPr>
              <p:cNvSpPr/>
              <p:nvPr/>
            </p:nvSpPr>
            <p:spPr bwMode="auto">
              <a:xfrm>
                <a:off x="7281863" y="1563588"/>
                <a:ext cx="82550" cy="115887"/>
              </a:xfrm>
              <a:custGeom>
                <a:avLst/>
                <a:gdLst>
                  <a:gd name="T0" fmla="*/ 7 w 7"/>
                  <a:gd name="T1" fmla="*/ 6 h 10"/>
                  <a:gd name="T2" fmla="*/ 0 w 7"/>
                  <a:gd name="T3" fmla="*/ 3 h 10"/>
                  <a:gd name="T4" fmla="*/ 7 w 7"/>
                  <a:gd name="T5" fmla="*/ 6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" h="10">
                    <a:moveTo>
                      <a:pt x="7" y="6"/>
                    </a:moveTo>
                    <a:cubicBezTo>
                      <a:pt x="7" y="6"/>
                      <a:pt x="7" y="0"/>
                      <a:pt x="0" y="3"/>
                    </a:cubicBezTo>
                    <a:cubicBezTo>
                      <a:pt x="0" y="3"/>
                      <a:pt x="7" y="10"/>
                      <a:pt x="7" y="6"/>
                    </a:cubicBezTo>
                    <a:close/>
                  </a:path>
                </a:pathLst>
              </a:custGeom>
              <a:solidFill>
                <a:srgbClr val="002E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9" name="ísļîḍé">
                <a:extLst>
                  <a:ext uri="{FF2B5EF4-FFF2-40B4-BE49-F238E27FC236}">
                    <a16:creationId xmlns="" xmlns:a16="http://schemas.microsoft.com/office/drawing/2014/main" id="{3A69D581-E55A-4986-9923-5E7145D88332}"/>
                  </a:ext>
                </a:extLst>
              </p:cNvPr>
              <p:cNvSpPr/>
              <p:nvPr/>
            </p:nvSpPr>
            <p:spPr bwMode="auto">
              <a:xfrm>
                <a:off x="7491413" y="1622326"/>
                <a:ext cx="93663" cy="92075"/>
              </a:xfrm>
              <a:custGeom>
                <a:avLst/>
                <a:gdLst>
                  <a:gd name="T0" fmla="*/ 2 w 8"/>
                  <a:gd name="T1" fmla="*/ 5 h 8"/>
                  <a:gd name="T2" fmla="*/ 8 w 8"/>
                  <a:gd name="T3" fmla="*/ 6 h 8"/>
                  <a:gd name="T4" fmla="*/ 2 w 8"/>
                  <a:gd name="T5" fmla="*/ 5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" h="8">
                    <a:moveTo>
                      <a:pt x="2" y="5"/>
                    </a:moveTo>
                    <a:cubicBezTo>
                      <a:pt x="2" y="5"/>
                      <a:pt x="4" y="0"/>
                      <a:pt x="8" y="6"/>
                    </a:cubicBezTo>
                    <a:cubicBezTo>
                      <a:pt x="8" y="6"/>
                      <a:pt x="0" y="8"/>
                      <a:pt x="2" y="5"/>
                    </a:cubicBezTo>
                    <a:close/>
                  </a:path>
                </a:pathLst>
              </a:custGeom>
              <a:solidFill>
                <a:srgbClr val="002E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0" name="ïṣḷîḋé">
                <a:extLst>
                  <a:ext uri="{FF2B5EF4-FFF2-40B4-BE49-F238E27FC236}">
                    <a16:creationId xmlns="" xmlns:a16="http://schemas.microsoft.com/office/drawing/2014/main" id="{0D222915-D308-4804-840E-8FF5B5F95DF1}"/>
                  </a:ext>
                </a:extLst>
              </p:cNvPr>
              <p:cNvSpPr/>
              <p:nvPr/>
            </p:nvSpPr>
            <p:spPr bwMode="auto">
              <a:xfrm>
                <a:off x="7421563" y="1587401"/>
                <a:ext cx="58738" cy="220662"/>
              </a:xfrm>
              <a:custGeom>
                <a:avLst/>
                <a:gdLst>
                  <a:gd name="T0" fmla="*/ 5 w 5"/>
                  <a:gd name="T1" fmla="*/ 0 h 19"/>
                  <a:gd name="T2" fmla="*/ 5 w 5"/>
                  <a:gd name="T3" fmla="*/ 1 h 19"/>
                  <a:gd name="T4" fmla="*/ 5 w 5"/>
                  <a:gd name="T5" fmla="*/ 4 h 19"/>
                  <a:gd name="T6" fmla="*/ 4 w 5"/>
                  <a:gd name="T7" fmla="*/ 12 h 19"/>
                  <a:gd name="T8" fmla="*/ 3 w 5"/>
                  <a:gd name="T9" fmla="*/ 14 h 19"/>
                  <a:gd name="T10" fmla="*/ 3 w 5"/>
                  <a:gd name="T11" fmla="*/ 14 h 19"/>
                  <a:gd name="T12" fmla="*/ 4 w 5"/>
                  <a:gd name="T13" fmla="*/ 14 h 19"/>
                  <a:gd name="T14" fmla="*/ 4 w 5"/>
                  <a:gd name="T15" fmla="*/ 15 h 19"/>
                  <a:gd name="T16" fmla="*/ 5 w 5"/>
                  <a:gd name="T17" fmla="*/ 17 h 19"/>
                  <a:gd name="T18" fmla="*/ 5 w 5"/>
                  <a:gd name="T19" fmla="*/ 18 h 19"/>
                  <a:gd name="T20" fmla="*/ 4 w 5"/>
                  <a:gd name="T21" fmla="*/ 19 h 19"/>
                  <a:gd name="T22" fmla="*/ 1 w 5"/>
                  <a:gd name="T23" fmla="*/ 19 h 19"/>
                  <a:gd name="T24" fmla="*/ 0 w 5"/>
                  <a:gd name="T25" fmla="*/ 19 h 19"/>
                  <a:gd name="T26" fmla="*/ 1 w 5"/>
                  <a:gd name="T27" fmla="*/ 19 h 19"/>
                  <a:gd name="T28" fmla="*/ 3 w 5"/>
                  <a:gd name="T29" fmla="*/ 18 h 19"/>
                  <a:gd name="T30" fmla="*/ 4 w 5"/>
                  <a:gd name="T31" fmla="*/ 17 h 19"/>
                  <a:gd name="T32" fmla="*/ 3 w 5"/>
                  <a:gd name="T33" fmla="*/ 16 h 19"/>
                  <a:gd name="T34" fmla="*/ 3 w 5"/>
                  <a:gd name="T35" fmla="*/ 15 h 19"/>
                  <a:gd name="T36" fmla="*/ 2 w 5"/>
                  <a:gd name="T37" fmla="*/ 15 h 19"/>
                  <a:gd name="T38" fmla="*/ 2 w 5"/>
                  <a:gd name="T39" fmla="*/ 14 h 19"/>
                  <a:gd name="T40" fmla="*/ 2 w 5"/>
                  <a:gd name="T41" fmla="*/ 12 h 19"/>
                  <a:gd name="T42" fmla="*/ 4 w 5"/>
                  <a:gd name="T43" fmla="*/ 4 h 19"/>
                  <a:gd name="T44" fmla="*/ 5 w 5"/>
                  <a:gd name="T45" fmla="*/ 1 h 19"/>
                  <a:gd name="T46" fmla="*/ 5 w 5"/>
                  <a:gd name="T47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5" h="19">
                    <a:moveTo>
                      <a:pt x="5" y="0"/>
                    </a:moveTo>
                    <a:cubicBezTo>
                      <a:pt x="5" y="0"/>
                      <a:pt x="5" y="1"/>
                      <a:pt x="5" y="1"/>
                    </a:cubicBezTo>
                    <a:cubicBezTo>
                      <a:pt x="5" y="2"/>
                      <a:pt x="5" y="3"/>
                      <a:pt x="5" y="4"/>
                    </a:cubicBezTo>
                    <a:cubicBezTo>
                      <a:pt x="5" y="6"/>
                      <a:pt x="4" y="9"/>
                      <a:pt x="4" y="12"/>
                    </a:cubicBezTo>
                    <a:cubicBezTo>
                      <a:pt x="3" y="12"/>
                      <a:pt x="3" y="13"/>
                      <a:pt x="3" y="14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4" y="14"/>
                      <a:pt x="4" y="14"/>
                      <a:pt x="4" y="14"/>
                    </a:cubicBezTo>
                    <a:cubicBezTo>
                      <a:pt x="4" y="15"/>
                      <a:pt x="4" y="15"/>
                      <a:pt x="4" y="15"/>
                    </a:cubicBezTo>
                    <a:cubicBezTo>
                      <a:pt x="5" y="16"/>
                      <a:pt x="5" y="16"/>
                      <a:pt x="5" y="17"/>
                    </a:cubicBezTo>
                    <a:cubicBezTo>
                      <a:pt x="5" y="18"/>
                      <a:pt x="5" y="18"/>
                      <a:pt x="5" y="18"/>
                    </a:cubicBezTo>
                    <a:cubicBezTo>
                      <a:pt x="4" y="19"/>
                      <a:pt x="4" y="19"/>
                      <a:pt x="4" y="19"/>
                    </a:cubicBezTo>
                    <a:cubicBezTo>
                      <a:pt x="3" y="19"/>
                      <a:pt x="2" y="19"/>
                      <a:pt x="1" y="19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19"/>
                      <a:pt x="0" y="19"/>
                      <a:pt x="1" y="19"/>
                    </a:cubicBezTo>
                    <a:cubicBezTo>
                      <a:pt x="2" y="19"/>
                      <a:pt x="2" y="18"/>
                      <a:pt x="3" y="18"/>
                    </a:cubicBezTo>
                    <a:cubicBezTo>
                      <a:pt x="4" y="18"/>
                      <a:pt x="4" y="17"/>
                      <a:pt x="4" y="17"/>
                    </a:cubicBezTo>
                    <a:cubicBezTo>
                      <a:pt x="4" y="17"/>
                      <a:pt x="4" y="16"/>
                      <a:pt x="3" y="16"/>
                    </a:cubicBezTo>
                    <a:cubicBezTo>
                      <a:pt x="3" y="16"/>
                      <a:pt x="3" y="16"/>
                      <a:pt x="3" y="15"/>
                    </a:cubicBezTo>
                    <a:cubicBezTo>
                      <a:pt x="3" y="15"/>
                      <a:pt x="2" y="15"/>
                      <a:pt x="2" y="15"/>
                    </a:cubicBezTo>
                    <a:cubicBezTo>
                      <a:pt x="2" y="14"/>
                      <a:pt x="2" y="14"/>
                      <a:pt x="2" y="14"/>
                    </a:cubicBezTo>
                    <a:cubicBezTo>
                      <a:pt x="2" y="13"/>
                      <a:pt x="2" y="12"/>
                      <a:pt x="2" y="12"/>
                    </a:cubicBezTo>
                    <a:cubicBezTo>
                      <a:pt x="2" y="9"/>
                      <a:pt x="3" y="6"/>
                      <a:pt x="4" y="4"/>
                    </a:cubicBezTo>
                    <a:cubicBezTo>
                      <a:pt x="4" y="3"/>
                      <a:pt x="5" y="2"/>
                      <a:pt x="5" y="1"/>
                    </a:cubicBezTo>
                    <a:cubicBezTo>
                      <a:pt x="5" y="1"/>
                      <a:pt x="5" y="0"/>
                      <a:pt x="5" y="0"/>
                    </a:cubicBezTo>
                    <a:close/>
                  </a:path>
                </a:pathLst>
              </a:custGeom>
              <a:solidFill>
                <a:srgbClr val="002E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1" name="îṣḻîḋe">
                <a:extLst>
                  <a:ext uri="{FF2B5EF4-FFF2-40B4-BE49-F238E27FC236}">
                    <a16:creationId xmlns="" xmlns:a16="http://schemas.microsoft.com/office/drawing/2014/main" id="{910E5781-B42F-45D4-8115-76588F4A8468}"/>
                  </a:ext>
                </a:extLst>
              </p:cNvPr>
              <p:cNvSpPr/>
              <p:nvPr/>
            </p:nvSpPr>
            <p:spPr bwMode="auto">
              <a:xfrm>
                <a:off x="7504113" y="1563588"/>
                <a:ext cx="115888" cy="58737"/>
              </a:xfrm>
              <a:custGeom>
                <a:avLst/>
                <a:gdLst>
                  <a:gd name="T0" fmla="*/ 9 w 10"/>
                  <a:gd name="T1" fmla="*/ 5 h 5"/>
                  <a:gd name="T2" fmla="*/ 8 w 10"/>
                  <a:gd name="T3" fmla="*/ 4 h 5"/>
                  <a:gd name="T4" fmla="*/ 5 w 10"/>
                  <a:gd name="T5" fmla="*/ 2 h 5"/>
                  <a:gd name="T6" fmla="*/ 4 w 10"/>
                  <a:gd name="T7" fmla="*/ 2 h 5"/>
                  <a:gd name="T8" fmla="*/ 3 w 10"/>
                  <a:gd name="T9" fmla="*/ 2 h 5"/>
                  <a:gd name="T10" fmla="*/ 2 w 10"/>
                  <a:gd name="T11" fmla="*/ 2 h 5"/>
                  <a:gd name="T12" fmla="*/ 1 w 10"/>
                  <a:gd name="T13" fmla="*/ 2 h 5"/>
                  <a:gd name="T14" fmla="*/ 0 w 10"/>
                  <a:gd name="T15" fmla="*/ 2 h 5"/>
                  <a:gd name="T16" fmla="*/ 0 w 10"/>
                  <a:gd name="T17" fmla="*/ 2 h 5"/>
                  <a:gd name="T18" fmla="*/ 1 w 10"/>
                  <a:gd name="T19" fmla="*/ 2 h 5"/>
                  <a:gd name="T20" fmla="*/ 2 w 10"/>
                  <a:gd name="T21" fmla="*/ 1 h 5"/>
                  <a:gd name="T22" fmla="*/ 3 w 10"/>
                  <a:gd name="T23" fmla="*/ 0 h 5"/>
                  <a:gd name="T24" fmla="*/ 4 w 10"/>
                  <a:gd name="T25" fmla="*/ 0 h 5"/>
                  <a:gd name="T26" fmla="*/ 5 w 10"/>
                  <a:gd name="T27" fmla="*/ 0 h 5"/>
                  <a:gd name="T28" fmla="*/ 6 w 10"/>
                  <a:gd name="T29" fmla="*/ 1 h 5"/>
                  <a:gd name="T30" fmla="*/ 9 w 10"/>
                  <a:gd name="T31" fmla="*/ 3 h 5"/>
                  <a:gd name="T32" fmla="*/ 10 w 10"/>
                  <a:gd name="T33" fmla="*/ 5 h 5"/>
                  <a:gd name="T34" fmla="*/ 9 w 10"/>
                  <a:gd name="T35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0" h="5">
                    <a:moveTo>
                      <a:pt x="9" y="5"/>
                    </a:moveTo>
                    <a:cubicBezTo>
                      <a:pt x="9" y="5"/>
                      <a:pt x="9" y="4"/>
                      <a:pt x="8" y="4"/>
                    </a:cubicBezTo>
                    <a:cubicBezTo>
                      <a:pt x="8" y="3"/>
                      <a:pt x="7" y="2"/>
                      <a:pt x="5" y="2"/>
                    </a:cubicBezTo>
                    <a:cubicBezTo>
                      <a:pt x="5" y="2"/>
                      <a:pt x="4" y="2"/>
                      <a:pt x="4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2" y="2"/>
                      <a:pt x="2" y="2"/>
                    </a:cubicBezTo>
                    <a:cubicBezTo>
                      <a:pt x="2" y="2"/>
                      <a:pt x="1" y="2"/>
                      <a:pt x="1" y="2"/>
                    </a:cubicBezTo>
                    <a:cubicBezTo>
                      <a:pt x="1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1" y="2"/>
                      <a:pt x="1" y="2"/>
                    </a:cubicBezTo>
                    <a:cubicBezTo>
                      <a:pt x="1" y="1"/>
                      <a:pt x="1" y="1"/>
                      <a:pt x="2" y="1"/>
                    </a:cubicBezTo>
                    <a:cubicBezTo>
                      <a:pt x="2" y="1"/>
                      <a:pt x="2" y="1"/>
                      <a:pt x="3" y="0"/>
                    </a:cubicBezTo>
                    <a:cubicBezTo>
                      <a:pt x="3" y="0"/>
                      <a:pt x="3" y="0"/>
                      <a:pt x="4" y="0"/>
                    </a:cubicBezTo>
                    <a:cubicBezTo>
                      <a:pt x="4" y="0"/>
                      <a:pt x="4" y="0"/>
                      <a:pt x="5" y="0"/>
                    </a:cubicBezTo>
                    <a:cubicBezTo>
                      <a:pt x="5" y="1"/>
                      <a:pt x="5" y="1"/>
                      <a:pt x="6" y="1"/>
                    </a:cubicBezTo>
                    <a:cubicBezTo>
                      <a:pt x="7" y="1"/>
                      <a:pt x="8" y="2"/>
                      <a:pt x="9" y="3"/>
                    </a:cubicBezTo>
                    <a:cubicBezTo>
                      <a:pt x="9" y="4"/>
                      <a:pt x="10" y="5"/>
                      <a:pt x="10" y="5"/>
                    </a:cubicBezTo>
                    <a:lnTo>
                      <a:pt x="9" y="5"/>
                    </a:lnTo>
                    <a:close/>
                  </a:path>
                </a:pathLst>
              </a:custGeom>
              <a:solidFill>
                <a:srgbClr val="002E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2" name="iṩḻíḋe">
                <a:extLst>
                  <a:ext uri="{FF2B5EF4-FFF2-40B4-BE49-F238E27FC236}">
                    <a16:creationId xmlns="" xmlns:a16="http://schemas.microsoft.com/office/drawing/2014/main" id="{A8253CDC-CF2A-4FF8-8579-1DA5790580F4}"/>
                  </a:ext>
                </a:extLst>
              </p:cNvPr>
              <p:cNvSpPr/>
              <p:nvPr/>
            </p:nvSpPr>
            <p:spPr bwMode="auto">
              <a:xfrm>
                <a:off x="7281863" y="1493738"/>
                <a:ext cx="139700" cy="58737"/>
              </a:xfrm>
              <a:custGeom>
                <a:avLst/>
                <a:gdLst>
                  <a:gd name="T0" fmla="*/ 12 w 12"/>
                  <a:gd name="T1" fmla="*/ 5 h 5"/>
                  <a:gd name="T2" fmla="*/ 10 w 12"/>
                  <a:gd name="T3" fmla="*/ 3 h 5"/>
                  <a:gd name="T4" fmla="*/ 6 w 12"/>
                  <a:gd name="T5" fmla="*/ 1 h 5"/>
                  <a:gd name="T6" fmla="*/ 5 w 12"/>
                  <a:gd name="T7" fmla="*/ 1 h 5"/>
                  <a:gd name="T8" fmla="*/ 4 w 12"/>
                  <a:gd name="T9" fmla="*/ 1 h 5"/>
                  <a:gd name="T10" fmla="*/ 3 w 12"/>
                  <a:gd name="T11" fmla="*/ 1 h 5"/>
                  <a:gd name="T12" fmla="*/ 2 w 12"/>
                  <a:gd name="T13" fmla="*/ 1 h 5"/>
                  <a:gd name="T14" fmla="*/ 1 w 12"/>
                  <a:gd name="T15" fmla="*/ 2 h 5"/>
                  <a:gd name="T16" fmla="*/ 1 w 12"/>
                  <a:gd name="T17" fmla="*/ 2 h 5"/>
                  <a:gd name="T18" fmla="*/ 0 w 12"/>
                  <a:gd name="T19" fmla="*/ 2 h 5"/>
                  <a:gd name="T20" fmla="*/ 0 w 12"/>
                  <a:gd name="T21" fmla="*/ 2 h 5"/>
                  <a:gd name="T22" fmla="*/ 1 w 12"/>
                  <a:gd name="T23" fmla="*/ 1 h 5"/>
                  <a:gd name="T24" fmla="*/ 1 w 12"/>
                  <a:gd name="T25" fmla="*/ 1 h 5"/>
                  <a:gd name="T26" fmla="*/ 2 w 12"/>
                  <a:gd name="T27" fmla="*/ 0 h 5"/>
                  <a:gd name="T28" fmla="*/ 3 w 12"/>
                  <a:gd name="T29" fmla="*/ 0 h 5"/>
                  <a:gd name="T30" fmla="*/ 4 w 12"/>
                  <a:gd name="T31" fmla="*/ 0 h 5"/>
                  <a:gd name="T32" fmla="*/ 6 w 12"/>
                  <a:gd name="T33" fmla="*/ 0 h 5"/>
                  <a:gd name="T34" fmla="*/ 7 w 12"/>
                  <a:gd name="T35" fmla="*/ 0 h 5"/>
                  <a:gd name="T36" fmla="*/ 9 w 12"/>
                  <a:gd name="T37" fmla="*/ 1 h 5"/>
                  <a:gd name="T38" fmla="*/ 11 w 12"/>
                  <a:gd name="T39" fmla="*/ 3 h 5"/>
                  <a:gd name="T40" fmla="*/ 12 w 12"/>
                  <a:gd name="T41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2" h="5">
                    <a:moveTo>
                      <a:pt x="12" y="5"/>
                    </a:moveTo>
                    <a:cubicBezTo>
                      <a:pt x="12" y="5"/>
                      <a:pt x="11" y="4"/>
                      <a:pt x="10" y="3"/>
                    </a:cubicBezTo>
                    <a:cubicBezTo>
                      <a:pt x="9" y="3"/>
                      <a:pt x="8" y="2"/>
                      <a:pt x="6" y="1"/>
                    </a:cubicBezTo>
                    <a:cubicBezTo>
                      <a:pt x="6" y="1"/>
                      <a:pt x="6" y="1"/>
                      <a:pt x="5" y="1"/>
                    </a:cubicBezTo>
                    <a:cubicBezTo>
                      <a:pt x="5" y="1"/>
                      <a:pt x="5" y="1"/>
                      <a:pt x="4" y="1"/>
                    </a:cubicBezTo>
                    <a:cubicBezTo>
                      <a:pt x="4" y="1"/>
                      <a:pt x="4" y="1"/>
                      <a:pt x="3" y="1"/>
                    </a:cubicBezTo>
                    <a:cubicBezTo>
                      <a:pt x="3" y="1"/>
                      <a:pt x="3" y="1"/>
                      <a:pt x="2" y="1"/>
                    </a:cubicBezTo>
                    <a:cubicBezTo>
                      <a:pt x="2" y="1"/>
                      <a:pt x="2" y="1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2" y="0"/>
                      <a:pt x="2" y="0"/>
                    </a:cubicBezTo>
                    <a:cubicBezTo>
                      <a:pt x="2" y="0"/>
                      <a:pt x="3" y="0"/>
                      <a:pt x="3" y="0"/>
                    </a:cubicBezTo>
                    <a:cubicBezTo>
                      <a:pt x="3" y="0"/>
                      <a:pt x="4" y="0"/>
                      <a:pt x="4" y="0"/>
                    </a:cubicBezTo>
                    <a:cubicBezTo>
                      <a:pt x="5" y="0"/>
                      <a:pt x="5" y="0"/>
                      <a:pt x="6" y="0"/>
                    </a:cubicBezTo>
                    <a:cubicBezTo>
                      <a:pt x="6" y="0"/>
                      <a:pt x="6" y="0"/>
                      <a:pt x="7" y="0"/>
                    </a:cubicBezTo>
                    <a:cubicBezTo>
                      <a:pt x="8" y="0"/>
                      <a:pt x="8" y="1"/>
                      <a:pt x="9" y="1"/>
                    </a:cubicBezTo>
                    <a:cubicBezTo>
                      <a:pt x="10" y="2"/>
                      <a:pt x="10" y="2"/>
                      <a:pt x="11" y="3"/>
                    </a:cubicBezTo>
                    <a:cubicBezTo>
                      <a:pt x="12" y="4"/>
                      <a:pt x="12" y="5"/>
                      <a:pt x="12" y="5"/>
                    </a:cubicBezTo>
                    <a:close/>
                  </a:path>
                </a:pathLst>
              </a:custGeom>
              <a:solidFill>
                <a:srgbClr val="002E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3" name="îś1îde">
                <a:extLst>
                  <a:ext uri="{FF2B5EF4-FFF2-40B4-BE49-F238E27FC236}">
                    <a16:creationId xmlns="" xmlns:a16="http://schemas.microsoft.com/office/drawing/2014/main" id="{AD2EA94F-7957-4755-AFF7-ED0F69021459}"/>
                  </a:ext>
                </a:extLst>
              </p:cNvPr>
              <p:cNvSpPr/>
              <p:nvPr/>
            </p:nvSpPr>
            <p:spPr bwMode="auto">
              <a:xfrm>
                <a:off x="7305675" y="1738213"/>
                <a:ext cx="128588" cy="115887"/>
              </a:xfrm>
              <a:custGeom>
                <a:avLst/>
                <a:gdLst>
                  <a:gd name="T0" fmla="*/ 11 w 11"/>
                  <a:gd name="T1" fmla="*/ 10 h 10"/>
                  <a:gd name="T2" fmla="*/ 8 w 11"/>
                  <a:gd name="T3" fmla="*/ 10 h 10"/>
                  <a:gd name="T4" fmla="*/ 5 w 11"/>
                  <a:gd name="T5" fmla="*/ 9 h 10"/>
                  <a:gd name="T6" fmla="*/ 3 w 11"/>
                  <a:gd name="T7" fmla="*/ 7 h 10"/>
                  <a:gd name="T8" fmla="*/ 1 w 11"/>
                  <a:gd name="T9" fmla="*/ 5 h 10"/>
                  <a:gd name="T10" fmla="*/ 0 w 11"/>
                  <a:gd name="T11" fmla="*/ 2 h 10"/>
                  <a:gd name="T12" fmla="*/ 0 w 11"/>
                  <a:gd name="T13" fmla="*/ 0 h 10"/>
                  <a:gd name="T14" fmla="*/ 0 w 11"/>
                  <a:gd name="T15" fmla="*/ 0 h 10"/>
                  <a:gd name="T16" fmla="*/ 0 w 11"/>
                  <a:gd name="T17" fmla="*/ 0 h 10"/>
                  <a:gd name="T18" fmla="*/ 1 w 11"/>
                  <a:gd name="T19" fmla="*/ 2 h 10"/>
                  <a:gd name="T20" fmla="*/ 2 w 11"/>
                  <a:gd name="T21" fmla="*/ 3 h 10"/>
                  <a:gd name="T22" fmla="*/ 2 w 11"/>
                  <a:gd name="T23" fmla="*/ 4 h 10"/>
                  <a:gd name="T24" fmla="*/ 3 w 11"/>
                  <a:gd name="T25" fmla="*/ 5 h 10"/>
                  <a:gd name="T26" fmla="*/ 4 w 11"/>
                  <a:gd name="T27" fmla="*/ 6 h 10"/>
                  <a:gd name="T28" fmla="*/ 5 w 11"/>
                  <a:gd name="T29" fmla="*/ 7 h 10"/>
                  <a:gd name="T30" fmla="*/ 6 w 11"/>
                  <a:gd name="T31" fmla="*/ 8 h 10"/>
                  <a:gd name="T32" fmla="*/ 8 w 11"/>
                  <a:gd name="T33" fmla="*/ 9 h 10"/>
                  <a:gd name="T34" fmla="*/ 11 w 11"/>
                  <a:gd name="T35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1" h="10">
                    <a:moveTo>
                      <a:pt x="11" y="10"/>
                    </a:moveTo>
                    <a:cubicBezTo>
                      <a:pt x="11" y="10"/>
                      <a:pt x="9" y="10"/>
                      <a:pt x="8" y="10"/>
                    </a:cubicBezTo>
                    <a:cubicBezTo>
                      <a:pt x="7" y="10"/>
                      <a:pt x="6" y="9"/>
                      <a:pt x="5" y="9"/>
                    </a:cubicBezTo>
                    <a:cubicBezTo>
                      <a:pt x="5" y="8"/>
                      <a:pt x="4" y="8"/>
                      <a:pt x="3" y="7"/>
                    </a:cubicBezTo>
                    <a:cubicBezTo>
                      <a:pt x="2" y="6"/>
                      <a:pt x="2" y="5"/>
                      <a:pt x="1" y="5"/>
                    </a:cubicBezTo>
                    <a:cubicBezTo>
                      <a:pt x="1" y="4"/>
                      <a:pt x="0" y="3"/>
                      <a:pt x="0" y="2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1" y="1"/>
                      <a:pt x="1" y="2"/>
                    </a:cubicBezTo>
                    <a:cubicBezTo>
                      <a:pt x="1" y="2"/>
                      <a:pt x="1" y="2"/>
                      <a:pt x="2" y="3"/>
                    </a:cubicBezTo>
                    <a:cubicBezTo>
                      <a:pt x="2" y="3"/>
                      <a:pt x="2" y="3"/>
                      <a:pt x="2" y="4"/>
                    </a:cubicBezTo>
                    <a:cubicBezTo>
                      <a:pt x="3" y="4"/>
                      <a:pt x="3" y="5"/>
                      <a:pt x="3" y="5"/>
                    </a:cubicBezTo>
                    <a:cubicBezTo>
                      <a:pt x="3" y="5"/>
                      <a:pt x="4" y="6"/>
                      <a:pt x="4" y="6"/>
                    </a:cubicBezTo>
                    <a:cubicBezTo>
                      <a:pt x="4" y="6"/>
                      <a:pt x="5" y="7"/>
                      <a:pt x="5" y="7"/>
                    </a:cubicBezTo>
                    <a:cubicBezTo>
                      <a:pt x="6" y="7"/>
                      <a:pt x="6" y="8"/>
                      <a:pt x="6" y="8"/>
                    </a:cubicBezTo>
                    <a:cubicBezTo>
                      <a:pt x="7" y="8"/>
                      <a:pt x="8" y="9"/>
                      <a:pt x="8" y="9"/>
                    </a:cubicBezTo>
                    <a:cubicBezTo>
                      <a:pt x="10" y="10"/>
                      <a:pt x="11" y="10"/>
                      <a:pt x="11" y="10"/>
                    </a:cubicBezTo>
                    <a:close/>
                  </a:path>
                </a:pathLst>
              </a:custGeom>
              <a:solidFill>
                <a:srgbClr val="002E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4" name="îšľiḍé">
                <a:extLst>
                  <a:ext uri="{FF2B5EF4-FFF2-40B4-BE49-F238E27FC236}">
                    <a16:creationId xmlns="" xmlns:a16="http://schemas.microsoft.com/office/drawing/2014/main" id="{82471DE5-5E42-44FC-8495-E9DADDD9601A}"/>
                  </a:ext>
                </a:extLst>
              </p:cNvPr>
              <p:cNvSpPr/>
              <p:nvPr/>
            </p:nvSpPr>
            <p:spPr bwMode="auto">
              <a:xfrm>
                <a:off x="6781800" y="2706588"/>
                <a:ext cx="1222375" cy="885825"/>
              </a:xfrm>
              <a:custGeom>
                <a:avLst/>
                <a:gdLst>
                  <a:gd name="T0" fmla="*/ 20 w 105"/>
                  <a:gd name="T1" fmla="*/ 2 h 76"/>
                  <a:gd name="T2" fmla="*/ 87 w 105"/>
                  <a:gd name="T3" fmla="*/ 52 h 76"/>
                  <a:gd name="T4" fmla="*/ 102 w 105"/>
                  <a:gd name="T5" fmla="*/ 56 h 76"/>
                  <a:gd name="T6" fmla="*/ 95 w 105"/>
                  <a:gd name="T7" fmla="*/ 74 h 76"/>
                  <a:gd name="T8" fmla="*/ 86 w 105"/>
                  <a:gd name="T9" fmla="*/ 64 h 76"/>
                  <a:gd name="T10" fmla="*/ 0 w 105"/>
                  <a:gd name="T11" fmla="*/ 9 h 76"/>
                  <a:gd name="T12" fmla="*/ 20 w 105"/>
                  <a:gd name="T13" fmla="*/ 2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5" h="76">
                    <a:moveTo>
                      <a:pt x="20" y="2"/>
                    </a:moveTo>
                    <a:cubicBezTo>
                      <a:pt x="20" y="2"/>
                      <a:pt x="42" y="39"/>
                      <a:pt x="87" y="52"/>
                    </a:cubicBezTo>
                    <a:cubicBezTo>
                      <a:pt x="87" y="52"/>
                      <a:pt x="99" y="49"/>
                      <a:pt x="102" y="56"/>
                    </a:cubicBezTo>
                    <a:cubicBezTo>
                      <a:pt x="105" y="63"/>
                      <a:pt x="104" y="76"/>
                      <a:pt x="95" y="74"/>
                    </a:cubicBezTo>
                    <a:cubicBezTo>
                      <a:pt x="85" y="73"/>
                      <a:pt x="84" y="69"/>
                      <a:pt x="86" y="64"/>
                    </a:cubicBezTo>
                    <a:cubicBezTo>
                      <a:pt x="86" y="64"/>
                      <a:pt x="21" y="51"/>
                      <a:pt x="0" y="9"/>
                    </a:cubicBezTo>
                    <a:cubicBezTo>
                      <a:pt x="0" y="9"/>
                      <a:pt x="12" y="0"/>
                      <a:pt x="20" y="2"/>
                    </a:cubicBezTo>
                    <a:close/>
                  </a:path>
                </a:pathLst>
              </a:custGeom>
              <a:solidFill>
                <a:srgbClr val="CB6B7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5" name="îṧḻîḋê">
                <a:extLst>
                  <a:ext uri="{FF2B5EF4-FFF2-40B4-BE49-F238E27FC236}">
                    <a16:creationId xmlns="" xmlns:a16="http://schemas.microsoft.com/office/drawing/2014/main" id="{92FE98E9-454A-4713-A23D-15C6CAEEFBB9}"/>
                  </a:ext>
                </a:extLst>
              </p:cNvPr>
              <p:cNvSpPr/>
              <p:nvPr/>
            </p:nvSpPr>
            <p:spPr bwMode="auto">
              <a:xfrm>
                <a:off x="6596063" y="2320826"/>
                <a:ext cx="442913" cy="501650"/>
              </a:xfrm>
              <a:custGeom>
                <a:avLst/>
                <a:gdLst>
                  <a:gd name="T0" fmla="*/ 0 w 38"/>
                  <a:gd name="T1" fmla="*/ 3 h 43"/>
                  <a:gd name="T2" fmla="*/ 4 w 38"/>
                  <a:gd name="T3" fmla="*/ 13 h 43"/>
                  <a:gd name="T4" fmla="*/ 7 w 38"/>
                  <a:gd name="T5" fmla="*/ 23 h 43"/>
                  <a:gd name="T6" fmla="*/ 11 w 38"/>
                  <a:gd name="T7" fmla="*/ 33 h 43"/>
                  <a:gd name="T8" fmla="*/ 13 w 38"/>
                  <a:gd name="T9" fmla="*/ 37 h 43"/>
                  <a:gd name="T10" fmla="*/ 16 w 38"/>
                  <a:gd name="T11" fmla="*/ 42 h 43"/>
                  <a:gd name="T12" fmla="*/ 15 w 38"/>
                  <a:gd name="T13" fmla="*/ 42 h 43"/>
                  <a:gd name="T14" fmla="*/ 25 w 38"/>
                  <a:gd name="T15" fmla="*/ 36 h 43"/>
                  <a:gd name="T16" fmla="*/ 30 w 38"/>
                  <a:gd name="T17" fmla="*/ 34 h 43"/>
                  <a:gd name="T18" fmla="*/ 36 w 38"/>
                  <a:gd name="T19" fmla="*/ 34 h 43"/>
                  <a:gd name="T20" fmla="*/ 36 w 38"/>
                  <a:gd name="T21" fmla="*/ 35 h 43"/>
                  <a:gd name="T22" fmla="*/ 36 w 38"/>
                  <a:gd name="T23" fmla="*/ 26 h 43"/>
                  <a:gd name="T24" fmla="*/ 36 w 38"/>
                  <a:gd name="T25" fmla="*/ 17 h 43"/>
                  <a:gd name="T26" fmla="*/ 36 w 38"/>
                  <a:gd name="T27" fmla="*/ 9 h 43"/>
                  <a:gd name="T28" fmla="*/ 37 w 38"/>
                  <a:gd name="T29" fmla="*/ 4 h 43"/>
                  <a:gd name="T30" fmla="*/ 38 w 38"/>
                  <a:gd name="T31" fmla="*/ 0 h 43"/>
                  <a:gd name="T32" fmla="*/ 37 w 38"/>
                  <a:gd name="T33" fmla="*/ 4 h 43"/>
                  <a:gd name="T34" fmla="*/ 37 w 38"/>
                  <a:gd name="T35" fmla="*/ 9 h 43"/>
                  <a:gd name="T36" fmla="*/ 37 w 38"/>
                  <a:gd name="T37" fmla="*/ 17 h 43"/>
                  <a:gd name="T38" fmla="*/ 37 w 38"/>
                  <a:gd name="T39" fmla="*/ 26 h 43"/>
                  <a:gd name="T40" fmla="*/ 37 w 38"/>
                  <a:gd name="T41" fmla="*/ 35 h 43"/>
                  <a:gd name="T42" fmla="*/ 37 w 38"/>
                  <a:gd name="T43" fmla="*/ 35 h 43"/>
                  <a:gd name="T44" fmla="*/ 36 w 38"/>
                  <a:gd name="T45" fmla="*/ 35 h 43"/>
                  <a:gd name="T46" fmla="*/ 31 w 38"/>
                  <a:gd name="T47" fmla="*/ 36 h 43"/>
                  <a:gd name="T48" fmla="*/ 25 w 38"/>
                  <a:gd name="T49" fmla="*/ 37 h 43"/>
                  <a:gd name="T50" fmla="*/ 15 w 38"/>
                  <a:gd name="T51" fmla="*/ 43 h 43"/>
                  <a:gd name="T52" fmla="*/ 15 w 38"/>
                  <a:gd name="T53" fmla="*/ 43 h 43"/>
                  <a:gd name="T54" fmla="*/ 15 w 38"/>
                  <a:gd name="T55" fmla="*/ 43 h 43"/>
                  <a:gd name="T56" fmla="*/ 12 w 38"/>
                  <a:gd name="T57" fmla="*/ 38 h 43"/>
                  <a:gd name="T58" fmla="*/ 9 w 38"/>
                  <a:gd name="T59" fmla="*/ 33 h 43"/>
                  <a:gd name="T60" fmla="*/ 6 w 38"/>
                  <a:gd name="T61" fmla="*/ 23 h 43"/>
                  <a:gd name="T62" fmla="*/ 3 w 38"/>
                  <a:gd name="T63" fmla="*/ 13 h 43"/>
                  <a:gd name="T64" fmla="*/ 0 w 38"/>
                  <a:gd name="T65" fmla="*/ 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38" h="43">
                    <a:moveTo>
                      <a:pt x="0" y="3"/>
                    </a:moveTo>
                    <a:cubicBezTo>
                      <a:pt x="1" y="6"/>
                      <a:pt x="2" y="10"/>
                      <a:pt x="4" y="13"/>
                    </a:cubicBezTo>
                    <a:cubicBezTo>
                      <a:pt x="5" y="16"/>
                      <a:pt x="6" y="20"/>
                      <a:pt x="7" y="23"/>
                    </a:cubicBezTo>
                    <a:cubicBezTo>
                      <a:pt x="8" y="26"/>
                      <a:pt x="9" y="30"/>
                      <a:pt x="11" y="33"/>
                    </a:cubicBezTo>
                    <a:cubicBezTo>
                      <a:pt x="11" y="34"/>
                      <a:pt x="12" y="36"/>
                      <a:pt x="13" y="37"/>
                    </a:cubicBezTo>
                    <a:cubicBezTo>
                      <a:pt x="14" y="39"/>
                      <a:pt x="15" y="40"/>
                      <a:pt x="16" y="42"/>
                    </a:cubicBezTo>
                    <a:cubicBezTo>
                      <a:pt x="15" y="42"/>
                      <a:pt x="15" y="42"/>
                      <a:pt x="15" y="42"/>
                    </a:cubicBezTo>
                    <a:cubicBezTo>
                      <a:pt x="18" y="39"/>
                      <a:pt x="21" y="38"/>
                      <a:pt x="25" y="36"/>
                    </a:cubicBezTo>
                    <a:cubicBezTo>
                      <a:pt x="27" y="35"/>
                      <a:pt x="29" y="35"/>
                      <a:pt x="30" y="34"/>
                    </a:cubicBezTo>
                    <a:cubicBezTo>
                      <a:pt x="32" y="34"/>
                      <a:pt x="34" y="33"/>
                      <a:pt x="36" y="34"/>
                    </a:cubicBezTo>
                    <a:cubicBezTo>
                      <a:pt x="36" y="35"/>
                      <a:pt x="36" y="35"/>
                      <a:pt x="36" y="35"/>
                    </a:cubicBezTo>
                    <a:cubicBezTo>
                      <a:pt x="36" y="32"/>
                      <a:pt x="36" y="29"/>
                      <a:pt x="36" y="26"/>
                    </a:cubicBezTo>
                    <a:cubicBezTo>
                      <a:pt x="36" y="23"/>
                      <a:pt x="36" y="20"/>
                      <a:pt x="36" y="17"/>
                    </a:cubicBezTo>
                    <a:cubicBezTo>
                      <a:pt x="36" y="14"/>
                      <a:pt x="36" y="11"/>
                      <a:pt x="36" y="9"/>
                    </a:cubicBezTo>
                    <a:cubicBezTo>
                      <a:pt x="37" y="7"/>
                      <a:pt x="37" y="6"/>
                      <a:pt x="37" y="4"/>
                    </a:cubicBezTo>
                    <a:cubicBezTo>
                      <a:pt x="37" y="3"/>
                      <a:pt x="37" y="1"/>
                      <a:pt x="38" y="0"/>
                    </a:cubicBezTo>
                    <a:cubicBezTo>
                      <a:pt x="38" y="1"/>
                      <a:pt x="37" y="3"/>
                      <a:pt x="37" y="4"/>
                    </a:cubicBezTo>
                    <a:cubicBezTo>
                      <a:pt x="37" y="6"/>
                      <a:pt x="37" y="7"/>
                      <a:pt x="37" y="9"/>
                    </a:cubicBezTo>
                    <a:cubicBezTo>
                      <a:pt x="37" y="11"/>
                      <a:pt x="37" y="14"/>
                      <a:pt x="37" y="17"/>
                    </a:cubicBezTo>
                    <a:cubicBezTo>
                      <a:pt x="37" y="20"/>
                      <a:pt x="37" y="23"/>
                      <a:pt x="37" y="26"/>
                    </a:cubicBezTo>
                    <a:cubicBezTo>
                      <a:pt x="37" y="29"/>
                      <a:pt x="37" y="32"/>
                      <a:pt x="37" y="35"/>
                    </a:cubicBezTo>
                    <a:cubicBezTo>
                      <a:pt x="37" y="35"/>
                      <a:pt x="37" y="35"/>
                      <a:pt x="37" y="35"/>
                    </a:cubicBezTo>
                    <a:cubicBezTo>
                      <a:pt x="36" y="35"/>
                      <a:pt x="36" y="35"/>
                      <a:pt x="36" y="35"/>
                    </a:cubicBezTo>
                    <a:cubicBezTo>
                      <a:pt x="34" y="35"/>
                      <a:pt x="33" y="35"/>
                      <a:pt x="31" y="36"/>
                    </a:cubicBezTo>
                    <a:cubicBezTo>
                      <a:pt x="29" y="36"/>
                      <a:pt x="27" y="37"/>
                      <a:pt x="25" y="37"/>
                    </a:cubicBezTo>
                    <a:cubicBezTo>
                      <a:pt x="22" y="39"/>
                      <a:pt x="19" y="41"/>
                      <a:pt x="15" y="43"/>
                    </a:cubicBezTo>
                    <a:cubicBezTo>
                      <a:pt x="15" y="43"/>
                      <a:pt x="15" y="43"/>
                      <a:pt x="15" y="43"/>
                    </a:cubicBezTo>
                    <a:cubicBezTo>
                      <a:pt x="15" y="43"/>
                      <a:pt x="15" y="43"/>
                      <a:pt x="15" y="43"/>
                    </a:cubicBezTo>
                    <a:cubicBezTo>
                      <a:pt x="13" y="41"/>
                      <a:pt x="12" y="40"/>
                      <a:pt x="12" y="38"/>
                    </a:cubicBezTo>
                    <a:cubicBezTo>
                      <a:pt x="11" y="37"/>
                      <a:pt x="10" y="35"/>
                      <a:pt x="9" y="33"/>
                    </a:cubicBezTo>
                    <a:cubicBezTo>
                      <a:pt x="8" y="30"/>
                      <a:pt x="7" y="27"/>
                      <a:pt x="6" y="23"/>
                    </a:cubicBezTo>
                    <a:cubicBezTo>
                      <a:pt x="5" y="20"/>
                      <a:pt x="4" y="17"/>
                      <a:pt x="3" y="13"/>
                    </a:cubicBezTo>
                    <a:cubicBezTo>
                      <a:pt x="2" y="10"/>
                      <a:pt x="1" y="6"/>
                      <a:pt x="0" y="3"/>
                    </a:cubicBezTo>
                    <a:close/>
                  </a:path>
                </a:pathLst>
              </a:custGeom>
              <a:solidFill>
                <a:srgbClr val="002E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6" name="íšliďe">
                <a:extLst>
                  <a:ext uri="{FF2B5EF4-FFF2-40B4-BE49-F238E27FC236}">
                    <a16:creationId xmlns="" xmlns:a16="http://schemas.microsoft.com/office/drawing/2014/main" id="{89EE05C5-6335-48DE-A97A-928E2635A028}"/>
                  </a:ext>
                </a:extLst>
              </p:cNvPr>
              <p:cNvSpPr/>
              <p:nvPr/>
            </p:nvSpPr>
            <p:spPr bwMode="auto">
              <a:xfrm>
                <a:off x="7748588" y="3359051"/>
                <a:ext cx="161925" cy="174625"/>
              </a:xfrm>
              <a:prstGeom prst="ellipse">
                <a:avLst/>
              </a:prstGeom>
              <a:solidFill>
                <a:srgbClr val="002E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7" name="ïSliḋé">
                <a:extLst>
                  <a:ext uri="{FF2B5EF4-FFF2-40B4-BE49-F238E27FC236}">
                    <a16:creationId xmlns="" xmlns:a16="http://schemas.microsoft.com/office/drawing/2014/main" id="{9B1FE7C0-29E2-4B64-847F-08326ACD57A9}"/>
                  </a:ext>
                </a:extLst>
              </p:cNvPr>
              <p:cNvSpPr/>
              <p:nvPr/>
            </p:nvSpPr>
            <p:spPr bwMode="auto">
              <a:xfrm>
                <a:off x="6340475" y="3265388"/>
                <a:ext cx="1512888" cy="1258887"/>
              </a:xfrm>
              <a:custGeom>
                <a:avLst/>
                <a:gdLst>
                  <a:gd name="T0" fmla="*/ 4 w 130"/>
                  <a:gd name="T1" fmla="*/ 0 h 108"/>
                  <a:gd name="T2" fmla="*/ 20 w 130"/>
                  <a:gd name="T3" fmla="*/ 27 h 108"/>
                  <a:gd name="T4" fmla="*/ 107 w 130"/>
                  <a:gd name="T5" fmla="*/ 42 h 108"/>
                  <a:gd name="T6" fmla="*/ 49 w 130"/>
                  <a:gd name="T7" fmla="*/ 97 h 108"/>
                  <a:gd name="T8" fmla="*/ 51 w 130"/>
                  <a:gd name="T9" fmla="*/ 104 h 108"/>
                  <a:gd name="T10" fmla="*/ 60 w 130"/>
                  <a:gd name="T11" fmla="*/ 106 h 108"/>
                  <a:gd name="T12" fmla="*/ 128 w 130"/>
                  <a:gd name="T13" fmla="*/ 43 h 108"/>
                  <a:gd name="T14" fmla="*/ 57 w 130"/>
                  <a:gd name="T15" fmla="*/ 4 h 108"/>
                  <a:gd name="T16" fmla="*/ 4 w 130"/>
                  <a:gd name="T17" fmla="*/ 0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0" h="108">
                    <a:moveTo>
                      <a:pt x="4" y="0"/>
                    </a:moveTo>
                    <a:cubicBezTo>
                      <a:pt x="4" y="0"/>
                      <a:pt x="0" y="19"/>
                      <a:pt x="20" y="27"/>
                    </a:cubicBezTo>
                    <a:cubicBezTo>
                      <a:pt x="40" y="35"/>
                      <a:pt x="109" y="30"/>
                      <a:pt x="107" y="42"/>
                    </a:cubicBezTo>
                    <a:cubicBezTo>
                      <a:pt x="104" y="55"/>
                      <a:pt x="55" y="80"/>
                      <a:pt x="49" y="97"/>
                    </a:cubicBezTo>
                    <a:cubicBezTo>
                      <a:pt x="49" y="97"/>
                      <a:pt x="46" y="99"/>
                      <a:pt x="51" y="104"/>
                    </a:cubicBezTo>
                    <a:cubicBezTo>
                      <a:pt x="56" y="108"/>
                      <a:pt x="60" y="106"/>
                      <a:pt x="60" y="106"/>
                    </a:cubicBezTo>
                    <a:cubicBezTo>
                      <a:pt x="60" y="106"/>
                      <a:pt x="125" y="62"/>
                      <a:pt x="128" y="43"/>
                    </a:cubicBezTo>
                    <a:cubicBezTo>
                      <a:pt x="130" y="25"/>
                      <a:pt x="113" y="8"/>
                      <a:pt x="57" y="4"/>
                    </a:cubicBezTo>
                    <a:cubicBezTo>
                      <a:pt x="57" y="4"/>
                      <a:pt x="11" y="3"/>
                      <a:pt x="4" y="0"/>
                    </a:cubicBezTo>
                    <a:close/>
                  </a:path>
                </a:pathLst>
              </a:custGeom>
              <a:solidFill>
                <a:srgbClr val="002E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8" name="ísḻíde">
                <a:extLst>
                  <a:ext uri="{FF2B5EF4-FFF2-40B4-BE49-F238E27FC236}">
                    <a16:creationId xmlns="" xmlns:a16="http://schemas.microsoft.com/office/drawing/2014/main" id="{8237124C-3F4A-4DDD-B6BE-5934FC727410}"/>
                  </a:ext>
                </a:extLst>
              </p:cNvPr>
              <p:cNvSpPr/>
              <p:nvPr/>
            </p:nvSpPr>
            <p:spPr bwMode="auto">
              <a:xfrm>
                <a:off x="6630988" y="3289201"/>
                <a:ext cx="1058863" cy="1165225"/>
              </a:xfrm>
              <a:custGeom>
                <a:avLst/>
                <a:gdLst>
                  <a:gd name="T0" fmla="*/ 0 w 91"/>
                  <a:gd name="T1" fmla="*/ 4 h 100"/>
                  <a:gd name="T2" fmla="*/ 2 w 91"/>
                  <a:gd name="T3" fmla="*/ 7 h 100"/>
                  <a:gd name="T4" fmla="*/ 4 w 91"/>
                  <a:gd name="T5" fmla="*/ 7 h 100"/>
                  <a:gd name="T6" fmla="*/ 7 w 91"/>
                  <a:gd name="T7" fmla="*/ 12 h 100"/>
                  <a:gd name="T8" fmla="*/ 8 w 91"/>
                  <a:gd name="T9" fmla="*/ 14 h 100"/>
                  <a:gd name="T10" fmla="*/ 13 w 91"/>
                  <a:gd name="T11" fmla="*/ 14 h 100"/>
                  <a:gd name="T12" fmla="*/ 21 w 91"/>
                  <a:gd name="T13" fmla="*/ 14 h 100"/>
                  <a:gd name="T14" fmla="*/ 23 w 91"/>
                  <a:gd name="T15" fmla="*/ 15 h 100"/>
                  <a:gd name="T16" fmla="*/ 34 w 91"/>
                  <a:gd name="T17" fmla="*/ 17 h 100"/>
                  <a:gd name="T18" fmla="*/ 37 w 91"/>
                  <a:gd name="T19" fmla="*/ 18 h 100"/>
                  <a:gd name="T20" fmla="*/ 48 w 91"/>
                  <a:gd name="T21" fmla="*/ 20 h 100"/>
                  <a:gd name="T22" fmla="*/ 65 w 91"/>
                  <a:gd name="T23" fmla="*/ 23 h 100"/>
                  <a:gd name="T24" fmla="*/ 69 w 91"/>
                  <a:gd name="T25" fmla="*/ 23 h 100"/>
                  <a:gd name="T26" fmla="*/ 79 w 91"/>
                  <a:gd name="T27" fmla="*/ 25 h 100"/>
                  <a:gd name="T28" fmla="*/ 85 w 91"/>
                  <a:gd name="T29" fmla="*/ 29 h 100"/>
                  <a:gd name="T30" fmla="*/ 89 w 91"/>
                  <a:gd name="T31" fmla="*/ 34 h 100"/>
                  <a:gd name="T32" fmla="*/ 91 w 91"/>
                  <a:gd name="T33" fmla="*/ 38 h 100"/>
                  <a:gd name="T34" fmla="*/ 90 w 91"/>
                  <a:gd name="T35" fmla="*/ 40 h 100"/>
                  <a:gd name="T36" fmla="*/ 87 w 91"/>
                  <a:gd name="T37" fmla="*/ 44 h 100"/>
                  <a:gd name="T38" fmla="*/ 87 w 91"/>
                  <a:gd name="T39" fmla="*/ 44 h 100"/>
                  <a:gd name="T40" fmla="*/ 40 w 91"/>
                  <a:gd name="T41" fmla="*/ 85 h 100"/>
                  <a:gd name="T42" fmla="*/ 29 w 91"/>
                  <a:gd name="T43" fmla="*/ 96 h 100"/>
                  <a:gd name="T44" fmla="*/ 26 w 91"/>
                  <a:gd name="T45" fmla="*/ 100 h 100"/>
                  <a:gd name="T46" fmla="*/ 33 w 91"/>
                  <a:gd name="T47" fmla="*/ 92 h 100"/>
                  <a:gd name="T48" fmla="*/ 56 w 91"/>
                  <a:gd name="T49" fmla="*/ 71 h 100"/>
                  <a:gd name="T50" fmla="*/ 87 w 91"/>
                  <a:gd name="T51" fmla="*/ 44 h 100"/>
                  <a:gd name="T52" fmla="*/ 90 w 91"/>
                  <a:gd name="T53" fmla="*/ 39 h 100"/>
                  <a:gd name="T54" fmla="*/ 90 w 91"/>
                  <a:gd name="T55" fmla="*/ 38 h 100"/>
                  <a:gd name="T56" fmla="*/ 89 w 91"/>
                  <a:gd name="T57" fmla="*/ 35 h 100"/>
                  <a:gd name="T58" fmla="*/ 85 w 91"/>
                  <a:gd name="T59" fmla="*/ 29 h 100"/>
                  <a:gd name="T60" fmla="*/ 79 w 91"/>
                  <a:gd name="T61" fmla="*/ 25 h 100"/>
                  <a:gd name="T62" fmla="*/ 69 w 91"/>
                  <a:gd name="T63" fmla="*/ 23 h 100"/>
                  <a:gd name="T64" fmla="*/ 65 w 91"/>
                  <a:gd name="T65" fmla="*/ 23 h 100"/>
                  <a:gd name="T66" fmla="*/ 48 w 91"/>
                  <a:gd name="T67" fmla="*/ 20 h 100"/>
                  <a:gd name="T68" fmla="*/ 37 w 91"/>
                  <a:gd name="T69" fmla="*/ 18 h 100"/>
                  <a:gd name="T70" fmla="*/ 34 w 91"/>
                  <a:gd name="T71" fmla="*/ 17 h 100"/>
                  <a:gd name="T72" fmla="*/ 23 w 91"/>
                  <a:gd name="T73" fmla="*/ 15 h 100"/>
                  <a:gd name="T74" fmla="*/ 21 w 91"/>
                  <a:gd name="T75" fmla="*/ 15 h 100"/>
                  <a:gd name="T76" fmla="*/ 13 w 91"/>
                  <a:gd name="T77" fmla="*/ 14 h 100"/>
                  <a:gd name="T78" fmla="*/ 8 w 91"/>
                  <a:gd name="T79" fmla="*/ 14 h 100"/>
                  <a:gd name="T80" fmla="*/ 6 w 91"/>
                  <a:gd name="T81" fmla="*/ 12 h 100"/>
                  <a:gd name="T82" fmla="*/ 4 w 91"/>
                  <a:gd name="T83" fmla="*/ 8 h 100"/>
                  <a:gd name="T84" fmla="*/ 2 w 91"/>
                  <a:gd name="T85" fmla="*/ 7 h 100"/>
                  <a:gd name="T86" fmla="*/ 1 w 91"/>
                  <a:gd name="T87" fmla="*/ 6 h 100"/>
                  <a:gd name="T88" fmla="*/ 0 w 91"/>
                  <a:gd name="T89" fmla="*/ 0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91" h="100">
                    <a:moveTo>
                      <a:pt x="0" y="0"/>
                    </a:moveTo>
                    <a:cubicBezTo>
                      <a:pt x="0" y="2"/>
                      <a:pt x="0" y="3"/>
                      <a:pt x="0" y="4"/>
                    </a:cubicBezTo>
                    <a:cubicBezTo>
                      <a:pt x="0" y="4"/>
                      <a:pt x="1" y="5"/>
                      <a:pt x="1" y="6"/>
                    </a:cubicBezTo>
                    <a:cubicBezTo>
                      <a:pt x="1" y="6"/>
                      <a:pt x="2" y="6"/>
                      <a:pt x="2" y="7"/>
                    </a:cubicBezTo>
                    <a:cubicBezTo>
                      <a:pt x="3" y="7"/>
                      <a:pt x="3" y="7"/>
                      <a:pt x="3" y="7"/>
                    </a:cubicBezTo>
                    <a:cubicBezTo>
                      <a:pt x="3" y="7"/>
                      <a:pt x="4" y="7"/>
                      <a:pt x="4" y="7"/>
                    </a:cubicBezTo>
                    <a:cubicBezTo>
                      <a:pt x="4" y="8"/>
                      <a:pt x="5" y="8"/>
                      <a:pt x="5" y="9"/>
                    </a:cubicBezTo>
                    <a:cubicBezTo>
                      <a:pt x="6" y="10"/>
                      <a:pt x="6" y="11"/>
                      <a:pt x="7" y="12"/>
                    </a:cubicBezTo>
                    <a:cubicBezTo>
                      <a:pt x="7" y="12"/>
                      <a:pt x="7" y="13"/>
                      <a:pt x="8" y="13"/>
                    </a:cubicBezTo>
                    <a:cubicBezTo>
                      <a:pt x="8" y="14"/>
                      <a:pt x="8" y="14"/>
                      <a:pt x="8" y="14"/>
                    </a:cubicBezTo>
                    <a:cubicBezTo>
                      <a:pt x="9" y="14"/>
                      <a:pt x="9" y="14"/>
                      <a:pt x="9" y="14"/>
                    </a:cubicBezTo>
                    <a:cubicBezTo>
                      <a:pt x="13" y="14"/>
                      <a:pt x="13" y="14"/>
                      <a:pt x="13" y="14"/>
                    </a:cubicBezTo>
                    <a:cubicBezTo>
                      <a:pt x="15" y="14"/>
                      <a:pt x="18" y="14"/>
                      <a:pt x="20" y="14"/>
                    </a:cubicBezTo>
                    <a:cubicBezTo>
                      <a:pt x="20" y="14"/>
                      <a:pt x="21" y="14"/>
                      <a:pt x="21" y="14"/>
                    </a:cubicBezTo>
                    <a:cubicBezTo>
                      <a:pt x="21" y="15"/>
                      <a:pt x="21" y="15"/>
                      <a:pt x="22" y="15"/>
                    </a:cubicBezTo>
                    <a:cubicBezTo>
                      <a:pt x="22" y="15"/>
                      <a:pt x="23" y="15"/>
                      <a:pt x="23" y="15"/>
                    </a:cubicBezTo>
                    <a:cubicBezTo>
                      <a:pt x="27" y="16"/>
                      <a:pt x="27" y="16"/>
                      <a:pt x="27" y="16"/>
                    </a:cubicBezTo>
                    <a:cubicBezTo>
                      <a:pt x="29" y="16"/>
                      <a:pt x="32" y="16"/>
                      <a:pt x="34" y="17"/>
                    </a:cubicBezTo>
                    <a:cubicBezTo>
                      <a:pt x="35" y="17"/>
                      <a:pt x="35" y="17"/>
                      <a:pt x="36" y="17"/>
                    </a:cubicBezTo>
                    <a:cubicBezTo>
                      <a:pt x="36" y="17"/>
                      <a:pt x="37" y="17"/>
                      <a:pt x="37" y="18"/>
                    </a:cubicBezTo>
                    <a:cubicBezTo>
                      <a:pt x="39" y="18"/>
                      <a:pt x="40" y="18"/>
                      <a:pt x="41" y="18"/>
                    </a:cubicBezTo>
                    <a:cubicBezTo>
                      <a:pt x="48" y="20"/>
                      <a:pt x="48" y="20"/>
                      <a:pt x="48" y="20"/>
                    </a:cubicBezTo>
                    <a:cubicBezTo>
                      <a:pt x="53" y="21"/>
                      <a:pt x="57" y="22"/>
                      <a:pt x="62" y="23"/>
                    </a:cubicBezTo>
                    <a:cubicBezTo>
                      <a:pt x="63" y="23"/>
                      <a:pt x="64" y="23"/>
                      <a:pt x="65" y="23"/>
                    </a:cubicBezTo>
                    <a:cubicBezTo>
                      <a:pt x="66" y="23"/>
                      <a:pt x="67" y="23"/>
                      <a:pt x="67" y="23"/>
                    </a:cubicBezTo>
                    <a:cubicBezTo>
                      <a:pt x="68" y="23"/>
                      <a:pt x="68" y="23"/>
                      <a:pt x="69" y="23"/>
                    </a:cubicBezTo>
                    <a:cubicBezTo>
                      <a:pt x="71" y="23"/>
                      <a:pt x="74" y="24"/>
                      <a:pt x="76" y="24"/>
                    </a:cubicBezTo>
                    <a:cubicBezTo>
                      <a:pt x="77" y="24"/>
                      <a:pt x="78" y="25"/>
                      <a:pt x="79" y="25"/>
                    </a:cubicBezTo>
                    <a:cubicBezTo>
                      <a:pt x="81" y="25"/>
                      <a:pt x="82" y="25"/>
                      <a:pt x="83" y="26"/>
                    </a:cubicBezTo>
                    <a:cubicBezTo>
                      <a:pt x="84" y="27"/>
                      <a:pt x="85" y="28"/>
                      <a:pt x="85" y="29"/>
                    </a:cubicBezTo>
                    <a:cubicBezTo>
                      <a:pt x="86" y="29"/>
                      <a:pt x="87" y="30"/>
                      <a:pt x="87" y="31"/>
                    </a:cubicBezTo>
                    <a:cubicBezTo>
                      <a:pt x="88" y="32"/>
                      <a:pt x="89" y="33"/>
                      <a:pt x="89" y="34"/>
                    </a:cubicBezTo>
                    <a:cubicBezTo>
                      <a:pt x="90" y="36"/>
                      <a:pt x="90" y="37"/>
                      <a:pt x="91" y="38"/>
                    </a:cubicBezTo>
                    <a:cubicBezTo>
                      <a:pt x="91" y="38"/>
                      <a:pt x="91" y="38"/>
                      <a:pt x="91" y="38"/>
                    </a:cubicBezTo>
                    <a:cubicBezTo>
                      <a:pt x="90" y="39"/>
                      <a:pt x="90" y="39"/>
                      <a:pt x="90" y="39"/>
                    </a:cubicBezTo>
                    <a:cubicBezTo>
                      <a:pt x="90" y="39"/>
                      <a:pt x="90" y="39"/>
                      <a:pt x="90" y="40"/>
                    </a:cubicBezTo>
                    <a:cubicBezTo>
                      <a:pt x="90" y="40"/>
                      <a:pt x="89" y="41"/>
                      <a:pt x="89" y="41"/>
                    </a:cubicBezTo>
                    <a:cubicBezTo>
                      <a:pt x="88" y="42"/>
                      <a:pt x="88" y="43"/>
                      <a:pt x="87" y="44"/>
                    </a:cubicBezTo>
                    <a:cubicBezTo>
                      <a:pt x="87" y="44"/>
                      <a:pt x="87" y="44"/>
                      <a:pt x="87" y="44"/>
                    </a:cubicBezTo>
                    <a:cubicBezTo>
                      <a:pt x="87" y="44"/>
                      <a:pt x="87" y="44"/>
                      <a:pt x="87" y="44"/>
                    </a:cubicBezTo>
                    <a:cubicBezTo>
                      <a:pt x="76" y="53"/>
                      <a:pt x="66" y="62"/>
                      <a:pt x="56" y="71"/>
                    </a:cubicBezTo>
                    <a:cubicBezTo>
                      <a:pt x="51" y="76"/>
                      <a:pt x="45" y="81"/>
                      <a:pt x="40" y="85"/>
                    </a:cubicBezTo>
                    <a:cubicBezTo>
                      <a:pt x="38" y="88"/>
                      <a:pt x="35" y="90"/>
                      <a:pt x="33" y="92"/>
                    </a:cubicBezTo>
                    <a:cubicBezTo>
                      <a:pt x="31" y="93"/>
                      <a:pt x="30" y="95"/>
                      <a:pt x="29" y="96"/>
                    </a:cubicBezTo>
                    <a:cubicBezTo>
                      <a:pt x="28" y="97"/>
                      <a:pt x="27" y="98"/>
                      <a:pt x="26" y="100"/>
                    </a:cubicBezTo>
                    <a:cubicBezTo>
                      <a:pt x="26" y="100"/>
                      <a:pt x="26" y="100"/>
                      <a:pt x="26" y="100"/>
                    </a:cubicBezTo>
                    <a:cubicBezTo>
                      <a:pt x="26" y="98"/>
                      <a:pt x="28" y="97"/>
                      <a:pt x="29" y="96"/>
                    </a:cubicBezTo>
                    <a:cubicBezTo>
                      <a:pt x="30" y="95"/>
                      <a:pt x="31" y="93"/>
                      <a:pt x="33" y="92"/>
                    </a:cubicBezTo>
                    <a:cubicBezTo>
                      <a:pt x="35" y="90"/>
                      <a:pt x="38" y="87"/>
                      <a:pt x="40" y="85"/>
                    </a:cubicBezTo>
                    <a:cubicBezTo>
                      <a:pt x="45" y="80"/>
                      <a:pt x="50" y="76"/>
                      <a:pt x="56" y="71"/>
                    </a:cubicBezTo>
                    <a:cubicBezTo>
                      <a:pt x="66" y="62"/>
                      <a:pt x="76" y="53"/>
                      <a:pt x="87" y="44"/>
                    </a:cubicBezTo>
                    <a:cubicBezTo>
                      <a:pt x="87" y="44"/>
                      <a:pt x="87" y="44"/>
                      <a:pt x="87" y="44"/>
                    </a:cubicBezTo>
                    <a:cubicBezTo>
                      <a:pt x="87" y="43"/>
                      <a:pt x="88" y="42"/>
                      <a:pt x="89" y="41"/>
                    </a:cubicBezTo>
                    <a:cubicBezTo>
                      <a:pt x="89" y="40"/>
                      <a:pt x="90" y="40"/>
                      <a:pt x="90" y="39"/>
                    </a:cubicBezTo>
                    <a:cubicBezTo>
                      <a:pt x="90" y="39"/>
                      <a:pt x="90" y="39"/>
                      <a:pt x="90" y="39"/>
                    </a:cubicBezTo>
                    <a:cubicBezTo>
                      <a:pt x="90" y="38"/>
                      <a:pt x="90" y="38"/>
                      <a:pt x="90" y="38"/>
                    </a:cubicBezTo>
                    <a:cubicBezTo>
                      <a:pt x="90" y="38"/>
                      <a:pt x="90" y="38"/>
                      <a:pt x="90" y="38"/>
                    </a:cubicBezTo>
                    <a:cubicBezTo>
                      <a:pt x="90" y="37"/>
                      <a:pt x="90" y="36"/>
                      <a:pt x="89" y="35"/>
                    </a:cubicBezTo>
                    <a:cubicBezTo>
                      <a:pt x="89" y="34"/>
                      <a:pt x="88" y="33"/>
                      <a:pt x="87" y="32"/>
                    </a:cubicBezTo>
                    <a:cubicBezTo>
                      <a:pt x="87" y="31"/>
                      <a:pt x="86" y="30"/>
                      <a:pt x="85" y="29"/>
                    </a:cubicBezTo>
                    <a:cubicBezTo>
                      <a:pt x="84" y="28"/>
                      <a:pt x="84" y="27"/>
                      <a:pt x="83" y="26"/>
                    </a:cubicBezTo>
                    <a:cubicBezTo>
                      <a:pt x="82" y="26"/>
                      <a:pt x="81" y="25"/>
                      <a:pt x="79" y="25"/>
                    </a:cubicBezTo>
                    <a:cubicBezTo>
                      <a:pt x="78" y="25"/>
                      <a:pt x="77" y="24"/>
                      <a:pt x="76" y="24"/>
                    </a:cubicBezTo>
                    <a:cubicBezTo>
                      <a:pt x="74" y="24"/>
                      <a:pt x="71" y="23"/>
                      <a:pt x="69" y="23"/>
                    </a:cubicBezTo>
                    <a:cubicBezTo>
                      <a:pt x="68" y="23"/>
                      <a:pt x="68" y="23"/>
                      <a:pt x="67" y="23"/>
                    </a:cubicBezTo>
                    <a:cubicBezTo>
                      <a:pt x="67" y="23"/>
                      <a:pt x="66" y="23"/>
                      <a:pt x="65" y="23"/>
                    </a:cubicBezTo>
                    <a:cubicBezTo>
                      <a:pt x="64" y="23"/>
                      <a:pt x="63" y="23"/>
                      <a:pt x="62" y="23"/>
                    </a:cubicBezTo>
                    <a:cubicBezTo>
                      <a:pt x="57" y="22"/>
                      <a:pt x="52" y="21"/>
                      <a:pt x="48" y="20"/>
                    </a:cubicBezTo>
                    <a:cubicBezTo>
                      <a:pt x="41" y="19"/>
                      <a:pt x="41" y="19"/>
                      <a:pt x="41" y="19"/>
                    </a:cubicBezTo>
                    <a:cubicBezTo>
                      <a:pt x="40" y="18"/>
                      <a:pt x="39" y="18"/>
                      <a:pt x="37" y="18"/>
                    </a:cubicBezTo>
                    <a:cubicBezTo>
                      <a:pt x="37" y="18"/>
                      <a:pt x="36" y="18"/>
                      <a:pt x="36" y="17"/>
                    </a:cubicBezTo>
                    <a:cubicBezTo>
                      <a:pt x="35" y="17"/>
                      <a:pt x="34" y="17"/>
                      <a:pt x="34" y="17"/>
                    </a:cubicBezTo>
                    <a:cubicBezTo>
                      <a:pt x="32" y="16"/>
                      <a:pt x="29" y="16"/>
                      <a:pt x="27" y="16"/>
                    </a:cubicBezTo>
                    <a:cubicBezTo>
                      <a:pt x="23" y="15"/>
                      <a:pt x="23" y="15"/>
                      <a:pt x="23" y="15"/>
                    </a:cubicBezTo>
                    <a:cubicBezTo>
                      <a:pt x="23" y="15"/>
                      <a:pt x="22" y="15"/>
                      <a:pt x="22" y="15"/>
                    </a:cubicBezTo>
                    <a:cubicBezTo>
                      <a:pt x="21" y="15"/>
                      <a:pt x="21" y="15"/>
                      <a:pt x="21" y="15"/>
                    </a:cubicBezTo>
                    <a:cubicBezTo>
                      <a:pt x="20" y="15"/>
                      <a:pt x="20" y="15"/>
                      <a:pt x="20" y="15"/>
                    </a:cubicBezTo>
                    <a:cubicBezTo>
                      <a:pt x="18" y="14"/>
                      <a:pt x="15" y="14"/>
                      <a:pt x="13" y="14"/>
                    </a:cubicBezTo>
                    <a:cubicBezTo>
                      <a:pt x="9" y="14"/>
                      <a:pt x="9" y="14"/>
                      <a:pt x="9" y="14"/>
                    </a:cubicBezTo>
                    <a:cubicBezTo>
                      <a:pt x="8" y="14"/>
                      <a:pt x="8" y="14"/>
                      <a:pt x="8" y="14"/>
                    </a:cubicBezTo>
                    <a:cubicBezTo>
                      <a:pt x="8" y="14"/>
                      <a:pt x="8" y="14"/>
                      <a:pt x="7" y="14"/>
                    </a:cubicBezTo>
                    <a:cubicBezTo>
                      <a:pt x="7" y="13"/>
                      <a:pt x="7" y="13"/>
                      <a:pt x="6" y="12"/>
                    </a:cubicBezTo>
                    <a:cubicBezTo>
                      <a:pt x="6" y="11"/>
                      <a:pt x="6" y="10"/>
                      <a:pt x="5" y="9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3" y="7"/>
                      <a:pt x="3" y="7"/>
                      <a:pt x="3" y="7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0" y="5"/>
                      <a:pt x="0" y="5"/>
                      <a:pt x="0" y="4"/>
                    </a:cubicBezTo>
                    <a:cubicBezTo>
                      <a:pt x="0" y="3"/>
                      <a:pt x="0" y="2"/>
                      <a:pt x="0" y="0"/>
                    </a:cubicBezTo>
                    <a:close/>
                  </a:path>
                </a:pathLst>
              </a:custGeom>
              <a:solidFill>
                <a:srgbClr val="FDD2B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9" name="îsļîďè">
                <a:extLst>
                  <a:ext uri="{FF2B5EF4-FFF2-40B4-BE49-F238E27FC236}">
                    <a16:creationId xmlns="" xmlns:a16="http://schemas.microsoft.com/office/drawing/2014/main" id="{3554385A-1F8E-49B7-A9B6-A596E7BB04E9}"/>
                  </a:ext>
                </a:extLst>
              </p:cNvPr>
              <p:cNvSpPr/>
              <p:nvPr/>
            </p:nvSpPr>
            <p:spPr bwMode="auto">
              <a:xfrm>
                <a:off x="6794500" y="4419501"/>
                <a:ext cx="419100" cy="303212"/>
              </a:xfrm>
              <a:custGeom>
                <a:avLst/>
                <a:gdLst>
                  <a:gd name="T0" fmla="*/ 19 w 36"/>
                  <a:gd name="T1" fmla="*/ 7 h 26"/>
                  <a:gd name="T2" fmla="*/ 32 w 36"/>
                  <a:gd name="T3" fmla="*/ 26 h 26"/>
                  <a:gd name="T4" fmla="*/ 0 w 36"/>
                  <a:gd name="T5" fmla="*/ 9 h 26"/>
                  <a:gd name="T6" fmla="*/ 9 w 36"/>
                  <a:gd name="T7" fmla="*/ 0 h 26"/>
                  <a:gd name="T8" fmla="*/ 19 w 36"/>
                  <a:gd name="T9" fmla="*/ 7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" h="26">
                    <a:moveTo>
                      <a:pt x="19" y="7"/>
                    </a:moveTo>
                    <a:cubicBezTo>
                      <a:pt x="19" y="7"/>
                      <a:pt x="36" y="22"/>
                      <a:pt x="32" y="26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9" y="0"/>
                      <a:pt x="9" y="0"/>
                      <a:pt x="9" y="0"/>
                    </a:cubicBezTo>
                    <a:lnTo>
                      <a:pt x="19" y="7"/>
                    </a:lnTo>
                    <a:close/>
                  </a:path>
                </a:pathLst>
              </a:custGeom>
              <a:solidFill>
                <a:srgbClr val="002E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3" name="组合 12">
              <a:extLst>
                <a:ext uri="{FF2B5EF4-FFF2-40B4-BE49-F238E27FC236}">
                  <a16:creationId xmlns="" xmlns:a16="http://schemas.microsoft.com/office/drawing/2014/main" id="{8F58FB4F-E861-45CD-8D37-D0B2BAE8F4FD}"/>
                </a:ext>
              </a:extLst>
            </p:cNvPr>
            <p:cNvGrpSpPr/>
            <p:nvPr userDrawn="1"/>
          </p:nvGrpSpPr>
          <p:grpSpPr>
            <a:xfrm>
              <a:off x="5146796" y="502480"/>
              <a:ext cx="2273333" cy="1438701"/>
              <a:chOff x="7080299" y="4981156"/>
              <a:chExt cx="2598731" cy="1644635"/>
            </a:xfrm>
          </p:grpSpPr>
          <p:sp>
            <p:nvSpPr>
              <p:cNvPr id="38" name="椭圆 37">
                <a:extLst>
                  <a:ext uri="{FF2B5EF4-FFF2-40B4-BE49-F238E27FC236}">
                    <a16:creationId xmlns="" xmlns:a16="http://schemas.microsoft.com/office/drawing/2014/main" id="{14036F16-FFDF-4762-86DC-6568B2F8D520}"/>
                  </a:ext>
                </a:extLst>
              </p:cNvPr>
              <p:cNvSpPr/>
              <p:nvPr/>
            </p:nvSpPr>
            <p:spPr>
              <a:xfrm>
                <a:off x="9050882" y="5886952"/>
                <a:ext cx="628148" cy="628148"/>
              </a:xfrm>
              <a:prstGeom prst="ellipse">
                <a:avLst/>
              </a:prstGeom>
              <a:solidFill>
                <a:srgbClr val="FCFBFF"/>
              </a:solidFill>
              <a:ln>
                <a:noFill/>
              </a:ln>
              <a:effectLst>
                <a:outerShdw blurRad="190500" sx="95000" sy="95000" algn="ctr" rotWithShape="0">
                  <a:prstClr val="black">
                    <a:alpha val="22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9" name="椭圆 38">
                <a:extLst>
                  <a:ext uri="{FF2B5EF4-FFF2-40B4-BE49-F238E27FC236}">
                    <a16:creationId xmlns="" xmlns:a16="http://schemas.microsoft.com/office/drawing/2014/main" id="{A6A024F1-263B-47BD-AB1C-B8D7AD2005C7}"/>
                  </a:ext>
                </a:extLst>
              </p:cNvPr>
              <p:cNvSpPr/>
              <p:nvPr/>
            </p:nvSpPr>
            <p:spPr>
              <a:xfrm>
                <a:off x="8324959" y="6326153"/>
                <a:ext cx="255622" cy="255622"/>
              </a:xfrm>
              <a:prstGeom prst="ellipse">
                <a:avLst/>
              </a:prstGeom>
              <a:solidFill>
                <a:srgbClr val="FCFBFF"/>
              </a:solidFill>
              <a:ln>
                <a:noFill/>
              </a:ln>
              <a:effectLst>
                <a:outerShdw blurRad="317500" sx="95000" sy="95000" algn="ctr" rotWithShape="0">
                  <a:prstClr val="black">
                    <a:alpha val="22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0" name="椭圆 39">
                <a:extLst>
                  <a:ext uri="{FF2B5EF4-FFF2-40B4-BE49-F238E27FC236}">
                    <a16:creationId xmlns="" xmlns:a16="http://schemas.microsoft.com/office/drawing/2014/main" id="{0BADFF9A-FEB7-4EFC-A5E1-C9C0901526A2}"/>
                  </a:ext>
                </a:extLst>
              </p:cNvPr>
              <p:cNvSpPr/>
              <p:nvPr/>
            </p:nvSpPr>
            <p:spPr>
              <a:xfrm>
                <a:off x="7228901" y="5682511"/>
                <a:ext cx="724474" cy="724474"/>
              </a:xfrm>
              <a:prstGeom prst="ellipse">
                <a:avLst/>
              </a:prstGeom>
              <a:solidFill>
                <a:srgbClr val="FCFBFF"/>
              </a:solidFill>
              <a:ln>
                <a:noFill/>
              </a:ln>
              <a:effectLst>
                <a:outerShdw blurRad="165100" sx="95000" sy="95000" algn="ctr" rotWithShape="0">
                  <a:prstClr val="black">
                    <a:alpha val="22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1" name="椭圆 40">
                <a:extLst>
                  <a:ext uri="{FF2B5EF4-FFF2-40B4-BE49-F238E27FC236}">
                    <a16:creationId xmlns="" xmlns:a16="http://schemas.microsoft.com/office/drawing/2014/main" id="{35E55D8D-3D82-4D5C-A402-7C495711179A}"/>
                  </a:ext>
                </a:extLst>
              </p:cNvPr>
              <p:cNvSpPr/>
              <p:nvPr/>
            </p:nvSpPr>
            <p:spPr>
              <a:xfrm>
                <a:off x="7536196" y="4981156"/>
                <a:ext cx="1354016" cy="1354016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114300" sx="95000" sy="95000" algn="ctr" rotWithShape="0">
                  <a:prstClr val="black">
                    <a:alpha val="22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2" name="椭圆 41">
                <a:extLst>
                  <a:ext uri="{FF2B5EF4-FFF2-40B4-BE49-F238E27FC236}">
                    <a16:creationId xmlns="" xmlns:a16="http://schemas.microsoft.com/office/drawing/2014/main" id="{A514EF21-CA7B-4ADC-81C7-3F9425C06FBA}"/>
                  </a:ext>
                </a:extLst>
              </p:cNvPr>
              <p:cNvSpPr/>
              <p:nvPr/>
            </p:nvSpPr>
            <p:spPr>
              <a:xfrm>
                <a:off x="7080299" y="6078970"/>
                <a:ext cx="340880" cy="340880"/>
              </a:xfrm>
              <a:prstGeom prst="ellipse">
                <a:avLst/>
              </a:prstGeom>
              <a:solidFill>
                <a:srgbClr val="FCFBFF"/>
              </a:solidFill>
              <a:ln>
                <a:noFill/>
              </a:ln>
              <a:effectLst>
                <a:outerShdw blurRad="76200" sx="95000" sy="95000" algn="ctr" rotWithShape="0">
                  <a:prstClr val="black">
                    <a:alpha val="22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3" name="椭圆 42">
                <a:extLst>
                  <a:ext uri="{FF2B5EF4-FFF2-40B4-BE49-F238E27FC236}">
                    <a16:creationId xmlns="" xmlns:a16="http://schemas.microsoft.com/office/drawing/2014/main" id="{C879E96F-9496-44E8-B8EC-2932F91E1D47}"/>
                  </a:ext>
                </a:extLst>
              </p:cNvPr>
              <p:cNvSpPr/>
              <p:nvPr/>
            </p:nvSpPr>
            <p:spPr>
              <a:xfrm>
                <a:off x="8386153" y="5674355"/>
                <a:ext cx="951436" cy="951436"/>
              </a:xfrm>
              <a:prstGeom prst="ellipse">
                <a:avLst/>
              </a:prstGeom>
              <a:solidFill>
                <a:srgbClr val="FCFBFF"/>
              </a:solidFill>
              <a:ln>
                <a:noFill/>
              </a:ln>
              <a:effectLst>
                <a:outerShdw blurRad="101600" sx="95000" sy="95000" algn="ctr" rotWithShape="0">
                  <a:prstClr val="black">
                    <a:alpha val="22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4" name="椭圆 13">
              <a:extLst>
                <a:ext uri="{FF2B5EF4-FFF2-40B4-BE49-F238E27FC236}">
                  <a16:creationId xmlns="" xmlns:a16="http://schemas.microsoft.com/office/drawing/2014/main" id="{5AC13DCF-6EA5-478E-BCBB-92A546E1C4E2}"/>
                </a:ext>
              </a:extLst>
            </p:cNvPr>
            <p:cNvSpPr/>
            <p:nvPr userDrawn="1"/>
          </p:nvSpPr>
          <p:spPr>
            <a:xfrm>
              <a:off x="2058429" y="1788902"/>
              <a:ext cx="36000" cy="36000"/>
            </a:xfrm>
            <a:prstGeom prst="ellipse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5" name="组合 14">
              <a:extLst>
                <a:ext uri="{FF2B5EF4-FFF2-40B4-BE49-F238E27FC236}">
                  <a16:creationId xmlns="" xmlns:a16="http://schemas.microsoft.com/office/drawing/2014/main" id="{B7F6BEE0-8FED-4E78-8CFA-1D9BEA5FCBD6}"/>
                </a:ext>
              </a:extLst>
            </p:cNvPr>
            <p:cNvGrpSpPr/>
            <p:nvPr userDrawn="1"/>
          </p:nvGrpSpPr>
          <p:grpSpPr>
            <a:xfrm rot="1800000">
              <a:off x="2572183" y="2421234"/>
              <a:ext cx="355682" cy="173269"/>
              <a:chOff x="10726280" y="3249571"/>
              <a:chExt cx="355682" cy="173269"/>
            </a:xfrm>
          </p:grpSpPr>
          <p:sp>
            <p:nvSpPr>
              <p:cNvPr id="36" name="椭圆 35">
                <a:extLst>
                  <a:ext uri="{FF2B5EF4-FFF2-40B4-BE49-F238E27FC236}">
                    <a16:creationId xmlns="" xmlns:a16="http://schemas.microsoft.com/office/drawing/2014/main" id="{795FB567-2A50-4113-B779-6DD964D88E06}"/>
                  </a:ext>
                </a:extLst>
              </p:cNvPr>
              <p:cNvSpPr/>
              <p:nvPr/>
            </p:nvSpPr>
            <p:spPr>
              <a:xfrm flipV="1">
                <a:off x="10726280" y="3328362"/>
                <a:ext cx="355682" cy="94478"/>
              </a:xfrm>
              <a:prstGeom prst="ellipse">
                <a:avLst/>
              </a:prstGeom>
              <a:noFill/>
              <a:ln>
                <a:solidFill>
                  <a:schemeClr val="accent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37" name="椭圆 36">
                <a:extLst>
                  <a:ext uri="{FF2B5EF4-FFF2-40B4-BE49-F238E27FC236}">
                    <a16:creationId xmlns="" xmlns:a16="http://schemas.microsoft.com/office/drawing/2014/main" id="{79F7A00E-321A-4402-8BC1-25A2D2D1F4DD}"/>
                  </a:ext>
                </a:extLst>
              </p:cNvPr>
              <p:cNvSpPr/>
              <p:nvPr/>
            </p:nvSpPr>
            <p:spPr>
              <a:xfrm flipH="1">
                <a:off x="10822787" y="3249571"/>
                <a:ext cx="169904" cy="169904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6" name="椭圆 15">
              <a:extLst>
                <a:ext uri="{FF2B5EF4-FFF2-40B4-BE49-F238E27FC236}">
                  <a16:creationId xmlns="" xmlns:a16="http://schemas.microsoft.com/office/drawing/2014/main" id="{3CC219E1-CAF4-477B-B8C8-30F639CAB286}"/>
                </a:ext>
              </a:extLst>
            </p:cNvPr>
            <p:cNvSpPr/>
            <p:nvPr userDrawn="1"/>
          </p:nvSpPr>
          <p:spPr>
            <a:xfrm>
              <a:off x="2083829" y="2639802"/>
              <a:ext cx="51794" cy="51794"/>
            </a:xfrm>
            <a:prstGeom prst="ellipse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7" name="组合 16">
              <a:extLst>
                <a:ext uri="{FF2B5EF4-FFF2-40B4-BE49-F238E27FC236}">
                  <a16:creationId xmlns="" xmlns:a16="http://schemas.microsoft.com/office/drawing/2014/main" id="{FA0EEAC7-ED39-4F76-9024-C54C04D7E6CC}"/>
                </a:ext>
              </a:extLst>
            </p:cNvPr>
            <p:cNvGrpSpPr/>
            <p:nvPr userDrawn="1"/>
          </p:nvGrpSpPr>
          <p:grpSpPr>
            <a:xfrm>
              <a:off x="5623054" y="2584938"/>
              <a:ext cx="355682" cy="173269"/>
              <a:chOff x="10726280" y="3249571"/>
              <a:chExt cx="355682" cy="173269"/>
            </a:xfrm>
            <a:solidFill>
              <a:schemeClr val="accent2">
                <a:lumMod val="60000"/>
                <a:lumOff val="40000"/>
              </a:schemeClr>
            </a:solidFill>
          </p:grpSpPr>
          <p:sp>
            <p:nvSpPr>
              <p:cNvPr id="34" name="椭圆 33">
                <a:extLst>
                  <a:ext uri="{FF2B5EF4-FFF2-40B4-BE49-F238E27FC236}">
                    <a16:creationId xmlns="" xmlns:a16="http://schemas.microsoft.com/office/drawing/2014/main" id="{BD5EBB18-2152-4261-911C-BC7C0C7A5E99}"/>
                  </a:ext>
                </a:extLst>
              </p:cNvPr>
              <p:cNvSpPr/>
              <p:nvPr/>
            </p:nvSpPr>
            <p:spPr>
              <a:xfrm flipV="1">
                <a:off x="10726280" y="3293891"/>
                <a:ext cx="355682" cy="128949"/>
              </a:xfrm>
              <a:prstGeom prst="ellipse">
                <a:avLst/>
              </a:prstGeom>
              <a:noFill/>
              <a:ln>
                <a:solidFill>
                  <a:schemeClr val="accent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35" name="椭圆 34">
                <a:extLst>
                  <a:ext uri="{FF2B5EF4-FFF2-40B4-BE49-F238E27FC236}">
                    <a16:creationId xmlns="" xmlns:a16="http://schemas.microsoft.com/office/drawing/2014/main" id="{B1937C7D-709C-44AD-ADDF-A308DE4278F9}"/>
                  </a:ext>
                </a:extLst>
              </p:cNvPr>
              <p:cNvSpPr/>
              <p:nvPr/>
            </p:nvSpPr>
            <p:spPr>
              <a:xfrm flipH="1">
                <a:off x="10822787" y="3249571"/>
                <a:ext cx="169904" cy="16990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8" name="椭圆 17">
              <a:extLst>
                <a:ext uri="{FF2B5EF4-FFF2-40B4-BE49-F238E27FC236}">
                  <a16:creationId xmlns="" xmlns:a16="http://schemas.microsoft.com/office/drawing/2014/main" id="{6ACC7736-480C-430C-A012-C40602A6244F}"/>
                </a:ext>
              </a:extLst>
            </p:cNvPr>
            <p:cNvSpPr/>
            <p:nvPr userDrawn="1"/>
          </p:nvSpPr>
          <p:spPr>
            <a:xfrm>
              <a:off x="4297573" y="2559041"/>
              <a:ext cx="51794" cy="51794"/>
            </a:xfrm>
            <a:prstGeom prst="ellipse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9" name="组合 18">
              <a:extLst>
                <a:ext uri="{FF2B5EF4-FFF2-40B4-BE49-F238E27FC236}">
                  <a16:creationId xmlns="" xmlns:a16="http://schemas.microsoft.com/office/drawing/2014/main" id="{209F8062-28F8-4156-900F-8CB36D98C0BD}"/>
                </a:ext>
              </a:extLst>
            </p:cNvPr>
            <p:cNvGrpSpPr/>
            <p:nvPr userDrawn="1"/>
          </p:nvGrpSpPr>
          <p:grpSpPr>
            <a:xfrm>
              <a:off x="1053618" y="2427150"/>
              <a:ext cx="246743" cy="347773"/>
              <a:chOff x="6296583" y="4468594"/>
              <a:chExt cx="246743" cy="347773"/>
            </a:xfrm>
          </p:grpSpPr>
          <p:sp>
            <p:nvSpPr>
              <p:cNvPr id="31" name="椭圆 30">
                <a:extLst>
                  <a:ext uri="{FF2B5EF4-FFF2-40B4-BE49-F238E27FC236}">
                    <a16:creationId xmlns="" xmlns:a16="http://schemas.microsoft.com/office/drawing/2014/main" id="{BA452EF9-A490-4A26-B343-D1EDE27CBBCA}"/>
                  </a:ext>
                </a:extLst>
              </p:cNvPr>
              <p:cNvSpPr/>
              <p:nvPr/>
            </p:nvSpPr>
            <p:spPr>
              <a:xfrm>
                <a:off x="6296583" y="4468594"/>
                <a:ext cx="246743" cy="347773"/>
              </a:xfrm>
              <a:prstGeom prst="ellipse">
                <a:avLst/>
              </a:prstGeom>
              <a:solidFill>
                <a:schemeClr val="accent3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accent1"/>
                  </a:solidFill>
                </a:endParaRPr>
              </a:p>
            </p:txBody>
          </p:sp>
          <p:sp>
            <p:nvSpPr>
              <p:cNvPr id="32" name="椭圆 31">
                <a:extLst>
                  <a:ext uri="{FF2B5EF4-FFF2-40B4-BE49-F238E27FC236}">
                    <a16:creationId xmlns="" xmlns:a16="http://schemas.microsoft.com/office/drawing/2014/main" id="{89CB4891-2108-4C8A-9BDD-565387509021}"/>
                  </a:ext>
                </a:extLst>
              </p:cNvPr>
              <p:cNvSpPr/>
              <p:nvPr/>
            </p:nvSpPr>
            <p:spPr>
              <a:xfrm>
                <a:off x="6395151" y="4553651"/>
                <a:ext cx="49398" cy="49398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accent1"/>
                  </a:solidFill>
                </a:endParaRPr>
              </a:p>
            </p:txBody>
          </p:sp>
          <p:sp>
            <p:nvSpPr>
              <p:cNvPr id="33" name="椭圆 32">
                <a:extLst>
                  <a:ext uri="{FF2B5EF4-FFF2-40B4-BE49-F238E27FC236}">
                    <a16:creationId xmlns="" xmlns:a16="http://schemas.microsoft.com/office/drawing/2014/main" id="{F7C6EF1C-F1CD-4A27-836F-2EC076C499D0}"/>
                  </a:ext>
                </a:extLst>
              </p:cNvPr>
              <p:cNvSpPr/>
              <p:nvPr/>
            </p:nvSpPr>
            <p:spPr>
              <a:xfrm>
                <a:off x="6408552" y="4699204"/>
                <a:ext cx="49398" cy="49398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accent1"/>
                  </a:solidFill>
                </a:endParaRPr>
              </a:p>
            </p:txBody>
          </p:sp>
        </p:grpSp>
        <p:sp>
          <p:nvSpPr>
            <p:cNvPr id="20" name="椭圆 19">
              <a:extLst>
                <a:ext uri="{FF2B5EF4-FFF2-40B4-BE49-F238E27FC236}">
                  <a16:creationId xmlns="" xmlns:a16="http://schemas.microsoft.com/office/drawing/2014/main" id="{6B135456-91C0-4B40-B56A-CAFD1A8CD978}"/>
                </a:ext>
              </a:extLst>
            </p:cNvPr>
            <p:cNvSpPr/>
            <p:nvPr userDrawn="1"/>
          </p:nvSpPr>
          <p:spPr>
            <a:xfrm>
              <a:off x="10168603" y="2711441"/>
              <a:ext cx="51794" cy="51794"/>
            </a:xfrm>
            <a:prstGeom prst="ellipse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任意多边形: 形状 233">
              <a:extLst>
                <a:ext uri="{FF2B5EF4-FFF2-40B4-BE49-F238E27FC236}">
                  <a16:creationId xmlns="" xmlns:a16="http://schemas.microsoft.com/office/drawing/2014/main" id="{2F2B5BA8-27CF-4607-AD90-86CAC071F2D8}"/>
                </a:ext>
              </a:extLst>
            </p:cNvPr>
            <p:cNvSpPr/>
            <p:nvPr/>
          </p:nvSpPr>
          <p:spPr>
            <a:xfrm>
              <a:off x="11743886" y="2136371"/>
              <a:ext cx="448114" cy="483656"/>
            </a:xfrm>
            <a:custGeom>
              <a:avLst/>
              <a:gdLst>
                <a:gd name="connsiteX0" fmla="*/ 241829 w 448114"/>
                <a:gd name="connsiteY0" fmla="*/ 0 h 483656"/>
                <a:gd name="connsiteX1" fmla="*/ 442357 w 448114"/>
                <a:gd name="connsiteY1" fmla="*/ 106620 h 483656"/>
                <a:gd name="connsiteX2" fmla="*/ 448114 w 448114"/>
                <a:gd name="connsiteY2" fmla="*/ 117226 h 483656"/>
                <a:gd name="connsiteX3" fmla="*/ 448114 w 448114"/>
                <a:gd name="connsiteY3" fmla="*/ 366431 h 483656"/>
                <a:gd name="connsiteX4" fmla="*/ 442357 w 448114"/>
                <a:gd name="connsiteY4" fmla="*/ 377036 h 483656"/>
                <a:gd name="connsiteX5" fmla="*/ 241829 w 448114"/>
                <a:gd name="connsiteY5" fmla="*/ 483656 h 483656"/>
                <a:gd name="connsiteX6" fmla="*/ 0 w 448114"/>
                <a:gd name="connsiteY6" fmla="*/ 241828 h 483656"/>
                <a:gd name="connsiteX7" fmla="*/ 241829 w 448114"/>
                <a:gd name="connsiteY7" fmla="*/ 0 h 4836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48114" h="483656">
                  <a:moveTo>
                    <a:pt x="241829" y="0"/>
                  </a:moveTo>
                  <a:cubicBezTo>
                    <a:pt x="325303" y="0"/>
                    <a:pt x="398899" y="42293"/>
                    <a:pt x="442357" y="106620"/>
                  </a:cubicBezTo>
                  <a:lnTo>
                    <a:pt x="448114" y="117226"/>
                  </a:lnTo>
                  <a:lnTo>
                    <a:pt x="448114" y="366431"/>
                  </a:lnTo>
                  <a:lnTo>
                    <a:pt x="442357" y="377036"/>
                  </a:lnTo>
                  <a:cubicBezTo>
                    <a:pt x="398899" y="441363"/>
                    <a:pt x="325303" y="483656"/>
                    <a:pt x="241829" y="483656"/>
                  </a:cubicBezTo>
                  <a:cubicBezTo>
                    <a:pt x="108271" y="483656"/>
                    <a:pt x="0" y="375386"/>
                    <a:pt x="0" y="241828"/>
                  </a:cubicBezTo>
                  <a:cubicBezTo>
                    <a:pt x="0" y="108270"/>
                    <a:pt x="108271" y="0"/>
                    <a:pt x="241829" y="0"/>
                  </a:cubicBezTo>
                  <a:close/>
                </a:path>
              </a:pathLst>
            </a:custGeom>
            <a:solidFill>
              <a:srgbClr val="FCFBFF"/>
            </a:solidFill>
            <a:ln>
              <a:noFill/>
            </a:ln>
            <a:effectLst>
              <a:outerShdw blurRad="165100" sx="95000" sy="95000" algn="ctr" rotWithShape="0">
                <a:prstClr val="black">
                  <a:alpha val="2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2" name="任意多边形: 形状 231">
              <a:extLst>
                <a:ext uri="{FF2B5EF4-FFF2-40B4-BE49-F238E27FC236}">
                  <a16:creationId xmlns="" xmlns:a16="http://schemas.microsoft.com/office/drawing/2014/main" id="{5B561CB1-B4FD-46ED-B95A-439E9116AF73}"/>
                </a:ext>
              </a:extLst>
            </p:cNvPr>
            <p:cNvSpPr/>
            <p:nvPr/>
          </p:nvSpPr>
          <p:spPr>
            <a:xfrm>
              <a:off x="11949036" y="1721621"/>
              <a:ext cx="242964" cy="796992"/>
            </a:xfrm>
            <a:custGeom>
              <a:avLst/>
              <a:gdLst>
                <a:gd name="connsiteX0" fmla="*/ 242964 w 242964"/>
                <a:gd name="connsiteY0" fmla="*/ 0 h 796992"/>
                <a:gd name="connsiteX1" fmla="*/ 242964 w 242964"/>
                <a:gd name="connsiteY1" fmla="*/ 796992 h 796992"/>
                <a:gd name="connsiteX2" fmla="*/ 199269 w 242964"/>
                <a:gd name="connsiteY2" fmla="*/ 773275 h 796992"/>
                <a:gd name="connsiteX3" fmla="*/ 0 w 242964"/>
                <a:gd name="connsiteY3" fmla="*/ 398496 h 796992"/>
                <a:gd name="connsiteX4" fmla="*/ 199269 w 242964"/>
                <a:gd name="connsiteY4" fmla="*/ 23717 h 7969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2964" h="796992">
                  <a:moveTo>
                    <a:pt x="242964" y="0"/>
                  </a:moveTo>
                  <a:lnTo>
                    <a:pt x="242964" y="796992"/>
                  </a:lnTo>
                  <a:lnTo>
                    <a:pt x="199269" y="773275"/>
                  </a:lnTo>
                  <a:cubicBezTo>
                    <a:pt x="79044" y="692053"/>
                    <a:pt x="0" y="554506"/>
                    <a:pt x="0" y="398496"/>
                  </a:cubicBezTo>
                  <a:cubicBezTo>
                    <a:pt x="0" y="242487"/>
                    <a:pt x="79044" y="104939"/>
                    <a:pt x="199269" y="2371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114300" sx="95000" sy="95000" algn="ctr" rotWithShape="0">
                <a:prstClr val="black">
                  <a:alpha val="2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3" name="椭圆 22">
              <a:extLst>
                <a:ext uri="{FF2B5EF4-FFF2-40B4-BE49-F238E27FC236}">
                  <a16:creationId xmlns="" xmlns:a16="http://schemas.microsoft.com/office/drawing/2014/main" id="{5511BBA3-237A-4A77-A542-4BDA93EC6983}"/>
                </a:ext>
              </a:extLst>
            </p:cNvPr>
            <p:cNvSpPr/>
            <p:nvPr/>
          </p:nvSpPr>
          <p:spPr>
            <a:xfrm>
              <a:off x="11644680" y="2401045"/>
              <a:ext cx="227571" cy="227570"/>
            </a:xfrm>
            <a:prstGeom prst="ellipse">
              <a:avLst/>
            </a:prstGeom>
            <a:solidFill>
              <a:srgbClr val="FCFBFF"/>
            </a:solidFill>
            <a:ln>
              <a:noFill/>
            </a:ln>
            <a:effectLst>
              <a:outerShdw blurRad="76200" sx="95000" sy="95000" algn="ctr" rotWithShape="0">
                <a:prstClr val="black">
                  <a:alpha val="2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4" name="组合 23">
              <a:extLst>
                <a:ext uri="{FF2B5EF4-FFF2-40B4-BE49-F238E27FC236}">
                  <a16:creationId xmlns="" xmlns:a16="http://schemas.microsoft.com/office/drawing/2014/main" id="{584F2E81-9912-4048-9FE2-C7CDD6684DAC}"/>
                </a:ext>
              </a:extLst>
            </p:cNvPr>
            <p:cNvGrpSpPr/>
            <p:nvPr userDrawn="1"/>
          </p:nvGrpSpPr>
          <p:grpSpPr>
            <a:xfrm>
              <a:off x="8367214" y="3164385"/>
              <a:ext cx="1734906" cy="1097952"/>
              <a:chOff x="7080299" y="4981156"/>
              <a:chExt cx="2598731" cy="1644635"/>
            </a:xfrm>
          </p:grpSpPr>
          <p:sp>
            <p:nvSpPr>
              <p:cNvPr id="25" name="椭圆 24">
                <a:extLst>
                  <a:ext uri="{FF2B5EF4-FFF2-40B4-BE49-F238E27FC236}">
                    <a16:creationId xmlns="" xmlns:a16="http://schemas.microsoft.com/office/drawing/2014/main" id="{43515AAD-C2C7-409A-A369-5BC6960CE72F}"/>
                  </a:ext>
                </a:extLst>
              </p:cNvPr>
              <p:cNvSpPr/>
              <p:nvPr/>
            </p:nvSpPr>
            <p:spPr>
              <a:xfrm>
                <a:off x="9050882" y="5886952"/>
                <a:ext cx="628148" cy="628148"/>
              </a:xfrm>
              <a:prstGeom prst="ellipse">
                <a:avLst/>
              </a:prstGeom>
              <a:solidFill>
                <a:srgbClr val="FCFBFF"/>
              </a:solidFill>
              <a:ln>
                <a:noFill/>
              </a:ln>
              <a:effectLst>
                <a:outerShdw blurRad="190500" sx="95000" sy="95000" algn="ctr" rotWithShape="0">
                  <a:prstClr val="black">
                    <a:alpha val="22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椭圆 25">
                <a:extLst>
                  <a:ext uri="{FF2B5EF4-FFF2-40B4-BE49-F238E27FC236}">
                    <a16:creationId xmlns="" xmlns:a16="http://schemas.microsoft.com/office/drawing/2014/main" id="{DCA5DA3E-0A5F-4D00-B4C8-2A2A35073A48}"/>
                  </a:ext>
                </a:extLst>
              </p:cNvPr>
              <p:cNvSpPr/>
              <p:nvPr/>
            </p:nvSpPr>
            <p:spPr>
              <a:xfrm>
                <a:off x="8324959" y="6326153"/>
                <a:ext cx="255622" cy="255622"/>
              </a:xfrm>
              <a:prstGeom prst="ellipse">
                <a:avLst/>
              </a:prstGeom>
              <a:solidFill>
                <a:srgbClr val="FCFBFF"/>
              </a:solidFill>
              <a:ln>
                <a:noFill/>
              </a:ln>
              <a:effectLst>
                <a:outerShdw blurRad="317500" sx="95000" sy="95000" algn="ctr" rotWithShape="0">
                  <a:prstClr val="black">
                    <a:alpha val="22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椭圆 26">
                <a:extLst>
                  <a:ext uri="{FF2B5EF4-FFF2-40B4-BE49-F238E27FC236}">
                    <a16:creationId xmlns="" xmlns:a16="http://schemas.microsoft.com/office/drawing/2014/main" id="{95539313-CEE2-4334-AA40-27C922A39014}"/>
                  </a:ext>
                </a:extLst>
              </p:cNvPr>
              <p:cNvSpPr/>
              <p:nvPr/>
            </p:nvSpPr>
            <p:spPr>
              <a:xfrm>
                <a:off x="7228901" y="5682511"/>
                <a:ext cx="724474" cy="724474"/>
              </a:xfrm>
              <a:prstGeom prst="ellipse">
                <a:avLst/>
              </a:prstGeom>
              <a:solidFill>
                <a:srgbClr val="FCFBFF"/>
              </a:solidFill>
              <a:ln>
                <a:noFill/>
              </a:ln>
              <a:effectLst>
                <a:outerShdw blurRad="165100" sx="95000" sy="95000" algn="ctr" rotWithShape="0">
                  <a:prstClr val="black">
                    <a:alpha val="22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椭圆 27">
                <a:extLst>
                  <a:ext uri="{FF2B5EF4-FFF2-40B4-BE49-F238E27FC236}">
                    <a16:creationId xmlns="" xmlns:a16="http://schemas.microsoft.com/office/drawing/2014/main" id="{CC8A09FC-D145-4802-B8DE-55360DBFBC7E}"/>
                  </a:ext>
                </a:extLst>
              </p:cNvPr>
              <p:cNvSpPr/>
              <p:nvPr/>
            </p:nvSpPr>
            <p:spPr>
              <a:xfrm>
                <a:off x="7536196" y="4981156"/>
                <a:ext cx="1354016" cy="1354016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114300" sx="95000" sy="95000" algn="ctr" rotWithShape="0">
                  <a:prstClr val="black">
                    <a:alpha val="22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" name="椭圆 28">
                <a:extLst>
                  <a:ext uri="{FF2B5EF4-FFF2-40B4-BE49-F238E27FC236}">
                    <a16:creationId xmlns="" xmlns:a16="http://schemas.microsoft.com/office/drawing/2014/main" id="{9B134CCB-F051-4EC1-A82D-5A297DFF30ED}"/>
                  </a:ext>
                </a:extLst>
              </p:cNvPr>
              <p:cNvSpPr/>
              <p:nvPr/>
            </p:nvSpPr>
            <p:spPr>
              <a:xfrm>
                <a:off x="7080299" y="6078970"/>
                <a:ext cx="340880" cy="340880"/>
              </a:xfrm>
              <a:prstGeom prst="ellipse">
                <a:avLst/>
              </a:prstGeom>
              <a:solidFill>
                <a:srgbClr val="FCFBFF"/>
              </a:solidFill>
              <a:ln>
                <a:noFill/>
              </a:ln>
              <a:effectLst>
                <a:outerShdw blurRad="76200" sx="95000" sy="95000" algn="ctr" rotWithShape="0">
                  <a:prstClr val="black">
                    <a:alpha val="22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" name="椭圆 29">
                <a:extLst>
                  <a:ext uri="{FF2B5EF4-FFF2-40B4-BE49-F238E27FC236}">
                    <a16:creationId xmlns="" xmlns:a16="http://schemas.microsoft.com/office/drawing/2014/main" id="{E428B29C-BDD1-4B8B-BFA7-162BE80E51A1}"/>
                  </a:ext>
                </a:extLst>
              </p:cNvPr>
              <p:cNvSpPr/>
              <p:nvPr/>
            </p:nvSpPr>
            <p:spPr>
              <a:xfrm>
                <a:off x="8386153" y="5674355"/>
                <a:ext cx="951436" cy="951436"/>
              </a:xfrm>
              <a:prstGeom prst="ellipse">
                <a:avLst/>
              </a:prstGeom>
              <a:solidFill>
                <a:srgbClr val="FCFBFF"/>
              </a:solidFill>
              <a:ln>
                <a:noFill/>
              </a:ln>
              <a:effectLst>
                <a:outerShdw blurRad="101600" sx="95000" sy="95000" algn="ctr" rotWithShape="0">
                  <a:prstClr val="black">
                    <a:alpha val="22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5" name="标题 4"/>
          <p:cNvSpPr>
            <a:spLocks noGrp="1"/>
          </p:cNvSpPr>
          <p:nvPr>
            <p:ph type="ctrTitle"/>
          </p:nvPr>
        </p:nvSpPr>
        <p:spPr>
          <a:xfrm>
            <a:off x="3382962" y="3485923"/>
            <a:ext cx="5426076" cy="1621509"/>
          </a:xfrm>
        </p:spPr>
        <p:txBody>
          <a:bodyPr/>
          <a:lstStyle/>
          <a:p>
            <a:pPr algn="ctr"/>
            <a:r>
              <a:rPr lang="en-US" altLang="zh-CN" sz="8000" dirty="0">
                <a:solidFill>
                  <a:schemeClr val="accent1"/>
                </a:solidFill>
              </a:rPr>
              <a:t>Thanks.</a:t>
            </a:r>
            <a:r>
              <a:rPr lang="en-US" altLang="zh-CN" dirty="0">
                <a:solidFill>
                  <a:schemeClr val="accent1"/>
                </a:solidFill>
              </a:rPr>
              <a:t/>
            </a:r>
            <a:br>
              <a:rPr lang="en-US" altLang="zh-CN" dirty="0">
                <a:solidFill>
                  <a:schemeClr val="accent1"/>
                </a:solidFill>
              </a:rPr>
            </a:br>
            <a:r>
              <a:rPr lang="en-US" altLang="zh-CN" sz="2400" b="0" dirty="0">
                <a:solidFill>
                  <a:schemeClr val="accent1"/>
                </a:solidFill>
              </a:rPr>
              <a:t>And Your Slogan Here.</a:t>
            </a:r>
            <a:endParaRPr lang="zh-CN" altLang="en-US" b="0" dirty="0">
              <a:solidFill>
                <a:schemeClr val="accent1"/>
              </a:solidFill>
            </a:endParaRPr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7"/>
          </p:nvPr>
        </p:nvSpPr>
        <p:spPr>
          <a:xfrm>
            <a:off x="3382962" y="5453152"/>
            <a:ext cx="5426076" cy="310871"/>
          </a:xfrm>
        </p:spPr>
        <p:txBody>
          <a:bodyPr>
            <a:normAutofit lnSpcReduction="10000"/>
          </a:bodyPr>
          <a:lstStyle/>
          <a:p>
            <a:pPr algn="ctr"/>
            <a:r>
              <a:rPr lang="en-US" altLang="zh-CN" dirty="0"/>
              <a:t>Speaker name and title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8"/>
          </p:nvPr>
        </p:nvSpPr>
        <p:spPr>
          <a:xfrm>
            <a:off x="3382962" y="5764023"/>
            <a:ext cx="5426076" cy="310871"/>
          </a:xfrm>
        </p:spPr>
        <p:txBody>
          <a:bodyPr>
            <a:normAutofit lnSpcReduction="10000"/>
          </a:bodyPr>
          <a:lstStyle/>
          <a:p>
            <a:pPr algn="ctr"/>
            <a:r>
              <a:rPr lang="en-US" altLang="zh-CN" dirty="0"/>
              <a:t>www.islide.cc</a:t>
            </a:r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259043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extLst>
              <a:ext uri="{FF2B5EF4-FFF2-40B4-BE49-F238E27FC236}">
                <a16:creationId xmlns="" xmlns:a16="http://schemas.microsoft.com/office/drawing/2014/main" id="{58019E78-A12E-4BA3-9E2F-71D2A05D79F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CC4B4A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" name="组合 13">
            <a:extLst>
              <a:ext uri="{FF2B5EF4-FFF2-40B4-BE49-F238E27FC236}">
                <a16:creationId xmlns="" xmlns:a16="http://schemas.microsoft.com/office/drawing/2014/main" id="{F58EAC10-0104-492E-8E43-178CE94D3EFA}"/>
              </a:ext>
            </a:extLst>
          </p:cNvPr>
          <p:cNvGrpSpPr/>
          <p:nvPr/>
        </p:nvGrpSpPr>
        <p:grpSpPr>
          <a:xfrm>
            <a:off x="5757434" y="4158912"/>
            <a:ext cx="1067686" cy="955554"/>
            <a:chOff x="5465642" y="1881487"/>
            <a:chExt cx="1687482" cy="1510256"/>
          </a:xfrm>
        </p:grpSpPr>
        <p:sp>
          <p:nvSpPr>
            <p:cNvPr id="15" name="矩形 2">
              <a:extLst>
                <a:ext uri="{FF2B5EF4-FFF2-40B4-BE49-F238E27FC236}">
                  <a16:creationId xmlns="" xmlns:a16="http://schemas.microsoft.com/office/drawing/2014/main" id="{A82DF509-02BC-41DD-A9BC-5327653F09FA}"/>
                </a:ext>
              </a:extLst>
            </p:cNvPr>
            <p:cNvSpPr/>
            <p:nvPr/>
          </p:nvSpPr>
          <p:spPr>
            <a:xfrm rot="18000000">
              <a:off x="5971193" y="2209811"/>
              <a:ext cx="1216578" cy="1147285"/>
            </a:xfrm>
            <a:prstGeom prst="rect">
              <a:avLst/>
            </a:prstGeom>
            <a:gradFill>
              <a:gsLst>
                <a:gs pos="23000">
                  <a:srgbClr val="A42E2E"/>
                </a:gs>
                <a:gs pos="100000">
                  <a:srgbClr val="CC4B4A">
                    <a:alpha val="0"/>
                    <a:lumMod val="0"/>
                    <a:lumOff val="100000"/>
                  </a:srgbClr>
                </a:gs>
                <a:gs pos="74000">
                  <a:srgbClr val="CC4B4A">
                    <a:alpha val="0"/>
                  </a:srgbClr>
                </a:gs>
              </a:gsLst>
              <a:lin ang="6600000" scaled="0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grpSp>
          <p:nvGrpSpPr>
            <p:cNvPr id="18" name="组合 17">
              <a:extLst>
                <a:ext uri="{FF2B5EF4-FFF2-40B4-BE49-F238E27FC236}">
                  <a16:creationId xmlns="" xmlns:a16="http://schemas.microsoft.com/office/drawing/2014/main" id="{C0C6B732-DA4C-4838-9271-7A4CE0A2E36A}"/>
                </a:ext>
              </a:extLst>
            </p:cNvPr>
            <p:cNvGrpSpPr/>
            <p:nvPr userDrawn="1"/>
          </p:nvGrpSpPr>
          <p:grpSpPr>
            <a:xfrm>
              <a:off x="5465642" y="1881487"/>
              <a:ext cx="1217540" cy="1217544"/>
              <a:chOff x="5465642" y="1894187"/>
              <a:chExt cx="1217540" cy="1217544"/>
            </a:xfrm>
            <a:effectLst/>
          </p:grpSpPr>
          <p:sp>
            <p:nvSpPr>
              <p:cNvPr id="19" name="椭圆 18">
                <a:extLst>
                  <a:ext uri="{FF2B5EF4-FFF2-40B4-BE49-F238E27FC236}">
                    <a16:creationId xmlns="" xmlns:a16="http://schemas.microsoft.com/office/drawing/2014/main" id="{638027B4-30B6-41D9-8DB4-8BA9D4DC2C04}"/>
                  </a:ext>
                </a:extLst>
              </p:cNvPr>
              <p:cNvSpPr/>
              <p:nvPr/>
            </p:nvSpPr>
            <p:spPr>
              <a:xfrm>
                <a:off x="5466012" y="1894559"/>
                <a:ext cx="1216800" cy="1216800"/>
              </a:xfrm>
              <a:prstGeom prst="ellipse">
                <a:avLst/>
              </a:prstGeom>
              <a:solidFill>
                <a:srgbClr val="D74B4B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0" name="Freeform 18">
                <a:extLst>
                  <a:ext uri="{FF2B5EF4-FFF2-40B4-BE49-F238E27FC236}">
                    <a16:creationId xmlns="" xmlns:a16="http://schemas.microsoft.com/office/drawing/2014/main" id="{7D12D279-4DF4-4632-AA06-0FE63552B943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5465642" y="1894187"/>
                <a:ext cx="1217540" cy="1217544"/>
              </a:xfrm>
              <a:custGeom>
                <a:avLst/>
                <a:gdLst>
                  <a:gd name="T0" fmla="*/ 344 w 687"/>
                  <a:gd name="T1" fmla="*/ 0 h 685"/>
                  <a:gd name="T2" fmla="*/ 344 w 687"/>
                  <a:gd name="T3" fmla="*/ 0 h 685"/>
                  <a:gd name="T4" fmla="*/ 0 w 687"/>
                  <a:gd name="T5" fmla="*/ 344 h 685"/>
                  <a:gd name="T6" fmla="*/ 209 w 687"/>
                  <a:gd name="T7" fmla="*/ 659 h 685"/>
                  <a:gd name="T8" fmla="*/ 210 w 687"/>
                  <a:gd name="T9" fmla="*/ 648 h 685"/>
                  <a:gd name="T10" fmla="*/ 260 w 687"/>
                  <a:gd name="T11" fmla="*/ 402 h 685"/>
                  <a:gd name="T12" fmla="*/ 362 w 687"/>
                  <a:gd name="T13" fmla="*/ 334 h 685"/>
                  <a:gd name="T14" fmla="*/ 430 w 687"/>
                  <a:gd name="T15" fmla="*/ 436 h 685"/>
                  <a:gd name="T16" fmla="*/ 380 w 687"/>
                  <a:gd name="T17" fmla="*/ 682 h 685"/>
                  <a:gd name="T18" fmla="*/ 379 w 687"/>
                  <a:gd name="T19" fmla="*/ 685 h 685"/>
                  <a:gd name="T20" fmla="*/ 687 w 687"/>
                  <a:gd name="T21" fmla="*/ 344 h 685"/>
                  <a:gd name="T22" fmla="*/ 344 w 687"/>
                  <a:gd name="T23" fmla="*/ 0 h 685"/>
                  <a:gd name="T24" fmla="*/ 388 w 687"/>
                  <a:gd name="T25" fmla="*/ 293 h 685"/>
                  <a:gd name="T26" fmla="*/ 299 w 687"/>
                  <a:gd name="T27" fmla="*/ 204 h 685"/>
                  <a:gd name="T28" fmla="*/ 388 w 687"/>
                  <a:gd name="T29" fmla="*/ 115 h 685"/>
                  <a:gd name="T30" fmla="*/ 477 w 687"/>
                  <a:gd name="T31" fmla="*/ 204 h 685"/>
                  <a:gd name="T32" fmla="*/ 388 w 687"/>
                  <a:gd name="T33" fmla="*/ 293 h 6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87" h="685">
                    <a:moveTo>
                      <a:pt x="344" y="0"/>
                    </a:moveTo>
                    <a:cubicBezTo>
                      <a:pt x="344" y="0"/>
                      <a:pt x="344" y="0"/>
                      <a:pt x="344" y="0"/>
                    </a:cubicBezTo>
                    <a:cubicBezTo>
                      <a:pt x="155" y="0"/>
                      <a:pt x="0" y="155"/>
                      <a:pt x="0" y="344"/>
                    </a:cubicBezTo>
                    <a:cubicBezTo>
                      <a:pt x="0" y="485"/>
                      <a:pt x="86" y="607"/>
                      <a:pt x="209" y="659"/>
                    </a:cubicBezTo>
                    <a:cubicBezTo>
                      <a:pt x="209" y="656"/>
                      <a:pt x="209" y="652"/>
                      <a:pt x="210" y="648"/>
                    </a:cubicBezTo>
                    <a:cubicBezTo>
                      <a:pt x="260" y="402"/>
                      <a:pt x="260" y="402"/>
                      <a:pt x="260" y="402"/>
                    </a:cubicBezTo>
                    <a:cubicBezTo>
                      <a:pt x="269" y="355"/>
                      <a:pt x="315" y="325"/>
                      <a:pt x="362" y="334"/>
                    </a:cubicBezTo>
                    <a:cubicBezTo>
                      <a:pt x="409" y="344"/>
                      <a:pt x="439" y="390"/>
                      <a:pt x="430" y="436"/>
                    </a:cubicBezTo>
                    <a:cubicBezTo>
                      <a:pt x="380" y="682"/>
                      <a:pt x="380" y="682"/>
                      <a:pt x="380" y="682"/>
                    </a:cubicBezTo>
                    <a:cubicBezTo>
                      <a:pt x="379" y="684"/>
                      <a:pt x="379" y="684"/>
                      <a:pt x="379" y="685"/>
                    </a:cubicBezTo>
                    <a:cubicBezTo>
                      <a:pt x="551" y="668"/>
                      <a:pt x="687" y="521"/>
                      <a:pt x="687" y="344"/>
                    </a:cubicBezTo>
                    <a:cubicBezTo>
                      <a:pt x="687" y="155"/>
                      <a:pt x="533" y="0"/>
                      <a:pt x="344" y="0"/>
                    </a:cubicBezTo>
                    <a:close/>
                    <a:moveTo>
                      <a:pt x="388" y="293"/>
                    </a:moveTo>
                    <a:cubicBezTo>
                      <a:pt x="339" y="293"/>
                      <a:pt x="299" y="253"/>
                      <a:pt x="299" y="204"/>
                    </a:cubicBezTo>
                    <a:cubicBezTo>
                      <a:pt x="299" y="155"/>
                      <a:pt x="339" y="115"/>
                      <a:pt x="388" y="115"/>
                    </a:cubicBezTo>
                    <a:cubicBezTo>
                      <a:pt x="437" y="115"/>
                      <a:pt x="477" y="155"/>
                      <a:pt x="477" y="204"/>
                    </a:cubicBezTo>
                    <a:cubicBezTo>
                      <a:pt x="477" y="253"/>
                      <a:pt x="437" y="293"/>
                      <a:pt x="388" y="29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</p:grpSp>
      </p:grpSp>
      <p:sp>
        <p:nvSpPr>
          <p:cNvPr id="21" name="标题 8">
            <a:extLst>
              <a:ext uri="{FF2B5EF4-FFF2-40B4-BE49-F238E27FC236}">
                <a16:creationId xmlns="" xmlns:a16="http://schemas.microsoft.com/office/drawing/2014/main" id="{733732A8-00EB-4977-8CDD-434D9AE5CC92}"/>
              </a:ext>
            </a:extLst>
          </p:cNvPr>
          <p:cNvSpPr txBox="1">
            <a:spLocks/>
          </p:cNvSpPr>
          <p:nvPr/>
        </p:nvSpPr>
        <p:spPr>
          <a:xfrm>
            <a:off x="3256230" y="2028830"/>
            <a:ext cx="5679540" cy="1178106"/>
          </a:xfrm>
          <a:prstGeom prst="rect">
            <a:avLst/>
          </a:prstGeom>
          <a:ln>
            <a:solidFill>
              <a:schemeClr val="bg1"/>
            </a:solidFill>
          </a:ln>
        </p:spPr>
        <p:txBody>
          <a:bodyPr vert="horz" wrap="none" lIns="91440" tIns="45720" rIns="91440" bIns="45720" rtlCol="0" anchor="ctr">
            <a:noAutofit/>
          </a:bodyPr>
          <a:lstStyle>
            <a:lvl1pPr algn="ctr" defTabSz="914354" rtl="0" eaLnBrk="1" latinLnBrk="0" hangingPunct="1">
              <a:lnSpc>
                <a:spcPct val="120000"/>
              </a:lnSpc>
              <a:spcBef>
                <a:spcPct val="0"/>
              </a:spcBef>
              <a:buNone/>
              <a:defRPr lang="zh-CN" altLang="en-US" sz="2000" b="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</a:lstStyle>
          <a:p>
            <a:pPr marL="0" marR="0" lvl="0" indent="0" algn="ctr" defTabSz="914354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使用 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iSlide PPT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插件</a:t>
            </a:r>
            <a:b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</a:b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为您节省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90%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的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PPT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设计时间</a:t>
            </a:r>
            <a:b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</a:b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iSlide add-in saves </a:t>
            </a:r>
            <a:r>
              <a:rPr kumimoji="0" lang="en-US" altLang="zh-CN" sz="11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you 90</a:t>
            </a: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% time in making PowerPoint slides.</a:t>
            </a:r>
            <a:endParaRPr kumimoji="0" lang="en-US" altLang="en-US" sz="20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2" name="副标题 9">
            <a:extLst>
              <a:ext uri="{FF2B5EF4-FFF2-40B4-BE49-F238E27FC236}">
                <a16:creationId xmlns="" xmlns:a16="http://schemas.microsoft.com/office/drawing/2014/main" id="{3B488FCE-2B18-46FF-9521-112BCCFC4FDA}"/>
              </a:ext>
            </a:extLst>
          </p:cNvPr>
          <p:cNvSpPr txBox="1">
            <a:spLocks/>
          </p:cNvSpPr>
          <p:nvPr/>
        </p:nvSpPr>
        <p:spPr>
          <a:xfrm>
            <a:off x="2669382" y="5352752"/>
            <a:ext cx="6853237" cy="628948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ctr" defTabSz="914354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178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54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32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09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886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062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240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418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www.islide.cc</a:t>
            </a:r>
          </a:p>
        </p:txBody>
      </p:sp>
    </p:spTree>
    <p:extLst>
      <p:ext uri="{BB962C8B-B14F-4D97-AF65-F5344CB8AC3E}">
        <p14:creationId xmlns:p14="http://schemas.microsoft.com/office/powerpoint/2010/main" val="20364267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1022809" y="2128458"/>
            <a:ext cx="4460537" cy="691252"/>
            <a:chOff x="1101012" y="2911151"/>
            <a:chExt cx="9573211" cy="1483567"/>
          </a:xfrm>
        </p:grpSpPr>
        <p:sp>
          <p:nvSpPr>
            <p:cNvPr id="2" name="椭圆 1"/>
            <p:cNvSpPr/>
            <p:nvPr/>
          </p:nvSpPr>
          <p:spPr>
            <a:xfrm>
              <a:off x="5551715" y="3069771"/>
              <a:ext cx="643813" cy="643813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7" name="椭圆 6"/>
            <p:cNvSpPr/>
            <p:nvPr/>
          </p:nvSpPr>
          <p:spPr>
            <a:xfrm>
              <a:off x="6447454" y="3069771"/>
              <a:ext cx="643813" cy="64381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8" name="椭圆 7"/>
            <p:cNvSpPr/>
            <p:nvPr/>
          </p:nvSpPr>
          <p:spPr>
            <a:xfrm>
              <a:off x="7343193" y="3069771"/>
              <a:ext cx="643813" cy="64381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9" name="椭圆 8"/>
            <p:cNvSpPr/>
            <p:nvPr/>
          </p:nvSpPr>
          <p:spPr>
            <a:xfrm>
              <a:off x="8238932" y="3069771"/>
              <a:ext cx="643813" cy="64381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0" name="椭圆 9"/>
            <p:cNvSpPr/>
            <p:nvPr/>
          </p:nvSpPr>
          <p:spPr>
            <a:xfrm>
              <a:off x="9134671" y="3069771"/>
              <a:ext cx="643813" cy="643813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1" name="椭圆 10"/>
            <p:cNvSpPr/>
            <p:nvPr/>
          </p:nvSpPr>
          <p:spPr>
            <a:xfrm>
              <a:off x="10030410" y="3069771"/>
              <a:ext cx="643813" cy="643813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2" name="椭圆 11"/>
            <p:cNvSpPr/>
            <p:nvPr/>
          </p:nvSpPr>
          <p:spPr>
            <a:xfrm>
              <a:off x="1101012" y="3069771"/>
              <a:ext cx="643813" cy="643813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3" name="椭圆 12"/>
            <p:cNvSpPr/>
            <p:nvPr/>
          </p:nvSpPr>
          <p:spPr>
            <a:xfrm>
              <a:off x="1996751" y="3069771"/>
              <a:ext cx="643813" cy="643813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4" name="椭圆 13"/>
            <p:cNvSpPr/>
            <p:nvPr/>
          </p:nvSpPr>
          <p:spPr>
            <a:xfrm>
              <a:off x="2892490" y="3069771"/>
              <a:ext cx="643813" cy="643813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5" name="椭圆 14"/>
            <p:cNvSpPr/>
            <p:nvPr/>
          </p:nvSpPr>
          <p:spPr>
            <a:xfrm>
              <a:off x="3788229" y="3069771"/>
              <a:ext cx="643813" cy="643813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cxnSp>
          <p:nvCxnSpPr>
            <p:cNvPr id="4" name="直接连接符 3"/>
            <p:cNvCxnSpPr/>
            <p:nvPr/>
          </p:nvCxnSpPr>
          <p:spPr>
            <a:xfrm>
              <a:off x="4982546" y="2911151"/>
              <a:ext cx="0" cy="1483567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文本框 17"/>
          <p:cNvSpPr txBox="1"/>
          <p:nvPr/>
        </p:nvSpPr>
        <p:spPr>
          <a:xfrm>
            <a:off x="669927" y="1512847"/>
            <a:ext cx="585217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/>
              <a:t>主题色彩 </a:t>
            </a:r>
            <a:r>
              <a:rPr lang="en-US" altLang="zh-CN" sz="1200" dirty="0"/>
              <a:t>THEME COLORS</a:t>
            </a:r>
            <a:endParaRPr lang="zh-CN" altLang="en-US" sz="1200" dirty="0"/>
          </a:p>
        </p:txBody>
      </p:sp>
      <p:cxnSp>
        <p:nvCxnSpPr>
          <p:cNvPr id="20" name="直接连接符 19"/>
          <p:cNvCxnSpPr/>
          <p:nvPr/>
        </p:nvCxnSpPr>
        <p:spPr>
          <a:xfrm>
            <a:off x="669926" y="1843079"/>
            <a:ext cx="585217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文本框 20"/>
          <p:cNvSpPr txBox="1"/>
          <p:nvPr/>
        </p:nvSpPr>
        <p:spPr>
          <a:xfrm>
            <a:off x="669927" y="2689502"/>
            <a:ext cx="2161443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800"/>
            </a:lvl1pPr>
          </a:lstStyle>
          <a:p>
            <a:r>
              <a:rPr lang="zh-CN" altLang="en-US" dirty="0"/>
              <a:t>文字</a:t>
            </a:r>
            <a:r>
              <a:rPr lang="en-US" altLang="zh-CN" dirty="0"/>
              <a:t>/</a:t>
            </a:r>
            <a:r>
              <a:rPr lang="zh-CN" altLang="en-US" dirty="0"/>
              <a:t>背景 </a:t>
            </a:r>
            <a:r>
              <a:rPr lang="en-US" altLang="zh-CN" dirty="0"/>
              <a:t>Text/Background</a:t>
            </a:r>
            <a:endParaRPr lang="zh-CN" altLang="en-US" dirty="0"/>
          </a:p>
        </p:txBody>
      </p:sp>
      <p:sp>
        <p:nvSpPr>
          <p:cNvPr id="22" name="文本框 21"/>
          <p:cNvSpPr txBox="1"/>
          <p:nvPr/>
        </p:nvSpPr>
        <p:spPr>
          <a:xfrm>
            <a:off x="2841869" y="2689502"/>
            <a:ext cx="2876627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" dirty="0"/>
              <a:t>填充色 </a:t>
            </a:r>
            <a:r>
              <a:rPr lang="en-US" altLang="zh-CN" sz="800" dirty="0"/>
              <a:t>Fill Colors</a:t>
            </a:r>
            <a:endParaRPr lang="zh-CN" altLang="en-US" sz="800" dirty="0"/>
          </a:p>
        </p:txBody>
      </p:sp>
      <p:sp>
        <p:nvSpPr>
          <p:cNvPr id="25" name="文本框 24"/>
          <p:cNvSpPr txBox="1"/>
          <p:nvPr/>
        </p:nvSpPr>
        <p:spPr>
          <a:xfrm>
            <a:off x="669927" y="3943131"/>
            <a:ext cx="585217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/>
              <a:t>主题字体 </a:t>
            </a:r>
            <a:r>
              <a:rPr lang="en-US" altLang="zh-CN" sz="1200" dirty="0"/>
              <a:t>THEME FONTS</a:t>
            </a:r>
            <a:endParaRPr lang="zh-CN" altLang="en-US" sz="1200" dirty="0"/>
          </a:p>
        </p:txBody>
      </p:sp>
      <p:cxnSp>
        <p:nvCxnSpPr>
          <p:cNvPr id="26" name="直接连接符 25"/>
          <p:cNvCxnSpPr/>
          <p:nvPr/>
        </p:nvCxnSpPr>
        <p:spPr>
          <a:xfrm>
            <a:off x="669926" y="4273363"/>
            <a:ext cx="585217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矩形 26"/>
          <p:cNvSpPr/>
          <p:nvPr/>
        </p:nvSpPr>
        <p:spPr>
          <a:xfrm>
            <a:off x="669928" y="4407101"/>
            <a:ext cx="50485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" dirty="0">
                <a:solidFill>
                  <a:schemeClr val="tx1"/>
                </a:solidFill>
              </a:rPr>
              <a:t>中文字体：微软雅黑  </a:t>
            </a:r>
            <a:r>
              <a:rPr lang="en-US" altLang="zh-CN" sz="800" dirty="0">
                <a:solidFill>
                  <a:schemeClr val="tx1"/>
                </a:solidFill>
              </a:rPr>
              <a:t>Asian Font: Microsoft </a:t>
            </a:r>
            <a:r>
              <a:rPr lang="en-US" altLang="zh-CN" sz="800" dirty="0" err="1">
                <a:solidFill>
                  <a:schemeClr val="tx1"/>
                </a:solidFill>
              </a:rPr>
              <a:t>Yahei</a:t>
            </a:r>
            <a:endParaRPr lang="en-US" altLang="zh-CN" sz="800" dirty="0">
              <a:solidFill>
                <a:schemeClr val="tx1"/>
              </a:solidFill>
            </a:endParaRPr>
          </a:p>
          <a:p>
            <a:endParaRPr lang="en-US" altLang="zh-CN" sz="800" dirty="0">
              <a:solidFill>
                <a:schemeClr val="tx1"/>
              </a:solidFill>
            </a:endParaRPr>
          </a:p>
          <a:p>
            <a:r>
              <a:rPr lang="zh-CN" altLang="en-US" sz="800" dirty="0">
                <a:solidFill>
                  <a:schemeClr val="tx1"/>
                </a:solidFill>
              </a:rPr>
              <a:t>英文字体：</a:t>
            </a:r>
            <a:r>
              <a:rPr lang="en-US" altLang="zh-CN" sz="800" dirty="0">
                <a:solidFill>
                  <a:schemeClr val="tx1"/>
                </a:solidFill>
              </a:rPr>
              <a:t>Arial  Latin Font: Arial</a:t>
            </a:r>
            <a:endParaRPr lang="zh-CN" altLang="en-US" sz="800" dirty="0">
              <a:solidFill>
                <a:schemeClr val="tx1"/>
              </a:solidFill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7070727" y="1512847"/>
            <a:ext cx="461550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/>
              <a:t>预设参考线（</a:t>
            </a:r>
            <a:r>
              <a:rPr lang="en-US" altLang="zh-CN" sz="1200" dirty="0"/>
              <a:t>2013</a:t>
            </a:r>
            <a:r>
              <a:rPr lang="zh-CN" altLang="en-US" sz="1200" dirty="0"/>
              <a:t>版本及以上）</a:t>
            </a:r>
            <a:r>
              <a:rPr lang="en-US" altLang="zh-CN" sz="1200" dirty="0"/>
              <a:t> GUIDES (Office 2013 and later)</a:t>
            </a:r>
            <a:endParaRPr lang="zh-CN" altLang="en-US" sz="1200" dirty="0"/>
          </a:p>
        </p:txBody>
      </p:sp>
      <p:cxnSp>
        <p:nvCxnSpPr>
          <p:cNvPr id="33" name="直接连接符 32"/>
          <p:cNvCxnSpPr/>
          <p:nvPr/>
        </p:nvCxnSpPr>
        <p:spPr>
          <a:xfrm>
            <a:off x="7070725" y="1843079"/>
            <a:ext cx="4449763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0" name="组合 49"/>
          <p:cNvGrpSpPr/>
          <p:nvPr/>
        </p:nvGrpSpPr>
        <p:grpSpPr>
          <a:xfrm>
            <a:off x="6979298" y="2204128"/>
            <a:ext cx="4541191" cy="3084493"/>
            <a:chOff x="6979298" y="2204127"/>
            <a:chExt cx="4541190" cy="3084493"/>
          </a:xfrm>
        </p:grpSpPr>
        <p:sp>
          <p:nvSpPr>
            <p:cNvPr id="35" name="矩形 34"/>
            <p:cNvSpPr/>
            <p:nvPr/>
          </p:nvSpPr>
          <p:spPr>
            <a:xfrm>
              <a:off x="7070725" y="2240059"/>
              <a:ext cx="4449762" cy="2502991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cxnSp>
          <p:nvCxnSpPr>
            <p:cNvPr id="37" name="直接连接符 36"/>
            <p:cNvCxnSpPr/>
            <p:nvPr/>
          </p:nvCxnSpPr>
          <p:spPr>
            <a:xfrm>
              <a:off x="7333861" y="2204127"/>
              <a:ext cx="0" cy="2731767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>
              <a:off x="11280709" y="2204127"/>
              <a:ext cx="0" cy="2731767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/>
            <p:nvPr/>
          </p:nvCxnSpPr>
          <p:spPr>
            <a:xfrm>
              <a:off x="6979298" y="2667246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/>
            <p:cNvCxnSpPr/>
            <p:nvPr/>
          </p:nvCxnSpPr>
          <p:spPr>
            <a:xfrm>
              <a:off x="6979298" y="2746562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/>
            <p:cNvCxnSpPr/>
            <p:nvPr/>
          </p:nvCxnSpPr>
          <p:spPr>
            <a:xfrm>
              <a:off x="6979298" y="4443008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>
              <a:off x="6979298" y="4517653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/>
            <p:nvPr/>
          </p:nvCxnSpPr>
          <p:spPr>
            <a:xfrm>
              <a:off x="7333860" y="2741891"/>
              <a:ext cx="3946848" cy="1701117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7" name="矩形 46"/>
            <p:cNvSpPr/>
            <p:nvPr/>
          </p:nvSpPr>
          <p:spPr>
            <a:xfrm>
              <a:off x="7070725" y="4822365"/>
              <a:ext cx="4449763" cy="4662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800" dirty="0">
                  <a:solidFill>
                    <a:schemeClr val="tx1"/>
                  </a:solidFill>
                </a:rPr>
                <a:t>ALT+F9 </a:t>
              </a:r>
              <a:r>
                <a:rPr lang="zh-CN" altLang="en-US" sz="800" dirty="0">
                  <a:solidFill>
                    <a:schemeClr val="tx1"/>
                  </a:solidFill>
                </a:rPr>
                <a:t>开启和查看本主题预设的参考线</a:t>
              </a:r>
              <a:endParaRPr lang="en-US" altLang="zh-CN" sz="800" dirty="0">
                <a:solidFill>
                  <a:schemeClr val="tx1"/>
                </a:solidFill>
              </a:endParaRPr>
            </a:p>
            <a:p>
              <a:r>
                <a:rPr lang="en-US" altLang="zh-CN" sz="800" dirty="0"/>
                <a:t>Press</a:t>
              </a:r>
              <a:r>
                <a:rPr lang="en-US" altLang="zh-CN" sz="800" dirty="0">
                  <a:solidFill>
                    <a:schemeClr val="tx1"/>
                  </a:solidFill>
                </a:rPr>
                <a:t> Alt + F9 to</a:t>
              </a:r>
              <a:r>
                <a:rPr lang="zh-CN" altLang="en-US" sz="800" dirty="0">
                  <a:solidFill>
                    <a:schemeClr val="tx1"/>
                  </a:solidFill>
                </a:rPr>
                <a:t> </a:t>
              </a:r>
              <a:r>
                <a:rPr lang="en-US" altLang="zh-CN" sz="800" dirty="0"/>
                <a:t>show</a:t>
              </a:r>
              <a:r>
                <a:rPr lang="en-US" altLang="zh-CN" sz="800" dirty="0">
                  <a:solidFill>
                    <a:schemeClr val="tx1"/>
                  </a:solidFill>
                </a:rPr>
                <a:t>/hide guides.</a:t>
              </a:r>
            </a:p>
            <a:p>
              <a:endParaRPr lang="zh-CN" altLang="en-US" sz="800" dirty="0">
                <a:solidFill>
                  <a:schemeClr val="tx1"/>
                </a:solidFill>
              </a:endParaRPr>
            </a:p>
          </p:txBody>
        </p:sp>
      </p:grpSp>
      <p:sp>
        <p:nvSpPr>
          <p:cNvPr id="39" name="文本框 38"/>
          <p:cNvSpPr txBox="1"/>
          <p:nvPr/>
        </p:nvSpPr>
        <p:spPr>
          <a:xfrm>
            <a:off x="669927" y="3104921"/>
            <a:ext cx="5852173" cy="2769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sz="800" dirty="0">
                <a:solidFill>
                  <a:srgbClr val="CC4A4A"/>
                </a:solidFill>
              </a:rPr>
              <a:t>*可以通过</a:t>
            </a:r>
            <a:r>
              <a:rPr lang="en-US" altLang="zh-CN" sz="800" dirty="0">
                <a:solidFill>
                  <a:srgbClr val="CC4A4A"/>
                </a:solidFill>
              </a:rPr>
              <a:t>iSlide 【</a:t>
            </a:r>
            <a:r>
              <a:rPr lang="zh-CN" altLang="en-US" sz="800" dirty="0">
                <a:solidFill>
                  <a:srgbClr val="CC4A4A"/>
                </a:solidFill>
              </a:rPr>
              <a:t>色彩库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功能，快速应用更多色彩</a:t>
            </a:r>
            <a:endParaRPr lang="en-US" altLang="zh-CN" sz="800" dirty="0">
              <a:solidFill>
                <a:srgbClr val="CC4A4A"/>
              </a:solidFill>
            </a:endParaRPr>
          </a:p>
          <a:p>
            <a:r>
              <a:rPr lang="en-US" altLang="zh-CN" sz="800" dirty="0">
                <a:solidFill>
                  <a:srgbClr val="CC4A4A"/>
                </a:solidFill>
              </a:rPr>
              <a:t>More color schemes are optional in iSlide Color Library. Just click to apply.</a:t>
            </a:r>
            <a:endParaRPr lang="zh-CN" altLang="en-US" sz="800" dirty="0">
              <a:solidFill>
                <a:srgbClr val="CC4A4A"/>
              </a:solidFill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669927" y="5304239"/>
            <a:ext cx="5852173" cy="2769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sz="800" dirty="0">
                <a:solidFill>
                  <a:srgbClr val="CC4A4A"/>
                </a:solidFill>
              </a:rPr>
              <a:t>*可以在</a:t>
            </a:r>
            <a:r>
              <a:rPr lang="en-US" altLang="zh-CN" sz="800" dirty="0">
                <a:solidFill>
                  <a:srgbClr val="CC4A4A"/>
                </a:solidFill>
              </a:rPr>
              <a:t>【</a:t>
            </a:r>
            <a:r>
              <a:rPr lang="zh-CN" altLang="en-US" sz="800" dirty="0">
                <a:solidFill>
                  <a:srgbClr val="CC4A4A"/>
                </a:solidFill>
              </a:rPr>
              <a:t>设计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菜单</a:t>
            </a:r>
            <a:r>
              <a:rPr lang="en-US" altLang="zh-CN" sz="800" dirty="0">
                <a:solidFill>
                  <a:srgbClr val="CC4A4A"/>
                </a:solidFill>
              </a:rPr>
              <a:t>【</a:t>
            </a:r>
            <a:r>
              <a:rPr lang="zh-CN" altLang="en-US" sz="800" dirty="0">
                <a:solidFill>
                  <a:srgbClr val="CC4A4A"/>
                </a:solidFill>
              </a:rPr>
              <a:t>字体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中改变，或应用</a:t>
            </a:r>
            <a:r>
              <a:rPr lang="en-US" altLang="zh-CN" sz="800" dirty="0">
                <a:solidFill>
                  <a:srgbClr val="CC4A4A"/>
                </a:solidFill>
              </a:rPr>
              <a:t>iSlide【</a:t>
            </a:r>
            <a:r>
              <a:rPr lang="zh-CN" altLang="en-US" sz="800" dirty="0">
                <a:solidFill>
                  <a:srgbClr val="CC4A4A"/>
                </a:solidFill>
              </a:rPr>
              <a:t>统一字体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功能改变设置。</a:t>
            </a:r>
            <a:endParaRPr lang="en-US" altLang="zh-CN" sz="800" dirty="0">
              <a:solidFill>
                <a:srgbClr val="CC4A4A"/>
              </a:solidFill>
            </a:endParaRPr>
          </a:p>
          <a:p>
            <a:r>
              <a:rPr lang="en-US" altLang="zh-CN" sz="800" dirty="0">
                <a:solidFill>
                  <a:srgbClr val="CC4A4A"/>
                </a:solidFill>
              </a:rPr>
              <a:t> To change theme fonts, you can click Design &gt; Variants &gt; Fonts, or use “Uniform Fonts” feature of iSlide.</a:t>
            </a:r>
            <a:endParaRPr lang="zh-CN" altLang="en-US" sz="800" dirty="0">
              <a:solidFill>
                <a:srgbClr val="CC4A4A"/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="" xmlns:a16="http://schemas.microsoft.com/office/drawing/2014/main" id="{821214C4-3D8B-473D-9D9C-F2F23FBFB600}"/>
              </a:ext>
            </a:extLst>
          </p:cNvPr>
          <p:cNvSpPr/>
          <p:nvPr/>
        </p:nvSpPr>
        <p:spPr>
          <a:xfrm>
            <a:off x="7070726" y="5304238"/>
            <a:ext cx="4301177" cy="40011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zh-CN" altLang="en-US" sz="800" dirty="0">
                <a:solidFill>
                  <a:srgbClr val="CC4A4A"/>
                </a:solidFill>
              </a:rPr>
              <a:t>*可以通过</a:t>
            </a:r>
            <a:r>
              <a:rPr lang="en-US" altLang="zh-CN" sz="800" dirty="0">
                <a:solidFill>
                  <a:srgbClr val="CC4A4A"/>
                </a:solidFill>
              </a:rPr>
              <a:t>iSlide 【</a:t>
            </a:r>
            <a:r>
              <a:rPr lang="zh-CN" altLang="en-US" sz="800" dirty="0">
                <a:solidFill>
                  <a:srgbClr val="CC4A4A"/>
                </a:solidFill>
              </a:rPr>
              <a:t>一键优化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（智能参考线）功能，应用更多预设参考线。</a:t>
            </a:r>
            <a:endParaRPr lang="en-US" altLang="zh-CN" sz="800" dirty="0">
              <a:solidFill>
                <a:srgbClr val="CC4A4A"/>
              </a:solidFill>
            </a:endParaRPr>
          </a:p>
          <a:p>
            <a:r>
              <a:rPr lang="en-US" altLang="zh-CN" sz="800" dirty="0">
                <a:solidFill>
                  <a:srgbClr val="CC4A4A"/>
                </a:solidFill>
              </a:rPr>
              <a:t> Use iSlide “Uniform Guides” feature to edit and apply more preset guides.</a:t>
            </a:r>
          </a:p>
        </p:txBody>
      </p:sp>
      <p:sp>
        <p:nvSpPr>
          <p:cNvPr id="48" name="标题 1">
            <a:extLst>
              <a:ext uri="{FF2B5EF4-FFF2-40B4-BE49-F238E27FC236}">
                <a16:creationId xmlns="" xmlns:a16="http://schemas.microsoft.com/office/drawing/2014/main" id="{A063C456-63D9-49D6-A680-AB5AA5CB4C15}"/>
              </a:ext>
            </a:extLst>
          </p:cNvPr>
          <p:cNvSpPr txBox="1">
            <a:spLocks/>
          </p:cNvSpPr>
          <p:nvPr/>
        </p:nvSpPr>
        <p:spPr>
          <a:xfrm>
            <a:off x="695323" y="4046"/>
            <a:ext cx="10825164" cy="101335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14332"/>
            <a:r>
              <a:rPr lang="zh-CN" altLang="en-US" sz="2800" b="1" dirty="0"/>
              <a:t>主题模板的标准 </a:t>
            </a:r>
            <a:r>
              <a:rPr lang="en-US" altLang="zh-CN" sz="2800" b="1" dirty="0"/>
              <a:t>How to Use This Template</a:t>
            </a:r>
            <a:endParaRPr lang="zh-CN" altLang="en-US" sz="2800" b="1" dirty="0"/>
          </a:p>
        </p:txBody>
      </p:sp>
      <p:sp>
        <p:nvSpPr>
          <p:cNvPr id="51" name="矩形 50">
            <a:extLst>
              <a:ext uri="{FF2B5EF4-FFF2-40B4-BE49-F238E27FC236}">
                <a16:creationId xmlns="" xmlns:a16="http://schemas.microsoft.com/office/drawing/2014/main" id="{DB6B50C1-7119-4649-A59E-12A0D311364C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5457789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5" name="组合 344"/>
          <p:cNvGrpSpPr/>
          <p:nvPr/>
        </p:nvGrpSpPr>
        <p:grpSpPr>
          <a:xfrm>
            <a:off x="4493792" y="1784983"/>
            <a:ext cx="6642649" cy="4206632"/>
            <a:chOff x="1223445" y="1639500"/>
            <a:chExt cx="6714551" cy="4252167"/>
          </a:xfrm>
        </p:grpSpPr>
        <p:grpSp>
          <p:nvGrpSpPr>
            <p:cNvPr id="306" name="Group 4"/>
            <p:cNvGrpSpPr>
              <a:grpSpLocks noChangeAspect="1"/>
            </p:cNvGrpSpPr>
            <p:nvPr/>
          </p:nvGrpSpPr>
          <p:grpSpPr bwMode="auto">
            <a:xfrm>
              <a:off x="1223445" y="1639500"/>
              <a:ext cx="6714551" cy="4252167"/>
              <a:chOff x="442" y="1130"/>
              <a:chExt cx="4123" cy="2611"/>
            </a:xfrm>
          </p:grpSpPr>
          <p:sp>
            <p:nvSpPr>
              <p:cNvPr id="308" name="Freeform 5"/>
              <p:cNvSpPr>
                <a:spLocks/>
              </p:cNvSpPr>
              <p:nvPr/>
            </p:nvSpPr>
            <p:spPr bwMode="auto">
              <a:xfrm>
                <a:off x="454" y="1141"/>
                <a:ext cx="4099" cy="258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9" name="Freeform 6"/>
              <p:cNvSpPr>
                <a:spLocks/>
              </p:cNvSpPr>
              <p:nvPr/>
            </p:nvSpPr>
            <p:spPr bwMode="auto">
              <a:xfrm>
                <a:off x="442" y="1130"/>
                <a:ext cx="4123" cy="261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rgbClr val="EAECE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0" name="Rectangle 7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1" name="Rectangle 8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2" name="Rectangle 9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solidFill>
                <a:srgbClr val="CC4A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3" name="Rectangle 10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4" name="Rectangle 11"/>
              <p:cNvSpPr>
                <a:spLocks noChangeArrowheads="1"/>
              </p:cNvSpPr>
              <p:nvPr/>
            </p:nvSpPr>
            <p:spPr bwMode="auto">
              <a:xfrm>
                <a:off x="585" y="1907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5" name="Rectangle 12"/>
              <p:cNvSpPr>
                <a:spLocks noChangeArrowheads="1"/>
              </p:cNvSpPr>
              <p:nvPr/>
            </p:nvSpPr>
            <p:spPr bwMode="auto">
              <a:xfrm>
                <a:off x="585" y="2512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6" name="Rectangle 13"/>
              <p:cNvSpPr>
                <a:spLocks noChangeArrowheads="1"/>
              </p:cNvSpPr>
              <p:nvPr/>
            </p:nvSpPr>
            <p:spPr bwMode="auto">
              <a:xfrm>
                <a:off x="585" y="3116"/>
                <a:ext cx="666" cy="503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7" name="Oval 14"/>
              <p:cNvSpPr>
                <a:spLocks noChangeArrowheads="1"/>
              </p:cNvSpPr>
              <p:nvPr/>
            </p:nvSpPr>
            <p:spPr bwMode="auto">
              <a:xfrm>
                <a:off x="961" y="1268"/>
                <a:ext cx="62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8" name="Oval 15"/>
              <p:cNvSpPr>
                <a:spLocks noChangeArrowheads="1"/>
              </p:cNvSpPr>
              <p:nvPr/>
            </p:nvSpPr>
            <p:spPr bwMode="auto">
              <a:xfrm>
                <a:off x="1070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9" name="Oval 16"/>
              <p:cNvSpPr>
                <a:spLocks noChangeArrowheads="1"/>
              </p:cNvSpPr>
              <p:nvPr/>
            </p:nvSpPr>
            <p:spPr bwMode="auto">
              <a:xfrm>
                <a:off x="1179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0" name="Freeform 17"/>
              <p:cNvSpPr>
                <a:spLocks noEditPoints="1"/>
              </p:cNvSpPr>
              <p:nvPr/>
            </p:nvSpPr>
            <p:spPr bwMode="auto">
              <a:xfrm>
                <a:off x="1428" y="1909"/>
                <a:ext cx="3001" cy="1721"/>
              </a:xfrm>
              <a:custGeom>
                <a:avLst/>
                <a:gdLst>
                  <a:gd name="T0" fmla="*/ 81 w 3119"/>
                  <a:gd name="T1" fmla="*/ 1764 h 1788"/>
                  <a:gd name="T2" fmla="*/ 41 w 3119"/>
                  <a:gd name="T3" fmla="*/ 1747 h 1788"/>
                  <a:gd name="T4" fmla="*/ 24 w 3119"/>
                  <a:gd name="T5" fmla="*/ 1706 h 1788"/>
                  <a:gd name="T6" fmla="*/ 24 w 3119"/>
                  <a:gd name="T7" fmla="*/ 81 h 1788"/>
                  <a:gd name="T8" fmla="*/ 41 w 3119"/>
                  <a:gd name="T9" fmla="*/ 41 h 1788"/>
                  <a:gd name="T10" fmla="*/ 81 w 3119"/>
                  <a:gd name="T11" fmla="*/ 24 h 1788"/>
                  <a:gd name="T12" fmla="*/ 3037 w 3119"/>
                  <a:gd name="T13" fmla="*/ 24 h 1788"/>
                  <a:gd name="T14" fmla="*/ 3078 w 3119"/>
                  <a:gd name="T15" fmla="*/ 41 h 1788"/>
                  <a:gd name="T16" fmla="*/ 3095 w 3119"/>
                  <a:gd name="T17" fmla="*/ 81 h 1788"/>
                  <a:gd name="T18" fmla="*/ 3095 w 3119"/>
                  <a:gd name="T19" fmla="*/ 1706 h 1788"/>
                  <a:gd name="T20" fmla="*/ 3078 w 3119"/>
                  <a:gd name="T21" fmla="*/ 1747 h 1788"/>
                  <a:gd name="T22" fmla="*/ 3037 w 3119"/>
                  <a:gd name="T23" fmla="*/ 1764 h 1788"/>
                  <a:gd name="T24" fmla="*/ 3037 w 3119"/>
                  <a:gd name="T25" fmla="*/ 1764 h 1788"/>
                  <a:gd name="T26" fmla="*/ 81 w 3119"/>
                  <a:gd name="T27" fmla="*/ 1764 h 1788"/>
                  <a:gd name="T28" fmla="*/ 3037 w 3119"/>
                  <a:gd name="T29" fmla="*/ 0 h 1788"/>
                  <a:gd name="T30" fmla="*/ 3037 w 3119"/>
                  <a:gd name="T31" fmla="*/ 0 h 1788"/>
                  <a:gd name="T32" fmla="*/ 81 w 3119"/>
                  <a:gd name="T33" fmla="*/ 0 h 1788"/>
                  <a:gd name="T34" fmla="*/ 24 w 3119"/>
                  <a:gd name="T35" fmla="*/ 24 h 1788"/>
                  <a:gd name="T36" fmla="*/ 0 w 3119"/>
                  <a:gd name="T37" fmla="*/ 81 h 1788"/>
                  <a:gd name="T38" fmla="*/ 0 w 3119"/>
                  <a:gd name="T39" fmla="*/ 1706 h 1788"/>
                  <a:gd name="T40" fmla="*/ 24 w 3119"/>
                  <a:gd name="T41" fmla="*/ 1764 h 1788"/>
                  <a:gd name="T42" fmla="*/ 81 w 3119"/>
                  <a:gd name="T43" fmla="*/ 1788 h 1788"/>
                  <a:gd name="T44" fmla="*/ 81 w 3119"/>
                  <a:gd name="T45" fmla="*/ 1788 h 1788"/>
                  <a:gd name="T46" fmla="*/ 3037 w 3119"/>
                  <a:gd name="T47" fmla="*/ 1788 h 1788"/>
                  <a:gd name="T48" fmla="*/ 3095 w 3119"/>
                  <a:gd name="T49" fmla="*/ 1764 h 1788"/>
                  <a:gd name="T50" fmla="*/ 3119 w 3119"/>
                  <a:gd name="T51" fmla="*/ 1706 h 1788"/>
                  <a:gd name="T52" fmla="*/ 3119 w 3119"/>
                  <a:gd name="T53" fmla="*/ 81 h 1788"/>
                  <a:gd name="T54" fmla="*/ 3095 w 3119"/>
                  <a:gd name="T55" fmla="*/ 24 h 1788"/>
                  <a:gd name="T56" fmla="*/ 3037 w 3119"/>
                  <a:gd name="T57" fmla="*/ 0 h 17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119" h="1788">
                    <a:moveTo>
                      <a:pt x="81" y="1764"/>
                    </a:moveTo>
                    <a:cubicBezTo>
                      <a:pt x="65" y="1764"/>
                      <a:pt x="51" y="1757"/>
                      <a:pt x="41" y="1747"/>
                    </a:cubicBezTo>
                    <a:cubicBezTo>
                      <a:pt x="30" y="1737"/>
                      <a:pt x="24" y="1722"/>
                      <a:pt x="24" y="1706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4" y="66"/>
                      <a:pt x="30" y="51"/>
                      <a:pt x="41" y="41"/>
                    </a:cubicBezTo>
                    <a:cubicBezTo>
                      <a:pt x="51" y="30"/>
                      <a:pt x="65" y="24"/>
                      <a:pt x="81" y="24"/>
                    </a:cubicBezTo>
                    <a:cubicBezTo>
                      <a:pt x="3037" y="24"/>
                      <a:pt x="3037" y="24"/>
                      <a:pt x="3037" y="24"/>
                    </a:cubicBezTo>
                    <a:cubicBezTo>
                      <a:pt x="3053" y="24"/>
                      <a:pt x="3068" y="30"/>
                      <a:pt x="3078" y="41"/>
                    </a:cubicBezTo>
                    <a:cubicBezTo>
                      <a:pt x="3089" y="51"/>
                      <a:pt x="3095" y="66"/>
                      <a:pt x="3095" y="81"/>
                    </a:cubicBezTo>
                    <a:cubicBezTo>
                      <a:pt x="3095" y="1706"/>
                      <a:pt x="3095" y="1706"/>
                      <a:pt x="3095" y="1706"/>
                    </a:cubicBezTo>
                    <a:cubicBezTo>
                      <a:pt x="3095" y="1722"/>
                      <a:pt x="3089" y="1737"/>
                      <a:pt x="3078" y="1747"/>
                    </a:cubicBezTo>
                    <a:cubicBezTo>
                      <a:pt x="3068" y="1757"/>
                      <a:pt x="3053" y="1764"/>
                      <a:pt x="3037" y="1764"/>
                    </a:cubicBezTo>
                    <a:cubicBezTo>
                      <a:pt x="3037" y="1764"/>
                      <a:pt x="3037" y="1764"/>
                      <a:pt x="3037" y="1764"/>
                    </a:cubicBezTo>
                    <a:cubicBezTo>
                      <a:pt x="81" y="1764"/>
                      <a:pt x="81" y="1764"/>
                      <a:pt x="81" y="1764"/>
                    </a:cubicBezTo>
                    <a:moveTo>
                      <a:pt x="3037" y="0"/>
                    </a:moveTo>
                    <a:cubicBezTo>
                      <a:pt x="3037" y="0"/>
                      <a:pt x="3037" y="0"/>
                      <a:pt x="3037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59" y="0"/>
                      <a:pt x="38" y="9"/>
                      <a:pt x="24" y="24"/>
                    </a:cubicBezTo>
                    <a:cubicBezTo>
                      <a:pt x="9" y="39"/>
                      <a:pt x="0" y="59"/>
                      <a:pt x="0" y="81"/>
                    </a:cubicBezTo>
                    <a:cubicBezTo>
                      <a:pt x="0" y="1706"/>
                      <a:pt x="0" y="1706"/>
                      <a:pt x="0" y="1706"/>
                    </a:cubicBezTo>
                    <a:cubicBezTo>
                      <a:pt x="0" y="1729"/>
                      <a:pt x="9" y="1749"/>
                      <a:pt x="24" y="1764"/>
                    </a:cubicBezTo>
                    <a:cubicBezTo>
                      <a:pt x="38" y="1779"/>
                      <a:pt x="59" y="1788"/>
                      <a:pt x="81" y="1788"/>
                    </a:cubicBezTo>
                    <a:cubicBezTo>
                      <a:pt x="81" y="1788"/>
                      <a:pt x="81" y="1788"/>
                      <a:pt x="81" y="1788"/>
                    </a:cubicBezTo>
                    <a:cubicBezTo>
                      <a:pt x="3037" y="1788"/>
                      <a:pt x="3037" y="1788"/>
                      <a:pt x="3037" y="1788"/>
                    </a:cubicBezTo>
                    <a:cubicBezTo>
                      <a:pt x="3060" y="1788"/>
                      <a:pt x="3080" y="1779"/>
                      <a:pt x="3095" y="1764"/>
                    </a:cubicBezTo>
                    <a:cubicBezTo>
                      <a:pt x="3110" y="1749"/>
                      <a:pt x="3119" y="1729"/>
                      <a:pt x="3119" y="1706"/>
                    </a:cubicBezTo>
                    <a:cubicBezTo>
                      <a:pt x="3119" y="81"/>
                      <a:pt x="3119" y="81"/>
                      <a:pt x="3119" y="81"/>
                    </a:cubicBezTo>
                    <a:cubicBezTo>
                      <a:pt x="3119" y="59"/>
                      <a:pt x="3110" y="39"/>
                      <a:pt x="3095" y="24"/>
                    </a:cubicBezTo>
                    <a:cubicBezTo>
                      <a:pt x="3080" y="9"/>
                      <a:pt x="3060" y="0"/>
                      <a:pt x="3037" y="0"/>
                    </a:cubicBezTo>
                  </a:path>
                </a:pathLst>
              </a:custGeom>
              <a:solidFill>
                <a:srgbClr val="F6F7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1" name="Freeform 18"/>
              <p:cNvSpPr>
                <a:spLocks/>
              </p:cNvSpPr>
              <p:nvPr/>
            </p:nvSpPr>
            <p:spPr bwMode="auto">
              <a:xfrm>
                <a:off x="1423" y="1431"/>
                <a:ext cx="526" cy="163"/>
              </a:xfrm>
              <a:custGeom>
                <a:avLst/>
                <a:gdLst>
                  <a:gd name="T0" fmla="*/ 520 w 547"/>
                  <a:gd name="T1" fmla="*/ 170 h 170"/>
                  <a:gd name="T2" fmla="*/ 27 w 547"/>
                  <a:gd name="T3" fmla="*/ 170 h 170"/>
                  <a:gd name="T4" fmla="*/ 0 w 547"/>
                  <a:gd name="T5" fmla="*/ 143 h 170"/>
                  <a:gd name="T6" fmla="*/ 0 w 547"/>
                  <a:gd name="T7" fmla="*/ 27 h 170"/>
                  <a:gd name="T8" fmla="*/ 27 w 547"/>
                  <a:gd name="T9" fmla="*/ 0 h 170"/>
                  <a:gd name="T10" fmla="*/ 520 w 547"/>
                  <a:gd name="T11" fmla="*/ 0 h 170"/>
                  <a:gd name="T12" fmla="*/ 547 w 547"/>
                  <a:gd name="T13" fmla="*/ 27 h 170"/>
                  <a:gd name="T14" fmla="*/ 547 w 547"/>
                  <a:gd name="T15" fmla="*/ 143 h 170"/>
                  <a:gd name="T16" fmla="*/ 520 w 547"/>
                  <a:gd name="T17" fmla="*/ 17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7" h="170">
                    <a:moveTo>
                      <a:pt x="520" y="170"/>
                    </a:moveTo>
                    <a:cubicBezTo>
                      <a:pt x="27" y="170"/>
                      <a:pt x="27" y="170"/>
                      <a:pt x="27" y="170"/>
                    </a:cubicBezTo>
                    <a:cubicBezTo>
                      <a:pt x="12" y="170"/>
                      <a:pt x="0" y="158"/>
                      <a:pt x="0" y="143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12"/>
                      <a:pt x="12" y="0"/>
                      <a:pt x="27" y="0"/>
                    </a:cubicBezTo>
                    <a:cubicBezTo>
                      <a:pt x="520" y="0"/>
                      <a:pt x="520" y="0"/>
                      <a:pt x="520" y="0"/>
                    </a:cubicBezTo>
                    <a:cubicBezTo>
                      <a:pt x="535" y="0"/>
                      <a:pt x="547" y="12"/>
                      <a:pt x="547" y="27"/>
                    </a:cubicBezTo>
                    <a:cubicBezTo>
                      <a:pt x="547" y="143"/>
                      <a:pt x="547" y="143"/>
                      <a:pt x="547" y="143"/>
                    </a:cubicBezTo>
                    <a:cubicBezTo>
                      <a:pt x="547" y="158"/>
                      <a:pt x="535" y="170"/>
                      <a:pt x="520" y="170"/>
                    </a:cubicBezTo>
                    <a:close/>
                  </a:path>
                </a:pathLst>
              </a:cu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2" name="Rectangle 19"/>
              <p:cNvSpPr>
                <a:spLocks noChangeArrowheads="1"/>
              </p:cNvSpPr>
              <p:nvPr/>
            </p:nvSpPr>
            <p:spPr bwMode="auto">
              <a:xfrm>
                <a:off x="1550" y="1490"/>
                <a:ext cx="254" cy="25"/>
              </a:xfrm>
              <a:prstGeom prst="rect">
                <a:avLst/>
              </a:prstGeom>
              <a:solidFill>
                <a:srgbClr val="C4C4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3" name="Freeform 20"/>
              <p:cNvSpPr>
                <a:spLocks/>
              </p:cNvSpPr>
              <p:nvPr/>
            </p:nvSpPr>
            <p:spPr bwMode="auto">
              <a:xfrm>
                <a:off x="928" y="1474"/>
                <a:ext cx="242" cy="49"/>
              </a:xfrm>
              <a:custGeom>
                <a:avLst/>
                <a:gdLst>
                  <a:gd name="T0" fmla="*/ 227 w 251"/>
                  <a:gd name="T1" fmla="*/ 0 h 51"/>
                  <a:gd name="T2" fmla="*/ 24 w 251"/>
                  <a:gd name="T3" fmla="*/ 0 h 51"/>
                  <a:gd name="T4" fmla="*/ 0 w 251"/>
                  <a:gd name="T5" fmla="*/ 24 h 51"/>
                  <a:gd name="T6" fmla="*/ 0 w 251"/>
                  <a:gd name="T7" fmla="*/ 27 h 51"/>
                  <a:gd name="T8" fmla="*/ 24 w 251"/>
                  <a:gd name="T9" fmla="*/ 51 h 51"/>
                  <a:gd name="T10" fmla="*/ 227 w 251"/>
                  <a:gd name="T11" fmla="*/ 51 h 51"/>
                  <a:gd name="T12" fmla="*/ 251 w 251"/>
                  <a:gd name="T13" fmla="*/ 27 h 51"/>
                  <a:gd name="T14" fmla="*/ 251 w 251"/>
                  <a:gd name="T15" fmla="*/ 24 h 51"/>
                  <a:gd name="T16" fmla="*/ 227 w 251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1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1" y="41"/>
                      <a:pt x="251" y="27"/>
                    </a:cubicBezTo>
                    <a:cubicBezTo>
                      <a:pt x="251" y="24"/>
                      <a:pt x="251" y="24"/>
                      <a:pt x="251" y="24"/>
                    </a:cubicBezTo>
                    <a:cubicBezTo>
                      <a:pt x="251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4" name="Freeform 21"/>
              <p:cNvSpPr>
                <a:spLocks/>
              </p:cNvSpPr>
              <p:nvPr/>
            </p:nvSpPr>
            <p:spPr bwMode="auto">
              <a:xfrm>
                <a:off x="2154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0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0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39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39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5" name="Freeform 22"/>
              <p:cNvSpPr>
                <a:spLocks/>
              </p:cNvSpPr>
              <p:nvPr/>
            </p:nvSpPr>
            <p:spPr bwMode="auto">
              <a:xfrm>
                <a:off x="2612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6" name="Freeform 23"/>
              <p:cNvSpPr>
                <a:spLocks/>
              </p:cNvSpPr>
              <p:nvPr/>
            </p:nvSpPr>
            <p:spPr bwMode="auto">
              <a:xfrm>
                <a:off x="3070" y="1474"/>
                <a:ext cx="241" cy="49"/>
              </a:xfrm>
              <a:custGeom>
                <a:avLst/>
                <a:gdLst>
                  <a:gd name="T0" fmla="*/ 227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7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7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332" name="组合 331"/>
            <p:cNvGrpSpPr/>
            <p:nvPr/>
          </p:nvGrpSpPr>
          <p:grpSpPr>
            <a:xfrm>
              <a:off x="3151345" y="3390904"/>
              <a:ext cx="3824874" cy="1851656"/>
              <a:chOff x="7824351" y="3116333"/>
              <a:chExt cx="1714503" cy="830006"/>
            </a:xfrm>
          </p:grpSpPr>
          <p:grpSp>
            <p:nvGrpSpPr>
              <p:cNvPr id="333" name="组合 332"/>
              <p:cNvGrpSpPr/>
              <p:nvPr/>
            </p:nvGrpSpPr>
            <p:grpSpPr>
              <a:xfrm>
                <a:off x="7824351" y="3116333"/>
                <a:ext cx="1659023" cy="685771"/>
                <a:chOff x="7824355" y="3116331"/>
                <a:chExt cx="2155352" cy="890932"/>
              </a:xfrm>
            </p:grpSpPr>
            <p:sp>
              <p:nvSpPr>
                <p:cNvPr id="339" name="六边形 338"/>
                <p:cNvSpPr/>
                <p:nvPr/>
              </p:nvSpPr>
              <p:spPr>
                <a:xfrm>
                  <a:off x="7824355" y="3116332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0" name="六边形 339"/>
                <p:cNvSpPr/>
                <p:nvPr/>
              </p:nvSpPr>
              <p:spPr>
                <a:xfrm>
                  <a:off x="8242600" y="3350708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1" name="六边形 340"/>
                <p:cNvSpPr/>
                <p:nvPr/>
              </p:nvSpPr>
              <p:spPr>
                <a:xfrm>
                  <a:off x="8652142" y="3116331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2" name="六边形 341"/>
                <p:cNvSpPr/>
                <p:nvPr/>
              </p:nvSpPr>
              <p:spPr>
                <a:xfrm>
                  <a:off x="7833058" y="3593491"/>
                  <a:ext cx="479976" cy="413772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3" name="六边形 342"/>
                <p:cNvSpPr/>
                <p:nvPr/>
              </p:nvSpPr>
              <p:spPr>
                <a:xfrm>
                  <a:off x="9075532" y="3325133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4" name="六边形 343"/>
                <p:cNvSpPr/>
                <p:nvPr/>
              </p:nvSpPr>
              <p:spPr>
                <a:xfrm>
                  <a:off x="9499730" y="3117986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grpSp>
            <p:nvGrpSpPr>
              <p:cNvPr id="334" name="组合 333"/>
              <p:cNvGrpSpPr/>
              <p:nvPr/>
            </p:nvGrpSpPr>
            <p:grpSpPr>
              <a:xfrm>
                <a:off x="7831052" y="3636868"/>
                <a:ext cx="1707802" cy="309471"/>
                <a:chOff x="4831017" y="3636868"/>
                <a:chExt cx="1208170" cy="309471"/>
              </a:xfrm>
            </p:grpSpPr>
            <p:sp>
              <p:nvSpPr>
                <p:cNvPr id="335" name="圆角矩形 13"/>
                <p:cNvSpPr/>
                <p:nvPr/>
              </p:nvSpPr>
              <p:spPr>
                <a:xfrm flipV="1">
                  <a:off x="5398651" y="3636868"/>
                  <a:ext cx="59652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36" name="圆角矩形 13"/>
                <p:cNvSpPr/>
                <p:nvPr/>
              </p:nvSpPr>
              <p:spPr>
                <a:xfrm flipV="1">
                  <a:off x="5398651" y="3718763"/>
                  <a:ext cx="41874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37" name="圆角矩形 13"/>
                <p:cNvSpPr/>
                <p:nvPr/>
              </p:nvSpPr>
              <p:spPr>
                <a:xfrm flipV="1">
                  <a:off x="5398651" y="3805806"/>
                  <a:ext cx="502087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38" name="圆角矩形 13"/>
                <p:cNvSpPr/>
                <p:nvPr/>
              </p:nvSpPr>
              <p:spPr>
                <a:xfrm flipV="1">
                  <a:off x="4831017" y="3878980"/>
                  <a:ext cx="1208170" cy="6735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</p:grpSp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快速设计页面  </a:t>
            </a:r>
            <a:r>
              <a:rPr lang="en-US" altLang="zh-CN" sz="2800" b="1" dirty="0"/>
              <a:t>Quick Slides Design</a:t>
            </a:r>
            <a:endParaRPr lang="zh-CN" altLang="en-US" sz="2800" b="1" dirty="0"/>
          </a:p>
        </p:txBody>
      </p:sp>
      <p:grpSp>
        <p:nvGrpSpPr>
          <p:cNvPr id="347" name="组合 346"/>
          <p:cNvGrpSpPr/>
          <p:nvPr/>
        </p:nvGrpSpPr>
        <p:grpSpPr>
          <a:xfrm>
            <a:off x="1030616" y="1784762"/>
            <a:ext cx="2700136" cy="4206855"/>
            <a:chOff x="7048982" y="1370076"/>
            <a:chExt cx="3522380" cy="5487924"/>
          </a:xfrm>
        </p:grpSpPr>
        <p:sp>
          <p:nvSpPr>
            <p:cNvPr id="92" name="矩形 91"/>
            <p:cNvSpPr/>
            <p:nvPr/>
          </p:nvSpPr>
          <p:spPr>
            <a:xfrm>
              <a:off x="7048982" y="1370076"/>
              <a:ext cx="3522380" cy="5487924"/>
            </a:xfrm>
            <a:prstGeom prst="rect">
              <a:avLst/>
            </a:prstGeom>
            <a:gradFill>
              <a:gsLst>
                <a:gs pos="69900">
                  <a:srgbClr val="FFFFFF"/>
                </a:gs>
                <a:gs pos="97297">
                  <a:srgbClr val="FFFFFF"/>
                </a:gs>
                <a:gs pos="0">
                  <a:srgbClr val="FFFFFF"/>
                </a:gs>
              </a:gsLst>
              <a:lin ang="5400000" scaled="1"/>
            </a:gradFill>
            <a:ln w="12700" cap="flat" cmpd="sng" algn="ctr">
              <a:solidFill>
                <a:srgbClr val="CE4C4B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93" name="矩形 92"/>
            <p:cNvSpPr/>
            <p:nvPr/>
          </p:nvSpPr>
          <p:spPr>
            <a:xfrm>
              <a:off x="7048982" y="1370076"/>
              <a:ext cx="3522380" cy="264357"/>
            </a:xfrm>
            <a:prstGeom prst="rect">
              <a:avLst/>
            </a:prstGeom>
            <a:solidFill>
              <a:srgbClr val="CE4C4B"/>
            </a:solidFill>
            <a:ln w="12700" cap="flat" cmpd="sng" algn="ctr">
              <a:solidFill>
                <a:srgbClr val="CE4C4B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r>
                <a:rPr lang="zh-CN" altLang="en-US" sz="1000" kern="0" dirty="0">
                  <a:solidFill>
                    <a:srgbClr val="FFFFFF"/>
                  </a:solidFill>
                  <a:latin typeface="Arial"/>
                  <a:ea typeface="微软雅黑"/>
                </a:rPr>
                <a:t>图示库 </a:t>
              </a:r>
              <a:r>
                <a:rPr lang="en-US" altLang="zh-CN" sz="1000" kern="0" dirty="0">
                  <a:solidFill>
                    <a:srgbClr val="FFFFFF"/>
                  </a:solidFill>
                  <a:latin typeface="Arial"/>
                  <a:ea typeface="微软雅黑"/>
                </a:rPr>
                <a:t>/ Diagram Library</a:t>
              </a:r>
              <a:endParaRPr lang="zh-CN" altLang="en-US" sz="1000" kern="0" dirty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94" name="矩形 93"/>
            <p:cNvSpPr/>
            <p:nvPr/>
          </p:nvSpPr>
          <p:spPr>
            <a:xfrm>
              <a:off x="7131365" y="1765273"/>
              <a:ext cx="2174184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74" name="乘号 173"/>
            <p:cNvSpPr/>
            <p:nvPr/>
          </p:nvSpPr>
          <p:spPr>
            <a:xfrm>
              <a:off x="10349229" y="1412945"/>
              <a:ext cx="178618" cy="178618"/>
            </a:xfrm>
            <a:prstGeom prst="mathMultiply">
              <a:avLst>
                <a:gd name="adj1" fmla="val 13304"/>
              </a:avLst>
            </a:prstGeom>
            <a:solidFill>
              <a:srgbClr val="CE4C4B">
                <a:lumMod val="60000"/>
                <a:lumOff val="4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175" name="push-pin-pointing-down_8930"/>
            <p:cNvSpPr>
              <a:spLocks noChangeAspect="1"/>
            </p:cNvSpPr>
            <p:nvPr/>
          </p:nvSpPr>
          <p:spPr bwMode="auto">
            <a:xfrm>
              <a:off x="10083016" y="1432660"/>
              <a:ext cx="138120" cy="137471"/>
            </a:xfrm>
            <a:prstGeom prst="ellipse">
              <a:avLst/>
            </a:prstGeom>
            <a:noFill/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77">
                <a:defRPr/>
              </a:pPr>
              <a:r>
                <a:rPr lang="en-US" altLang="zh-CN" sz="1400" b="1" dirty="0">
                  <a:solidFill>
                    <a:srgbClr val="CE4C4B">
                      <a:lumMod val="20000"/>
                      <a:lumOff val="80000"/>
                    </a:srgbClr>
                  </a:solidFill>
                  <a:latin typeface="Arial"/>
                  <a:ea typeface="微软雅黑"/>
                </a:rPr>
                <a:t>?</a:t>
              </a:r>
              <a:endParaRPr lang="zh-CN" altLang="en-US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endParaRPr>
            </a:p>
          </p:txBody>
        </p:sp>
        <p:cxnSp>
          <p:nvCxnSpPr>
            <p:cNvPr id="176" name="直接连接符 175"/>
            <p:cNvCxnSpPr>
              <a:cxnSpLocks/>
            </p:cNvCxnSpPr>
            <p:nvPr/>
          </p:nvCxnSpPr>
          <p:spPr>
            <a:xfrm>
              <a:off x="10292097" y="1439552"/>
              <a:ext cx="0" cy="130579"/>
            </a:xfrm>
            <a:prstGeom prst="line">
              <a:avLst/>
            </a:prstGeom>
            <a:noFill/>
            <a:ln w="6350" cap="flat" cmpd="sng" algn="ctr">
              <a:solidFill>
                <a:srgbClr val="CE4C4B">
                  <a:lumMod val="60000"/>
                  <a:lumOff val="40000"/>
                </a:srgbClr>
              </a:solidFill>
              <a:prstDash val="solid"/>
              <a:miter lim="800000"/>
            </a:ln>
            <a:effectLst/>
          </p:spPr>
        </p:cxnSp>
        <p:sp>
          <p:nvSpPr>
            <p:cNvPr id="96" name="矩形 95"/>
            <p:cNvSpPr/>
            <p:nvPr/>
          </p:nvSpPr>
          <p:spPr>
            <a:xfrm>
              <a:off x="7129482" y="2063597"/>
              <a:ext cx="978904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97" name="矩形 96"/>
            <p:cNvSpPr/>
            <p:nvPr/>
          </p:nvSpPr>
          <p:spPr>
            <a:xfrm>
              <a:off x="9523961" y="1768180"/>
              <a:ext cx="935382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grpSp>
          <p:nvGrpSpPr>
            <p:cNvPr id="100" name="组合 99"/>
            <p:cNvGrpSpPr/>
            <p:nvPr/>
          </p:nvGrpSpPr>
          <p:grpSpPr>
            <a:xfrm>
              <a:off x="7129482" y="3589063"/>
              <a:ext cx="1624839" cy="1005453"/>
              <a:chOff x="7528661" y="1052292"/>
              <a:chExt cx="2227549" cy="1378411"/>
            </a:xfrm>
          </p:grpSpPr>
          <p:sp>
            <p:nvSpPr>
              <p:cNvPr id="163" name="矩形: 圆角 3"/>
              <p:cNvSpPr/>
              <p:nvPr/>
            </p:nvSpPr>
            <p:spPr>
              <a:xfrm>
                <a:off x="7528661" y="1052292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cxnSp>
            <p:nvCxnSpPr>
              <p:cNvPr id="164" name="连接符: 肘形 32"/>
              <p:cNvCxnSpPr>
                <a:stCxn id="169" idx="1"/>
                <a:endCxn id="170" idx="0"/>
              </p:cNvCxnSpPr>
              <p:nvPr/>
            </p:nvCxnSpPr>
            <p:spPr>
              <a:xfrm rot="10800000" flipV="1">
                <a:off x="7949108" y="1465564"/>
                <a:ext cx="285975" cy="326552"/>
              </a:xfrm>
              <a:prstGeom prst="bentConnector2">
                <a:avLst/>
              </a:prstGeom>
              <a:solidFill>
                <a:srgbClr val="867D98">
                  <a:lumMod val="20000"/>
                  <a:lumOff val="80000"/>
                </a:srgbClr>
              </a:solidFill>
              <a:ln w="38100" cap="flat" cmpd="sng" algn="ctr">
                <a:solidFill>
                  <a:srgbClr val="867D98">
                    <a:lumMod val="40000"/>
                    <a:lumOff val="60000"/>
                  </a:srgbClr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165" name="连接符: 肘形 34"/>
              <p:cNvCxnSpPr>
                <a:stCxn id="169" idx="3"/>
                <a:endCxn id="173" idx="0"/>
              </p:cNvCxnSpPr>
              <p:nvPr/>
            </p:nvCxnSpPr>
            <p:spPr>
              <a:xfrm>
                <a:off x="9135072" y="1465564"/>
                <a:ext cx="225522" cy="326552"/>
              </a:xfrm>
              <a:prstGeom prst="bentConnector2">
                <a:avLst/>
              </a:prstGeom>
              <a:solidFill>
                <a:srgbClr val="867D98">
                  <a:lumMod val="20000"/>
                  <a:lumOff val="80000"/>
                </a:srgbClr>
              </a:solidFill>
              <a:ln w="38100" cap="flat" cmpd="sng" algn="ctr">
                <a:solidFill>
                  <a:srgbClr val="867D98">
                    <a:lumMod val="40000"/>
                    <a:lumOff val="60000"/>
                  </a:srgbClr>
                </a:solidFill>
                <a:prstDash val="solid"/>
                <a:miter lim="800000"/>
              </a:ln>
              <a:effectLst/>
            </p:spPr>
          </p:cxnSp>
          <p:grpSp>
            <p:nvGrpSpPr>
              <p:cNvPr id="166" name="组合 165"/>
              <p:cNvGrpSpPr/>
              <p:nvPr/>
            </p:nvGrpSpPr>
            <p:grpSpPr>
              <a:xfrm>
                <a:off x="7744084" y="1288932"/>
                <a:ext cx="1821532" cy="913228"/>
                <a:chOff x="7824355" y="1531238"/>
                <a:chExt cx="1714500" cy="859568"/>
              </a:xfrm>
            </p:grpSpPr>
            <p:grpSp>
              <p:nvGrpSpPr>
                <p:cNvPr id="167" name="组合 166"/>
                <p:cNvGrpSpPr/>
                <p:nvPr/>
              </p:nvGrpSpPr>
              <p:grpSpPr>
                <a:xfrm>
                  <a:off x="7824355" y="2004856"/>
                  <a:ext cx="1714500" cy="385950"/>
                  <a:chOff x="7824355" y="1863749"/>
                  <a:chExt cx="1568912" cy="353177"/>
                </a:xfrm>
              </p:grpSpPr>
              <p:sp>
                <p:nvSpPr>
                  <p:cNvPr id="170" name="椭圆 23"/>
                  <p:cNvSpPr/>
                  <p:nvPr/>
                </p:nvSpPr>
                <p:spPr>
                  <a:xfrm>
                    <a:off x="7824355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71" name="椭圆 24"/>
                  <p:cNvSpPr/>
                  <p:nvPr/>
                </p:nvSpPr>
                <p:spPr>
                  <a:xfrm>
                    <a:off x="8229600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72" name="椭圆 25"/>
                  <p:cNvSpPr/>
                  <p:nvPr/>
                </p:nvSpPr>
                <p:spPr>
                  <a:xfrm>
                    <a:off x="8634845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73" name="椭圆 26"/>
                  <p:cNvSpPr/>
                  <p:nvPr/>
                </p:nvSpPr>
                <p:spPr>
                  <a:xfrm>
                    <a:off x="9040090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cxnSp>
              <p:nvCxnSpPr>
                <p:cNvPr id="168" name="连接符: 肘形 36"/>
                <p:cNvCxnSpPr>
                  <a:stCxn id="172" idx="0"/>
                  <a:endCxn id="171" idx="0"/>
                </p:cNvCxnSpPr>
                <p:nvPr/>
              </p:nvCxnSpPr>
              <p:spPr>
                <a:xfrm rot="16200000" flipV="1">
                  <a:off x="8681605" y="1783431"/>
                  <a:ext cx="12700" cy="442850"/>
                </a:xfrm>
                <a:prstGeom prst="bentConnector3">
                  <a:avLst>
                    <a:gd name="adj1" fmla="val 1554551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solidFill>
                    <a:srgbClr val="867D98">
                      <a:lumMod val="40000"/>
                      <a:lumOff val="60000"/>
                    </a:srgbClr>
                  </a:solidFill>
                  <a:prstDash val="solid"/>
                  <a:miter lim="800000"/>
                </a:ln>
                <a:effectLst/>
              </p:spPr>
            </p:cxnSp>
            <p:sp>
              <p:nvSpPr>
                <p:cNvPr id="169" name="圆角矩形 13"/>
                <p:cNvSpPr/>
                <p:nvPr/>
              </p:nvSpPr>
              <p:spPr>
                <a:xfrm flipV="1">
                  <a:off x="8286501" y="1531238"/>
                  <a:ext cx="847108" cy="33250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  <p:grpSp>
          <p:nvGrpSpPr>
            <p:cNvPr id="101" name="组合 100"/>
            <p:cNvGrpSpPr/>
            <p:nvPr/>
          </p:nvGrpSpPr>
          <p:grpSpPr>
            <a:xfrm>
              <a:off x="8813093" y="2497554"/>
              <a:ext cx="1624839" cy="1005453"/>
              <a:chOff x="10080565" y="1070123"/>
              <a:chExt cx="2227549" cy="1378411"/>
            </a:xfrm>
          </p:grpSpPr>
          <p:sp>
            <p:nvSpPr>
              <p:cNvPr id="141" name="矩形: 圆角 214"/>
              <p:cNvSpPr/>
              <p:nvPr/>
            </p:nvSpPr>
            <p:spPr>
              <a:xfrm>
                <a:off x="10080565" y="1070123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142" name="组合 141"/>
              <p:cNvGrpSpPr/>
              <p:nvPr/>
            </p:nvGrpSpPr>
            <p:grpSpPr>
              <a:xfrm>
                <a:off x="10260890" y="1313367"/>
                <a:ext cx="1856770" cy="854413"/>
                <a:chOff x="5398496" y="1554238"/>
                <a:chExt cx="1747668" cy="804209"/>
              </a:xfrm>
              <a:solidFill>
                <a:srgbClr val="867D98">
                  <a:lumMod val="20000"/>
                  <a:lumOff val="80000"/>
                </a:srgbClr>
              </a:solidFill>
            </p:grpSpPr>
            <p:grpSp>
              <p:nvGrpSpPr>
                <p:cNvPr id="143" name="组合 142"/>
                <p:cNvGrpSpPr/>
                <p:nvPr/>
              </p:nvGrpSpPr>
              <p:grpSpPr>
                <a:xfrm>
                  <a:off x="5398652" y="1568615"/>
                  <a:ext cx="893792" cy="789832"/>
                  <a:chOff x="5398652" y="1568615"/>
                  <a:chExt cx="1147620" cy="789832"/>
                </a:xfrm>
                <a:grpFill/>
              </p:grpSpPr>
              <p:sp>
                <p:nvSpPr>
                  <p:cNvPr id="158" name="圆角矩形 13"/>
                  <p:cNvSpPr/>
                  <p:nvPr/>
                </p:nvSpPr>
                <p:spPr>
                  <a:xfrm>
                    <a:off x="5398652" y="2030991"/>
                    <a:ext cx="1146276" cy="327456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9" name="圆角矩形 13"/>
                  <p:cNvSpPr/>
                  <p:nvPr/>
                </p:nvSpPr>
                <p:spPr>
                  <a:xfrm>
                    <a:off x="5398652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60" name="圆角矩形 13"/>
                  <p:cNvSpPr/>
                  <p:nvPr/>
                </p:nvSpPr>
                <p:spPr>
                  <a:xfrm>
                    <a:off x="5699988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61" name="圆角矩形 13"/>
                  <p:cNvSpPr/>
                  <p:nvPr/>
                </p:nvSpPr>
                <p:spPr>
                  <a:xfrm>
                    <a:off x="6001324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62" name="圆角矩形 13"/>
                  <p:cNvSpPr/>
                  <p:nvPr/>
                </p:nvSpPr>
                <p:spPr>
                  <a:xfrm>
                    <a:off x="6302660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44" name="组合 143"/>
                <p:cNvGrpSpPr/>
                <p:nvPr/>
              </p:nvGrpSpPr>
              <p:grpSpPr>
                <a:xfrm>
                  <a:off x="6381318" y="2055683"/>
                  <a:ext cx="764844" cy="302764"/>
                  <a:chOff x="5391220" y="3636866"/>
                  <a:chExt cx="603957" cy="302764"/>
                </a:xfrm>
                <a:grpFill/>
              </p:grpSpPr>
              <p:sp>
                <p:nvSpPr>
                  <p:cNvPr id="154" name="圆角矩形 13"/>
                  <p:cNvSpPr/>
                  <p:nvPr/>
                </p:nvSpPr>
                <p:spPr>
                  <a:xfrm flipV="1">
                    <a:off x="5398651" y="3636866"/>
                    <a:ext cx="385314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5" name="圆角矩形 13"/>
                  <p:cNvSpPr/>
                  <p:nvPr/>
                </p:nvSpPr>
                <p:spPr>
                  <a:xfrm flipV="1">
                    <a:off x="5398650" y="3718762"/>
                    <a:ext cx="59652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6" name="圆角矩形 13"/>
                  <p:cNvSpPr/>
                  <p:nvPr/>
                </p:nvSpPr>
                <p:spPr>
                  <a:xfrm flipV="1">
                    <a:off x="5398651" y="3805806"/>
                    <a:ext cx="50208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7" name="圆角矩形 13"/>
                  <p:cNvSpPr/>
                  <p:nvPr/>
                </p:nvSpPr>
                <p:spPr>
                  <a:xfrm flipV="1">
                    <a:off x="5391220" y="3893911"/>
                    <a:ext cx="396923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45" name="组合 144"/>
                <p:cNvGrpSpPr/>
                <p:nvPr/>
              </p:nvGrpSpPr>
              <p:grpSpPr>
                <a:xfrm>
                  <a:off x="5398496" y="1554238"/>
                  <a:ext cx="1747668" cy="306061"/>
                  <a:chOff x="4615136" y="3636866"/>
                  <a:chExt cx="1380041" cy="306061"/>
                </a:xfrm>
                <a:grpFill/>
              </p:grpSpPr>
              <p:sp>
                <p:nvSpPr>
                  <p:cNvPr id="146" name="圆角矩形 13"/>
                  <p:cNvSpPr/>
                  <p:nvPr/>
                </p:nvSpPr>
                <p:spPr>
                  <a:xfrm flipV="1">
                    <a:off x="5398651" y="3636866"/>
                    <a:ext cx="385314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7" name="圆角矩形 13"/>
                  <p:cNvSpPr/>
                  <p:nvPr/>
                </p:nvSpPr>
                <p:spPr>
                  <a:xfrm flipV="1">
                    <a:off x="5398650" y="3718762"/>
                    <a:ext cx="59652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8" name="圆角矩形 13"/>
                  <p:cNvSpPr/>
                  <p:nvPr/>
                </p:nvSpPr>
                <p:spPr>
                  <a:xfrm flipV="1">
                    <a:off x="5398651" y="3805806"/>
                    <a:ext cx="50208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9" name="圆角矩形 13"/>
                  <p:cNvSpPr/>
                  <p:nvPr/>
                </p:nvSpPr>
                <p:spPr>
                  <a:xfrm flipV="1">
                    <a:off x="5391220" y="3893911"/>
                    <a:ext cx="396923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0" name="圆角矩形 13"/>
                  <p:cNvSpPr/>
                  <p:nvPr/>
                </p:nvSpPr>
                <p:spPr>
                  <a:xfrm flipV="1">
                    <a:off x="4615136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1" name="圆角矩形 13"/>
                  <p:cNvSpPr/>
                  <p:nvPr/>
                </p:nvSpPr>
                <p:spPr>
                  <a:xfrm flipV="1">
                    <a:off x="4800193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2" name="圆角矩形 13"/>
                  <p:cNvSpPr/>
                  <p:nvPr/>
                </p:nvSpPr>
                <p:spPr>
                  <a:xfrm flipV="1">
                    <a:off x="4985250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3" name="圆角矩形 13"/>
                  <p:cNvSpPr/>
                  <p:nvPr/>
                </p:nvSpPr>
                <p:spPr>
                  <a:xfrm flipV="1">
                    <a:off x="5170306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</p:grpSp>
        </p:grpSp>
        <p:grpSp>
          <p:nvGrpSpPr>
            <p:cNvPr id="102" name="组合 101"/>
            <p:cNvGrpSpPr/>
            <p:nvPr/>
          </p:nvGrpSpPr>
          <p:grpSpPr>
            <a:xfrm>
              <a:off x="8813093" y="3591398"/>
              <a:ext cx="1624839" cy="1005453"/>
              <a:chOff x="10080565" y="-604150"/>
              <a:chExt cx="2227549" cy="1378411"/>
            </a:xfrm>
          </p:grpSpPr>
          <p:sp>
            <p:nvSpPr>
              <p:cNvPr id="127" name="矩形: 圆角 222"/>
              <p:cNvSpPr/>
              <p:nvPr/>
            </p:nvSpPr>
            <p:spPr>
              <a:xfrm>
                <a:off x="10080565" y="-604150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28575" cap="flat" cmpd="sng" algn="ctr">
                <a:solidFill>
                  <a:srgbClr val="CC4A4A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128" name="组合 127"/>
              <p:cNvGrpSpPr/>
              <p:nvPr/>
            </p:nvGrpSpPr>
            <p:grpSpPr>
              <a:xfrm>
                <a:off x="10269164" y="-345778"/>
                <a:ext cx="1821535" cy="881821"/>
                <a:chOff x="7824351" y="3116333"/>
                <a:chExt cx="1714503" cy="830006"/>
              </a:xfrm>
            </p:grpSpPr>
            <p:grpSp>
              <p:nvGrpSpPr>
                <p:cNvPr id="129" name="组合 128"/>
                <p:cNvGrpSpPr/>
                <p:nvPr/>
              </p:nvGrpSpPr>
              <p:grpSpPr>
                <a:xfrm>
                  <a:off x="7824351" y="3116333"/>
                  <a:ext cx="1659023" cy="685771"/>
                  <a:chOff x="7824355" y="3116331"/>
                  <a:chExt cx="2155352" cy="890932"/>
                </a:xfrm>
              </p:grpSpPr>
              <p:sp>
                <p:nvSpPr>
                  <p:cNvPr id="135" name="六边形 134"/>
                  <p:cNvSpPr/>
                  <p:nvPr/>
                </p:nvSpPr>
                <p:spPr>
                  <a:xfrm>
                    <a:off x="7824355" y="3116332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6" name="六边形 135"/>
                  <p:cNvSpPr/>
                  <p:nvPr/>
                </p:nvSpPr>
                <p:spPr>
                  <a:xfrm>
                    <a:off x="8242600" y="3350708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7" name="六边形 136"/>
                  <p:cNvSpPr/>
                  <p:nvPr/>
                </p:nvSpPr>
                <p:spPr>
                  <a:xfrm>
                    <a:off x="8652142" y="3116331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8" name="六边形 137"/>
                  <p:cNvSpPr/>
                  <p:nvPr/>
                </p:nvSpPr>
                <p:spPr>
                  <a:xfrm>
                    <a:off x="7833058" y="3593491"/>
                    <a:ext cx="479976" cy="413772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9" name="六边形 138"/>
                  <p:cNvSpPr/>
                  <p:nvPr/>
                </p:nvSpPr>
                <p:spPr>
                  <a:xfrm>
                    <a:off x="9075532" y="3325133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0" name="六边形 139"/>
                  <p:cNvSpPr/>
                  <p:nvPr/>
                </p:nvSpPr>
                <p:spPr>
                  <a:xfrm>
                    <a:off x="9499730" y="3117986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30" name="组合 129"/>
                <p:cNvGrpSpPr/>
                <p:nvPr/>
              </p:nvGrpSpPr>
              <p:grpSpPr>
                <a:xfrm>
                  <a:off x="7831052" y="3636868"/>
                  <a:ext cx="1707802" cy="309471"/>
                  <a:chOff x="4831017" y="3636868"/>
                  <a:chExt cx="1208170" cy="309471"/>
                </a:xfrm>
              </p:grpSpPr>
              <p:sp>
                <p:nvSpPr>
                  <p:cNvPr id="131" name="圆角矩形 13"/>
                  <p:cNvSpPr/>
                  <p:nvPr/>
                </p:nvSpPr>
                <p:spPr>
                  <a:xfrm flipV="1">
                    <a:off x="5398651" y="3636868"/>
                    <a:ext cx="596523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2" name="圆角矩形 13"/>
                  <p:cNvSpPr/>
                  <p:nvPr/>
                </p:nvSpPr>
                <p:spPr>
                  <a:xfrm flipV="1">
                    <a:off x="5398651" y="3718763"/>
                    <a:ext cx="418743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3" name="圆角矩形 13"/>
                  <p:cNvSpPr/>
                  <p:nvPr/>
                </p:nvSpPr>
                <p:spPr>
                  <a:xfrm flipV="1">
                    <a:off x="5398651" y="3805806"/>
                    <a:ext cx="502087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4" name="圆角矩形 13"/>
                  <p:cNvSpPr/>
                  <p:nvPr/>
                </p:nvSpPr>
                <p:spPr>
                  <a:xfrm flipV="1">
                    <a:off x="4831017" y="3878980"/>
                    <a:ext cx="1208170" cy="6735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</p:grpSp>
        </p:grpSp>
        <p:grpSp>
          <p:nvGrpSpPr>
            <p:cNvPr id="103" name="组合 102"/>
            <p:cNvGrpSpPr/>
            <p:nvPr/>
          </p:nvGrpSpPr>
          <p:grpSpPr>
            <a:xfrm>
              <a:off x="7129482" y="2500590"/>
              <a:ext cx="1624839" cy="1005453"/>
              <a:chOff x="7528661" y="-621980"/>
              <a:chExt cx="2227549" cy="1378411"/>
            </a:xfrm>
          </p:grpSpPr>
          <p:sp>
            <p:nvSpPr>
              <p:cNvPr id="104" name="矩形: 圆角 220"/>
              <p:cNvSpPr/>
              <p:nvPr/>
            </p:nvSpPr>
            <p:spPr>
              <a:xfrm>
                <a:off x="7528661" y="-621980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105" name="组合 104"/>
              <p:cNvGrpSpPr/>
              <p:nvPr/>
            </p:nvGrpSpPr>
            <p:grpSpPr>
              <a:xfrm>
                <a:off x="7559212" y="-568070"/>
                <a:ext cx="2165599" cy="1169924"/>
                <a:chOff x="2857500" y="4505325"/>
                <a:chExt cx="2038350" cy="1101180"/>
              </a:xfrm>
            </p:grpSpPr>
            <p:sp>
              <p:nvSpPr>
                <p:cNvPr id="106" name="圆角矩形 13"/>
                <p:cNvSpPr/>
                <p:nvPr/>
              </p:nvSpPr>
              <p:spPr>
                <a:xfrm>
                  <a:off x="2857500" y="4505325"/>
                  <a:ext cx="2038350" cy="683215"/>
                </a:xfrm>
                <a:prstGeom prst="roundRect">
                  <a:avLst>
                    <a:gd name="adj" fmla="val 0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107" name="圆角矩形 13"/>
                <p:cNvSpPr/>
                <p:nvPr/>
              </p:nvSpPr>
              <p:spPr>
                <a:xfrm>
                  <a:off x="3438526" y="4690020"/>
                  <a:ext cx="872738" cy="167730"/>
                </a:xfrm>
                <a:prstGeom prst="roundRect">
                  <a:avLst>
                    <a:gd name="adj" fmla="val 22611"/>
                  </a:avLst>
                </a:prstGeom>
                <a:solidFill>
                  <a:srgbClr val="FFFFFF"/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grpSp>
              <p:nvGrpSpPr>
                <p:cNvPr id="108" name="组合 107"/>
                <p:cNvGrpSpPr/>
                <p:nvPr/>
              </p:nvGrpSpPr>
              <p:grpSpPr>
                <a:xfrm>
                  <a:off x="3222240" y="4899570"/>
                  <a:ext cx="1305310" cy="161380"/>
                  <a:chOff x="3438526" y="4899570"/>
                  <a:chExt cx="872738" cy="161380"/>
                </a:xfrm>
              </p:grpSpPr>
              <p:sp>
                <p:nvSpPr>
                  <p:cNvPr id="125" name="圆角矩形 13"/>
                  <p:cNvSpPr/>
                  <p:nvPr/>
                </p:nvSpPr>
                <p:spPr>
                  <a:xfrm>
                    <a:off x="3438526" y="4899570"/>
                    <a:ext cx="872738" cy="59780"/>
                  </a:xfrm>
                  <a:prstGeom prst="roundRect">
                    <a:avLst>
                      <a:gd name="adj" fmla="val 22611"/>
                    </a:avLst>
                  </a:prstGeom>
                  <a:solidFill>
                    <a:srgbClr val="FFFFFF"/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26" name="圆角矩形 13"/>
                  <p:cNvSpPr/>
                  <p:nvPr/>
                </p:nvSpPr>
                <p:spPr>
                  <a:xfrm>
                    <a:off x="3438526" y="5001170"/>
                    <a:ext cx="872738" cy="59780"/>
                  </a:xfrm>
                  <a:prstGeom prst="roundRect">
                    <a:avLst>
                      <a:gd name="adj" fmla="val 22611"/>
                    </a:avLst>
                  </a:prstGeom>
                  <a:solidFill>
                    <a:srgbClr val="FFFFFF"/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09" name="组合 108"/>
                <p:cNvGrpSpPr/>
                <p:nvPr/>
              </p:nvGrpSpPr>
              <p:grpSpPr>
                <a:xfrm>
                  <a:off x="3076645" y="5303743"/>
                  <a:ext cx="1672005" cy="302762"/>
                  <a:chOff x="3076645" y="5303743"/>
                  <a:chExt cx="1803010" cy="302762"/>
                </a:xfrm>
              </p:grpSpPr>
              <p:grpSp>
                <p:nvGrpSpPr>
                  <p:cNvPr id="110" name="组合 109"/>
                  <p:cNvGrpSpPr/>
                  <p:nvPr/>
                </p:nvGrpSpPr>
                <p:grpSpPr>
                  <a:xfrm>
                    <a:off x="3076645" y="5303743"/>
                    <a:ext cx="488560" cy="302762"/>
                    <a:chOff x="5391220" y="3636868"/>
                    <a:chExt cx="603954" cy="302762"/>
                  </a:xfrm>
                </p:grpSpPr>
                <p:sp>
                  <p:nvSpPr>
                    <p:cNvPr id="121" name="圆角矩形 13"/>
                    <p:cNvSpPr/>
                    <p:nvPr/>
                  </p:nvSpPr>
                  <p:spPr>
                    <a:xfrm flipV="1">
                      <a:off x="5398651" y="3636868"/>
                      <a:ext cx="5965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2" name="圆角矩形 13"/>
                    <p:cNvSpPr/>
                    <p:nvPr/>
                  </p:nvSpPr>
                  <p:spPr>
                    <a:xfrm flipV="1">
                      <a:off x="5398651" y="3718763"/>
                      <a:ext cx="41874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3" name="圆角矩形 13"/>
                    <p:cNvSpPr/>
                    <p:nvPr/>
                  </p:nvSpPr>
                  <p:spPr>
                    <a:xfrm flipV="1">
                      <a:off x="5398651" y="3805806"/>
                      <a:ext cx="502087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4" name="圆角矩形 13"/>
                    <p:cNvSpPr/>
                    <p:nvPr/>
                  </p:nvSpPr>
                  <p:spPr>
                    <a:xfrm flipV="1">
                      <a:off x="5391220" y="3893911"/>
                      <a:ext cx="3969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</p:grpSp>
              <p:grpSp>
                <p:nvGrpSpPr>
                  <p:cNvPr id="111" name="组合 110"/>
                  <p:cNvGrpSpPr/>
                  <p:nvPr/>
                </p:nvGrpSpPr>
                <p:grpSpPr>
                  <a:xfrm>
                    <a:off x="3733870" y="5303743"/>
                    <a:ext cx="488560" cy="302762"/>
                    <a:chOff x="5391220" y="3636868"/>
                    <a:chExt cx="603954" cy="302762"/>
                  </a:xfrm>
                </p:grpSpPr>
                <p:sp>
                  <p:nvSpPr>
                    <p:cNvPr id="117" name="圆角矩形 13"/>
                    <p:cNvSpPr/>
                    <p:nvPr/>
                  </p:nvSpPr>
                  <p:spPr>
                    <a:xfrm flipV="1">
                      <a:off x="5398651" y="3636868"/>
                      <a:ext cx="5965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8" name="圆角矩形 13"/>
                    <p:cNvSpPr/>
                    <p:nvPr/>
                  </p:nvSpPr>
                  <p:spPr>
                    <a:xfrm flipV="1">
                      <a:off x="5398651" y="3718763"/>
                      <a:ext cx="41874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9" name="圆角矩形 13"/>
                    <p:cNvSpPr/>
                    <p:nvPr/>
                  </p:nvSpPr>
                  <p:spPr>
                    <a:xfrm flipV="1">
                      <a:off x="5398651" y="3805806"/>
                      <a:ext cx="502087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0" name="圆角矩形 13"/>
                    <p:cNvSpPr/>
                    <p:nvPr/>
                  </p:nvSpPr>
                  <p:spPr>
                    <a:xfrm flipV="1">
                      <a:off x="5391220" y="3893911"/>
                      <a:ext cx="3969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</p:grpSp>
              <p:grpSp>
                <p:nvGrpSpPr>
                  <p:cNvPr id="112" name="组合 111"/>
                  <p:cNvGrpSpPr/>
                  <p:nvPr/>
                </p:nvGrpSpPr>
                <p:grpSpPr>
                  <a:xfrm>
                    <a:off x="4391095" y="5303743"/>
                    <a:ext cx="488560" cy="302762"/>
                    <a:chOff x="5391220" y="3636868"/>
                    <a:chExt cx="603954" cy="302762"/>
                  </a:xfrm>
                </p:grpSpPr>
                <p:sp>
                  <p:nvSpPr>
                    <p:cNvPr id="113" name="圆角矩形 13"/>
                    <p:cNvSpPr/>
                    <p:nvPr/>
                  </p:nvSpPr>
                  <p:spPr>
                    <a:xfrm flipV="1">
                      <a:off x="5398651" y="3636868"/>
                      <a:ext cx="5965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4" name="圆角矩形 13"/>
                    <p:cNvSpPr/>
                    <p:nvPr/>
                  </p:nvSpPr>
                  <p:spPr>
                    <a:xfrm flipV="1">
                      <a:off x="5398651" y="3718763"/>
                      <a:ext cx="41874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5" name="圆角矩形 13"/>
                    <p:cNvSpPr/>
                    <p:nvPr/>
                  </p:nvSpPr>
                  <p:spPr>
                    <a:xfrm flipV="1">
                      <a:off x="5398651" y="3805806"/>
                      <a:ext cx="502087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6" name="圆角矩形 13"/>
                    <p:cNvSpPr/>
                    <p:nvPr/>
                  </p:nvSpPr>
                  <p:spPr>
                    <a:xfrm flipV="1">
                      <a:off x="5391220" y="3893911"/>
                      <a:ext cx="3969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</p:grpSp>
            </p:grpSp>
          </p:grpSp>
        </p:grpSp>
        <p:grpSp>
          <p:nvGrpSpPr>
            <p:cNvPr id="240" name="组合 239"/>
            <p:cNvGrpSpPr/>
            <p:nvPr/>
          </p:nvGrpSpPr>
          <p:grpSpPr>
            <a:xfrm>
              <a:off x="7132217" y="4676913"/>
              <a:ext cx="1623476" cy="1004546"/>
              <a:chOff x="4981478" y="4416941"/>
              <a:chExt cx="2227549" cy="1378411"/>
            </a:xfrm>
          </p:grpSpPr>
          <p:sp>
            <p:nvSpPr>
              <p:cNvPr id="241" name="矩形: 圆角 8"/>
              <p:cNvSpPr/>
              <p:nvPr/>
            </p:nvSpPr>
            <p:spPr>
              <a:xfrm>
                <a:off x="4981478" y="4416941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42" name="组合 241"/>
              <p:cNvGrpSpPr/>
              <p:nvPr/>
            </p:nvGrpSpPr>
            <p:grpSpPr>
              <a:xfrm>
                <a:off x="5168481" y="4640406"/>
                <a:ext cx="1856603" cy="905125"/>
                <a:chOff x="5400091" y="4685784"/>
                <a:chExt cx="1747511" cy="851941"/>
              </a:xfrm>
            </p:grpSpPr>
            <p:sp>
              <p:nvSpPr>
                <p:cNvPr id="243" name="圆角矩形 13"/>
                <p:cNvSpPr/>
                <p:nvPr/>
              </p:nvSpPr>
              <p:spPr>
                <a:xfrm>
                  <a:off x="5400091" y="4935166"/>
                  <a:ext cx="542161" cy="35317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4" name="圆角矩形 13"/>
                <p:cNvSpPr/>
                <p:nvPr/>
              </p:nvSpPr>
              <p:spPr>
                <a:xfrm>
                  <a:off x="6002766" y="4935166"/>
                  <a:ext cx="542161" cy="35317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5" name="圆角矩形 13"/>
                <p:cNvSpPr/>
                <p:nvPr/>
              </p:nvSpPr>
              <p:spPr>
                <a:xfrm>
                  <a:off x="6605441" y="4935166"/>
                  <a:ext cx="542161" cy="35317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6" name="圆角矩形 245"/>
                <p:cNvSpPr/>
                <p:nvPr/>
              </p:nvSpPr>
              <p:spPr>
                <a:xfrm>
                  <a:off x="5400091" y="4685784"/>
                  <a:ext cx="1747511" cy="15208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7" name="圆角矩形 13"/>
                <p:cNvSpPr/>
                <p:nvPr/>
              </p:nvSpPr>
              <p:spPr>
                <a:xfrm>
                  <a:off x="5400091" y="5385638"/>
                  <a:ext cx="1747511" cy="15208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</p:grpSp>
        </p:grpSp>
        <p:grpSp>
          <p:nvGrpSpPr>
            <p:cNvPr id="248" name="组合 247"/>
            <p:cNvGrpSpPr/>
            <p:nvPr/>
          </p:nvGrpSpPr>
          <p:grpSpPr>
            <a:xfrm>
              <a:off x="8815062" y="5750806"/>
              <a:ext cx="1623476" cy="1004546"/>
              <a:chOff x="7528661" y="6101571"/>
              <a:chExt cx="2227549" cy="1378411"/>
            </a:xfrm>
          </p:grpSpPr>
          <p:sp>
            <p:nvSpPr>
              <p:cNvPr id="249" name="矩形: 圆角 225"/>
              <p:cNvSpPr/>
              <p:nvPr/>
            </p:nvSpPr>
            <p:spPr>
              <a:xfrm>
                <a:off x="7528661" y="6101571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50" name="组合 249"/>
              <p:cNvGrpSpPr/>
              <p:nvPr/>
            </p:nvGrpSpPr>
            <p:grpSpPr>
              <a:xfrm>
                <a:off x="7792039" y="6315774"/>
                <a:ext cx="1684789" cy="966521"/>
                <a:chOff x="5447603" y="4660900"/>
                <a:chExt cx="1585793" cy="909730"/>
              </a:xfrm>
            </p:grpSpPr>
            <p:grpSp>
              <p:nvGrpSpPr>
                <p:cNvPr id="251" name="组合 250"/>
                <p:cNvGrpSpPr/>
                <p:nvPr/>
              </p:nvGrpSpPr>
              <p:grpSpPr>
                <a:xfrm>
                  <a:off x="5447603" y="4660900"/>
                  <a:ext cx="1585793" cy="909730"/>
                  <a:chOff x="2974312" y="3143456"/>
                  <a:chExt cx="8280835" cy="5557881"/>
                </a:xfrm>
                <a:solidFill>
                  <a:srgbClr val="FFFFFF"/>
                </a:solidFill>
              </p:grpSpPr>
              <p:sp>
                <p:nvSpPr>
                  <p:cNvPr id="269" name="自由: 形状 487"/>
                  <p:cNvSpPr/>
                  <p:nvPr/>
                </p:nvSpPr>
                <p:spPr>
                  <a:xfrm>
                    <a:off x="7388104" y="6196368"/>
                    <a:ext cx="3867039" cy="2504969"/>
                  </a:xfrm>
                  <a:custGeom>
                    <a:avLst/>
                    <a:gdLst>
                      <a:gd name="connsiteX0" fmla="*/ 0 w 2676821"/>
                      <a:gd name="connsiteY0" fmla="*/ 173397 h 1733973"/>
                      <a:gd name="connsiteX1" fmla="*/ 173397 w 2676821"/>
                      <a:gd name="connsiteY1" fmla="*/ 0 h 1733973"/>
                      <a:gd name="connsiteX2" fmla="*/ 2503424 w 2676821"/>
                      <a:gd name="connsiteY2" fmla="*/ 0 h 1733973"/>
                      <a:gd name="connsiteX3" fmla="*/ 2676821 w 2676821"/>
                      <a:gd name="connsiteY3" fmla="*/ 173397 h 1733973"/>
                      <a:gd name="connsiteX4" fmla="*/ 2676821 w 2676821"/>
                      <a:gd name="connsiteY4" fmla="*/ 1560576 h 1733973"/>
                      <a:gd name="connsiteX5" fmla="*/ 2503424 w 2676821"/>
                      <a:gd name="connsiteY5" fmla="*/ 1733973 h 1733973"/>
                      <a:gd name="connsiteX6" fmla="*/ 173397 w 2676821"/>
                      <a:gd name="connsiteY6" fmla="*/ 1733973 h 1733973"/>
                      <a:gd name="connsiteX7" fmla="*/ 0 w 2676821"/>
                      <a:gd name="connsiteY7" fmla="*/ 1560576 h 1733973"/>
                      <a:gd name="connsiteX8" fmla="*/ 0 w 2676821"/>
                      <a:gd name="connsiteY8" fmla="*/ 173397 h 17339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676821" h="1733973">
                        <a:moveTo>
                          <a:pt x="0" y="173397"/>
                        </a:moveTo>
                        <a:cubicBezTo>
                          <a:pt x="0" y="77632"/>
                          <a:pt x="77632" y="0"/>
                          <a:pt x="173397" y="0"/>
                        </a:cubicBezTo>
                        <a:lnTo>
                          <a:pt x="2503424" y="0"/>
                        </a:lnTo>
                        <a:cubicBezTo>
                          <a:pt x="2599189" y="0"/>
                          <a:pt x="2676821" y="77632"/>
                          <a:pt x="2676821" y="173397"/>
                        </a:cubicBezTo>
                        <a:lnTo>
                          <a:pt x="2676821" y="1560576"/>
                        </a:lnTo>
                        <a:cubicBezTo>
                          <a:pt x="2676821" y="1656341"/>
                          <a:pt x="2599189" y="1733973"/>
                          <a:pt x="2503424" y="1733973"/>
                        </a:cubicBezTo>
                        <a:lnTo>
                          <a:pt x="173397" y="1733973"/>
                        </a:lnTo>
                        <a:cubicBezTo>
                          <a:pt x="77632" y="1733973"/>
                          <a:pt x="0" y="1656341"/>
                          <a:pt x="0" y="1560576"/>
                        </a:cubicBezTo>
                        <a:lnTo>
                          <a:pt x="0" y="173397"/>
                        </a:lnTo>
                        <a:close/>
                      </a:path>
                    </a:pathLst>
                  </a:custGeom>
                  <a:grpFill/>
                  <a:ln w="38100" cap="flat" cmpd="sng" algn="ctr">
                    <a:solidFill>
                      <a:srgbClr val="867D98">
                        <a:lumMod val="20000"/>
                        <a:lumOff val="80000"/>
                      </a:srgbClr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lvl="1" defTabSz="914377">
                      <a:defRPr/>
                    </a:pPr>
                    <a:endParaRPr lang="zh-CN" altLang="en-US" kern="0">
                      <a:solidFill>
                        <a:srgbClr val="FFFFFF"/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70" name="自由: 形状 488"/>
                  <p:cNvSpPr/>
                  <p:nvPr/>
                </p:nvSpPr>
                <p:spPr>
                  <a:xfrm>
                    <a:off x="3020657" y="6196368"/>
                    <a:ext cx="3867039" cy="2504969"/>
                  </a:xfrm>
                  <a:custGeom>
                    <a:avLst/>
                    <a:gdLst>
                      <a:gd name="connsiteX0" fmla="*/ 0 w 2676821"/>
                      <a:gd name="connsiteY0" fmla="*/ 173397 h 1733973"/>
                      <a:gd name="connsiteX1" fmla="*/ 173397 w 2676821"/>
                      <a:gd name="connsiteY1" fmla="*/ 0 h 1733973"/>
                      <a:gd name="connsiteX2" fmla="*/ 2503424 w 2676821"/>
                      <a:gd name="connsiteY2" fmla="*/ 0 h 1733973"/>
                      <a:gd name="connsiteX3" fmla="*/ 2676821 w 2676821"/>
                      <a:gd name="connsiteY3" fmla="*/ 173397 h 1733973"/>
                      <a:gd name="connsiteX4" fmla="*/ 2676821 w 2676821"/>
                      <a:gd name="connsiteY4" fmla="*/ 1560576 h 1733973"/>
                      <a:gd name="connsiteX5" fmla="*/ 2503424 w 2676821"/>
                      <a:gd name="connsiteY5" fmla="*/ 1733973 h 1733973"/>
                      <a:gd name="connsiteX6" fmla="*/ 173397 w 2676821"/>
                      <a:gd name="connsiteY6" fmla="*/ 1733973 h 1733973"/>
                      <a:gd name="connsiteX7" fmla="*/ 0 w 2676821"/>
                      <a:gd name="connsiteY7" fmla="*/ 1560576 h 1733973"/>
                      <a:gd name="connsiteX8" fmla="*/ 0 w 2676821"/>
                      <a:gd name="connsiteY8" fmla="*/ 173397 h 17339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676821" h="1733973">
                        <a:moveTo>
                          <a:pt x="0" y="173397"/>
                        </a:moveTo>
                        <a:cubicBezTo>
                          <a:pt x="0" y="77632"/>
                          <a:pt x="77632" y="0"/>
                          <a:pt x="173397" y="0"/>
                        </a:cubicBezTo>
                        <a:lnTo>
                          <a:pt x="2503424" y="0"/>
                        </a:lnTo>
                        <a:cubicBezTo>
                          <a:pt x="2599189" y="0"/>
                          <a:pt x="2676821" y="77632"/>
                          <a:pt x="2676821" y="173397"/>
                        </a:cubicBezTo>
                        <a:lnTo>
                          <a:pt x="2676821" y="1560576"/>
                        </a:lnTo>
                        <a:cubicBezTo>
                          <a:pt x="2676821" y="1656341"/>
                          <a:pt x="2599189" y="1733973"/>
                          <a:pt x="2503424" y="1733973"/>
                        </a:cubicBezTo>
                        <a:lnTo>
                          <a:pt x="173397" y="1733973"/>
                        </a:lnTo>
                        <a:cubicBezTo>
                          <a:pt x="77632" y="1733973"/>
                          <a:pt x="0" y="1656341"/>
                          <a:pt x="0" y="1560576"/>
                        </a:cubicBezTo>
                        <a:lnTo>
                          <a:pt x="0" y="173397"/>
                        </a:lnTo>
                        <a:close/>
                      </a:path>
                    </a:pathLst>
                  </a:custGeom>
                  <a:grpFill/>
                  <a:ln w="38100" cap="flat" cmpd="sng" algn="ctr">
                    <a:solidFill>
                      <a:srgbClr val="867D98">
                        <a:lumMod val="20000"/>
                        <a:lumOff val="80000"/>
                      </a:srgbClr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lvl="1" defTabSz="914377">
                      <a:defRPr/>
                    </a:pPr>
                    <a:endParaRPr lang="zh-CN" altLang="en-US" kern="0">
                      <a:solidFill>
                        <a:srgbClr val="FFFFFF"/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71" name="矩形: 圆角 489"/>
                  <p:cNvSpPr/>
                  <p:nvPr/>
                </p:nvSpPr>
                <p:spPr>
                  <a:xfrm>
                    <a:off x="2974312" y="3143456"/>
                    <a:ext cx="8280835" cy="2504969"/>
                  </a:xfrm>
                  <a:prstGeom prst="roundRect">
                    <a:avLst/>
                  </a:prstGeom>
                  <a:grpFill/>
                  <a:ln w="38100" cap="flat" cmpd="sng" algn="ctr">
                    <a:solidFill>
                      <a:srgbClr val="867D98">
                        <a:lumMod val="20000"/>
                        <a:lumOff val="80000"/>
                      </a:srgbClr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lvl="1" defTabSz="914377">
                      <a:defRPr/>
                    </a:pPr>
                    <a:endParaRPr lang="zh-CN" altLang="en-US" kern="0">
                      <a:solidFill>
                        <a:srgbClr val="FFFFFF"/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2" name="组合 251"/>
                <p:cNvGrpSpPr/>
                <p:nvPr/>
              </p:nvGrpSpPr>
              <p:grpSpPr>
                <a:xfrm>
                  <a:off x="5873171" y="4752393"/>
                  <a:ext cx="743530" cy="743528"/>
                  <a:chOff x="5785244" y="4664463"/>
                  <a:chExt cx="919391" cy="919388"/>
                </a:xfrm>
              </p:grpSpPr>
              <p:sp>
                <p:nvSpPr>
                  <p:cNvPr id="265" name="自由: 形状 483"/>
                  <p:cNvSpPr/>
                  <p:nvPr/>
                </p:nvSpPr>
                <p:spPr>
                  <a:xfrm>
                    <a:off x="5785245" y="4664463"/>
                    <a:ext cx="449318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0" y="2346282"/>
                        </a:moveTo>
                        <a:cubicBezTo>
                          <a:pt x="0" y="1050466"/>
                          <a:pt x="1050466" y="0"/>
                          <a:pt x="2346282" y="0"/>
                        </a:cubicBezTo>
                        <a:lnTo>
                          <a:pt x="2346282" y="2346282"/>
                        </a:lnTo>
                        <a:lnTo>
                          <a:pt x="0" y="2346282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6" name="自由: 形状 484"/>
                  <p:cNvSpPr/>
                  <p:nvPr/>
                </p:nvSpPr>
                <p:spPr>
                  <a:xfrm>
                    <a:off x="6255317" y="4664463"/>
                    <a:ext cx="449318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0" y="0"/>
                        </a:moveTo>
                        <a:cubicBezTo>
                          <a:pt x="1295816" y="0"/>
                          <a:pt x="2346282" y="1050466"/>
                          <a:pt x="2346282" y="2346282"/>
                        </a:cubicBezTo>
                        <a:lnTo>
                          <a:pt x="0" y="2346282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7" name="自由: 形状 485"/>
                  <p:cNvSpPr/>
                  <p:nvPr/>
                </p:nvSpPr>
                <p:spPr>
                  <a:xfrm>
                    <a:off x="6255316" y="5134534"/>
                    <a:ext cx="449318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2346282" y="0"/>
                        </a:moveTo>
                        <a:cubicBezTo>
                          <a:pt x="2346282" y="1295816"/>
                          <a:pt x="1295816" y="2346282"/>
                          <a:pt x="0" y="2346282"/>
                        </a:cubicBezTo>
                        <a:lnTo>
                          <a:pt x="0" y="0"/>
                        </a:lnTo>
                        <a:lnTo>
                          <a:pt x="2346282" y="0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8" name="自由: 形状 486"/>
                  <p:cNvSpPr/>
                  <p:nvPr/>
                </p:nvSpPr>
                <p:spPr>
                  <a:xfrm>
                    <a:off x="5785244" y="5134534"/>
                    <a:ext cx="449317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2346282" y="2346282"/>
                        </a:moveTo>
                        <a:cubicBezTo>
                          <a:pt x="1050466" y="2346282"/>
                          <a:pt x="0" y="1295816"/>
                          <a:pt x="0" y="0"/>
                        </a:cubicBezTo>
                        <a:lnTo>
                          <a:pt x="2346282" y="0"/>
                        </a:lnTo>
                        <a:lnTo>
                          <a:pt x="2346282" y="2346282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3" name="组合 252"/>
                <p:cNvGrpSpPr/>
                <p:nvPr/>
              </p:nvGrpSpPr>
              <p:grpSpPr>
                <a:xfrm>
                  <a:off x="5527790" y="4762606"/>
                  <a:ext cx="424498" cy="700374"/>
                  <a:chOff x="5527790" y="4241842"/>
                  <a:chExt cx="424498" cy="700374"/>
                </a:xfrm>
              </p:grpSpPr>
              <p:sp>
                <p:nvSpPr>
                  <p:cNvPr id="262" name="圆角矩形 13"/>
                  <p:cNvSpPr/>
                  <p:nvPr/>
                </p:nvSpPr>
                <p:spPr>
                  <a:xfrm flipV="1">
                    <a:off x="5527791" y="4735608"/>
                    <a:ext cx="289075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3" name="圆角矩形 13"/>
                  <p:cNvSpPr/>
                  <p:nvPr/>
                </p:nvSpPr>
                <p:spPr>
                  <a:xfrm flipV="1">
                    <a:off x="5527791" y="4815749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4" name="圆角矩形 13"/>
                  <p:cNvSpPr/>
                  <p:nvPr/>
                </p:nvSpPr>
                <p:spPr>
                  <a:xfrm flipV="1">
                    <a:off x="5527790" y="4896497"/>
                    <a:ext cx="424498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327" name="圆角矩形 13"/>
                  <p:cNvSpPr/>
                  <p:nvPr/>
                </p:nvSpPr>
                <p:spPr>
                  <a:xfrm flipV="1">
                    <a:off x="5527790" y="4241842"/>
                    <a:ext cx="418435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328" name="圆角矩形 13"/>
                  <p:cNvSpPr/>
                  <p:nvPr/>
                </p:nvSpPr>
                <p:spPr>
                  <a:xfrm flipV="1">
                    <a:off x="5527791" y="4321982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329" name="圆角矩形 13"/>
                  <p:cNvSpPr/>
                  <p:nvPr/>
                </p:nvSpPr>
                <p:spPr>
                  <a:xfrm flipV="1">
                    <a:off x="5527790" y="4402730"/>
                    <a:ext cx="232464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4" name="组合 253"/>
                <p:cNvGrpSpPr/>
                <p:nvPr/>
              </p:nvGrpSpPr>
              <p:grpSpPr>
                <a:xfrm flipH="1">
                  <a:off x="6581925" y="4762606"/>
                  <a:ext cx="364391" cy="206608"/>
                  <a:chOff x="5527790" y="4735609"/>
                  <a:chExt cx="364391" cy="206608"/>
                </a:xfrm>
              </p:grpSpPr>
              <p:sp>
                <p:nvSpPr>
                  <p:cNvPr id="259" name="圆角矩形 13"/>
                  <p:cNvSpPr/>
                  <p:nvPr/>
                </p:nvSpPr>
                <p:spPr>
                  <a:xfrm flipV="1">
                    <a:off x="5527791" y="4735609"/>
                    <a:ext cx="364390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0" name="圆角矩形 13"/>
                  <p:cNvSpPr/>
                  <p:nvPr/>
                </p:nvSpPr>
                <p:spPr>
                  <a:xfrm flipV="1">
                    <a:off x="5527791" y="4815749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1" name="圆角矩形 13"/>
                  <p:cNvSpPr/>
                  <p:nvPr/>
                </p:nvSpPr>
                <p:spPr>
                  <a:xfrm flipV="1">
                    <a:off x="5527790" y="4896498"/>
                    <a:ext cx="305859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5" name="组合 254"/>
                <p:cNvGrpSpPr/>
                <p:nvPr/>
              </p:nvGrpSpPr>
              <p:grpSpPr>
                <a:xfrm flipH="1">
                  <a:off x="6633484" y="5256372"/>
                  <a:ext cx="312832" cy="206607"/>
                  <a:chOff x="5527790" y="4735608"/>
                  <a:chExt cx="312832" cy="206607"/>
                </a:xfrm>
              </p:grpSpPr>
              <p:sp>
                <p:nvSpPr>
                  <p:cNvPr id="256" name="圆角矩形 13"/>
                  <p:cNvSpPr/>
                  <p:nvPr/>
                </p:nvSpPr>
                <p:spPr>
                  <a:xfrm flipV="1">
                    <a:off x="5527791" y="4735608"/>
                    <a:ext cx="289075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57" name="圆角矩形 13"/>
                  <p:cNvSpPr/>
                  <p:nvPr/>
                </p:nvSpPr>
                <p:spPr>
                  <a:xfrm flipV="1">
                    <a:off x="5527791" y="4815749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58" name="圆角矩形 13"/>
                  <p:cNvSpPr/>
                  <p:nvPr/>
                </p:nvSpPr>
                <p:spPr>
                  <a:xfrm flipV="1">
                    <a:off x="5527790" y="4896496"/>
                    <a:ext cx="31283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</p:grpSp>
        </p:grpSp>
        <p:grpSp>
          <p:nvGrpSpPr>
            <p:cNvPr id="272" name="组合 271"/>
            <p:cNvGrpSpPr/>
            <p:nvPr/>
          </p:nvGrpSpPr>
          <p:grpSpPr>
            <a:xfrm>
              <a:off x="8815062" y="4676913"/>
              <a:ext cx="1623476" cy="1004546"/>
              <a:chOff x="10080565" y="4390379"/>
              <a:chExt cx="2227549" cy="1378411"/>
            </a:xfrm>
          </p:grpSpPr>
          <p:sp>
            <p:nvSpPr>
              <p:cNvPr id="273" name="矩形: 圆角 216"/>
              <p:cNvSpPr/>
              <p:nvPr/>
            </p:nvSpPr>
            <p:spPr>
              <a:xfrm>
                <a:off x="10080565" y="4390379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74" name="组合 273"/>
              <p:cNvGrpSpPr/>
              <p:nvPr/>
            </p:nvGrpSpPr>
            <p:grpSpPr>
              <a:xfrm>
                <a:off x="10288768" y="4640405"/>
                <a:ext cx="1856603" cy="911561"/>
                <a:chOff x="10338974" y="4654911"/>
                <a:chExt cx="1878835" cy="922477"/>
              </a:xfrm>
            </p:grpSpPr>
            <p:grpSp>
              <p:nvGrpSpPr>
                <p:cNvPr id="275" name="组合 274"/>
                <p:cNvGrpSpPr/>
                <p:nvPr/>
              </p:nvGrpSpPr>
              <p:grpSpPr>
                <a:xfrm>
                  <a:off x="10338974" y="4654911"/>
                  <a:ext cx="1878835" cy="922477"/>
                  <a:chOff x="5400091" y="4685784"/>
                  <a:chExt cx="1747511" cy="857999"/>
                </a:xfrm>
              </p:grpSpPr>
              <p:sp>
                <p:nvSpPr>
                  <p:cNvPr id="286" name="圆角矩形 13"/>
                  <p:cNvSpPr/>
                  <p:nvPr/>
                </p:nvSpPr>
                <p:spPr>
                  <a:xfrm>
                    <a:off x="6002766" y="4935166"/>
                    <a:ext cx="542161" cy="353177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7" name="圆角矩形 13"/>
                  <p:cNvSpPr/>
                  <p:nvPr/>
                </p:nvSpPr>
                <p:spPr>
                  <a:xfrm>
                    <a:off x="5400091" y="4685784"/>
                    <a:ext cx="1747511" cy="152087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8" name="圆角矩形 13"/>
                  <p:cNvSpPr/>
                  <p:nvPr/>
                </p:nvSpPr>
                <p:spPr>
                  <a:xfrm>
                    <a:off x="5400091" y="5385638"/>
                    <a:ext cx="1747511" cy="15814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76" name="组合 275"/>
                <p:cNvGrpSpPr/>
                <p:nvPr/>
              </p:nvGrpSpPr>
              <p:grpSpPr>
                <a:xfrm>
                  <a:off x="10350972" y="4962217"/>
                  <a:ext cx="458354" cy="325516"/>
                  <a:chOff x="6364739" y="1979561"/>
                  <a:chExt cx="822321" cy="325516"/>
                </a:xfrm>
              </p:grpSpPr>
              <p:sp>
                <p:nvSpPr>
                  <p:cNvPr id="282" name="圆角矩形 13"/>
                  <p:cNvSpPr/>
                  <p:nvPr/>
                </p:nvSpPr>
                <p:spPr>
                  <a:xfrm flipV="1">
                    <a:off x="6374857" y="1979561"/>
                    <a:ext cx="524626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3" name="圆角矩形 13"/>
                  <p:cNvSpPr/>
                  <p:nvPr/>
                </p:nvSpPr>
                <p:spPr>
                  <a:xfrm flipV="1">
                    <a:off x="6374855" y="2067611"/>
                    <a:ext cx="812205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4" name="圆角矩形 13"/>
                  <p:cNvSpPr/>
                  <p:nvPr/>
                </p:nvSpPr>
                <p:spPr>
                  <a:xfrm flipV="1">
                    <a:off x="6374857" y="2161196"/>
                    <a:ext cx="683619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5" name="圆角矩形 13"/>
                  <p:cNvSpPr/>
                  <p:nvPr/>
                </p:nvSpPr>
                <p:spPr>
                  <a:xfrm flipV="1">
                    <a:off x="6364739" y="2255922"/>
                    <a:ext cx="540433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77" name="组合 276"/>
                <p:cNvGrpSpPr/>
                <p:nvPr/>
              </p:nvGrpSpPr>
              <p:grpSpPr>
                <a:xfrm>
                  <a:off x="11731410" y="4962217"/>
                  <a:ext cx="458354" cy="325516"/>
                  <a:chOff x="6364739" y="1979561"/>
                  <a:chExt cx="822321" cy="325516"/>
                </a:xfrm>
              </p:grpSpPr>
              <p:sp>
                <p:nvSpPr>
                  <p:cNvPr id="278" name="圆角矩形 13"/>
                  <p:cNvSpPr/>
                  <p:nvPr/>
                </p:nvSpPr>
                <p:spPr>
                  <a:xfrm flipV="1">
                    <a:off x="6374857" y="1979561"/>
                    <a:ext cx="524626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79" name="圆角矩形 13"/>
                  <p:cNvSpPr/>
                  <p:nvPr/>
                </p:nvSpPr>
                <p:spPr>
                  <a:xfrm flipV="1">
                    <a:off x="6374855" y="2067611"/>
                    <a:ext cx="812205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0" name="圆角矩形 13"/>
                  <p:cNvSpPr/>
                  <p:nvPr/>
                </p:nvSpPr>
                <p:spPr>
                  <a:xfrm flipV="1">
                    <a:off x="6374857" y="2161196"/>
                    <a:ext cx="683619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1" name="圆角矩形 13"/>
                  <p:cNvSpPr/>
                  <p:nvPr/>
                </p:nvSpPr>
                <p:spPr>
                  <a:xfrm flipV="1">
                    <a:off x="6364739" y="2255922"/>
                    <a:ext cx="540433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</p:grpSp>
        </p:grpSp>
        <p:grpSp>
          <p:nvGrpSpPr>
            <p:cNvPr id="289" name="组合 288"/>
            <p:cNvGrpSpPr/>
            <p:nvPr/>
          </p:nvGrpSpPr>
          <p:grpSpPr>
            <a:xfrm>
              <a:off x="7135385" y="5750806"/>
              <a:ext cx="1623476" cy="1004546"/>
              <a:chOff x="2434296" y="6101571"/>
              <a:chExt cx="2227549" cy="1378411"/>
            </a:xfrm>
          </p:grpSpPr>
          <p:sp>
            <p:nvSpPr>
              <p:cNvPr id="290" name="矩形: 圆角 223"/>
              <p:cNvSpPr/>
              <p:nvPr/>
            </p:nvSpPr>
            <p:spPr>
              <a:xfrm>
                <a:off x="2434296" y="6101571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91" name="组合 290"/>
              <p:cNvGrpSpPr/>
              <p:nvPr/>
            </p:nvGrpSpPr>
            <p:grpSpPr>
              <a:xfrm>
                <a:off x="2633146" y="6349643"/>
                <a:ext cx="1831647" cy="972123"/>
                <a:chOff x="2591680" y="6282546"/>
                <a:chExt cx="1853580" cy="983764"/>
              </a:xfrm>
            </p:grpSpPr>
            <p:sp>
              <p:nvSpPr>
                <p:cNvPr id="292" name="矩形: 圆角 37"/>
                <p:cNvSpPr/>
                <p:nvPr/>
              </p:nvSpPr>
              <p:spPr>
                <a:xfrm>
                  <a:off x="2591680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3" name="矩形: 圆角 569"/>
                <p:cNvSpPr/>
                <p:nvPr/>
              </p:nvSpPr>
              <p:spPr>
                <a:xfrm>
                  <a:off x="3093911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4" name="矩形: 圆角 570"/>
                <p:cNvSpPr/>
                <p:nvPr/>
              </p:nvSpPr>
              <p:spPr>
                <a:xfrm>
                  <a:off x="3596142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5" name="矩形: 圆角 571"/>
                <p:cNvSpPr/>
                <p:nvPr/>
              </p:nvSpPr>
              <p:spPr>
                <a:xfrm>
                  <a:off x="4098373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6" name="箭头: 燕尾形 38"/>
                <p:cNvSpPr/>
                <p:nvPr/>
              </p:nvSpPr>
              <p:spPr>
                <a:xfrm flipV="1">
                  <a:off x="2969816" y="6409194"/>
                  <a:ext cx="92846" cy="92846"/>
                </a:xfrm>
                <a:prstGeom prst="chevr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7" name="箭头: 燕尾形 573"/>
                <p:cNvSpPr/>
                <p:nvPr/>
              </p:nvSpPr>
              <p:spPr>
                <a:xfrm flipV="1">
                  <a:off x="3471466" y="6409194"/>
                  <a:ext cx="92846" cy="92846"/>
                </a:xfrm>
                <a:prstGeom prst="chevr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8" name="箭头: 燕尾形 574"/>
                <p:cNvSpPr/>
                <p:nvPr/>
              </p:nvSpPr>
              <p:spPr>
                <a:xfrm flipV="1">
                  <a:off x="3973116" y="6409194"/>
                  <a:ext cx="92846" cy="92846"/>
                </a:xfrm>
                <a:prstGeom prst="chevr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9" name="矩形: 圆角 575"/>
                <p:cNvSpPr/>
                <p:nvPr/>
              </p:nvSpPr>
              <p:spPr>
                <a:xfrm>
                  <a:off x="2978150" y="6682597"/>
                  <a:ext cx="1072074" cy="60174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300" name="矩形: 圆角 576"/>
                <p:cNvSpPr/>
                <p:nvPr/>
              </p:nvSpPr>
              <p:spPr>
                <a:xfrm>
                  <a:off x="2771775" y="6789618"/>
                  <a:ext cx="1484824" cy="55682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301" name="矩形: 圆角 577"/>
                <p:cNvSpPr/>
                <p:nvPr/>
              </p:nvSpPr>
              <p:spPr>
                <a:xfrm>
                  <a:off x="2771775" y="6900743"/>
                  <a:ext cx="1484824" cy="55682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302" name="矩形: 圆角 578"/>
                <p:cNvSpPr/>
                <p:nvPr/>
              </p:nvSpPr>
              <p:spPr>
                <a:xfrm>
                  <a:off x="2603972" y="7011867"/>
                  <a:ext cx="1841288" cy="254443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</p:grpSp>
        </p:grpSp>
        <p:sp>
          <p:nvSpPr>
            <p:cNvPr id="348" name="矩形 347"/>
            <p:cNvSpPr/>
            <p:nvPr/>
          </p:nvSpPr>
          <p:spPr>
            <a:xfrm>
              <a:off x="8326722" y="2063597"/>
              <a:ext cx="978904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349" name="矩形 348"/>
            <p:cNvSpPr/>
            <p:nvPr/>
          </p:nvSpPr>
          <p:spPr>
            <a:xfrm>
              <a:off x="9523962" y="2063597"/>
              <a:ext cx="935382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351" name="文本框 350"/>
          <p:cNvSpPr txBox="1"/>
          <p:nvPr/>
        </p:nvSpPr>
        <p:spPr>
          <a:xfrm>
            <a:off x="1396157" y="1304732"/>
            <a:ext cx="2528571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使用</a:t>
            </a:r>
            <a:r>
              <a:rPr lang="en-US" altLang="zh-CN" sz="1000" dirty="0"/>
              <a:t>iSlide 【</a:t>
            </a:r>
            <a:r>
              <a:rPr lang="zh-CN" altLang="en-US" sz="1000" dirty="0"/>
              <a:t>图示库</a:t>
            </a:r>
            <a:r>
              <a:rPr lang="en-US" altLang="zh-CN" sz="1000" dirty="0"/>
              <a:t>】</a:t>
            </a:r>
            <a:r>
              <a:rPr lang="zh-CN" altLang="en-US" sz="1000" dirty="0"/>
              <a:t>筛选图示</a:t>
            </a:r>
            <a:endParaRPr lang="en-US" altLang="zh-CN" sz="1000" dirty="0"/>
          </a:p>
          <a:p>
            <a:r>
              <a:rPr lang="en-US" altLang="zh-CN" sz="1000" dirty="0"/>
              <a:t>Search diagram in iSlide Diagram Library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1109408" y="1380744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352" name="椭圆 351"/>
          <p:cNvSpPr/>
          <p:nvPr/>
        </p:nvSpPr>
        <p:spPr>
          <a:xfrm>
            <a:off x="4493791" y="1380744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353" name="文本框 352"/>
          <p:cNvSpPr txBox="1"/>
          <p:nvPr/>
        </p:nvSpPr>
        <p:spPr>
          <a:xfrm>
            <a:off x="4780539" y="1304732"/>
            <a:ext cx="635590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选择图示插入当前</a:t>
            </a:r>
            <a:r>
              <a:rPr lang="en-US" altLang="zh-CN" sz="1000" dirty="0"/>
              <a:t>PPT</a:t>
            </a:r>
            <a:r>
              <a:rPr lang="zh-CN" altLang="en-US" sz="1000" dirty="0"/>
              <a:t>主题，编辑修改文字，替换图标或填充图片</a:t>
            </a:r>
            <a:endParaRPr lang="en-US" altLang="zh-CN" sz="1000" dirty="0"/>
          </a:p>
          <a:p>
            <a:r>
              <a:rPr lang="en-US" altLang="zh-CN" sz="1000" dirty="0"/>
              <a:t>Click to insert diagram into current slide. You can edit text, replace icons or fill pictures.</a:t>
            </a:r>
            <a:endParaRPr lang="zh-CN" altLang="en-US" sz="1000" dirty="0"/>
          </a:p>
        </p:txBody>
      </p:sp>
      <p:sp>
        <p:nvSpPr>
          <p:cNvPr id="354" name="文本框 353"/>
          <p:cNvSpPr txBox="1"/>
          <p:nvPr/>
        </p:nvSpPr>
        <p:spPr>
          <a:xfrm>
            <a:off x="2616771" y="2415904"/>
            <a:ext cx="1056131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900" dirty="0"/>
              <a:t>获取更多帮助</a:t>
            </a:r>
            <a:endParaRPr lang="en-US" altLang="zh-CN" sz="900" dirty="0"/>
          </a:p>
          <a:p>
            <a:pPr algn="ctr"/>
            <a:r>
              <a:rPr lang="en-US" altLang="zh-CN" sz="900" dirty="0"/>
              <a:t>Get help</a:t>
            </a:r>
            <a:endParaRPr lang="zh-CN" altLang="en-US" sz="900" dirty="0"/>
          </a:p>
        </p:txBody>
      </p:sp>
      <p:grpSp>
        <p:nvGrpSpPr>
          <p:cNvPr id="195" name="图形 16">
            <a:extLst>
              <a:ext uri="{FF2B5EF4-FFF2-40B4-BE49-F238E27FC236}">
                <a16:creationId xmlns="" xmlns:a16="http://schemas.microsoft.com/office/drawing/2014/main" id="{B01F4E16-0C10-4EC4-8A41-53B393FD2E7B}"/>
              </a:ext>
            </a:extLst>
          </p:cNvPr>
          <p:cNvGrpSpPr/>
          <p:nvPr/>
        </p:nvGrpSpPr>
        <p:grpSpPr>
          <a:xfrm flipH="1">
            <a:off x="3225513" y="2025825"/>
            <a:ext cx="181555" cy="389705"/>
            <a:chOff x="9957013" y="1703908"/>
            <a:chExt cx="215194" cy="491360"/>
          </a:xfrm>
        </p:grpSpPr>
        <p:sp>
          <p:nvSpPr>
            <p:cNvPr id="196" name="Freeform: Shape 195">
              <a:extLst>
                <a:ext uri="{FF2B5EF4-FFF2-40B4-BE49-F238E27FC236}">
                  <a16:creationId xmlns="" xmlns:a16="http://schemas.microsoft.com/office/drawing/2014/main" id="{5D4E8461-AFC3-4BD3-9434-5D62260C034A}"/>
                </a:ext>
              </a:extLst>
            </p:cNvPr>
            <p:cNvSpPr/>
            <p:nvPr/>
          </p:nvSpPr>
          <p:spPr>
            <a:xfrm>
              <a:off x="9957013" y="1705589"/>
              <a:ext cx="41246" cy="270786"/>
            </a:xfrm>
            <a:custGeom>
              <a:avLst/>
              <a:gdLst/>
              <a:ahLst/>
              <a:cxnLst/>
              <a:rect l="0" t="0" r="0" b="0"/>
              <a:pathLst>
                <a:path w="41245" h="270785">
                  <a:moveTo>
                    <a:pt x="33714" y="829"/>
                  </a:moveTo>
                  <a:cubicBezTo>
                    <a:pt x="11477" y="88342"/>
                    <a:pt x="359" y="178544"/>
                    <a:pt x="0" y="268925"/>
                  </a:cubicBezTo>
                  <a:cubicBezTo>
                    <a:pt x="0" y="271257"/>
                    <a:pt x="8428" y="274126"/>
                    <a:pt x="8428" y="271257"/>
                  </a:cubicBezTo>
                  <a:cubicBezTo>
                    <a:pt x="8608" y="181234"/>
                    <a:pt x="19905" y="91390"/>
                    <a:pt x="41963" y="4237"/>
                  </a:cubicBezTo>
                  <a:cubicBezTo>
                    <a:pt x="42680" y="1547"/>
                    <a:pt x="34252" y="-1502"/>
                    <a:pt x="33714" y="829"/>
                  </a:cubicBezTo>
                  <a:lnTo>
                    <a:pt x="33714" y="829"/>
                  </a:lnTo>
                  <a:close/>
                </a:path>
              </a:pathLst>
            </a:custGeom>
            <a:solidFill>
              <a:schemeClr val="tx1"/>
            </a:solidFill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7" name="Freeform: Shape 196">
              <a:extLst>
                <a:ext uri="{FF2B5EF4-FFF2-40B4-BE49-F238E27FC236}">
                  <a16:creationId xmlns="" xmlns:a16="http://schemas.microsoft.com/office/drawing/2014/main" id="{62F93730-82B7-4006-9BD8-4D2DCA55CBD7}"/>
                </a:ext>
              </a:extLst>
            </p:cNvPr>
            <p:cNvSpPr/>
            <p:nvPr/>
          </p:nvSpPr>
          <p:spPr>
            <a:xfrm>
              <a:off x="9990868" y="1703841"/>
              <a:ext cx="172155" cy="129116"/>
            </a:xfrm>
            <a:custGeom>
              <a:avLst/>
              <a:gdLst/>
              <a:ahLst/>
              <a:cxnLst/>
              <a:rect l="0" t="0" r="0" b="0"/>
              <a:pathLst>
                <a:path w="172155" h="129116">
                  <a:moveTo>
                    <a:pt x="2011" y="7420"/>
                  </a:moveTo>
                  <a:cubicBezTo>
                    <a:pt x="57065" y="48128"/>
                    <a:pt x="112298" y="88835"/>
                    <a:pt x="167352" y="129543"/>
                  </a:cubicBezTo>
                  <a:cubicBezTo>
                    <a:pt x="171835" y="132950"/>
                    <a:pt x="175780" y="126494"/>
                    <a:pt x="171297" y="123087"/>
                  </a:cubicBezTo>
                  <a:cubicBezTo>
                    <a:pt x="116064" y="82379"/>
                    <a:pt x="61010" y="41672"/>
                    <a:pt x="5956" y="964"/>
                  </a:cubicBezTo>
                  <a:cubicBezTo>
                    <a:pt x="1294" y="-2443"/>
                    <a:pt x="-2472" y="4013"/>
                    <a:pt x="2011" y="7420"/>
                  </a:cubicBezTo>
                  <a:lnTo>
                    <a:pt x="2011" y="7420"/>
                  </a:lnTo>
                  <a:close/>
                </a:path>
              </a:pathLst>
            </a:custGeom>
            <a:solidFill>
              <a:schemeClr val="tx1"/>
            </a:solidFill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8" name="Freeform: Shape 197">
              <a:extLst>
                <a:ext uri="{FF2B5EF4-FFF2-40B4-BE49-F238E27FC236}">
                  <a16:creationId xmlns="" xmlns:a16="http://schemas.microsoft.com/office/drawing/2014/main" id="{E9BF702A-0680-40BC-BBBC-CE956AA0699E}"/>
                </a:ext>
              </a:extLst>
            </p:cNvPr>
            <p:cNvSpPr/>
            <p:nvPr/>
          </p:nvSpPr>
          <p:spPr>
            <a:xfrm>
              <a:off x="9990365" y="1706888"/>
              <a:ext cx="181122" cy="487773"/>
            </a:xfrm>
            <a:custGeom>
              <a:avLst/>
              <a:gdLst/>
              <a:ahLst/>
              <a:cxnLst/>
              <a:rect l="0" t="0" r="0" b="0"/>
              <a:pathLst>
                <a:path w="181121" h="487773">
                  <a:moveTo>
                    <a:pt x="3" y="965"/>
                  </a:moveTo>
                  <a:cubicBezTo>
                    <a:pt x="5203" y="33782"/>
                    <a:pt x="24391" y="63909"/>
                    <a:pt x="38738" y="93319"/>
                  </a:cubicBezTo>
                  <a:cubicBezTo>
                    <a:pt x="53443" y="123626"/>
                    <a:pt x="67968" y="153932"/>
                    <a:pt x="81597" y="184597"/>
                  </a:cubicBezTo>
                  <a:cubicBezTo>
                    <a:pt x="109214" y="246107"/>
                    <a:pt x="133961" y="309231"/>
                    <a:pt x="151535" y="374327"/>
                  </a:cubicBezTo>
                  <a:cubicBezTo>
                    <a:pt x="161578" y="411268"/>
                    <a:pt x="169109" y="448748"/>
                    <a:pt x="173593" y="486766"/>
                  </a:cubicBezTo>
                  <a:cubicBezTo>
                    <a:pt x="173772" y="488738"/>
                    <a:pt x="182738" y="488200"/>
                    <a:pt x="182559" y="487124"/>
                  </a:cubicBezTo>
                  <a:cubicBezTo>
                    <a:pt x="166240" y="352449"/>
                    <a:pt x="111904" y="226560"/>
                    <a:pt x="53443" y="105513"/>
                  </a:cubicBezTo>
                  <a:cubicBezTo>
                    <a:pt x="45373" y="88656"/>
                    <a:pt x="37124" y="71979"/>
                    <a:pt x="28875" y="55122"/>
                  </a:cubicBezTo>
                  <a:cubicBezTo>
                    <a:pt x="20446" y="37907"/>
                    <a:pt x="12197" y="20512"/>
                    <a:pt x="9148" y="1324"/>
                  </a:cubicBezTo>
                  <a:cubicBezTo>
                    <a:pt x="8610" y="-649"/>
                    <a:pt x="-177" y="-111"/>
                    <a:pt x="3" y="965"/>
                  </a:cubicBezTo>
                  <a:lnTo>
                    <a:pt x="3" y="965"/>
                  </a:lnTo>
                  <a:close/>
                </a:path>
              </a:pathLst>
            </a:custGeom>
            <a:solidFill>
              <a:schemeClr val="tx1"/>
            </a:solidFill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03" name="矩形 202">
            <a:extLst>
              <a:ext uri="{FF2B5EF4-FFF2-40B4-BE49-F238E27FC236}">
                <a16:creationId xmlns="" xmlns:a16="http://schemas.microsoft.com/office/drawing/2014/main" id="{7EA07A40-2BD4-499B-BBA8-F8481F201E09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2183302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1" name="组合 200">
            <a:extLst>
              <a:ext uri="{FF2B5EF4-FFF2-40B4-BE49-F238E27FC236}">
                <a16:creationId xmlns="" xmlns:a16="http://schemas.microsoft.com/office/drawing/2014/main" id="{E1F5A541-47DE-434F-9720-FBBED078824D}"/>
              </a:ext>
            </a:extLst>
          </p:cNvPr>
          <p:cNvGrpSpPr/>
          <p:nvPr/>
        </p:nvGrpSpPr>
        <p:grpSpPr>
          <a:xfrm>
            <a:off x="673100" y="2009760"/>
            <a:ext cx="3385944" cy="2144238"/>
            <a:chOff x="1223445" y="1639500"/>
            <a:chExt cx="6714551" cy="4252167"/>
          </a:xfrm>
        </p:grpSpPr>
        <p:grpSp>
          <p:nvGrpSpPr>
            <p:cNvPr id="202" name="Group 4">
              <a:extLst>
                <a:ext uri="{FF2B5EF4-FFF2-40B4-BE49-F238E27FC236}">
                  <a16:creationId xmlns="" xmlns:a16="http://schemas.microsoft.com/office/drawing/2014/main" id="{7BAB53CA-2CE6-4B21-AEC7-0A596E6B54A4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1223445" y="1639500"/>
              <a:ext cx="6714551" cy="4252167"/>
              <a:chOff x="442" y="1130"/>
              <a:chExt cx="4123" cy="2611"/>
            </a:xfrm>
          </p:grpSpPr>
          <p:sp>
            <p:nvSpPr>
              <p:cNvPr id="217" name="Freeform 5">
                <a:extLst>
                  <a:ext uri="{FF2B5EF4-FFF2-40B4-BE49-F238E27FC236}">
                    <a16:creationId xmlns="" xmlns:a16="http://schemas.microsoft.com/office/drawing/2014/main" id="{663AB67E-B93F-4A9B-92EE-58D0E2D2BE3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4" y="1141"/>
                <a:ext cx="4099" cy="258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18" name="Freeform 6">
                <a:extLst>
                  <a:ext uri="{FF2B5EF4-FFF2-40B4-BE49-F238E27FC236}">
                    <a16:creationId xmlns="" xmlns:a16="http://schemas.microsoft.com/office/drawing/2014/main" id="{C64C7F5E-AB12-44B8-A2CA-2038D58AD4B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2" y="1130"/>
                <a:ext cx="4123" cy="261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rgbClr val="EAECE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19" name="Rectangle 7">
                <a:extLst>
                  <a:ext uri="{FF2B5EF4-FFF2-40B4-BE49-F238E27FC236}">
                    <a16:creationId xmlns="" xmlns:a16="http://schemas.microsoft.com/office/drawing/2014/main" id="{220BD6B8-8427-4C26-A2B9-440CE442B10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0" name="Rectangle 8">
                <a:extLst>
                  <a:ext uri="{FF2B5EF4-FFF2-40B4-BE49-F238E27FC236}">
                    <a16:creationId xmlns="" xmlns:a16="http://schemas.microsoft.com/office/drawing/2014/main" id="{8FA2B56D-8274-4816-B514-A7339623251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1" name="Rectangle 9">
                <a:extLst>
                  <a:ext uri="{FF2B5EF4-FFF2-40B4-BE49-F238E27FC236}">
                    <a16:creationId xmlns="" xmlns:a16="http://schemas.microsoft.com/office/drawing/2014/main" id="{1487F237-5DF3-4A3C-8B5A-8ABDD7816AD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solidFill>
                <a:srgbClr val="CC4A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2" name="Rectangle 10">
                <a:extLst>
                  <a:ext uri="{FF2B5EF4-FFF2-40B4-BE49-F238E27FC236}">
                    <a16:creationId xmlns="" xmlns:a16="http://schemas.microsoft.com/office/drawing/2014/main" id="{2310BB76-95C6-4249-AED3-AE6203897EF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3" name="Rectangle 11">
                <a:extLst>
                  <a:ext uri="{FF2B5EF4-FFF2-40B4-BE49-F238E27FC236}">
                    <a16:creationId xmlns="" xmlns:a16="http://schemas.microsoft.com/office/drawing/2014/main" id="{66FF99B7-8257-4C10-BB2B-14C796787D2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907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4" name="Rectangle 12">
                <a:extLst>
                  <a:ext uri="{FF2B5EF4-FFF2-40B4-BE49-F238E27FC236}">
                    <a16:creationId xmlns="" xmlns:a16="http://schemas.microsoft.com/office/drawing/2014/main" id="{FE044FBD-1A1E-43DA-ADDB-A32A1701BD5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2512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5" name="Rectangle 13">
                <a:extLst>
                  <a:ext uri="{FF2B5EF4-FFF2-40B4-BE49-F238E27FC236}">
                    <a16:creationId xmlns="" xmlns:a16="http://schemas.microsoft.com/office/drawing/2014/main" id="{59B8E2D7-56D0-4CDC-8012-FBCDEA8BDF2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3116"/>
                <a:ext cx="666" cy="503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6" name="Oval 14">
                <a:extLst>
                  <a:ext uri="{FF2B5EF4-FFF2-40B4-BE49-F238E27FC236}">
                    <a16:creationId xmlns="" xmlns:a16="http://schemas.microsoft.com/office/drawing/2014/main" id="{194625DD-9908-4950-B5FE-F7742FCDE7A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61" y="1268"/>
                <a:ext cx="62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7" name="Oval 15">
                <a:extLst>
                  <a:ext uri="{FF2B5EF4-FFF2-40B4-BE49-F238E27FC236}">
                    <a16:creationId xmlns="" xmlns:a16="http://schemas.microsoft.com/office/drawing/2014/main" id="{6D5D9AA3-4FFA-4288-9335-5DCA5945E1C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70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8" name="Oval 16">
                <a:extLst>
                  <a:ext uri="{FF2B5EF4-FFF2-40B4-BE49-F238E27FC236}">
                    <a16:creationId xmlns="" xmlns:a16="http://schemas.microsoft.com/office/drawing/2014/main" id="{E990C791-CEC5-49C1-B87F-9D5BCE7AB10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79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9" name="Freeform 17">
                <a:extLst>
                  <a:ext uri="{FF2B5EF4-FFF2-40B4-BE49-F238E27FC236}">
                    <a16:creationId xmlns="" xmlns:a16="http://schemas.microsoft.com/office/drawing/2014/main" id="{6B976D12-057F-4F8B-BE8A-C2BDD8F755D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428" y="1909"/>
                <a:ext cx="3001" cy="1721"/>
              </a:xfrm>
              <a:custGeom>
                <a:avLst/>
                <a:gdLst>
                  <a:gd name="T0" fmla="*/ 81 w 3119"/>
                  <a:gd name="T1" fmla="*/ 1764 h 1788"/>
                  <a:gd name="T2" fmla="*/ 41 w 3119"/>
                  <a:gd name="T3" fmla="*/ 1747 h 1788"/>
                  <a:gd name="T4" fmla="*/ 24 w 3119"/>
                  <a:gd name="T5" fmla="*/ 1706 h 1788"/>
                  <a:gd name="T6" fmla="*/ 24 w 3119"/>
                  <a:gd name="T7" fmla="*/ 81 h 1788"/>
                  <a:gd name="T8" fmla="*/ 41 w 3119"/>
                  <a:gd name="T9" fmla="*/ 41 h 1788"/>
                  <a:gd name="T10" fmla="*/ 81 w 3119"/>
                  <a:gd name="T11" fmla="*/ 24 h 1788"/>
                  <a:gd name="T12" fmla="*/ 3037 w 3119"/>
                  <a:gd name="T13" fmla="*/ 24 h 1788"/>
                  <a:gd name="T14" fmla="*/ 3078 w 3119"/>
                  <a:gd name="T15" fmla="*/ 41 h 1788"/>
                  <a:gd name="T16" fmla="*/ 3095 w 3119"/>
                  <a:gd name="T17" fmla="*/ 81 h 1788"/>
                  <a:gd name="T18" fmla="*/ 3095 w 3119"/>
                  <a:gd name="T19" fmla="*/ 1706 h 1788"/>
                  <a:gd name="T20" fmla="*/ 3078 w 3119"/>
                  <a:gd name="T21" fmla="*/ 1747 h 1788"/>
                  <a:gd name="T22" fmla="*/ 3037 w 3119"/>
                  <a:gd name="T23" fmla="*/ 1764 h 1788"/>
                  <a:gd name="T24" fmla="*/ 3037 w 3119"/>
                  <a:gd name="T25" fmla="*/ 1764 h 1788"/>
                  <a:gd name="T26" fmla="*/ 81 w 3119"/>
                  <a:gd name="T27" fmla="*/ 1764 h 1788"/>
                  <a:gd name="T28" fmla="*/ 3037 w 3119"/>
                  <a:gd name="T29" fmla="*/ 0 h 1788"/>
                  <a:gd name="T30" fmla="*/ 3037 w 3119"/>
                  <a:gd name="T31" fmla="*/ 0 h 1788"/>
                  <a:gd name="T32" fmla="*/ 81 w 3119"/>
                  <a:gd name="T33" fmla="*/ 0 h 1788"/>
                  <a:gd name="T34" fmla="*/ 24 w 3119"/>
                  <a:gd name="T35" fmla="*/ 24 h 1788"/>
                  <a:gd name="T36" fmla="*/ 0 w 3119"/>
                  <a:gd name="T37" fmla="*/ 81 h 1788"/>
                  <a:gd name="T38" fmla="*/ 0 w 3119"/>
                  <a:gd name="T39" fmla="*/ 1706 h 1788"/>
                  <a:gd name="T40" fmla="*/ 24 w 3119"/>
                  <a:gd name="T41" fmla="*/ 1764 h 1788"/>
                  <a:gd name="T42" fmla="*/ 81 w 3119"/>
                  <a:gd name="T43" fmla="*/ 1788 h 1788"/>
                  <a:gd name="T44" fmla="*/ 81 w 3119"/>
                  <a:gd name="T45" fmla="*/ 1788 h 1788"/>
                  <a:gd name="T46" fmla="*/ 3037 w 3119"/>
                  <a:gd name="T47" fmla="*/ 1788 h 1788"/>
                  <a:gd name="T48" fmla="*/ 3095 w 3119"/>
                  <a:gd name="T49" fmla="*/ 1764 h 1788"/>
                  <a:gd name="T50" fmla="*/ 3119 w 3119"/>
                  <a:gd name="T51" fmla="*/ 1706 h 1788"/>
                  <a:gd name="T52" fmla="*/ 3119 w 3119"/>
                  <a:gd name="T53" fmla="*/ 81 h 1788"/>
                  <a:gd name="T54" fmla="*/ 3095 w 3119"/>
                  <a:gd name="T55" fmla="*/ 24 h 1788"/>
                  <a:gd name="T56" fmla="*/ 3037 w 3119"/>
                  <a:gd name="T57" fmla="*/ 0 h 17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119" h="1788">
                    <a:moveTo>
                      <a:pt x="81" y="1764"/>
                    </a:moveTo>
                    <a:cubicBezTo>
                      <a:pt x="65" y="1764"/>
                      <a:pt x="51" y="1757"/>
                      <a:pt x="41" y="1747"/>
                    </a:cubicBezTo>
                    <a:cubicBezTo>
                      <a:pt x="30" y="1737"/>
                      <a:pt x="24" y="1722"/>
                      <a:pt x="24" y="1706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4" y="66"/>
                      <a:pt x="30" y="51"/>
                      <a:pt x="41" y="41"/>
                    </a:cubicBezTo>
                    <a:cubicBezTo>
                      <a:pt x="51" y="30"/>
                      <a:pt x="65" y="24"/>
                      <a:pt x="81" y="24"/>
                    </a:cubicBezTo>
                    <a:cubicBezTo>
                      <a:pt x="3037" y="24"/>
                      <a:pt x="3037" y="24"/>
                      <a:pt x="3037" y="24"/>
                    </a:cubicBezTo>
                    <a:cubicBezTo>
                      <a:pt x="3053" y="24"/>
                      <a:pt x="3068" y="30"/>
                      <a:pt x="3078" y="41"/>
                    </a:cubicBezTo>
                    <a:cubicBezTo>
                      <a:pt x="3089" y="51"/>
                      <a:pt x="3095" y="66"/>
                      <a:pt x="3095" y="81"/>
                    </a:cubicBezTo>
                    <a:cubicBezTo>
                      <a:pt x="3095" y="1706"/>
                      <a:pt x="3095" y="1706"/>
                      <a:pt x="3095" y="1706"/>
                    </a:cubicBezTo>
                    <a:cubicBezTo>
                      <a:pt x="3095" y="1722"/>
                      <a:pt x="3089" y="1737"/>
                      <a:pt x="3078" y="1747"/>
                    </a:cubicBezTo>
                    <a:cubicBezTo>
                      <a:pt x="3068" y="1757"/>
                      <a:pt x="3053" y="1764"/>
                      <a:pt x="3037" y="1764"/>
                    </a:cubicBezTo>
                    <a:cubicBezTo>
                      <a:pt x="3037" y="1764"/>
                      <a:pt x="3037" y="1764"/>
                      <a:pt x="3037" y="1764"/>
                    </a:cubicBezTo>
                    <a:cubicBezTo>
                      <a:pt x="81" y="1764"/>
                      <a:pt x="81" y="1764"/>
                      <a:pt x="81" y="1764"/>
                    </a:cubicBezTo>
                    <a:moveTo>
                      <a:pt x="3037" y="0"/>
                    </a:moveTo>
                    <a:cubicBezTo>
                      <a:pt x="3037" y="0"/>
                      <a:pt x="3037" y="0"/>
                      <a:pt x="3037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59" y="0"/>
                      <a:pt x="38" y="9"/>
                      <a:pt x="24" y="24"/>
                    </a:cubicBezTo>
                    <a:cubicBezTo>
                      <a:pt x="9" y="39"/>
                      <a:pt x="0" y="59"/>
                      <a:pt x="0" y="81"/>
                    </a:cubicBezTo>
                    <a:cubicBezTo>
                      <a:pt x="0" y="1706"/>
                      <a:pt x="0" y="1706"/>
                      <a:pt x="0" y="1706"/>
                    </a:cubicBezTo>
                    <a:cubicBezTo>
                      <a:pt x="0" y="1729"/>
                      <a:pt x="9" y="1749"/>
                      <a:pt x="24" y="1764"/>
                    </a:cubicBezTo>
                    <a:cubicBezTo>
                      <a:pt x="38" y="1779"/>
                      <a:pt x="59" y="1788"/>
                      <a:pt x="81" y="1788"/>
                    </a:cubicBezTo>
                    <a:cubicBezTo>
                      <a:pt x="81" y="1788"/>
                      <a:pt x="81" y="1788"/>
                      <a:pt x="81" y="1788"/>
                    </a:cubicBezTo>
                    <a:cubicBezTo>
                      <a:pt x="3037" y="1788"/>
                      <a:pt x="3037" y="1788"/>
                      <a:pt x="3037" y="1788"/>
                    </a:cubicBezTo>
                    <a:cubicBezTo>
                      <a:pt x="3060" y="1788"/>
                      <a:pt x="3080" y="1779"/>
                      <a:pt x="3095" y="1764"/>
                    </a:cubicBezTo>
                    <a:cubicBezTo>
                      <a:pt x="3110" y="1749"/>
                      <a:pt x="3119" y="1729"/>
                      <a:pt x="3119" y="1706"/>
                    </a:cubicBezTo>
                    <a:cubicBezTo>
                      <a:pt x="3119" y="81"/>
                      <a:pt x="3119" y="81"/>
                      <a:pt x="3119" y="81"/>
                    </a:cubicBezTo>
                    <a:cubicBezTo>
                      <a:pt x="3119" y="59"/>
                      <a:pt x="3110" y="39"/>
                      <a:pt x="3095" y="24"/>
                    </a:cubicBezTo>
                    <a:cubicBezTo>
                      <a:pt x="3080" y="9"/>
                      <a:pt x="3060" y="0"/>
                      <a:pt x="3037" y="0"/>
                    </a:cubicBezTo>
                  </a:path>
                </a:pathLst>
              </a:custGeom>
              <a:solidFill>
                <a:srgbClr val="F6F7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0" name="Freeform 18">
                <a:extLst>
                  <a:ext uri="{FF2B5EF4-FFF2-40B4-BE49-F238E27FC236}">
                    <a16:creationId xmlns="" xmlns:a16="http://schemas.microsoft.com/office/drawing/2014/main" id="{02B68954-1C30-4237-AFAE-42A4B34396B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23" y="1431"/>
                <a:ext cx="526" cy="163"/>
              </a:xfrm>
              <a:custGeom>
                <a:avLst/>
                <a:gdLst>
                  <a:gd name="T0" fmla="*/ 520 w 547"/>
                  <a:gd name="T1" fmla="*/ 170 h 170"/>
                  <a:gd name="T2" fmla="*/ 27 w 547"/>
                  <a:gd name="T3" fmla="*/ 170 h 170"/>
                  <a:gd name="T4" fmla="*/ 0 w 547"/>
                  <a:gd name="T5" fmla="*/ 143 h 170"/>
                  <a:gd name="T6" fmla="*/ 0 w 547"/>
                  <a:gd name="T7" fmla="*/ 27 h 170"/>
                  <a:gd name="T8" fmla="*/ 27 w 547"/>
                  <a:gd name="T9" fmla="*/ 0 h 170"/>
                  <a:gd name="T10" fmla="*/ 520 w 547"/>
                  <a:gd name="T11" fmla="*/ 0 h 170"/>
                  <a:gd name="T12" fmla="*/ 547 w 547"/>
                  <a:gd name="T13" fmla="*/ 27 h 170"/>
                  <a:gd name="T14" fmla="*/ 547 w 547"/>
                  <a:gd name="T15" fmla="*/ 143 h 170"/>
                  <a:gd name="T16" fmla="*/ 520 w 547"/>
                  <a:gd name="T17" fmla="*/ 17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7" h="170">
                    <a:moveTo>
                      <a:pt x="520" y="170"/>
                    </a:moveTo>
                    <a:cubicBezTo>
                      <a:pt x="27" y="170"/>
                      <a:pt x="27" y="170"/>
                      <a:pt x="27" y="170"/>
                    </a:cubicBezTo>
                    <a:cubicBezTo>
                      <a:pt x="12" y="170"/>
                      <a:pt x="0" y="158"/>
                      <a:pt x="0" y="143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12"/>
                      <a:pt x="12" y="0"/>
                      <a:pt x="27" y="0"/>
                    </a:cubicBezTo>
                    <a:cubicBezTo>
                      <a:pt x="520" y="0"/>
                      <a:pt x="520" y="0"/>
                      <a:pt x="520" y="0"/>
                    </a:cubicBezTo>
                    <a:cubicBezTo>
                      <a:pt x="535" y="0"/>
                      <a:pt x="547" y="12"/>
                      <a:pt x="547" y="27"/>
                    </a:cubicBezTo>
                    <a:cubicBezTo>
                      <a:pt x="547" y="143"/>
                      <a:pt x="547" y="143"/>
                      <a:pt x="547" y="143"/>
                    </a:cubicBezTo>
                    <a:cubicBezTo>
                      <a:pt x="547" y="158"/>
                      <a:pt x="535" y="170"/>
                      <a:pt x="520" y="170"/>
                    </a:cubicBezTo>
                    <a:close/>
                  </a:path>
                </a:pathLst>
              </a:cu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1" name="Rectangle 19">
                <a:extLst>
                  <a:ext uri="{FF2B5EF4-FFF2-40B4-BE49-F238E27FC236}">
                    <a16:creationId xmlns="" xmlns:a16="http://schemas.microsoft.com/office/drawing/2014/main" id="{9AEF6CA1-B76C-4E7D-97B1-E64E95E3F7B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50" y="1490"/>
                <a:ext cx="254" cy="25"/>
              </a:xfrm>
              <a:prstGeom prst="rect">
                <a:avLst/>
              </a:prstGeom>
              <a:solidFill>
                <a:srgbClr val="C4C4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2" name="Freeform 20">
                <a:extLst>
                  <a:ext uri="{FF2B5EF4-FFF2-40B4-BE49-F238E27FC236}">
                    <a16:creationId xmlns="" xmlns:a16="http://schemas.microsoft.com/office/drawing/2014/main" id="{FEB04C3B-E090-4F8E-9FD8-C09BE82F796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28" y="1474"/>
                <a:ext cx="242" cy="49"/>
              </a:xfrm>
              <a:custGeom>
                <a:avLst/>
                <a:gdLst>
                  <a:gd name="T0" fmla="*/ 227 w 251"/>
                  <a:gd name="T1" fmla="*/ 0 h 51"/>
                  <a:gd name="T2" fmla="*/ 24 w 251"/>
                  <a:gd name="T3" fmla="*/ 0 h 51"/>
                  <a:gd name="T4" fmla="*/ 0 w 251"/>
                  <a:gd name="T5" fmla="*/ 24 h 51"/>
                  <a:gd name="T6" fmla="*/ 0 w 251"/>
                  <a:gd name="T7" fmla="*/ 27 h 51"/>
                  <a:gd name="T8" fmla="*/ 24 w 251"/>
                  <a:gd name="T9" fmla="*/ 51 h 51"/>
                  <a:gd name="T10" fmla="*/ 227 w 251"/>
                  <a:gd name="T11" fmla="*/ 51 h 51"/>
                  <a:gd name="T12" fmla="*/ 251 w 251"/>
                  <a:gd name="T13" fmla="*/ 27 h 51"/>
                  <a:gd name="T14" fmla="*/ 251 w 251"/>
                  <a:gd name="T15" fmla="*/ 24 h 51"/>
                  <a:gd name="T16" fmla="*/ 227 w 251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1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1" y="41"/>
                      <a:pt x="251" y="27"/>
                    </a:cubicBezTo>
                    <a:cubicBezTo>
                      <a:pt x="251" y="24"/>
                      <a:pt x="251" y="24"/>
                      <a:pt x="251" y="24"/>
                    </a:cubicBezTo>
                    <a:cubicBezTo>
                      <a:pt x="251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3" name="Freeform 21">
                <a:extLst>
                  <a:ext uri="{FF2B5EF4-FFF2-40B4-BE49-F238E27FC236}">
                    <a16:creationId xmlns="" xmlns:a16="http://schemas.microsoft.com/office/drawing/2014/main" id="{F7505594-0B5C-4570-B61E-5423971C873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54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0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0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39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39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4" name="Freeform 22">
                <a:extLst>
                  <a:ext uri="{FF2B5EF4-FFF2-40B4-BE49-F238E27FC236}">
                    <a16:creationId xmlns="" xmlns:a16="http://schemas.microsoft.com/office/drawing/2014/main" id="{5DC06A08-16DA-4970-B1B7-EC867C0103F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12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5" name="Freeform 23">
                <a:extLst>
                  <a:ext uri="{FF2B5EF4-FFF2-40B4-BE49-F238E27FC236}">
                    <a16:creationId xmlns="" xmlns:a16="http://schemas.microsoft.com/office/drawing/2014/main" id="{456779F5-4CE4-414F-B037-BDEA5A31579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70" y="1474"/>
                <a:ext cx="241" cy="49"/>
              </a:xfrm>
              <a:custGeom>
                <a:avLst/>
                <a:gdLst>
                  <a:gd name="T0" fmla="*/ 227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7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7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grpSp>
          <p:nvGrpSpPr>
            <p:cNvPr id="203" name="组合 202">
              <a:extLst>
                <a:ext uri="{FF2B5EF4-FFF2-40B4-BE49-F238E27FC236}">
                  <a16:creationId xmlns="" xmlns:a16="http://schemas.microsoft.com/office/drawing/2014/main" id="{9DBE5668-6AE3-48D2-AED2-9B21279876E7}"/>
                </a:ext>
              </a:extLst>
            </p:cNvPr>
            <p:cNvGrpSpPr/>
            <p:nvPr/>
          </p:nvGrpSpPr>
          <p:grpSpPr>
            <a:xfrm>
              <a:off x="3151349" y="3390910"/>
              <a:ext cx="3824867" cy="1851649"/>
              <a:chOff x="7824354" y="3116336"/>
              <a:chExt cx="1714500" cy="830003"/>
            </a:xfrm>
          </p:grpSpPr>
          <p:grpSp>
            <p:nvGrpSpPr>
              <p:cNvPr id="204" name="组合 203">
                <a:extLst>
                  <a:ext uri="{FF2B5EF4-FFF2-40B4-BE49-F238E27FC236}">
                    <a16:creationId xmlns="" xmlns:a16="http://schemas.microsoft.com/office/drawing/2014/main" id="{EE6AF299-E97B-4D9B-8AA3-24EB64A61A64}"/>
                  </a:ext>
                </a:extLst>
              </p:cNvPr>
              <p:cNvGrpSpPr/>
              <p:nvPr/>
            </p:nvGrpSpPr>
            <p:grpSpPr>
              <a:xfrm>
                <a:off x="7824354" y="3116336"/>
                <a:ext cx="1659024" cy="685772"/>
                <a:chOff x="7824355" y="3116331"/>
                <a:chExt cx="2155352" cy="890932"/>
              </a:xfrm>
            </p:grpSpPr>
            <p:sp>
              <p:nvSpPr>
                <p:cNvPr id="210" name="六边形 209">
                  <a:extLst>
                    <a:ext uri="{FF2B5EF4-FFF2-40B4-BE49-F238E27FC236}">
                      <a16:creationId xmlns="" xmlns:a16="http://schemas.microsoft.com/office/drawing/2014/main" id="{BD3ADDE7-04EB-4AE7-B265-F3DE424BDF4F}"/>
                    </a:ext>
                  </a:extLst>
                </p:cNvPr>
                <p:cNvSpPr/>
                <p:nvPr/>
              </p:nvSpPr>
              <p:spPr>
                <a:xfrm>
                  <a:off x="7824355" y="3116332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1" name="六边形 210">
                  <a:extLst>
                    <a:ext uri="{FF2B5EF4-FFF2-40B4-BE49-F238E27FC236}">
                      <a16:creationId xmlns="" xmlns:a16="http://schemas.microsoft.com/office/drawing/2014/main" id="{7C94E273-3364-4405-A8C0-9500A3D7BAE0}"/>
                    </a:ext>
                  </a:extLst>
                </p:cNvPr>
                <p:cNvSpPr/>
                <p:nvPr/>
              </p:nvSpPr>
              <p:spPr>
                <a:xfrm>
                  <a:off x="8242600" y="3350708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2" name="六边形 211">
                  <a:extLst>
                    <a:ext uri="{FF2B5EF4-FFF2-40B4-BE49-F238E27FC236}">
                      <a16:creationId xmlns="" xmlns:a16="http://schemas.microsoft.com/office/drawing/2014/main" id="{186D64A5-5915-4337-9343-435F6E0A6A8A}"/>
                    </a:ext>
                  </a:extLst>
                </p:cNvPr>
                <p:cNvSpPr/>
                <p:nvPr/>
              </p:nvSpPr>
              <p:spPr>
                <a:xfrm>
                  <a:off x="8652142" y="3116331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3" name="六边形 212">
                  <a:extLst>
                    <a:ext uri="{FF2B5EF4-FFF2-40B4-BE49-F238E27FC236}">
                      <a16:creationId xmlns="" xmlns:a16="http://schemas.microsoft.com/office/drawing/2014/main" id="{16B7288D-9323-4058-AD0A-7296AE202A01}"/>
                    </a:ext>
                  </a:extLst>
                </p:cNvPr>
                <p:cNvSpPr/>
                <p:nvPr/>
              </p:nvSpPr>
              <p:spPr>
                <a:xfrm>
                  <a:off x="7833058" y="3593491"/>
                  <a:ext cx="479976" cy="413772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4" name="六边形 213">
                  <a:extLst>
                    <a:ext uri="{FF2B5EF4-FFF2-40B4-BE49-F238E27FC236}">
                      <a16:creationId xmlns="" xmlns:a16="http://schemas.microsoft.com/office/drawing/2014/main" id="{7FFCCED3-B58C-41DC-B187-27E363A1B60E}"/>
                    </a:ext>
                  </a:extLst>
                </p:cNvPr>
                <p:cNvSpPr/>
                <p:nvPr/>
              </p:nvSpPr>
              <p:spPr>
                <a:xfrm>
                  <a:off x="9075532" y="3325133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5" name="六边形 214">
                  <a:extLst>
                    <a:ext uri="{FF2B5EF4-FFF2-40B4-BE49-F238E27FC236}">
                      <a16:creationId xmlns="" xmlns:a16="http://schemas.microsoft.com/office/drawing/2014/main" id="{61961471-FB63-4087-9BE9-41BD3901A408}"/>
                    </a:ext>
                  </a:extLst>
                </p:cNvPr>
                <p:cNvSpPr/>
                <p:nvPr/>
              </p:nvSpPr>
              <p:spPr>
                <a:xfrm>
                  <a:off x="9499730" y="3117986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6" name="矩形 198">
                  <a:extLst>
                    <a:ext uri="{FF2B5EF4-FFF2-40B4-BE49-F238E27FC236}">
                      <a16:creationId xmlns="" xmlns:a16="http://schemas.microsoft.com/office/drawing/2014/main" id="{CA1104D7-39B2-4E59-8C50-1454B56CD925}"/>
                    </a:ext>
                  </a:extLst>
                </p:cNvPr>
                <p:cNvSpPr/>
                <p:nvPr/>
              </p:nvSpPr>
              <p:spPr>
                <a:xfrm>
                  <a:off x="8754925" y="3193543"/>
                  <a:ext cx="266628" cy="256774"/>
                </a:xfrm>
                <a:custGeom>
                  <a:avLst/>
                  <a:gdLst>
                    <a:gd name="connsiteX0" fmla="*/ 216243 w 609050"/>
                    <a:gd name="connsiteY0" fmla="*/ 412730 h 586540"/>
                    <a:gd name="connsiteX1" fmla="*/ 216243 w 609050"/>
                    <a:gd name="connsiteY1" fmla="*/ 456594 h 586540"/>
                    <a:gd name="connsiteX2" fmla="*/ 293953 w 609050"/>
                    <a:gd name="connsiteY2" fmla="*/ 456594 h 586540"/>
                    <a:gd name="connsiteX3" fmla="*/ 293953 w 609050"/>
                    <a:gd name="connsiteY3" fmla="*/ 412730 h 586540"/>
                    <a:gd name="connsiteX4" fmla="*/ 69884 w 609050"/>
                    <a:gd name="connsiteY4" fmla="*/ 412730 h 586540"/>
                    <a:gd name="connsiteX5" fmla="*/ 69884 w 609050"/>
                    <a:gd name="connsiteY5" fmla="*/ 456594 h 586540"/>
                    <a:gd name="connsiteX6" fmla="*/ 147595 w 609050"/>
                    <a:gd name="connsiteY6" fmla="*/ 456594 h 586540"/>
                    <a:gd name="connsiteX7" fmla="*/ 147595 w 609050"/>
                    <a:gd name="connsiteY7" fmla="*/ 412730 h 586540"/>
                    <a:gd name="connsiteX8" fmla="*/ 460769 w 609050"/>
                    <a:gd name="connsiteY8" fmla="*/ 376268 h 586540"/>
                    <a:gd name="connsiteX9" fmla="*/ 460769 w 609050"/>
                    <a:gd name="connsiteY9" fmla="*/ 414786 h 586540"/>
                    <a:gd name="connsiteX10" fmla="*/ 555916 w 609050"/>
                    <a:gd name="connsiteY10" fmla="*/ 414786 h 586540"/>
                    <a:gd name="connsiteX11" fmla="*/ 555916 w 609050"/>
                    <a:gd name="connsiteY11" fmla="*/ 376268 h 586540"/>
                    <a:gd name="connsiteX12" fmla="*/ 216243 w 609050"/>
                    <a:gd name="connsiteY12" fmla="*/ 339670 h 586540"/>
                    <a:gd name="connsiteX13" fmla="*/ 216243 w 609050"/>
                    <a:gd name="connsiteY13" fmla="*/ 383533 h 586540"/>
                    <a:gd name="connsiteX14" fmla="*/ 293953 w 609050"/>
                    <a:gd name="connsiteY14" fmla="*/ 383533 h 586540"/>
                    <a:gd name="connsiteX15" fmla="*/ 293953 w 609050"/>
                    <a:gd name="connsiteY15" fmla="*/ 339670 h 586540"/>
                    <a:gd name="connsiteX16" fmla="*/ 69884 w 609050"/>
                    <a:gd name="connsiteY16" fmla="*/ 339670 h 586540"/>
                    <a:gd name="connsiteX17" fmla="*/ 69884 w 609050"/>
                    <a:gd name="connsiteY17" fmla="*/ 383533 h 586540"/>
                    <a:gd name="connsiteX18" fmla="*/ 147595 w 609050"/>
                    <a:gd name="connsiteY18" fmla="*/ 383533 h 586540"/>
                    <a:gd name="connsiteX19" fmla="*/ 147595 w 609050"/>
                    <a:gd name="connsiteY19" fmla="*/ 339670 h 586540"/>
                    <a:gd name="connsiteX20" fmla="*/ 460769 w 609050"/>
                    <a:gd name="connsiteY20" fmla="*/ 303071 h 586540"/>
                    <a:gd name="connsiteX21" fmla="*/ 460769 w 609050"/>
                    <a:gd name="connsiteY21" fmla="*/ 341726 h 586540"/>
                    <a:gd name="connsiteX22" fmla="*/ 555916 w 609050"/>
                    <a:gd name="connsiteY22" fmla="*/ 341726 h 586540"/>
                    <a:gd name="connsiteX23" fmla="*/ 555916 w 609050"/>
                    <a:gd name="connsiteY23" fmla="*/ 303071 h 586540"/>
                    <a:gd name="connsiteX24" fmla="*/ 216243 w 609050"/>
                    <a:gd name="connsiteY24" fmla="*/ 266609 h 586540"/>
                    <a:gd name="connsiteX25" fmla="*/ 216243 w 609050"/>
                    <a:gd name="connsiteY25" fmla="*/ 310473 h 586540"/>
                    <a:gd name="connsiteX26" fmla="*/ 293953 w 609050"/>
                    <a:gd name="connsiteY26" fmla="*/ 310473 h 586540"/>
                    <a:gd name="connsiteX27" fmla="*/ 293953 w 609050"/>
                    <a:gd name="connsiteY27" fmla="*/ 266609 h 586540"/>
                    <a:gd name="connsiteX28" fmla="*/ 69884 w 609050"/>
                    <a:gd name="connsiteY28" fmla="*/ 266609 h 586540"/>
                    <a:gd name="connsiteX29" fmla="*/ 69884 w 609050"/>
                    <a:gd name="connsiteY29" fmla="*/ 310473 h 586540"/>
                    <a:gd name="connsiteX30" fmla="*/ 147595 w 609050"/>
                    <a:gd name="connsiteY30" fmla="*/ 310473 h 586540"/>
                    <a:gd name="connsiteX31" fmla="*/ 147595 w 609050"/>
                    <a:gd name="connsiteY31" fmla="*/ 266609 h 586540"/>
                    <a:gd name="connsiteX32" fmla="*/ 460769 w 609050"/>
                    <a:gd name="connsiteY32" fmla="*/ 230010 h 586540"/>
                    <a:gd name="connsiteX33" fmla="*/ 460769 w 609050"/>
                    <a:gd name="connsiteY33" fmla="*/ 268528 h 586540"/>
                    <a:gd name="connsiteX34" fmla="*/ 555916 w 609050"/>
                    <a:gd name="connsiteY34" fmla="*/ 268528 h 586540"/>
                    <a:gd name="connsiteX35" fmla="*/ 555916 w 609050"/>
                    <a:gd name="connsiteY35" fmla="*/ 230010 h 586540"/>
                    <a:gd name="connsiteX36" fmla="*/ 216243 w 609050"/>
                    <a:gd name="connsiteY36" fmla="*/ 193549 h 586540"/>
                    <a:gd name="connsiteX37" fmla="*/ 216243 w 609050"/>
                    <a:gd name="connsiteY37" fmla="*/ 237412 h 586540"/>
                    <a:gd name="connsiteX38" fmla="*/ 293953 w 609050"/>
                    <a:gd name="connsiteY38" fmla="*/ 237412 h 586540"/>
                    <a:gd name="connsiteX39" fmla="*/ 293953 w 609050"/>
                    <a:gd name="connsiteY39" fmla="*/ 193549 h 586540"/>
                    <a:gd name="connsiteX40" fmla="*/ 69884 w 609050"/>
                    <a:gd name="connsiteY40" fmla="*/ 193549 h 586540"/>
                    <a:gd name="connsiteX41" fmla="*/ 69884 w 609050"/>
                    <a:gd name="connsiteY41" fmla="*/ 237412 h 586540"/>
                    <a:gd name="connsiteX42" fmla="*/ 147595 w 609050"/>
                    <a:gd name="connsiteY42" fmla="*/ 237412 h 586540"/>
                    <a:gd name="connsiteX43" fmla="*/ 147595 w 609050"/>
                    <a:gd name="connsiteY43" fmla="*/ 193549 h 586540"/>
                    <a:gd name="connsiteX44" fmla="*/ 460769 w 609050"/>
                    <a:gd name="connsiteY44" fmla="*/ 156950 h 586540"/>
                    <a:gd name="connsiteX45" fmla="*/ 460769 w 609050"/>
                    <a:gd name="connsiteY45" fmla="*/ 195468 h 586540"/>
                    <a:gd name="connsiteX46" fmla="*/ 555916 w 609050"/>
                    <a:gd name="connsiteY46" fmla="*/ 195468 h 586540"/>
                    <a:gd name="connsiteX47" fmla="*/ 555916 w 609050"/>
                    <a:gd name="connsiteY47" fmla="*/ 156950 h 586540"/>
                    <a:gd name="connsiteX48" fmla="*/ 192926 w 609050"/>
                    <a:gd name="connsiteY48" fmla="*/ 96251 h 586540"/>
                    <a:gd name="connsiteX49" fmla="*/ 361366 w 609050"/>
                    <a:gd name="connsiteY49" fmla="*/ 96251 h 586540"/>
                    <a:gd name="connsiteX50" fmla="*/ 361366 w 609050"/>
                    <a:gd name="connsiteY50" fmla="*/ 114880 h 586540"/>
                    <a:gd name="connsiteX51" fmla="*/ 192926 w 609050"/>
                    <a:gd name="connsiteY51" fmla="*/ 114880 h 586540"/>
                    <a:gd name="connsiteX52" fmla="*/ 192926 w 609050"/>
                    <a:gd name="connsiteY52" fmla="*/ 49819 h 586540"/>
                    <a:gd name="connsiteX53" fmla="*/ 361366 w 609050"/>
                    <a:gd name="connsiteY53" fmla="*/ 49819 h 586540"/>
                    <a:gd name="connsiteX54" fmla="*/ 361366 w 609050"/>
                    <a:gd name="connsiteY54" fmla="*/ 68307 h 586540"/>
                    <a:gd name="connsiteX55" fmla="*/ 192926 w 609050"/>
                    <a:gd name="connsiteY55" fmla="*/ 68307 h 586540"/>
                    <a:gd name="connsiteX56" fmla="*/ 166130 w 609050"/>
                    <a:gd name="connsiteY56" fmla="*/ 25222 h 586540"/>
                    <a:gd name="connsiteX57" fmla="*/ 166130 w 609050"/>
                    <a:gd name="connsiteY57" fmla="*/ 155716 h 586540"/>
                    <a:gd name="connsiteX58" fmla="*/ 338987 w 609050"/>
                    <a:gd name="connsiteY58" fmla="*/ 155716 h 586540"/>
                    <a:gd name="connsiteX59" fmla="*/ 338987 w 609050"/>
                    <a:gd name="connsiteY59" fmla="*/ 341040 h 586540"/>
                    <a:gd name="connsiteX60" fmla="*/ 338987 w 609050"/>
                    <a:gd name="connsiteY60" fmla="*/ 531710 h 586540"/>
                    <a:gd name="connsiteX61" fmla="*/ 366721 w 609050"/>
                    <a:gd name="connsiteY61" fmla="*/ 531710 h 586540"/>
                    <a:gd name="connsiteX62" fmla="*/ 366721 w 609050"/>
                    <a:gd name="connsiteY62" fmla="*/ 341040 h 586540"/>
                    <a:gd name="connsiteX63" fmla="*/ 366721 w 609050"/>
                    <a:gd name="connsiteY63" fmla="*/ 155305 h 586540"/>
                    <a:gd name="connsiteX64" fmla="*/ 388002 w 609050"/>
                    <a:gd name="connsiteY64" fmla="*/ 143517 h 586540"/>
                    <a:gd name="connsiteX65" fmla="*/ 388002 w 609050"/>
                    <a:gd name="connsiteY65" fmla="*/ 25222 h 586540"/>
                    <a:gd name="connsiteX66" fmla="*/ 140867 w 609050"/>
                    <a:gd name="connsiteY66" fmla="*/ 0 h 586540"/>
                    <a:gd name="connsiteX67" fmla="*/ 413402 w 609050"/>
                    <a:gd name="connsiteY67" fmla="*/ 0 h 586540"/>
                    <a:gd name="connsiteX68" fmla="*/ 413402 w 609050"/>
                    <a:gd name="connsiteY68" fmla="*/ 129398 h 586540"/>
                    <a:gd name="connsiteX69" fmla="*/ 432486 w 609050"/>
                    <a:gd name="connsiteY69" fmla="*/ 118843 h 586540"/>
                    <a:gd name="connsiteX70" fmla="*/ 584199 w 609050"/>
                    <a:gd name="connsiteY70" fmla="*/ 118843 h 586540"/>
                    <a:gd name="connsiteX71" fmla="*/ 584199 w 609050"/>
                    <a:gd name="connsiteY71" fmla="*/ 531710 h 586540"/>
                    <a:gd name="connsiteX72" fmla="*/ 609050 w 609050"/>
                    <a:gd name="connsiteY72" fmla="*/ 531710 h 586540"/>
                    <a:gd name="connsiteX73" fmla="*/ 609050 w 609050"/>
                    <a:gd name="connsiteY73" fmla="*/ 586540 h 586540"/>
                    <a:gd name="connsiteX74" fmla="*/ 0 w 609050"/>
                    <a:gd name="connsiteY74" fmla="*/ 586540 h 586540"/>
                    <a:gd name="connsiteX75" fmla="*/ 0 w 609050"/>
                    <a:gd name="connsiteY75" fmla="*/ 531710 h 586540"/>
                    <a:gd name="connsiteX76" fmla="*/ 24851 w 609050"/>
                    <a:gd name="connsiteY76" fmla="*/ 531710 h 586540"/>
                    <a:gd name="connsiteX77" fmla="*/ 24851 w 609050"/>
                    <a:gd name="connsiteY77" fmla="*/ 155716 h 586540"/>
                    <a:gd name="connsiteX78" fmla="*/ 140867 w 609050"/>
                    <a:gd name="connsiteY78" fmla="*/ 155716 h 5865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</a:cxnLst>
                  <a:rect l="l" t="t" r="r" b="b"/>
                  <a:pathLst>
                    <a:path w="609050" h="586540">
                      <a:moveTo>
                        <a:pt x="216243" y="412730"/>
                      </a:moveTo>
                      <a:lnTo>
                        <a:pt x="216243" y="456594"/>
                      </a:lnTo>
                      <a:lnTo>
                        <a:pt x="293953" y="456594"/>
                      </a:lnTo>
                      <a:lnTo>
                        <a:pt x="293953" y="412730"/>
                      </a:lnTo>
                      <a:close/>
                      <a:moveTo>
                        <a:pt x="69884" y="412730"/>
                      </a:moveTo>
                      <a:lnTo>
                        <a:pt x="69884" y="456594"/>
                      </a:lnTo>
                      <a:lnTo>
                        <a:pt x="147595" y="456594"/>
                      </a:lnTo>
                      <a:lnTo>
                        <a:pt x="147595" y="412730"/>
                      </a:lnTo>
                      <a:close/>
                      <a:moveTo>
                        <a:pt x="460769" y="376268"/>
                      </a:moveTo>
                      <a:lnTo>
                        <a:pt x="460769" y="414786"/>
                      </a:lnTo>
                      <a:lnTo>
                        <a:pt x="555916" y="414786"/>
                      </a:lnTo>
                      <a:lnTo>
                        <a:pt x="555916" y="376268"/>
                      </a:lnTo>
                      <a:close/>
                      <a:moveTo>
                        <a:pt x="216243" y="339670"/>
                      </a:moveTo>
                      <a:lnTo>
                        <a:pt x="216243" y="383533"/>
                      </a:lnTo>
                      <a:lnTo>
                        <a:pt x="293953" y="383533"/>
                      </a:lnTo>
                      <a:lnTo>
                        <a:pt x="293953" y="339670"/>
                      </a:lnTo>
                      <a:close/>
                      <a:moveTo>
                        <a:pt x="69884" y="339670"/>
                      </a:moveTo>
                      <a:lnTo>
                        <a:pt x="69884" y="383533"/>
                      </a:lnTo>
                      <a:lnTo>
                        <a:pt x="147595" y="383533"/>
                      </a:lnTo>
                      <a:lnTo>
                        <a:pt x="147595" y="339670"/>
                      </a:lnTo>
                      <a:close/>
                      <a:moveTo>
                        <a:pt x="460769" y="303071"/>
                      </a:moveTo>
                      <a:lnTo>
                        <a:pt x="460769" y="341726"/>
                      </a:lnTo>
                      <a:lnTo>
                        <a:pt x="555916" y="341726"/>
                      </a:lnTo>
                      <a:lnTo>
                        <a:pt x="555916" y="303071"/>
                      </a:lnTo>
                      <a:close/>
                      <a:moveTo>
                        <a:pt x="216243" y="266609"/>
                      </a:moveTo>
                      <a:lnTo>
                        <a:pt x="216243" y="310473"/>
                      </a:lnTo>
                      <a:lnTo>
                        <a:pt x="293953" y="310473"/>
                      </a:lnTo>
                      <a:lnTo>
                        <a:pt x="293953" y="266609"/>
                      </a:lnTo>
                      <a:close/>
                      <a:moveTo>
                        <a:pt x="69884" y="266609"/>
                      </a:moveTo>
                      <a:lnTo>
                        <a:pt x="69884" y="310473"/>
                      </a:lnTo>
                      <a:lnTo>
                        <a:pt x="147595" y="310473"/>
                      </a:lnTo>
                      <a:lnTo>
                        <a:pt x="147595" y="266609"/>
                      </a:lnTo>
                      <a:close/>
                      <a:moveTo>
                        <a:pt x="460769" y="230010"/>
                      </a:moveTo>
                      <a:lnTo>
                        <a:pt x="460769" y="268528"/>
                      </a:lnTo>
                      <a:lnTo>
                        <a:pt x="555916" y="268528"/>
                      </a:lnTo>
                      <a:lnTo>
                        <a:pt x="555916" y="230010"/>
                      </a:lnTo>
                      <a:close/>
                      <a:moveTo>
                        <a:pt x="216243" y="193549"/>
                      </a:moveTo>
                      <a:lnTo>
                        <a:pt x="216243" y="237412"/>
                      </a:lnTo>
                      <a:lnTo>
                        <a:pt x="293953" y="237412"/>
                      </a:lnTo>
                      <a:lnTo>
                        <a:pt x="293953" y="193549"/>
                      </a:lnTo>
                      <a:close/>
                      <a:moveTo>
                        <a:pt x="69884" y="193549"/>
                      </a:moveTo>
                      <a:lnTo>
                        <a:pt x="69884" y="237412"/>
                      </a:lnTo>
                      <a:lnTo>
                        <a:pt x="147595" y="237412"/>
                      </a:lnTo>
                      <a:lnTo>
                        <a:pt x="147595" y="193549"/>
                      </a:lnTo>
                      <a:close/>
                      <a:moveTo>
                        <a:pt x="460769" y="156950"/>
                      </a:moveTo>
                      <a:lnTo>
                        <a:pt x="460769" y="195468"/>
                      </a:lnTo>
                      <a:lnTo>
                        <a:pt x="555916" y="195468"/>
                      </a:lnTo>
                      <a:lnTo>
                        <a:pt x="555916" y="156950"/>
                      </a:lnTo>
                      <a:close/>
                      <a:moveTo>
                        <a:pt x="192926" y="96251"/>
                      </a:moveTo>
                      <a:lnTo>
                        <a:pt x="361366" y="96251"/>
                      </a:lnTo>
                      <a:lnTo>
                        <a:pt x="361366" y="114880"/>
                      </a:lnTo>
                      <a:lnTo>
                        <a:pt x="192926" y="114880"/>
                      </a:lnTo>
                      <a:close/>
                      <a:moveTo>
                        <a:pt x="192926" y="49819"/>
                      </a:moveTo>
                      <a:lnTo>
                        <a:pt x="361366" y="49819"/>
                      </a:lnTo>
                      <a:lnTo>
                        <a:pt x="361366" y="68307"/>
                      </a:lnTo>
                      <a:lnTo>
                        <a:pt x="192926" y="68307"/>
                      </a:lnTo>
                      <a:close/>
                      <a:moveTo>
                        <a:pt x="166130" y="25222"/>
                      </a:moveTo>
                      <a:lnTo>
                        <a:pt x="166130" y="155716"/>
                      </a:lnTo>
                      <a:lnTo>
                        <a:pt x="338987" y="155716"/>
                      </a:lnTo>
                      <a:lnTo>
                        <a:pt x="338987" y="341040"/>
                      </a:lnTo>
                      <a:lnTo>
                        <a:pt x="338987" y="531710"/>
                      </a:lnTo>
                      <a:lnTo>
                        <a:pt x="366721" y="531710"/>
                      </a:lnTo>
                      <a:lnTo>
                        <a:pt x="366721" y="341040"/>
                      </a:lnTo>
                      <a:lnTo>
                        <a:pt x="366721" y="155305"/>
                      </a:lnTo>
                      <a:lnTo>
                        <a:pt x="388002" y="143517"/>
                      </a:lnTo>
                      <a:lnTo>
                        <a:pt x="388002" y="25222"/>
                      </a:lnTo>
                      <a:close/>
                      <a:moveTo>
                        <a:pt x="140867" y="0"/>
                      </a:moveTo>
                      <a:lnTo>
                        <a:pt x="413402" y="0"/>
                      </a:lnTo>
                      <a:lnTo>
                        <a:pt x="413402" y="129398"/>
                      </a:lnTo>
                      <a:lnTo>
                        <a:pt x="432486" y="118843"/>
                      </a:lnTo>
                      <a:lnTo>
                        <a:pt x="584199" y="118843"/>
                      </a:lnTo>
                      <a:lnTo>
                        <a:pt x="584199" y="531710"/>
                      </a:lnTo>
                      <a:lnTo>
                        <a:pt x="609050" y="531710"/>
                      </a:lnTo>
                      <a:lnTo>
                        <a:pt x="609050" y="586540"/>
                      </a:lnTo>
                      <a:lnTo>
                        <a:pt x="0" y="586540"/>
                      </a:lnTo>
                      <a:lnTo>
                        <a:pt x="0" y="531710"/>
                      </a:lnTo>
                      <a:lnTo>
                        <a:pt x="24851" y="531710"/>
                      </a:lnTo>
                      <a:lnTo>
                        <a:pt x="24851" y="155716"/>
                      </a:lnTo>
                      <a:lnTo>
                        <a:pt x="140867" y="155716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grpSp>
            <p:nvGrpSpPr>
              <p:cNvPr id="205" name="组合 204">
                <a:extLst>
                  <a:ext uri="{FF2B5EF4-FFF2-40B4-BE49-F238E27FC236}">
                    <a16:creationId xmlns="" xmlns:a16="http://schemas.microsoft.com/office/drawing/2014/main" id="{51A2959E-C47A-4FC6-A56F-F41D34B2FC43}"/>
                  </a:ext>
                </a:extLst>
              </p:cNvPr>
              <p:cNvGrpSpPr/>
              <p:nvPr/>
            </p:nvGrpSpPr>
            <p:grpSpPr>
              <a:xfrm>
                <a:off x="7831052" y="3636868"/>
                <a:ext cx="1707802" cy="309471"/>
                <a:chOff x="4831017" y="3636868"/>
                <a:chExt cx="1208170" cy="309471"/>
              </a:xfrm>
            </p:grpSpPr>
            <p:sp>
              <p:nvSpPr>
                <p:cNvPr id="206" name="圆角矩形 13">
                  <a:extLst>
                    <a:ext uri="{FF2B5EF4-FFF2-40B4-BE49-F238E27FC236}">
                      <a16:creationId xmlns="" xmlns:a16="http://schemas.microsoft.com/office/drawing/2014/main" id="{191DDBA0-1A44-4DBE-991C-AEB3A57E7658}"/>
                    </a:ext>
                  </a:extLst>
                </p:cNvPr>
                <p:cNvSpPr/>
                <p:nvPr/>
              </p:nvSpPr>
              <p:spPr>
                <a:xfrm flipV="1">
                  <a:off x="5398651" y="3636868"/>
                  <a:ext cx="59652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07" name="圆角矩形 13">
                  <a:extLst>
                    <a:ext uri="{FF2B5EF4-FFF2-40B4-BE49-F238E27FC236}">
                      <a16:creationId xmlns="" xmlns:a16="http://schemas.microsoft.com/office/drawing/2014/main" id="{EE3CBC0E-1160-4F37-93AD-C2418A86C7D6}"/>
                    </a:ext>
                  </a:extLst>
                </p:cNvPr>
                <p:cNvSpPr/>
                <p:nvPr/>
              </p:nvSpPr>
              <p:spPr>
                <a:xfrm flipV="1">
                  <a:off x="5398651" y="3718763"/>
                  <a:ext cx="41874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08" name="圆角矩形 13">
                  <a:extLst>
                    <a:ext uri="{FF2B5EF4-FFF2-40B4-BE49-F238E27FC236}">
                      <a16:creationId xmlns="" xmlns:a16="http://schemas.microsoft.com/office/drawing/2014/main" id="{70B5D0D9-5626-4F34-B165-2E2AC9134EBE}"/>
                    </a:ext>
                  </a:extLst>
                </p:cNvPr>
                <p:cNvSpPr/>
                <p:nvPr/>
              </p:nvSpPr>
              <p:spPr>
                <a:xfrm flipV="1">
                  <a:off x="5398651" y="3805806"/>
                  <a:ext cx="502087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09" name="圆角矩形 13">
                  <a:extLst>
                    <a:ext uri="{FF2B5EF4-FFF2-40B4-BE49-F238E27FC236}">
                      <a16:creationId xmlns="" xmlns:a16="http://schemas.microsoft.com/office/drawing/2014/main" id="{E4A7D5CE-0799-42EA-9107-18FF34C4B4A7}"/>
                    </a:ext>
                  </a:extLst>
                </p:cNvPr>
                <p:cNvSpPr/>
                <p:nvPr/>
              </p:nvSpPr>
              <p:spPr>
                <a:xfrm flipV="1">
                  <a:off x="4831017" y="3878980"/>
                  <a:ext cx="1208170" cy="6735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</p:grpSp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更改页面中的图标  </a:t>
            </a:r>
            <a:r>
              <a:rPr lang="en-US" altLang="zh-CN" sz="2800" b="1" dirty="0"/>
              <a:t>Replace Icons</a:t>
            </a:r>
            <a:endParaRPr lang="zh-CN" altLang="en-US" sz="2800" b="1" dirty="0"/>
          </a:p>
        </p:txBody>
      </p:sp>
      <p:sp>
        <p:nvSpPr>
          <p:cNvPr id="351" name="文本框 350"/>
          <p:cNvSpPr txBox="1"/>
          <p:nvPr/>
        </p:nvSpPr>
        <p:spPr>
          <a:xfrm>
            <a:off x="959849" y="4744806"/>
            <a:ext cx="308934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选中图示中的图标</a:t>
            </a:r>
            <a:endParaRPr lang="en-US" altLang="zh-CN" sz="1000" dirty="0"/>
          </a:p>
          <a:p>
            <a:r>
              <a:rPr lang="en-US" altLang="zh-CN" sz="1000" dirty="0"/>
              <a:t>Select the icon need to be changed in the diagram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673100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530" name="矩形 529">
            <a:extLst>
              <a:ext uri="{FF2B5EF4-FFF2-40B4-BE49-F238E27FC236}">
                <a16:creationId xmlns="" xmlns:a16="http://schemas.microsoft.com/office/drawing/2014/main" id="{D544CC29-B618-4FEC-9019-507758A2C346}"/>
              </a:ext>
            </a:extLst>
          </p:cNvPr>
          <p:cNvSpPr/>
          <p:nvPr/>
        </p:nvSpPr>
        <p:spPr>
          <a:xfrm>
            <a:off x="4745932" y="2018794"/>
            <a:ext cx="2700136" cy="2783090"/>
          </a:xfrm>
          <a:prstGeom prst="rect">
            <a:avLst/>
          </a:prstGeom>
          <a:solidFill>
            <a:schemeClr val="bg1"/>
          </a:solidFill>
          <a:ln w="12700" cap="flat" cmpd="sng" algn="ctr">
            <a:gradFill flip="none" rotWithShape="1">
              <a:gsLst>
                <a:gs pos="0">
                  <a:schemeClr val="accent1">
                    <a:lumMod val="0"/>
                    <a:lumOff val="100000"/>
                    <a:alpha val="0"/>
                  </a:schemeClr>
                </a:gs>
                <a:gs pos="51000">
                  <a:srgbClr val="CC4B4A"/>
                </a:gs>
              </a:gsLst>
              <a:lin ang="16200000" scaled="1"/>
              <a:tileRect/>
            </a:gra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1" name="矩形 530">
            <a:extLst>
              <a:ext uri="{FF2B5EF4-FFF2-40B4-BE49-F238E27FC236}">
                <a16:creationId xmlns="" xmlns:a16="http://schemas.microsoft.com/office/drawing/2014/main" id="{6981A32D-467A-4673-AE41-0197613DA6E5}"/>
              </a:ext>
            </a:extLst>
          </p:cNvPr>
          <p:cNvSpPr/>
          <p:nvPr/>
        </p:nvSpPr>
        <p:spPr>
          <a:xfrm>
            <a:off x="4745932" y="2018794"/>
            <a:ext cx="2700136" cy="202647"/>
          </a:xfrm>
          <a:prstGeom prst="rect">
            <a:avLst/>
          </a:prstGeom>
          <a:solidFill>
            <a:srgbClr val="CE4C4B"/>
          </a:solidFill>
          <a:ln w="12700" cap="flat" cmpd="sng" algn="ctr">
            <a:solidFill>
              <a:srgbClr val="CE4C4B"/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r>
              <a:rPr lang="zh-CN" altLang="en-US" sz="1000" kern="0" dirty="0">
                <a:solidFill>
                  <a:srgbClr val="FFFFFF"/>
                </a:solidFill>
                <a:latin typeface="Arial"/>
                <a:ea typeface="微软雅黑"/>
              </a:rPr>
              <a:t>图标库 </a:t>
            </a:r>
            <a:r>
              <a:rPr lang="en-US" altLang="zh-CN" sz="1000" kern="0" dirty="0">
                <a:solidFill>
                  <a:srgbClr val="FFFFFF"/>
                </a:solidFill>
                <a:latin typeface="Arial"/>
                <a:ea typeface="微软雅黑"/>
              </a:rPr>
              <a:t>/ Icon Library</a:t>
            </a:r>
            <a:endParaRPr lang="zh-CN" altLang="en-US" sz="1000" kern="0" dirty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3" name="乘号 532">
            <a:extLst>
              <a:ext uri="{FF2B5EF4-FFF2-40B4-BE49-F238E27FC236}">
                <a16:creationId xmlns="" xmlns:a16="http://schemas.microsoft.com/office/drawing/2014/main" id="{2DAEDA58-EF2A-40FF-A29F-F6B53347C5CF}"/>
              </a:ext>
            </a:extLst>
          </p:cNvPr>
          <p:cNvSpPr/>
          <p:nvPr/>
        </p:nvSpPr>
        <p:spPr>
          <a:xfrm>
            <a:off x="7275789" y="2051656"/>
            <a:ext cx="136922" cy="136922"/>
          </a:xfrm>
          <a:prstGeom prst="mathMultiply">
            <a:avLst>
              <a:gd name="adj1" fmla="val 13304"/>
            </a:avLst>
          </a:prstGeom>
          <a:solidFill>
            <a:srgbClr val="CE4C4B">
              <a:lumMod val="60000"/>
              <a:lumOff val="4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4" name="push-pin-pointing-down_8930">
            <a:extLst>
              <a:ext uri="{FF2B5EF4-FFF2-40B4-BE49-F238E27FC236}">
                <a16:creationId xmlns="" xmlns:a16="http://schemas.microsoft.com/office/drawing/2014/main" id="{613F05E8-ABBF-4CDF-9AF2-BC93E58A0FF2}"/>
              </a:ext>
            </a:extLst>
          </p:cNvPr>
          <p:cNvSpPr>
            <a:spLocks noChangeAspect="1"/>
          </p:cNvSpPr>
          <p:nvPr/>
        </p:nvSpPr>
        <p:spPr bwMode="auto">
          <a:xfrm>
            <a:off x="7071719" y="2066769"/>
            <a:ext cx="105878" cy="105381"/>
          </a:xfrm>
          <a:prstGeom prst="ellipse">
            <a:avLst/>
          </a:prstGeom>
          <a:noFill/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r>
              <a:rPr lang="en-US" altLang="zh-CN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rPr>
              <a:t>?</a:t>
            </a:r>
            <a:endParaRPr lang="zh-CN" altLang="en-US" sz="1400" b="1" dirty="0">
              <a:solidFill>
                <a:srgbClr val="CE4C4B">
                  <a:lumMod val="20000"/>
                  <a:lumOff val="80000"/>
                </a:srgbClr>
              </a:solidFill>
              <a:latin typeface="Arial"/>
              <a:ea typeface="微软雅黑"/>
            </a:endParaRPr>
          </a:p>
        </p:txBody>
      </p:sp>
      <p:cxnSp>
        <p:nvCxnSpPr>
          <p:cNvPr id="535" name="直接连接符 534">
            <a:extLst>
              <a:ext uri="{FF2B5EF4-FFF2-40B4-BE49-F238E27FC236}">
                <a16:creationId xmlns="" xmlns:a16="http://schemas.microsoft.com/office/drawing/2014/main" id="{B965E895-3A05-439E-920E-0D00464467EB}"/>
              </a:ext>
            </a:extLst>
          </p:cNvPr>
          <p:cNvCxnSpPr>
            <a:cxnSpLocks/>
          </p:cNvCxnSpPr>
          <p:nvPr/>
        </p:nvCxnSpPr>
        <p:spPr>
          <a:xfrm>
            <a:off x="7231993" y="2072052"/>
            <a:ext cx="0" cy="100097"/>
          </a:xfrm>
          <a:prstGeom prst="line">
            <a:avLst/>
          </a:prstGeom>
          <a:noFill/>
          <a:ln w="6350" cap="flat" cmpd="sng" algn="ctr">
            <a:solidFill>
              <a:srgbClr val="CE4C4B">
                <a:lumMod val="60000"/>
                <a:lumOff val="40000"/>
              </a:srgbClr>
            </a:solidFill>
            <a:prstDash val="solid"/>
            <a:miter lim="800000"/>
          </a:ln>
          <a:effectLst/>
        </p:spPr>
      </p:cxnSp>
      <p:grpSp>
        <p:nvGrpSpPr>
          <p:cNvPr id="19" name="组合 18">
            <a:extLst>
              <a:ext uri="{FF2B5EF4-FFF2-40B4-BE49-F238E27FC236}">
                <a16:creationId xmlns="" xmlns:a16="http://schemas.microsoft.com/office/drawing/2014/main" id="{7FA11131-463E-4EC4-AA61-B2B73FCF6051}"/>
              </a:ext>
            </a:extLst>
          </p:cNvPr>
          <p:cNvGrpSpPr/>
          <p:nvPr/>
        </p:nvGrpSpPr>
        <p:grpSpPr>
          <a:xfrm>
            <a:off x="4845591" y="2864630"/>
            <a:ext cx="2514620" cy="1607638"/>
            <a:chOff x="4807641" y="2840368"/>
            <a:chExt cx="2552569" cy="1631899"/>
          </a:xfrm>
        </p:grpSpPr>
        <p:sp>
          <p:nvSpPr>
            <p:cNvPr id="540" name="矩形: 圆角 539">
              <a:extLst>
                <a:ext uri="{FF2B5EF4-FFF2-40B4-BE49-F238E27FC236}">
                  <a16:creationId xmlns="" xmlns:a16="http://schemas.microsoft.com/office/drawing/2014/main" id="{631B67DF-72DF-4477-8E07-5EA7D4B3E597}"/>
                </a:ext>
              </a:extLst>
            </p:cNvPr>
            <p:cNvSpPr/>
            <p:nvPr/>
          </p:nvSpPr>
          <p:spPr>
            <a:xfrm>
              <a:off x="5692212" y="3270624"/>
              <a:ext cx="341131" cy="341131"/>
            </a:xfrm>
            <a:prstGeom prst="roundRect">
              <a:avLst>
                <a:gd name="adj" fmla="val 0"/>
              </a:avLst>
            </a:prstGeom>
            <a:solidFill>
              <a:srgbClr val="FFFFFF"/>
            </a:solidFill>
            <a:ln w="28575" cap="flat" cmpd="sng" algn="ctr">
              <a:solidFill>
                <a:srgbClr val="CC4A4A"/>
              </a:soli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/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grpSp>
          <p:nvGrpSpPr>
            <p:cNvPr id="541" name="组合 540">
              <a:extLst>
                <a:ext uri="{FF2B5EF4-FFF2-40B4-BE49-F238E27FC236}">
                  <a16:creationId xmlns="" xmlns:a16="http://schemas.microsoft.com/office/drawing/2014/main" id="{A9EEA562-FB59-459B-B2DF-EFD205959221}"/>
                </a:ext>
              </a:extLst>
            </p:cNvPr>
            <p:cNvGrpSpPr/>
            <p:nvPr/>
          </p:nvGrpSpPr>
          <p:grpSpPr>
            <a:xfrm>
              <a:off x="4807641" y="2840368"/>
              <a:ext cx="2552569" cy="1631899"/>
              <a:chOff x="4756589" y="3339876"/>
              <a:chExt cx="2552569" cy="1631899"/>
            </a:xfrm>
            <a:gradFill>
              <a:gsLst>
                <a:gs pos="0">
                  <a:schemeClr val="accent1">
                    <a:lumMod val="0"/>
                    <a:lumOff val="100000"/>
                    <a:alpha val="0"/>
                  </a:schemeClr>
                </a:gs>
                <a:gs pos="57000">
                  <a:schemeClr val="bg1">
                    <a:lumMod val="85000"/>
                  </a:schemeClr>
                </a:gs>
              </a:gsLst>
              <a:lin ang="16200000" scaled="1"/>
            </a:gradFill>
          </p:grpSpPr>
          <p:grpSp>
            <p:nvGrpSpPr>
              <p:cNvPr id="543" name="组合 542">
                <a:extLst>
                  <a:ext uri="{FF2B5EF4-FFF2-40B4-BE49-F238E27FC236}">
                    <a16:creationId xmlns="" xmlns:a16="http://schemas.microsoft.com/office/drawing/2014/main" id="{1BE68FA3-7EA6-48F0-81F2-AC528F54A95A}"/>
                  </a:ext>
                </a:extLst>
              </p:cNvPr>
              <p:cNvGrpSpPr/>
              <p:nvPr/>
            </p:nvGrpSpPr>
            <p:grpSpPr>
              <a:xfrm>
                <a:off x="4756597" y="3339876"/>
                <a:ext cx="2552561" cy="341131"/>
                <a:chOff x="5320062" y="2696210"/>
                <a:chExt cx="2424375" cy="324000"/>
              </a:xfrm>
              <a:grpFill/>
            </p:grpSpPr>
            <p:sp>
              <p:nvSpPr>
                <p:cNvPr id="563" name="矩形: 圆角 562">
                  <a:extLst>
                    <a:ext uri="{FF2B5EF4-FFF2-40B4-BE49-F238E27FC236}">
                      <a16:creationId xmlns="" xmlns:a16="http://schemas.microsoft.com/office/drawing/2014/main" id="{C984C854-65D6-4519-B390-F3D04F0D8F06}"/>
                    </a:ext>
                  </a:extLst>
                </p:cNvPr>
                <p:cNvSpPr/>
                <p:nvPr/>
              </p:nvSpPr>
              <p:spPr>
                <a:xfrm>
                  <a:off x="53200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4" name="矩形: 圆角 563">
                  <a:extLst>
                    <a:ext uri="{FF2B5EF4-FFF2-40B4-BE49-F238E27FC236}">
                      <a16:creationId xmlns="" xmlns:a16="http://schemas.microsoft.com/office/drawing/2014/main" id="{E40F278A-0D51-46FA-A43F-25A34C6B98F6}"/>
                    </a:ext>
                  </a:extLst>
                </p:cNvPr>
                <p:cNvSpPr/>
                <p:nvPr/>
              </p:nvSpPr>
              <p:spPr>
                <a:xfrm>
                  <a:off x="57401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5" name="矩形: 圆角 564">
                  <a:extLst>
                    <a:ext uri="{FF2B5EF4-FFF2-40B4-BE49-F238E27FC236}">
                      <a16:creationId xmlns="" xmlns:a16="http://schemas.microsoft.com/office/drawing/2014/main" id="{50312EA2-AC7B-4788-AC6C-0F4062AF6C60}"/>
                    </a:ext>
                  </a:extLst>
                </p:cNvPr>
                <p:cNvSpPr/>
                <p:nvPr/>
              </p:nvSpPr>
              <p:spPr>
                <a:xfrm>
                  <a:off x="616021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6" name="矩形: 圆角 565">
                  <a:extLst>
                    <a:ext uri="{FF2B5EF4-FFF2-40B4-BE49-F238E27FC236}">
                      <a16:creationId xmlns="" xmlns:a16="http://schemas.microsoft.com/office/drawing/2014/main" id="{1D873D88-DD5E-4E44-965B-E1C335376241}"/>
                    </a:ext>
                  </a:extLst>
                </p:cNvPr>
                <p:cNvSpPr/>
                <p:nvPr/>
              </p:nvSpPr>
              <p:spPr>
                <a:xfrm>
                  <a:off x="658028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7" name="矩形: 圆角 566">
                  <a:extLst>
                    <a:ext uri="{FF2B5EF4-FFF2-40B4-BE49-F238E27FC236}">
                      <a16:creationId xmlns="" xmlns:a16="http://schemas.microsoft.com/office/drawing/2014/main" id="{EC5A80BD-3B06-414B-8121-AD1661EA57F1}"/>
                    </a:ext>
                  </a:extLst>
                </p:cNvPr>
                <p:cNvSpPr/>
                <p:nvPr/>
              </p:nvSpPr>
              <p:spPr>
                <a:xfrm>
                  <a:off x="70003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8" name="矩形: 圆角 567">
                  <a:extLst>
                    <a:ext uri="{FF2B5EF4-FFF2-40B4-BE49-F238E27FC236}">
                      <a16:creationId xmlns="" xmlns:a16="http://schemas.microsoft.com/office/drawing/2014/main" id="{C5E48AD5-F6A8-43C2-AF18-544DB3C44017}"/>
                    </a:ext>
                  </a:extLst>
                </p:cNvPr>
                <p:cNvSpPr/>
                <p:nvPr/>
              </p:nvSpPr>
              <p:spPr>
                <a:xfrm>
                  <a:off x="74204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sp>
            <p:nvSpPr>
              <p:cNvPr id="544" name="矩形: 圆角 543">
                <a:extLst>
                  <a:ext uri="{FF2B5EF4-FFF2-40B4-BE49-F238E27FC236}">
                    <a16:creationId xmlns="" xmlns:a16="http://schemas.microsoft.com/office/drawing/2014/main" id="{4AA08BEE-8B48-43B6-BF85-54082D2AB0D9}"/>
                  </a:ext>
                </a:extLst>
              </p:cNvPr>
              <p:cNvSpPr/>
              <p:nvPr/>
            </p:nvSpPr>
            <p:spPr>
              <a:xfrm>
                <a:off x="4756589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sp>
            <p:nvSpPr>
              <p:cNvPr id="545" name="矩形: 圆角 544">
                <a:extLst>
                  <a:ext uri="{FF2B5EF4-FFF2-40B4-BE49-F238E27FC236}">
                    <a16:creationId xmlns="" xmlns:a16="http://schemas.microsoft.com/office/drawing/2014/main" id="{CEABC96B-35B1-4686-A234-576293E20115}"/>
                  </a:ext>
                </a:extLst>
              </p:cNvPr>
              <p:cNvSpPr/>
              <p:nvPr/>
            </p:nvSpPr>
            <p:spPr>
              <a:xfrm>
                <a:off x="5198874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sp>
            <p:nvSpPr>
              <p:cNvPr id="546" name="矩形: 圆角 545">
                <a:extLst>
                  <a:ext uri="{FF2B5EF4-FFF2-40B4-BE49-F238E27FC236}">
                    <a16:creationId xmlns="" xmlns:a16="http://schemas.microsoft.com/office/drawing/2014/main" id="{947F9D85-AE90-4F51-AA6B-BA29CAB1363B}"/>
                  </a:ext>
                </a:extLst>
              </p:cNvPr>
              <p:cNvSpPr/>
              <p:nvPr/>
            </p:nvSpPr>
            <p:spPr>
              <a:xfrm>
                <a:off x="6083445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sp>
            <p:nvSpPr>
              <p:cNvPr id="547" name="矩形: 圆角 546">
                <a:extLst>
                  <a:ext uri="{FF2B5EF4-FFF2-40B4-BE49-F238E27FC236}">
                    <a16:creationId xmlns="" xmlns:a16="http://schemas.microsoft.com/office/drawing/2014/main" id="{C29F77DE-FAB9-49E5-9180-FF7805F53258}"/>
                  </a:ext>
                </a:extLst>
              </p:cNvPr>
              <p:cNvSpPr/>
              <p:nvPr/>
            </p:nvSpPr>
            <p:spPr>
              <a:xfrm>
                <a:off x="6525730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sp>
            <p:nvSpPr>
              <p:cNvPr id="548" name="矩形: 圆角 547">
                <a:extLst>
                  <a:ext uri="{FF2B5EF4-FFF2-40B4-BE49-F238E27FC236}">
                    <a16:creationId xmlns="" xmlns:a16="http://schemas.microsoft.com/office/drawing/2014/main" id="{3C8EB9A4-5D18-4500-BFD1-8382D5FBF61D}"/>
                  </a:ext>
                </a:extLst>
              </p:cNvPr>
              <p:cNvSpPr/>
              <p:nvPr/>
            </p:nvSpPr>
            <p:spPr>
              <a:xfrm>
                <a:off x="6968015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549" name="组合 548">
                <a:extLst>
                  <a:ext uri="{FF2B5EF4-FFF2-40B4-BE49-F238E27FC236}">
                    <a16:creationId xmlns="" xmlns:a16="http://schemas.microsoft.com/office/drawing/2014/main" id="{77C58978-8311-422E-8A39-FBD2C6466F2B}"/>
                  </a:ext>
                </a:extLst>
              </p:cNvPr>
              <p:cNvGrpSpPr/>
              <p:nvPr/>
            </p:nvGrpSpPr>
            <p:grpSpPr>
              <a:xfrm>
                <a:off x="4756597" y="4200388"/>
                <a:ext cx="2552561" cy="341131"/>
                <a:chOff x="5320062" y="2696210"/>
                <a:chExt cx="2424375" cy="324000"/>
              </a:xfrm>
              <a:grpFill/>
            </p:grpSpPr>
            <p:sp>
              <p:nvSpPr>
                <p:cNvPr id="557" name="矩形: 圆角 556">
                  <a:extLst>
                    <a:ext uri="{FF2B5EF4-FFF2-40B4-BE49-F238E27FC236}">
                      <a16:creationId xmlns="" xmlns:a16="http://schemas.microsoft.com/office/drawing/2014/main" id="{83EA3B9D-D39D-498B-A6D7-3293422F45F0}"/>
                    </a:ext>
                  </a:extLst>
                </p:cNvPr>
                <p:cNvSpPr/>
                <p:nvPr/>
              </p:nvSpPr>
              <p:spPr>
                <a:xfrm>
                  <a:off x="53200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8" name="矩形: 圆角 557">
                  <a:extLst>
                    <a:ext uri="{FF2B5EF4-FFF2-40B4-BE49-F238E27FC236}">
                      <a16:creationId xmlns="" xmlns:a16="http://schemas.microsoft.com/office/drawing/2014/main" id="{CC29DE8D-EB02-48E7-A69D-CBFF7F34DDA6}"/>
                    </a:ext>
                  </a:extLst>
                </p:cNvPr>
                <p:cNvSpPr/>
                <p:nvPr/>
              </p:nvSpPr>
              <p:spPr>
                <a:xfrm>
                  <a:off x="57401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9" name="矩形: 圆角 558">
                  <a:extLst>
                    <a:ext uri="{FF2B5EF4-FFF2-40B4-BE49-F238E27FC236}">
                      <a16:creationId xmlns="" xmlns:a16="http://schemas.microsoft.com/office/drawing/2014/main" id="{EC65A771-569B-4B8E-AFAF-E0C0BFE69E6F}"/>
                    </a:ext>
                  </a:extLst>
                </p:cNvPr>
                <p:cNvSpPr/>
                <p:nvPr/>
              </p:nvSpPr>
              <p:spPr>
                <a:xfrm>
                  <a:off x="616021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0" name="矩形: 圆角 559">
                  <a:extLst>
                    <a:ext uri="{FF2B5EF4-FFF2-40B4-BE49-F238E27FC236}">
                      <a16:creationId xmlns="" xmlns:a16="http://schemas.microsoft.com/office/drawing/2014/main" id="{FDC5EBC2-DB98-43CA-B95F-C4A406E081E1}"/>
                    </a:ext>
                  </a:extLst>
                </p:cNvPr>
                <p:cNvSpPr/>
                <p:nvPr/>
              </p:nvSpPr>
              <p:spPr>
                <a:xfrm>
                  <a:off x="658028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1" name="矩形: 圆角 560">
                  <a:extLst>
                    <a:ext uri="{FF2B5EF4-FFF2-40B4-BE49-F238E27FC236}">
                      <a16:creationId xmlns="" xmlns:a16="http://schemas.microsoft.com/office/drawing/2014/main" id="{CC6E7D00-B546-423B-8450-AD59E08E3B70}"/>
                    </a:ext>
                  </a:extLst>
                </p:cNvPr>
                <p:cNvSpPr/>
                <p:nvPr/>
              </p:nvSpPr>
              <p:spPr>
                <a:xfrm>
                  <a:off x="70003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2" name="矩形: 圆角 561">
                  <a:extLst>
                    <a:ext uri="{FF2B5EF4-FFF2-40B4-BE49-F238E27FC236}">
                      <a16:creationId xmlns="" xmlns:a16="http://schemas.microsoft.com/office/drawing/2014/main" id="{E054B39E-5B9D-40F9-8647-CDE11FB0A341}"/>
                    </a:ext>
                  </a:extLst>
                </p:cNvPr>
                <p:cNvSpPr/>
                <p:nvPr/>
              </p:nvSpPr>
              <p:spPr>
                <a:xfrm>
                  <a:off x="74204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grpSp>
            <p:nvGrpSpPr>
              <p:cNvPr id="550" name="组合 549">
                <a:extLst>
                  <a:ext uri="{FF2B5EF4-FFF2-40B4-BE49-F238E27FC236}">
                    <a16:creationId xmlns="" xmlns:a16="http://schemas.microsoft.com/office/drawing/2014/main" id="{FDBF7950-E4A8-4130-93E7-4534418E96FA}"/>
                  </a:ext>
                </a:extLst>
              </p:cNvPr>
              <p:cNvGrpSpPr/>
              <p:nvPr/>
            </p:nvGrpSpPr>
            <p:grpSpPr>
              <a:xfrm>
                <a:off x="4756597" y="4630644"/>
                <a:ext cx="2552561" cy="341131"/>
                <a:chOff x="5320062" y="2696210"/>
                <a:chExt cx="2424375" cy="324000"/>
              </a:xfrm>
              <a:grpFill/>
            </p:grpSpPr>
            <p:sp>
              <p:nvSpPr>
                <p:cNvPr id="551" name="矩形: 圆角 550">
                  <a:extLst>
                    <a:ext uri="{FF2B5EF4-FFF2-40B4-BE49-F238E27FC236}">
                      <a16:creationId xmlns="" xmlns:a16="http://schemas.microsoft.com/office/drawing/2014/main" id="{BF992E95-15E0-44CF-B3E4-1225382320C2}"/>
                    </a:ext>
                  </a:extLst>
                </p:cNvPr>
                <p:cNvSpPr/>
                <p:nvPr/>
              </p:nvSpPr>
              <p:spPr>
                <a:xfrm>
                  <a:off x="53200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2" name="矩形: 圆角 551">
                  <a:extLst>
                    <a:ext uri="{FF2B5EF4-FFF2-40B4-BE49-F238E27FC236}">
                      <a16:creationId xmlns="" xmlns:a16="http://schemas.microsoft.com/office/drawing/2014/main" id="{D1B6AF55-6389-4AA3-B95A-89277A6DD083}"/>
                    </a:ext>
                  </a:extLst>
                </p:cNvPr>
                <p:cNvSpPr/>
                <p:nvPr/>
              </p:nvSpPr>
              <p:spPr>
                <a:xfrm>
                  <a:off x="57401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3" name="矩形: 圆角 552">
                  <a:extLst>
                    <a:ext uri="{FF2B5EF4-FFF2-40B4-BE49-F238E27FC236}">
                      <a16:creationId xmlns="" xmlns:a16="http://schemas.microsoft.com/office/drawing/2014/main" id="{7D128BFC-954A-47F1-8C9F-33C79D8A342A}"/>
                    </a:ext>
                  </a:extLst>
                </p:cNvPr>
                <p:cNvSpPr/>
                <p:nvPr/>
              </p:nvSpPr>
              <p:spPr>
                <a:xfrm>
                  <a:off x="616021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4" name="矩形: 圆角 553">
                  <a:extLst>
                    <a:ext uri="{FF2B5EF4-FFF2-40B4-BE49-F238E27FC236}">
                      <a16:creationId xmlns="" xmlns:a16="http://schemas.microsoft.com/office/drawing/2014/main" id="{25E180C2-4171-4DF0-94B7-E6E7F117F8A9}"/>
                    </a:ext>
                  </a:extLst>
                </p:cNvPr>
                <p:cNvSpPr/>
                <p:nvPr/>
              </p:nvSpPr>
              <p:spPr>
                <a:xfrm>
                  <a:off x="658028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5" name="矩形: 圆角 554">
                  <a:extLst>
                    <a:ext uri="{FF2B5EF4-FFF2-40B4-BE49-F238E27FC236}">
                      <a16:creationId xmlns="" xmlns:a16="http://schemas.microsoft.com/office/drawing/2014/main" id="{FBB01AEF-AAFE-4FC8-93D3-8014FCF3CB27}"/>
                    </a:ext>
                  </a:extLst>
                </p:cNvPr>
                <p:cNvSpPr/>
                <p:nvPr/>
              </p:nvSpPr>
              <p:spPr>
                <a:xfrm>
                  <a:off x="70003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6" name="矩形: 圆角 555">
                  <a:extLst>
                    <a:ext uri="{FF2B5EF4-FFF2-40B4-BE49-F238E27FC236}">
                      <a16:creationId xmlns="" xmlns:a16="http://schemas.microsoft.com/office/drawing/2014/main" id="{67C7BB7D-A95B-441D-85E7-DB9C0413611B}"/>
                    </a:ext>
                  </a:extLst>
                </p:cNvPr>
                <p:cNvSpPr/>
                <p:nvPr/>
              </p:nvSpPr>
              <p:spPr>
                <a:xfrm>
                  <a:off x="74204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  <p:sp>
          <p:nvSpPr>
            <p:cNvPr id="542" name="矩形 198">
              <a:extLst>
                <a:ext uri="{FF2B5EF4-FFF2-40B4-BE49-F238E27FC236}">
                  <a16:creationId xmlns="" xmlns:a16="http://schemas.microsoft.com/office/drawing/2014/main" id="{27E4792B-2059-4E01-B8AA-87C1130D8B06}"/>
                </a:ext>
              </a:extLst>
            </p:cNvPr>
            <p:cNvSpPr/>
            <p:nvPr/>
          </p:nvSpPr>
          <p:spPr>
            <a:xfrm>
              <a:off x="5747389" y="3324223"/>
              <a:ext cx="230775" cy="251880"/>
            </a:xfrm>
            <a:custGeom>
              <a:avLst/>
              <a:gdLst>
                <a:gd name="connsiteX0" fmla="*/ 243589 w 557114"/>
                <a:gd name="connsiteY0" fmla="*/ 355438 h 608062"/>
                <a:gd name="connsiteX1" fmla="*/ 277656 w 557114"/>
                <a:gd name="connsiteY1" fmla="*/ 355438 h 608062"/>
                <a:gd name="connsiteX2" fmla="*/ 277940 w 557114"/>
                <a:gd name="connsiteY2" fmla="*/ 355438 h 608062"/>
                <a:gd name="connsiteX3" fmla="*/ 278604 w 557114"/>
                <a:gd name="connsiteY3" fmla="*/ 355438 h 608062"/>
                <a:gd name="connsiteX4" fmla="*/ 279174 w 557114"/>
                <a:gd name="connsiteY4" fmla="*/ 355438 h 608062"/>
                <a:gd name="connsiteX5" fmla="*/ 279458 w 557114"/>
                <a:gd name="connsiteY5" fmla="*/ 355438 h 608062"/>
                <a:gd name="connsiteX6" fmla="*/ 279553 w 557114"/>
                <a:gd name="connsiteY6" fmla="*/ 355438 h 608062"/>
                <a:gd name="connsiteX7" fmla="*/ 313620 w 557114"/>
                <a:gd name="connsiteY7" fmla="*/ 355438 h 608062"/>
                <a:gd name="connsiteX8" fmla="*/ 324438 w 557114"/>
                <a:gd name="connsiteY8" fmla="*/ 375432 h 608062"/>
                <a:gd name="connsiteX9" fmla="*/ 298152 w 557114"/>
                <a:gd name="connsiteY9" fmla="*/ 430202 h 608062"/>
                <a:gd name="connsiteX10" fmla="*/ 301948 w 557114"/>
                <a:gd name="connsiteY10" fmla="*/ 510272 h 608062"/>
                <a:gd name="connsiteX11" fmla="*/ 356891 w 557114"/>
                <a:gd name="connsiteY11" fmla="*/ 389172 h 608062"/>
                <a:gd name="connsiteX12" fmla="*/ 356986 w 557114"/>
                <a:gd name="connsiteY12" fmla="*/ 389172 h 608062"/>
                <a:gd name="connsiteX13" fmla="*/ 376628 w 557114"/>
                <a:gd name="connsiteY13" fmla="*/ 375337 h 608062"/>
                <a:gd name="connsiteX14" fmla="*/ 383556 w 557114"/>
                <a:gd name="connsiteY14" fmla="*/ 376474 h 608062"/>
                <a:gd name="connsiteX15" fmla="*/ 383745 w 557114"/>
                <a:gd name="connsiteY15" fmla="*/ 376569 h 608062"/>
                <a:gd name="connsiteX16" fmla="*/ 518588 w 557114"/>
                <a:gd name="connsiteY16" fmla="*/ 438920 h 608062"/>
                <a:gd name="connsiteX17" fmla="*/ 557114 w 557114"/>
                <a:gd name="connsiteY17" fmla="*/ 482224 h 608062"/>
                <a:gd name="connsiteX18" fmla="*/ 557114 w 557114"/>
                <a:gd name="connsiteY18" fmla="*/ 608062 h 608062"/>
                <a:gd name="connsiteX19" fmla="*/ 279743 w 557114"/>
                <a:gd name="connsiteY19" fmla="*/ 608062 h 608062"/>
                <a:gd name="connsiteX20" fmla="*/ 279458 w 557114"/>
                <a:gd name="connsiteY20" fmla="*/ 608062 h 608062"/>
                <a:gd name="connsiteX21" fmla="*/ 279364 w 557114"/>
                <a:gd name="connsiteY21" fmla="*/ 608062 h 608062"/>
                <a:gd name="connsiteX22" fmla="*/ 279174 w 557114"/>
                <a:gd name="connsiteY22" fmla="*/ 608062 h 608062"/>
                <a:gd name="connsiteX23" fmla="*/ 278984 w 557114"/>
                <a:gd name="connsiteY23" fmla="*/ 608062 h 608062"/>
                <a:gd name="connsiteX24" fmla="*/ 278604 w 557114"/>
                <a:gd name="connsiteY24" fmla="*/ 608062 h 608062"/>
                <a:gd name="connsiteX25" fmla="*/ 278130 w 557114"/>
                <a:gd name="connsiteY25" fmla="*/ 608062 h 608062"/>
                <a:gd name="connsiteX26" fmla="*/ 277940 w 557114"/>
                <a:gd name="connsiteY26" fmla="*/ 608062 h 608062"/>
                <a:gd name="connsiteX27" fmla="*/ 277845 w 557114"/>
                <a:gd name="connsiteY27" fmla="*/ 608062 h 608062"/>
                <a:gd name="connsiteX28" fmla="*/ 277750 w 557114"/>
                <a:gd name="connsiteY28" fmla="*/ 608062 h 608062"/>
                <a:gd name="connsiteX29" fmla="*/ 277656 w 557114"/>
                <a:gd name="connsiteY29" fmla="*/ 608062 h 608062"/>
                <a:gd name="connsiteX30" fmla="*/ 277371 w 557114"/>
                <a:gd name="connsiteY30" fmla="*/ 608062 h 608062"/>
                <a:gd name="connsiteX31" fmla="*/ 0 w 557114"/>
                <a:gd name="connsiteY31" fmla="*/ 608062 h 608062"/>
                <a:gd name="connsiteX32" fmla="*/ 0 w 557114"/>
                <a:gd name="connsiteY32" fmla="*/ 482224 h 608062"/>
                <a:gd name="connsiteX33" fmla="*/ 38621 w 557114"/>
                <a:gd name="connsiteY33" fmla="*/ 438920 h 608062"/>
                <a:gd name="connsiteX34" fmla="*/ 173464 w 557114"/>
                <a:gd name="connsiteY34" fmla="*/ 376569 h 608062"/>
                <a:gd name="connsiteX35" fmla="*/ 173558 w 557114"/>
                <a:gd name="connsiteY35" fmla="*/ 376474 h 608062"/>
                <a:gd name="connsiteX36" fmla="*/ 180486 w 557114"/>
                <a:gd name="connsiteY36" fmla="*/ 375337 h 608062"/>
                <a:gd name="connsiteX37" fmla="*/ 200223 w 557114"/>
                <a:gd name="connsiteY37" fmla="*/ 389172 h 608062"/>
                <a:gd name="connsiteX38" fmla="*/ 255166 w 557114"/>
                <a:gd name="connsiteY38" fmla="*/ 510272 h 608062"/>
                <a:gd name="connsiteX39" fmla="*/ 258962 w 557114"/>
                <a:gd name="connsiteY39" fmla="*/ 430202 h 608062"/>
                <a:gd name="connsiteX40" fmla="*/ 232676 w 557114"/>
                <a:gd name="connsiteY40" fmla="*/ 375432 h 608062"/>
                <a:gd name="connsiteX41" fmla="*/ 243589 w 557114"/>
                <a:gd name="connsiteY41" fmla="*/ 355438 h 608062"/>
                <a:gd name="connsiteX42" fmla="*/ 276250 w 557114"/>
                <a:gd name="connsiteY42" fmla="*/ 0 h 608062"/>
                <a:gd name="connsiteX43" fmla="*/ 277674 w 557114"/>
                <a:gd name="connsiteY43" fmla="*/ 0 h 608062"/>
                <a:gd name="connsiteX44" fmla="*/ 277863 w 557114"/>
                <a:gd name="connsiteY44" fmla="*/ 0 h 608062"/>
                <a:gd name="connsiteX45" fmla="*/ 277958 w 557114"/>
                <a:gd name="connsiteY45" fmla="*/ 0 h 608062"/>
                <a:gd name="connsiteX46" fmla="*/ 279382 w 557114"/>
                <a:gd name="connsiteY46" fmla="*/ 0 h 608062"/>
                <a:gd name="connsiteX47" fmla="*/ 402570 w 557114"/>
                <a:gd name="connsiteY47" fmla="*/ 104895 h 608062"/>
                <a:gd name="connsiteX48" fmla="*/ 394693 w 557114"/>
                <a:gd name="connsiteY48" fmla="*/ 159001 h 608062"/>
                <a:gd name="connsiteX49" fmla="*/ 405892 w 557114"/>
                <a:gd name="connsiteY49" fmla="*/ 184774 h 608062"/>
                <a:gd name="connsiteX50" fmla="*/ 377040 w 557114"/>
                <a:gd name="connsiteY50" fmla="*/ 236890 h 608062"/>
                <a:gd name="connsiteX51" fmla="*/ 315731 w 557114"/>
                <a:gd name="connsiteY51" fmla="*/ 311274 h 608062"/>
                <a:gd name="connsiteX52" fmla="*/ 277958 w 557114"/>
                <a:gd name="connsiteY52" fmla="*/ 319707 h 608062"/>
                <a:gd name="connsiteX53" fmla="*/ 277958 w 557114"/>
                <a:gd name="connsiteY53" fmla="*/ 319802 h 608062"/>
                <a:gd name="connsiteX54" fmla="*/ 277863 w 557114"/>
                <a:gd name="connsiteY54" fmla="*/ 319802 h 608062"/>
                <a:gd name="connsiteX55" fmla="*/ 277674 w 557114"/>
                <a:gd name="connsiteY55" fmla="*/ 319802 h 608062"/>
                <a:gd name="connsiteX56" fmla="*/ 277674 w 557114"/>
                <a:gd name="connsiteY56" fmla="*/ 319707 h 608062"/>
                <a:gd name="connsiteX57" fmla="*/ 239901 w 557114"/>
                <a:gd name="connsiteY57" fmla="*/ 311274 h 608062"/>
                <a:gd name="connsiteX58" fmla="*/ 178592 w 557114"/>
                <a:gd name="connsiteY58" fmla="*/ 236890 h 608062"/>
                <a:gd name="connsiteX59" fmla="*/ 149740 w 557114"/>
                <a:gd name="connsiteY59" fmla="*/ 184774 h 608062"/>
                <a:gd name="connsiteX60" fmla="*/ 161034 w 557114"/>
                <a:gd name="connsiteY60" fmla="*/ 159001 h 608062"/>
                <a:gd name="connsiteX61" fmla="*/ 153062 w 557114"/>
                <a:gd name="connsiteY61" fmla="*/ 104895 h 608062"/>
                <a:gd name="connsiteX62" fmla="*/ 276250 w 557114"/>
                <a:gd name="connsiteY62" fmla="*/ 0 h 6080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</a:cxnLst>
              <a:rect l="l" t="t" r="r" b="b"/>
              <a:pathLst>
                <a:path w="557114" h="608062">
                  <a:moveTo>
                    <a:pt x="243589" y="355438"/>
                  </a:moveTo>
                  <a:lnTo>
                    <a:pt x="277656" y="355438"/>
                  </a:lnTo>
                  <a:lnTo>
                    <a:pt x="277940" y="355438"/>
                  </a:lnTo>
                  <a:lnTo>
                    <a:pt x="278604" y="355438"/>
                  </a:lnTo>
                  <a:lnTo>
                    <a:pt x="279174" y="355438"/>
                  </a:lnTo>
                  <a:lnTo>
                    <a:pt x="279458" y="355438"/>
                  </a:lnTo>
                  <a:lnTo>
                    <a:pt x="279553" y="355438"/>
                  </a:lnTo>
                  <a:lnTo>
                    <a:pt x="313620" y="355438"/>
                  </a:lnTo>
                  <a:cubicBezTo>
                    <a:pt x="325007" y="355438"/>
                    <a:pt x="330511" y="364630"/>
                    <a:pt x="324438" y="375432"/>
                  </a:cubicBezTo>
                  <a:cubicBezTo>
                    <a:pt x="321781" y="379980"/>
                    <a:pt x="298152" y="430202"/>
                    <a:pt x="298152" y="430202"/>
                  </a:cubicBezTo>
                  <a:lnTo>
                    <a:pt x="301948" y="510272"/>
                  </a:lnTo>
                  <a:cubicBezTo>
                    <a:pt x="317700" y="481655"/>
                    <a:pt x="343131" y="422432"/>
                    <a:pt x="356891" y="389172"/>
                  </a:cubicBezTo>
                  <a:cubicBezTo>
                    <a:pt x="356891" y="389172"/>
                    <a:pt x="356891" y="389172"/>
                    <a:pt x="356986" y="389172"/>
                  </a:cubicBezTo>
                  <a:cubicBezTo>
                    <a:pt x="359832" y="381117"/>
                    <a:pt x="367519" y="375337"/>
                    <a:pt x="376628" y="375337"/>
                  </a:cubicBezTo>
                  <a:cubicBezTo>
                    <a:pt x="379096" y="375337"/>
                    <a:pt x="381373" y="375716"/>
                    <a:pt x="383556" y="376474"/>
                  </a:cubicBezTo>
                  <a:cubicBezTo>
                    <a:pt x="383650" y="376474"/>
                    <a:pt x="383650" y="376474"/>
                    <a:pt x="383745" y="376569"/>
                  </a:cubicBezTo>
                  <a:cubicBezTo>
                    <a:pt x="387446" y="377706"/>
                    <a:pt x="464973" y="411724"/>
                    <a:pt x="518588" y="438920"/>
                  </a:cubicBezTo>
                  <a:cubicBezTo>
                    <a:pt x="542595" y="451049"/>
                    <a:pt x="557114" y="466305"/>
                    <a:pt x="557114" y="482224"/>
                  </a:cubicBezTo>
                  <a:lnTo>
                    <a:pt x="557114" y="608062"/>
                  </a:lnTo>
                  <a:lnTo>
                    <a:pt x="279743" y="608062"/>
                  </a:lnTo>
                  <a:lnTo>
                    <a:pt x="279458" y="608062"/>
                  </a:lnTo>
                  <a:lnTo>
                    <a:pt x="279364" y="608062"/>
                  </a:lnTo>
                  <a:lnTo>
                    <a:pt x="279174" y="608062"/>
                  </a:lnTo>
                  <a:lnTo>
                    <a:pt x="278984" y="608062"/>
                  </a:lnTo>
                  <a:lnTo>
                    <a:pt x="278604" y="608062"/>
                  </a:lnTo>
                  <a:lnTo>
                    <a:pt x="278130" y="608062"/>
                  </a:lnTo>
                  <a:lnTo>
                    <a:pt x="277940" y="608062"/>
                  </a:lnTo>
                  <a:lnTo>
                    <a:pt x="277845" y="608062"/>
                  </a:lnTo>
                  <a:lnTo>
                    <a:pt x="277750" y="608062"/>
                  </a:lnTo>
                  <a:lnTo>
                    <a:pt x="277656" y="608062"/>
                  </a:lnTo>
                  <a:lnTo>
                    <a:pt x="277371" y="608062"/>
                  </a:lnTo>
                  <a:lnTo>
                    <a:pt x="0" y="608062"/>
                  </a:lnTo>
                  <a:lnTo>
                    <a:pt x="0" y="482224"/>
                  </a:lnTo>
                  <a:cubicBezTo>
                    <a:pt x="0" y="466305"/>
                    <a:pt x="14519" y="451049"/>
                    <a:pt x="38621" y="438920"/>
                  </a:cubicBezTo>
                  <a:cubicBezTo>
                    <a:pt x="92141" y="411724"/>
                    <a:pt x="169668" y="377706"/>
                    <a:pt x="173464" y="376569"/>
                  </a:cubicBezTo>
                  <a:cubicBezTo>
                    <a:pt x="173464" y="376474"/>
                    <a:pt x="173464" y="376474"/>
                    <a:pt x="173558" y="376474"/>
                  </a:cubicBezTo>
                  <a:cubicBezTo>
                    <a:pt x="175741" y="375716"/>
                    <a:pt x="178018" y="375337"/>
                    <a:pt x="180486" y="375337"/>
                  </a:cubicBezTo>
                  <a:cubicBezTo>
                    <a:pt x="189595" y="375337"/>
                    <a:pt x="197282" y="381117"/>
                    <a:pt x="200223" y="389172"/>
                  </a:cubicBezTo>
                  <a:cubicBezTo>
                    <a:pt x="214078" y="422432"/>
                    <a:pt x="239414" y="481655"/>
                    <a:pt x="255166" y="510272"/>
                  </a:cubicBezTo>
                  <a:lnTo>
                    <a:pt x="258962" y="430202"/>
                  </a:lnTo>
                  <a:cubicBezTo>
                    <a:pt x="258962" y="430202"/>
                    <a:pt x="235333" y="379980"/>
                    <a:pt x="232676" y="375432"/>
                  </a:cubicBezTo>
                  <a:cubicBezTo>
                    <a:pt x="226603" y="364630"/>
                    <a:pt x="232107" y="355438"/>
                    <a:pt x="243589" y="355438"/>
                  </a:cubicBezTo>
                  <a:close/>
                  <a:moveTo>
                    <a:pt x="276250" y="0"/>
                  </a:moveTo>
                  <a:cubicBezTo>
                    <a:pt x="276725" y="0"/>
                    <a:pt x="277199" y="0"/>
                    <a:pt x="277674" y="0"/>
                  </a:cubicBezTo>
                  <a:cubicBezTo>
                    <a:pt x="277769" y="0"/>
                    <a:pt x="277769" y="0"/>
                    <a:pt x="277863" y="0"/>
                  </a:cubicBezTo>
                  <a:cubicBezTo>
                    <a:pt x="277863" y="0"/>
                    <a:pt x="277863" y="0"/>
                    <a:pt x="277958" y="0"/>
                  </a:cubicBezTo>
                  <a:cubicBezTo>
                    <a:pt x="278433" y="0"/>
                    <a:pt x="278907" y="0"/>
                    <a:pt x="279382" y="0"/>
                  </a:cubicBezTo>
                  <a:cubicBezTo>
                    <a:pt x="385487" y="0"/>
                    <a:pt x="405417" y="75615"/>
                    <a:pt x="402570" y="104895"/>
                  </a:cubicBezTo>
                  <a:cubicBezTo>
                    <a:pt x="400387" y="128395"/>
                    <a:pt x="394693" y="159001"/>
                    <a:pt x="394693" y="159001"/>
                  </a:cubicBezTo>
                  <a:cubicBezTo>
                    <a:pt x="394693" y="159001"/>
                    <a:pt x="405892" y="164118"/>
                    <a:pt x="405892" y="184774"/>
                  </a:cubicBezTo>
                  <a:cubicBezTo>
                    <a:pt x="402001" y="236511"/>
                    <a:pt x="381311" y="214149"/>
                    <a:pt x="377040" y="236890"/>
                  </a:cubicBezTo>
                  <a:cubicBezTo>
                    <a:pt x="370017" y="274603"/>
                    <a:pt x="336610" y="301893"/>
                    <a:pt x="315731" y="311274"/>
                  </a:cubicBezTo>
                  <a:cubicBezTo>
                    <a:pt x="303583" y="316770"/>
                    <a:pt x="291055" y="319518"/>
                    <a:pt x="277958" y="319707"/>
                  </a:cubicBezTo>
                  <a:lnTo>
                    <a:pt x="277958" y="319802"/>
                  </a:lnTo>
                  <a:cubicBezTo>
                    <a:pt x="277863" y="319802"/>
                    <a:pt x="277863" y="319802"/>
                    <a:pt x="277863" y="319802"/>
                  </a:cubicBezTo>
                  <a:cubicBezTo>
                    <a:pt x="277769" y="319802"/>
                    <a:pt x="277769" y="319802"/>
                    <a:pt x="277674" y="319802"/>
                  </a:cubicBezTo>
                  <a:lnTo>
                    <a:pt x="277674" y="319707"/>
                  </a:lnTo>
                  <a:cubicBezTo>
                    <a:pt x="264577" y="319518"/>
                    <a:pt x="252049" y="316770"/>
                    <a:pt x="239901" y="311274"/>
                  </a:cubicBezTo>
                  <a:cubicBezTo>
                    <a:pt x="219022" y="301893"/>
                    <a:pt x="185615" y="274603"/>
                    <a:pt x="178592" y="236890"/>
                  </a:cubicBezTo>
                  <a:cubicBezTo>
                    <a:pt x="174321" y="214149"/>
                    <a:pt x="153631" y="236511"/>
                    <a:pt x="149740" y="184774"/>
                  </a:cubicBezTo>
                  <a:cubicBezTo>
                    <a:pt x="149740" y="164118"/>
                    <a:pt x="161034" y="159001"/>
                    <a:pt x="161034" y="159001"/>
                  </a:cubicBezTo>
                  <a:cubicBezTo>
                    <a:pt x="161034" y="159001"/>
                    <a:pt x="155245" y="128395"/>
                    <a:pt x="153062" y="104895"/>
                  </a:cubicBezTo>
                  <a:cubicBezTo>
                    <a:pt x="150215" y="75615"/>
                    <a:pt x="170145" y="0"/>
                    <a:pt x="276250" y="0"/>
                  </a:cubicBezTo>
                  <a:close/>
                </a:path>
              </a:pathLst>
            </a:custGeom>
            <a:solidFill>
              <a:srgbClr val="000000"/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</p:grpSp>
      <p:grpSp>
        <p:nvGrpSpPr>
          <p:cNvPr id="569" name="组合 568">
            <a:extLst>
              <a:ext uri="{FF2B5EF4-FFF2-40B4-BE49-F238E27FC236}">
                <a16:creationId xmlns="" xmlns:a16="http://schemas.microsoft.com/office/drawing/2014/main" id="{8F944836-D768-4ED0-AA8A-F716E4A6474E}"/>
              </a:ext>
            </a:extLst>
          </p:cNvPr>
          <p:cNvGrpSpPr/>
          <p:nvPr/>
        </p:nvGrpSpPr>
        <p:grpSpPr>
          <a:xfrm>
            <a:off x="8132956" y="2009760"/>
            <a:ext cx="3385944" cy="2144238"/>
            <a:chOff x="1223445" y="1639500"/>
            <a:chExt cx="6714551" cy="4252167"/>
          </a:xfrm>
        </p:grpSpPr>
        <p:grpSp>
          <p:nvGrpSpPr>
            <p:cNvPr id="570" name="Group 4">
              <a:extLst>
                <a:ext uri="{FF2B5EF4-FFF2-40B4-BE49-F238E27FC236}">
                  <a16:creationId xmlns="" xmlns:a16="http://schemas.microsoft.com/office/drawing/2014/main" id="{50CE8C8A-EC9F-41F6-B30C-802CF1FAB228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1223445" y="1639500"/>
              <a:ext cx="6714551" cy="4252167"/>
              <a:chOff x="442" y="1130"/>
              <a:chExt cx="4123" cy="2611"/>
            </a:xfrm>
          </p:grpSpPr>
          <p:sp>
            <p:nvSpPr>
              <p:cNvPr id="585" name="Freeform 5">
                <a:extLst>
                  <a:ext uri="{FF2B5EF4-FFF2-40B4-BE49-F238E27FC236}">
                    <a16:creationId xmlns="" xmlns:a16="http://schemas.microsoft.com/office/drawing/2014/main" id="{B4596DAB-EC56-4536-979B-A7A11D9520F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4" y="1141"/>
                <a:ext cx="4099" cy="258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86" name="Freeform 6">
                <a:extLst>
                  <a:ext uri="{FF2B5EF4-FFF2-40B4-BE49-F238E27FC236}">
                    <a16:creationId xmlns="" xmlns:a16="http://schemas.microsoft.com/office/drawing/2014/main" id="{EDDF644E-A9C6-4574-9DA9-436F8B91D61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2" y="1130"/>
                <a:ext cx="4123" cy="261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rgbClr val="EAECE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87" name="Rectangle 7">
                <a:extLst>
                  <a:ext uri="{FF2B5EF4-FFF2-40B4-BE49-F238E27FC236}">
                    <a16:creationId xmlns="" xmlns:a16="http://schemas.microsoft.com/office/drawing/2014/main" id="{BED25DE6-8870-459B-969A-4E5CAF69E0A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88" name="Rectangle 8">
                <a:extLst>
                  <a:ext uri="{FF2B5EF4-FFF2-40B4-BE49-F238E27FC236}">
                    <a16:creationId xmlns="" xmlns:a16="http://schemas.microsoft.com/office/drawing/2014/main" id="{33E99F86-1DF0-4949-B1D7-ECCB1855220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89" name="Rectangle 9">
                <a:extLst>
                  <a:ext uri="{FF2B5EF4-FFF2-40B4-BE49-F238E27FC236}">
                    <a16:creationId xmlns="" xmlns:a16="http://schemas.microsoft.com/office/drawing/2014/main" id="{B50FA1B1-0DC5-46F6-AABD-5F2E5CA8321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solidFill>
                <a:srgbClr val="CC4A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0" name="Rectangle 10">
                <a:extLst>
                  <a:ext uri="{FF2B5EF4-FFF2-40B4-BE49-F238E27FC236}">
                    <a16:creationId xmlns="" xmlns:a16="http://schemas.microsoft.com/office/drawing/2014/main" id="{D5E96031-B15B-465C-BC63-AD36D48FAA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1" name="Rectangle 11">
                <a:extLst>
                  <a:ext uri="{FF2B5EF4-FFF2-40B4-BE49-F238E27FC236}">
                    <a16:creationId xmlns="" xmlns:a16="http://schemas.microsoft.com/office/drawing/2014/main" id="{C2A0B42C-5EC2-4DA7-A920-29DF1BA4E7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907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2" name="Rectangle 12">
                <a:extLst>
                  <a:ext uri="{FF2B5EF4-FFF2-40B4-BE49-F238E27FC236}">
                    <a16:creationId xmlns="" xmlns:a16="http://schemas.microsoft.com/office/drawing/2014/main" id="{DF679C4D-EB47-4AA3-BAC4-2E653D42B7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2512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3" name="Rectangle 13">
                <a:extLst>
                  <a:ext uri="{FF2B5EF4-FFF2-40B4-BE49-F238E27FC236}">
                    <a16:creationId xmlns="" xmlns:a16="http://schemas.microsoft.com/office/drawing/2014/main" id="{6B4275B3-CF9C-4847-947E-6776BC2C7B3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3116"/>
                <a:ext cx="666" cy="503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4" name="Oval 14">
                <a:extLst>
                  <a:ext uri="{FF2B5EF4-FFF2-40B4-BE49-F238E27FC236}">
                    <a16:creationId xmlns="" xmlns:a16="http://schemas.microsoft.com/office/drawing/2014/main" id="{47C12A7A-2A3A-4361-836D-1E71DC70801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61" y="1268"/>
                <a:ext cx="62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5" name="Oval 15">
                <a:extLst>
                  <a:ext uri="{FF2B5EF4-FFF2-40B4-BE49-F238E27FC236}">
                    <a16:creationId xmlns="" xmlns:a16="http://schemas.microsoft.com/office/drawing/2014/main" id="{5EFED599-5FF1-4CFD-BD7D-BFDAD03329B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70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6" name="Oval 16">
                <a:extLst>
                  <a:ext uri="{FF2B5EF4-FFF2-40B4-BE49-F238E27FC236}">
                    <a16:creationId xmlns="" xmlns:a16="http://schemas.microsoft.com/office/drawing/2014/main" id="{A36CF736-DD11-4F05-B438-338F914219E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79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7" name="Freeform 17">
                <a:extLst>
                  <a:ext uri="{FF2B5EF4-FFF2-40B4-BE49-F238E27FC236}">
                    <a16:creationId xmlns="" xmlns:a16="http://schemas.microsoft.com/office/drawing/2014/main" id="{8E7945E6-1CED-40DD-8296-D47EE2687A2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428" y="1909"/>
                <a:ext cx="3001" cy="1721"/>
              </a:xfrm>
              <a:custGeom>
                <a:avLst/>
                <a:gdLst>
                  <a:gd name="T0" fmla="*/ 81 w 3119"/>
                  <a:gd name="T1" fmla="*/ 1764 h 1788"/>
                  <a:gd name="T2" fmla="*/ 41 w 3119"/>
                  <a:gd name="T3" fmla="*/ 1747 h 1788"/>
                  <a:gd name="T4" fmla="*/ 24 w 3119"/>
                  <a:gd name="T5" fmla="*/ 1706 h 1788"/>
                  <a:gd name="T6" fmla="*/ 24 w 3119"/>
                  <a:gd name="T7" fmla="*/ 81 h 1788"/>
                  <a:gd name="T8" fmla="*/ 41 w 3119"/>
                  <a:gd name="T9" fmla="*/ 41 h 1788"/>
                  <a:gd name="T10" fmla="*/ 81 w 3119"/>
                  <a:gd name="T11" fmla="*/ 24 h 1788"/>
                  <a:gd name="T12" fmla="*/ 3037 w 3119"/>
                  <a:gd name="T13" fmla="*/ 24 h 1788"/>
                  <a:gd name="T14" fmla="*/ 3078 w 3119"/>
                  <a:gd name="T15" fmla="*/ 41 h 1788"/>
                  <a:gd name="T16" fmla="*/ 3095 w 3119"/>
                  <a:gd name="T17" fmla="*/ 81 h 1788"/>
                  <a:gd name="T18" fmla="*/ 3095 w 3119"/>
                  <a:gd name="T19" fmla="*/ 1706 h 1788"/>
                  <a:gd name="T20" fmla="*/ 3078 w 3119"/>
                  <a:gd name="T21" fmla="*/ 1747 h 1788"/>
                  <a:gd name="T22" fmla="*/ 3037 w 3119"/>
                  <a:gd name="T23" fmla="*/ 1764 h 1788"/>
                  <a:gd name="T24" fmla="*/ 3037 w 3119"/>
                  <a:gd name="T25" fmla="*/ 1764 h 1788"/>
                  <a:gd name="T26" fmla="*/ 81 w 3119"/>
                  <a:gd name="T27" fmla="*/ 1764 h 1788"/>
                  <a:gd name="T28" fmla="*/ 3037 w 3119"/>
                  <a:gd name="T29" fmla="*/ 0 h 1788"/>
                  <a:gd name="T30" fmla="*/ 3037 w 3119"/>
                  <a:gd name="T31" fmla="*/ 0 h 1788"/>
                  <a:gd name="T32" fmla="*/ 81 w 3119"/>
                  <a:gd name="T33" fmla="*/ 0 h 1788"/>
                  <a:gd name="T34" fmla="*/ 24 w 3119"/>
                  <a:gd name="T35" fmla="*/ 24 h 1788"/>
                  <a:gd name="T36" fmla="*/ 0 w 3119"/>
                  <a:gd name="T37" fmla="*/ 81 h 1788"/>
                  <a:gd name="T38" fmla="*/ 0 w 3119"/>
                  <a:gd name="T39" fmla="*/ 1706 h 1788"/>
                  <a:gd name="T40" fmla="*/ 24 w 3119"/>
                  <a:gd name="T41" fmla="*/ 1764 h 1788"/>
                  <a:gd name="T42" fmla="*/ 81 w 3119"/>
                  <a:gd name="T43" fmla="*/ 1788 h 1788"/>
                  <a:gd name="T44" fmla="*/ 81 w 3119"/>
                  <a:gd name="T45" fmla="*/ 1788 h 1788"/>
                  <a:gd name="T46" fmla="*/ 3037 w 3119"/>
                  <a:gd name="T47" fmla="*/ 1788 h 1788"/>
                  <a:gd name="T48" fmla="*/ 3095 w 3119"/>
                  <a:gd name="T49" fmla="*/ 1764 h 1788"/>
                  <a:gd name="T50" fmla="*/ 3119 w 3119"/>
                  <a:gd name="T51" fmla="*/ 1706 h 1788"/>
                  <a:gd name="T52" fmla="*/ 3119 w 3119"/>
                  <a:gd name="T53" fmla="*/ 81 h 1788"/>
                  <a:gd name="T54" fmla="*/ 3095 w 3119"/>
                  <a:gd name="T55" fmla="*/ 24 h 1788"/>
                  <a:gd name="T56" fmla="*/ 3037 w 3119"/>
                  <a:gd name="T57" fmla="*/ 0 h 17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119" h="1788">
                    <a:moveTo>
                      <a:pt x="81" y="1764"/>
                    </a:moveTo>
                    <a:cubicBezTo>
                      <a:pt x="65" y="1764"/>
                      <a:pt x="51" y="1757"/>
                      <a:pt x="41" y="1747"/>
                    </a:cubicBezTo>
                    <a:cubicBezTo>
                      <a:pt x="30" y="1737"/>
                      <a:pt x="24" y="1722"/>
                      <a:pt x="24" y="1706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4" y="66"/>
                      <a:pt x="30" y="51"/>
                      <a:pt x="41" y="41"/>
                    </a:cubicBezTo>
                    <a:cubicBezTo>
                      <a:pt x="51" y="30"/>
                      <a:pt x="65" y="24"/>
                      <a:pt x="81" y="24"/>
                    </a:cubicBezTo>
                    <a:cubicBezTo>
                      <a:pt x="3037" y="24"/>
                      <a:pt x="3037" y="24"/>
                      <a:pt x="3037" y="24"/>
                    </a:cubicBezTo>
                    <a:cubicBezTo>
                      <a:pt x="3053" y="24"/>
                      <a:pt x="3068" y="30"/>
                      <a:pt x="3078" y="41"/>
                    </a:cubicBezTo>
                    <a:cubicBezTo>
                      <a:pt x="3089" y="51"/>
                      <a:pt x="3095" y="66"/>
                      <a:pt x="3095" y="81"/>
                    </a:cubicBezTo>
                    <a:cubicBezTo>
                      <a:pt x="3095" y="1706"/>
                      <a:pt x="3095" y="1706"/>
                      <a:pt x="3095" y="1706"/>
                    </a:cubicBezTo>
                    <a:cubicBezTo>
                      <a:pt x="3095" y="1722"/>
                      <a:pt x="3089" y="1737"/>
                      <a:pt x="3078" y="1747"/>
                    </a:cubicBezTo>
                    <a:cubicBezTo>
                      <a:pt x="3068" y="1757"/>
                      <a:pt x="3053" y="1764"/>
                      <a:pt x="3037" y="1764"/>
                    </a:cubicBezTo>
                    <a:cubicBezTo>
                      <a:pt x="3037" y="1764"/>
                      <a:pt x="3037" y="1764"/>
                      <a:pt x="3037" y="1764"/>
                    </a:cubicBezTo>
                    <a:cubicBezTo>
                      <a:pt x="81" y="1764"/>
                      <a:pt x="81" y="1764"/>
                      <a:pt x="81" y="1764"/>
                    </a:cubicBezTo>
                    <a:moveTo>
                      <a:pt x="3037" y="0"/>
                    </a:moveTo>
                    <a:cubicBezTo>
                      <a:pt x="3037" y="0"/>
                      <a:pt x="3037" y="0"/>
                      <a:pt x="3037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59" y="0"/>
                      <a:pt x="38" y="9"/>
                      <a:pt x="24" y="24"/>
                    </a:cubicBezTo>
                    <a:cubicBezTo>
                      <a:pt x="9" y="39"/>
                      <a:pt x="0" y="59"/>
                      <a:pt x="0" y="81"/>
                    </a:cubicBezTo>
                    <a:cubicBezTo>
                      <a:pt x="0" y="1706"/>
                      <a:pt x="0" y="1706"/>
                      <a:pt x="0" y="1706"/>
                    </a:cubicBezTo>
                    <a:cubicBezTo>
                      <a:pt x="0" y="1729"/>
                      <a:pt x="9" y="1749"/>
                      <a:pt x="24" y="1764"/>
                    </a:cubicBezTo>
                    <a:cubicBezTo>
                      <a:pt x="38" y="1779"/>
                      <a:pt x="59" y="1788"/>
                      <a:pt x="81" y="1788"/>
                    </a:cubicBezTo>
                    <a:cubicBezTo>
                      <a:pt x="81" y="1788"/>
                      <a:pt x="81" y="1788"/>
                      <a:pt x="81" y="1788"/>
                    </a:cubicBezTo>
                    <a:cubicBezTo>
                      <a:pt x="3037" y="1788"/>
                      <a:pt x="3037" y="1788"/>
                      <a:pt x="3037" y="1788"/>
                    </a:cubicBezTo>
                    <a:cubicBezTo>
                      <a:pt x="3060" y="1788"/>
                      <a:pt x="3080" y="1779"/>
                      <a:pt x="3095" y="1764"/>
                    </a:cubicBezTo>
                    <a:cubicBezTo>
                      <a:pt x="3110" y="1749"/>
                      <a:pt x="3119" y="1729"/>
                      <a:pt x="3119" y="1706"/>
                    </a:cubicBezTo>
                    <a:cubicBezTo>
                      <a:pt x="3119" y="81"/>
                      <a:pt x="3119" y="81"/>
                      <a:pt x="3119" y="81"/>
                    </a:cubicBezTo>
                    <a:cubicBezTo>
                      <a:pt x="3119" y="59"/>
                      <a:pt x="3110" y="39"/>
                      <a:pt x="3095" y="24"/>
                    </a:cubicBezTo>
                    <a:cubicBezTo>
                      <a:pt x="3080" y="9"/>
                      <a:pt x="3060" y="0"/>
                      <a:pt x="3037" y="0"/>
                    </a:cubicBezTo>
                  </a:path>
                </a:pathLst>
              </a:custGeom>
              <a:solidFill>
                <a:srgbClr val="F6F7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8" name="Freeform 18">
                <a:extLst>
                  <a:ext uri="{FF2B5EF4-FFF2-40B4-BE49-F238E27FC236}">
                    <a16:creationId xmlns="" xmlns:a16="http://schemas.microsoft.com/office/drawing/2014/main" id="{3160544B-ACA1-439F-B5ED-73D07542FFA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23" y="1431"/>
                <a:ext cx="526" cy="163"/>
              </a:xfrm>
              <a:custGeom>
                <a:avLst/>
                <a:gdLst>
                  <a:gd name="T0" fmla="*/ 520 w 547"/>
                  <a:gd name="T1" fmla="*/ 170 h 170"/>
                  <a:gd name="T2" fmla="*/ 27 w 547"/>
                  <a:gd name="T3" fmla="*/ 170 h 170"/>
                  <a:gd name="T4" fmla="*/ 0 w 547"/>
                  <a:gd name="T5" fmla="*/ 143 h 170"/>
                  <a:gd name="T6" fmla="*/ 0 w 547"/>
                  <a:gd name="T7" fmla="*/ 27 h 170"/>
                  <a:gd name="T8" fmla="*/ 27 w 547"/>
                  <a:gd name="T9" fmla="*/ 0 h 170"/>
                  <a:gd name="T10" fmla="*/ 520 w 547"/>
                  <a:gd name="T11" fmla="*/ 0 h 170"/>
                  <a:gd name="T12" fmla="*/ 547 w 547"/>
                  <a:gd name="T13" fmla="*/ 27 h 170"/>
                  <a:gd name="T14" fmla="*/ 547 w 547"/>
                  <a:gd name="T15" fmla="*/ 143 h 170"/>
                  <a:gd name="T16" fmla="*/ 520 w 547"/>
                  <a:gd name="T17" fmla="*/ 17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7" h="170">
                    <a:moveTo>
                      <a:pt x="520" y="170"/>
                    </a:moveTo>
                    <a:cubicBezTo>
                      <a:pt x="27" y="170"/>
                      <a:pt x="27" y="170"/>
                      <a:pt x="27" y="170"/>
                    </a:cubicBezTo>
                    <a:cubicBezTo>
                      <a:pt x="12" y="170"/>
                      <a:pt x="0" y="158"/>
                      <a:pt x="0" y="143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12"/>
                      <a:pt x="12" y="0"/>
                      <a:pt x="27" y="0"/>
                    </a:cubicBezTo>
                    <a:cubicBezTo>
                      <a:pt x="520" y="0"/>
                      <a:pt x="520" y="0"/>
                      <a:pt x="520" y="0"/>
                    </a:cubicBezTo>
                    <a:cubicBezTo>
                      <a:pt x="535" y="0"/>
                      <a:pt x="547" y="12"/>
                      <a:pt x="547" y="27"/>
                    </a:cubicBezTo>
                    <a:cubicBezTo>
                      <a:pt x="547" y="143"/>
                      <a:pt x="547" y="143"/>
                      <a:pt x="547" y="143"/>
                    </a:cubicBezTo>
                    <a:cubicBezTo>
                      <a:pt x="547" y="158"/>
                      <a:pt x="535" y="170"/>
                      <a:pt x="520" y="170"/>
                    </a:cubicBezTo>
                    <a:close/>
                  </a:path>
                </a:pathLst>
              </a:cu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9" name="Rectangle 19">
                <a:extLst>
                  <a:ext uri="{FF2B5EF4-FFF2-40B4-BE49-F238E27FC236}">
                    <a16:creationId xmlns="" xmlns:a16="http://schemas.microsoft.com/office/drawing/2014/main" id="{106CB808-4E4B-4B78-BBF1-5A2DEF569EC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50" y="1490"/>
                <a:ext cx="254" cy="25"/>
              </a:xfrm>
              <a:prstGeom prst="rect">
                <a:avLst/>
              </a:prstGeom>
              <a:solidFill>
                <a:srgbClr val="C4C4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00" name="Freeform 20">
                <a:extLst>
                  <a:ext uri="{FF2B5EF4-FFF2-40B4-BE49-F238E27FC236}">
                    <a16:creationId xmlns="" xmlns:a16="http://schemas.microsoft.com/office/drawing/2014/main" id="{EDB51B77-C292-4B41-9031-229A1D46EEF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28" y="1474"/>
                <a:ext cx="242" cy="49"/>
              </a:xfrm>
              <a:custGeom>
                <a:avLst/>
                <a:gdLst>
                  <a:gd name="T0" fmla="*/ 227 w 251"/>
                  <a:gd name="T1" fmla="*/ 0 h 51"/>
                  <a:gd name="T2" fmla="*/ 24 w 251"/>
                  <a:gd name="T3" fmla="*/ 0 h 51"/>
                  <a:gd name="T4" fmla="*/ 0 w 251"/>
                  <a:gd name="T5" fmla="*/ 24 h 51"/>
                  <a:gd name="T6" fmla="*/ 0 w 251"/>
                  <a:gd name="T7" fmla="*/ 27 h 51"/>
                  <a:gd name="T8" fmla="*/ 24 w 251"/>
                  <a:gd name="T9" fmla="*/ 51 h 51"/>
                  <a:gd name="T10" fmla="*/ 227 w 251"/>
                  <a:gd name="T11" fmla="*/ 51 h 51"/>
                  <a:gd name="T12" fmla="*/ 251 w 251"/>
                  <a:gd name="T13" fmla="*/ 27 h 51"/>
                  <a:gd name="T14" fmla="*/ 251 w 251"/>
                  <a:gd name="T15" fmla="*/ 24 h 51"/>
                  <a:gd name="T16" fmla="*/ 227 w 251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1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1" y="41"/>
                      <a:pt x="251" y="27"/>
                    </a:cubicBezTo>
                    <a:cubicBezTo>
                      <a:pt x="251" y="24"/>
                      <a:pt x="251" y="24"/>
                      <a:pt x="251" y="24"/>
                    </a:cubicBezTo>
                    <a:cubicBezTo>
                      <a:pt x="251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01" name="Freeform 21">
                <a:extLst>
                  <a:ext uri="{FF2B5EF4-FFF2-40B4-BE49-F238E27FC236}">
                    <a16:creationId xmlns="" xmlns:a16="http://schemas.microsoft.com/office/drawing/2014/main" id="{4F16D132-ACE7-42AA-BBC8-A2836A0429B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54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0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0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39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39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02" name="Freeform 22">
                <a:extLst>
                  <a:ext uri="{FF2B5EF4-FFF2-40B4-BE49-F238E27FC236}">
                    <a16:creationId xmlns="" xmlns:a16="http://schemas.microsoft.com/office/drawing/2014/main" id="{8C70D664-3A2C-4726-B905-9F70F69AA60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12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03" name="Freeform 23">
                <a:extLst>
                  <a:ext uri="{FF2B5EF4-FFF2-40B4-BE49-F238E27FC236}">
                    <a16:creationId xmlns="" xmlns:a16="http://schemas.microsoft.com/office/drawing/2014/main" id="{037412D7-FE0C-40D5-ABEB-5D8C5E38A61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70" y="1474"/>
                <a:ext cx="241" cy="49"/>
              </a:xfrm>
              <a:custGeom>
                <a:avLst/>
                <a:gdLst>
                  <a:gd name="T0" fmla="*/ 227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7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7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grpSp>
          <p:nvGrpSpPr>
            <p:cNvPr id="571" name="组合 570">
              <a:extLst>
                <a:ext uri="{FF2B5EF4-FFF2-40B4-BE49-F238E27FC236}">
                  <a16:creationId xmlns="" xmlns:a16="http://schemas.microsoft.com/office/drawing/2014/main" id="{32C0EA2B-E935-4E60-844F-250376718CD2}"/>
                </a:ext>
              </a:extLst>
            </p:cNvPr>
            <p:cNvGrpSpPr/>
            <p:nvPr/>
          </p:nvGrpSpPr>
          <p:grpSpPr>
            <a:xfrm>
              <a:off x="3151349" y="3390912"/>
              <a:ext cx="3824867" cy="1851649"/>
              <a:chOff x="7824354" y="3116336"/>
              <a:chExt cx="1714500" cy="830003"/>
            </a:xfrm>
          </p:grpSpPr>
          <p:grpSp>
            <p:nvGrpSpPr>
              <p:cNvPr id="572" name="组合 571">
                <a:extLst>
                  <a:ext uri="{FF2B5EF4-FFF2-40B4-BE49-F238E27FC236}">
                    <a16:creationId xmlns="" xmlns:a16="http://schemas.microsoft.com/office/drawing/2014/main" id="{15B71FBD-81C7-48F4-ACDD-BB9A22F499DB}"/>
                  </a:ext>
                </a:extLst>
              </p:cNvPr>
              <p:cNvGrpSpPr/>
              <p:nvPr/>
            </p:nvGrpSpPr>
            <p:grpSpPr>
              <a:xfrm>
                <a:off x="7824354" y="3116336"/>
                <a:ext cx="1659024" cy="685772"/>
                <a:chOff x="7824355" y="3116331"/>
                <a:chExt cx="2155352" cy="890932"/>
              </a:xfrm>
            </p:grpSpPr>
            <p:sp>
              <p:nvSpPr>
                <p:cNvPr id="578" name="六边形 577">
                  <a:extLst>
                    <a:ext uri="{FF2B5EF4-FFF2-40B4-BE49-F238E27FC236}">
                      <a16:creationId xmlns="" xmlns:a16="http://schemas.microsoft.com/office/drawing/2014/main" id="{45705068-15B7-4F2D-9A53-9B2F98DB1452}"/>
                    </a:ext>
                  </a:extLst>
                </p:cNvPr>
                <p:cNvSpPr/>
                <p:nvPr/>
              </p:nvSpPr>
              <p:spPr>
                <a:xfrm>
                  <a:off x="7824355" y="3116332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79" name="六边形 578">
                  <a:extLst>
                    <a:ext uri="{FF2B5EF4-FFF2-40B4-BE49-F238E27FC236}">
                      <a16:creationId xmlns="" xmlns:a16="http://schemas.microsoft.com/office/drawing/2014/main" id="{D625931C-EE95-45F3-8D58-2ABBAA3E9589}"/>
                    </a:ext>
                  </a:extLst>
                </p:cNvPr>
                <p:cNvSpPr/>
                <p:nvPr/>
              </p:nvSpPr>
              <p:spPr>
                <a:xfrm>
                  <a:off x="8242600" y="3350708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0" name="六边形 579">
                  <a:extLst>
                    <a:ext uri="{FF2B5EF4-FFF2-40B4-BE49-F238E27FC236}">
                      <a16:creationId xmlns="" xmlns:a16="http://schemas.microsoft.com/office/drawing/2014/main" id="{7E8322E2-0B64-43EB-A24A-DB2A1C25D5D0}"/>
                    </a:ext>
                  </a:extLst>
                </p:cNvPr>
                <p:cNvSpPr/>
                <p:nvPr/>
              </p:nvSpPr>
              <p:spPr>
                <a:xfrm>
                  <a:off x="8652142" y="3116331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1" name="六边形 580">
                  <a:extLst>
                    <a:ext uri="{FF2B5EF4-FFF2-40B4-BE49-F238E27FC236}">
                      <a16:creationId xmlns="" xmlns:a16="http://schemas.microsoft.com/office/drawing/2014/main" id="{96EB29EC-A372-43A0-AA19-907E25B230FF}"/>
                    </a:ext>
                  </a:extLst>
                </p:cNvPr>
                <p:cNvSpPr/>
                <p:nvPr/>
              </p:nvSpPr>
              <p:spPr>
                <a:xfrm>
                  <a:off x="7833058" y="3593491"/>
                  <a:ext cx="479976" cy="413772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2" name="六边形 581">
                  <a:extLst>
                    <a:ext uri="{FF2B5EF4-FFF2-40B4-BE49-F238E27FC236}">
                      <a16:creationId xmlns="" xmlns:a16="http://schemas.microsoft.com/office/drawing/2014/main" id="{20C1BB69-308B-4A58-8872-6B6FEAC3BEB1}"/>
                    </a:ext>
                  </a:extLst>
                </p:cNvPr>
                <p:cNvSpPr/>
                <p:nvPr/>
              </p:nvSpPr>
              <p:spPr>
                <a:xfrm>
                  <a:off x="9075532" y="3325133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3" name="六边形 582">
                  <a:extLst>
                    <a:ext uri="{FF2B5EF4-FFF2-40B4-BE49-F238E27FC236}">
                      <a16:creationId xmlns="" xmlns:a16="http://schemas.microsoft.com/office/drawing/2014/main" id="{4F596E90-F582-4D64-B556-B77E9C52A080}"/>
                    </a:ext>
                  </a:extLst>
                </p:cNvPr>
                <p:cNvSpPr/>
                <p:nvPr/>
              </p:nvSpPr>
              <p:spPr>
                <a:xfrm>
                  <a:off x="9499730" y="3117986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4" name="矩形 198">
                  <a:extLst>
                    <a:ext uri="{FF2B5EF4-FFF2-40B4-BE49-F238E27FC236}">
                      <a16:creationId xmlns="" xmlns:a16="http://schemas.microsoft.com/office/drawing/2014/main" id="{0A5A30BC-8085-4A2F-96EC-058A4C88D129}"/>
                    </a:ext>
                  </a:extLst>
                </p:cNvPr>
                <p:cNvSpPr/>
                <p:nvPr/>
              </p:nvSpPr>
              <p:spPr>
                <a:xfrm>
                  <a:off x="8766095" y="3188615"/>
                  <a:ext cx="244287" cy="266628"/>
                </a:xfrm>
                <a:custGeom>
                  <a:avLst/>
                  <a:gdLst>
                    <a:gd name="connsiteX0" fmla="*/ 243589 w 557114"/>
                    <a:gd name="connsiteY0" fmla="*/ 355438 h 608062"/>
                    <a:gd name="connsiteX1" fmla="*/ 277656 w 557114"/>
                    <a:gd name="connsiteY1" fmla="*/ 355438 h 608062"/>
                    <a:gd name="connsiteX2" fmla="*/ 277940 w 557114"/>
                    <a:gd name="connsiteY2" fmla="*/ 355438 h 608062"/>
                    <a:gd name="connsiteX3" fmla="*/ 278604 w 557114"/>
                    <a:gd name="connsiteY3" fmla="*/ 355438 h 608062"/>
                    <a:gd name="connsiteX4" fmla="*/ 279174 w 557114"/>
                    <a:gd name="connsiteY4" fmla="*/ 355438 h 608062"/>
                    <a:gd name="connsiteX5" fmla="*/ 279458 w 557114"/>
                    <a:gd name="connsiteY5" fmla="*/ 355438 h 608062"/>
                    <a:gd name="connsiteX6" fmla="*/ 279553 w 557114"/>
                    <a:gd name="connsiteY6" fmla="*/ 355438 h 608062"/>
                    <a:gd name="connsiteX7" fmla="*/ 313620 w 557114"/>
                    <a:gd name="connsiteY7" fmla="*/ 355438 h 608062"/>
                    <a:gd name="connsiteX8" fmla="*/ 324438 w 557114"/>
                    <a:gd name="connsiteY8" fmla="*/ 375432 h 608062"/>
                    <a:gd name="connsiteX9" fmla="*/ 298152 w 557114"/>
                    <a:gd name="connsiteY9" fmla="*/ 430202 h 608062"/>
                    <a:gd name="connsiteX10" fmla="*/ 301948 w 557114"/>
                    <a:gd name="connsiteY10" fmla="*/ 510272 h 608062"/>
                    <a:gd name="connsiteX11" fmla="*/ 356891 w 557114"/>
                    <a:gd name="connsiteY11" fmla="*/ 389172 h 608062"/>
                    <a:gd name="connsiteX12" fmla="*/ 356986 w 557114"/>
                    <a:gd name="connsiteY12" fmla="*/ 389172 h 608062"/>
                    <a:gd name="connsiteX13" fmla="*/ 376628 w 557114"/>
                    <a:gd name="connsiteY13" fmla="*/ 375337 h 608062"/>
                    <a:gd name="connsiteX14" fmla="*/ 383556 w 557114"/>
                    <a:gd name="connsiteY14" fmla="*/ 376474 h 608062"/>
                    <a:gd name="connsiteX15" fmla="*/ 383745 w 557114"/>
                    <a:gd name="connsiteY15" fmla="*/ 376569 h 608062"/>
                    <a:gd name="connsiteX16" fmla="*/ 518588 w 557114"/>
                    <a:gd name="connsiteY16" fmla="*/ 438920 h 608062"/>
                    <a:gd name="connsiteX17" fmla="*/ 557114 w 557114"/>
                    <a:gd name="connsiteY17" fmla="*/ 482224 h 608062"/>
                    <a:gd name="connsiteX18" fmla="*/ 557114 w 557114"/>
                    <a:gd name="connsiteY18" fmla="*/ 608062 h 608062"/>
                    <a:gd name="connsiteX19" fmla="*/ 279743 w 557114"/>
                    <a:gd name="connsiteY19" fmla="*/ 608062 h 608062"/>
                    <a:gd name="connsiteX20" fmla="*/ 279458 w 557114"/>
                    <a:gd name="connsiteY20" fmla="*/ 608062 h 608062"/>
                    <a:gd name="connsiteX21" fmla="*/ 279364 w 557114"/>
                    <a:gd name="connsiteY21" fmla="*/ 608062 h 608062"/>
                    <a:gd name="connsiteX22" fmla="*/ 279174 w 557114"/>
                    <a:gd name="connsiteY22" fmla="*/ 608062 h 608062"/>
                    <a:gd name="connsiteX23" fmla="*/ 278984 w 557114"/>
                    <a:gd name="connsiteY23" fmla="*/ 608062 h 608062"/>
                    <a:gd name="connsiteX24" fmla="*/ 278604 w 557114"/>
                    <a:gd name="connsiteY24" fmla="*/ 608062 h 608062"/>
                    <a:gd name="connsiteX25" fmla="*/ 278130 w 557114"/>
                    <a:gd name="connsiteY25" fmla="*/ 608062 h 608062"/>
                    <a:gd name="connsiteX26" fmla="*/ 277940 w 557114"/>
                    <a:gd name="connsiteY26" fmla="*/ 608062 h 608062"/>
                    <a:gd name="connsiteX27" fmla="*/ 277845 w 557114"/>
                    <a:gd name="connsiteY27" fmla="*/ 608062 h 608062"/>
                    <a:gd name="connsiteX28" fmla="*/ 277750 w 557114"/>
                    <a:gd name="connsiteY28" fmla="*/ 608062 h 608062"/>
                    <a:gd name="connsiteX29" fmla="*/ 277656 w 557114"/>
                    <a:gd name="connsiteY29" fmla="*/ 608062 h 608062"/>
                    <a:gd name="connsiteX30" fmla="*/ 277371 w 557114"/>
                    <a:gd name="connsiteY30" fmla="*/ 608062 h 608062"/>
                    <a:gd name="connsiteX31" fmla="*/ 0 w 557114"/>
                    <a:gd name="connsiteY31" fmla="*/ 608062 h 608062"/>
                    <a:gd name="connsiteX32" fmla="*/ 0 w 557114"/>
                    <a:gd name="connsiteY32" fmla="*/ 482224 h 608062"/>
                    <a:gd name="connsiteX33" fmla="*/ 38621 w 557114"/>
                    <a:gd name="connsiteY33" fmla="*/ 438920 h 608062"/>
                    <a:gd name="connsiteX34" fmla="*/ 173464 w 557114"/>
                    <a:gd name="connsiteY34" fmla="*/ 376569 h 608062"/>
                    <a:gd name="connsiteX35" fmla="*/ 173558 w 557114"/>
                    <a:gd name="connsiteY35" fmla="*/ 376474 h 608062"/>
                    <a:gd name="connsiteX36" fmla="*/ 180486 w 557114"/>
                    <a:gd name="connsiteY36" fmla="*/ 375337 h 608062"/>
                    <a:gd name="connsiteX37" fmla="*/ 200223 w 557114"/>
                    <a:gd name="connsiteY37" fmla="*/ 389172 h 608062"/>
                    <a:gd name="connsiteX38" fmla="*/ 255166 w 557114"/>
                    <a:gd name="connsiteY38" fmla="*/ 510272 h 608062"/>
                    <a:gd name="connsiteX39" fmla="*/ 258962 w 557114"/>
                    <a:gd name="connsiteY39" fmla="*/ 430202 h 608062"/>
                    <a:gd name="connsiteX40" fmla="*/ 232676 w 557114"/>
                    <a:gd name="connsiteY40" fmla="*/ 375432 h 608062"/>
                    <a:gd name="connsiteX41" fmla="*/ 243589 w 557114"/>
                    <a:gd name="connsiteY41" fmla="*/ 355438 h 608062"/>
                    <a:gd name="connsiteX42" fmla="*/ 276250 w 557114"/>
                    <a:gd name="connsiteY42" fmla="*/ 0 h 608062"/>
                    <a:gd name="connsiteX43" fmla="*/ 277674 w 557114"/>
                    <a:gd name="connsiteY43" fmla="*/ 0 h 608062"/>
                    <a:gd name="connsiteX44" fmla="*/ 277863 w 557114"/>
                    <a:gd name="connsiteY44" fmla="*/ 0 h 608062"/>
                    <a:gd name="connsiteX45" fmla="*/ 277958 w 557114"/>
                    <a:gd name="connsiteY45" fmla="*/ 0 h 608062"/>
                    <a:gd name="connsiteX46" fmla="*/ 279382 w 557114"/>
                    <a:gd name="connsiteY46" fmla="*/ 0 h 608062"/>
                    <a:gd name="connsiteX47" fmla="*/ 402570 w 557114"/>
                    <a:gd name="connsiteY47" fmla="*/ 104895 h 608062"/>
                    <a:gd name="connsiteX48" fmla="*/ 394693 w 557114"/>
                    <a:gd name="connsiteY48" fmla="*/ 159001 h 608062"/>
                    <a:gd name="connsiteX49" fmla="*/ 405892 w 557114"/>
                    <a:gd name="connsiteY49" fmla="*/ 184774 h 608062"/>
                    <a:gd name="connsiteX50" fmla="*/ 377040 w 557114"/>
                    <a:gd name="connsiteY50" fmla="*/ 236890 h 608062"/>
                    <a:gd name="connsiteX51" fmla="*/ 315731 w 557114"/>
                    <a:gd name="connsiteY51" fmla="*/ 311274 h 608062"/>
                    <a:gd name="connsiteX52" fmla="*/ 277958 w 557114"/>
                    <a:gd name="connsiteY52" fmla="*/ 319707 h 608062"/>
                    <a:gd name="connsiteX53" fmla="*/ 277958 w 557114"/>
                    <a:gd name="connsiteY53" fmla="*/ 319802 h 608062"/>
                    <a:gd name="connsiteX54" fmla="*/ 277863 w 557114"/>
                    <a:gd name="connsiteY54" fmla="*/ 319802 h 608062"/>
                    <a:gd name="connsiteX55" fmla="*/ 277674 w 557114"/>
                    <a:gd name="connsiteY55" fmla="*/ 319802 h 608062"/>
                    <a:gd name="connsiteX56" fmla="*/ 277674 w 557114"/>
                    <a:gd name="connsiteY56" fmla="*/ 319707 h 608062"/>
                    <a:gd name="connsiteX57" fmla="*/ 239901 w 557114"/>
                    <a:gd name="connsiteY57" fmla="*/ 311274 h 608062"/>
                    <a:gd name="connsiteX58" fmla="*/ 178592 w 557114"/>
                    <a:gd name="connsiteY58" fmla="*/ 236890 h 608062"/>
                    <a:gd name="connsiteX59" fmla="*/ 149740 w 557114"/>
                    <a:gd name="connsiteY59" fmla="*/ 184774 h 608062"/>
                    <a:gd name="connsiteX60" fmla="*/ 161034 w 557114"/>
                    <a:gd name="connsiteY60" fmla="*/ 159001 h 608062"/>
                    <a:gd name="connsiteX61" fmla="*/ 153062 w 557114"/>
                    <a:gd name="connsiteY61" fmla="*/ 104895 h 608062"/>
                    <a:gd name="connsiteX62" fmla="*/ 276250 w 557114"/>
                    <a:gd name="connsiteY62" fmla="*/ 0 h 6080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</a:cxnLst>
                  <a:rect l="l" t="t" r="r" b="b"/>
                  <a:pathLst>
                    <a:path w="557114" h="608062">
                      <a:moveTo>
                        <a:pt x="243589" y="355438"/>
                      </a:moveTo>
                      <a:lnTo>
                        <a:pt x="277656" y="355438"/>
                      </a:lnTo>
                      <a:lnTo>
                        <a:pt x="277940" y="355438"/>
                      </a:lnTo>
                      <a:lnTo>
                        <a:pt x="278604" y="355438"/>
                      </a:lnTo>
                      <a:lnTo>
                        <a:pt x="279174" y="355438"/>
                      </a:lnTo>
                      <a:lnTo>
                        <a:pt x="279458" y="355438"/>
                      </a:lnTo>
                      <a:lnTo>
                        <a:pt x="279553" y="355438"/>
                      </a:lnTo>
                      <a:lnTo>
                        <a:pt x="313620" y="355438"/>
                      </a:lnTo>
                      <a:cubicBezTo>
                        <a:pt x="325007" y="355438"/>
                        <a:pt x="330511" y="364630"/>
                        <a:pt x="324438" y="375432"/>
                      </a:cubicBezTo>
                      <a:cubicBezTo>
                        <a:pt x="321781" y="379980"/>
                        <a:pt x="298152" y="430202"/>
                        <a:pt x="298152" y="430202"/>
                      </a:cubicBezTo>
                      <a:lnTo>
                        <a:pt x="301948" y="510272"/>
                      </a:lnTo>
                      <a:cubicBezTo>
                        <a:pt x="317700" y="481655"/>
                        <a:pt x="343131" y="422432"/>
                        <a:pt x="356891" y="389172"/>
                      </a:cubicBezTo>
                      <a:cubicBezTo>
                        <a:pt x="356891" y="389172"/>
                        <a:pt x="356891" y="389172"/>
                        <a:pt x="356986" y="389172"/>
                      </a:cubicBezTo>
                      <a:cubicBezTo>
                        <a:pt x="359832" y="381117"/>
                        <a:pt x="367519" y="375337"/>
                        <a:pt x="376628" y="375337"/>
                      </a:cubicBezTo>
                      <a:cubicBezTo>
                        <a:pt x="379096" y="375337"/>
                        <a:pt x="381373" y="375716"/>
                        <a:pt x="383556" y="376474"/>
                      </a:cubicBezTo>
                      <a:cubicBezTo>
                        <a:pt x="383650" y="376474"/>
                        <a:pt x="383650" y="376474"/>
                        <a:pt x="383745" y="376569"/>
                      </a:cubicBezTo>
                      <a:cubicBezTo>
                        <a:pt x="387446" y="377706"/>
                        <a:pt x="464973" y="411724"/>
                        <a:pt x="518588" y="438920"/>
                      </a:cubicBezTo>
                      <a:cubicBezTo>
                        <a:pt x="542595" y="451049"/>
                        <a:pt x="557114" y="466305"/>
                        <a:pt x="557114" y="482224"/>
                      </a:cubicBezTo>
                      <a:lnTo>
                        <a:pt x="557114" y="608062"/>
                      </a:lnTo>
                      <a:lnTo>
                        <a:pt x="279743" y="608062"/>
                      </a:lnTo>
                      <a:lnTo>
                        <a:pt x="279458" y="608062"/>
                      </a:lnTo>
                      <a:lnTo>
                        <a:pt x="279364" y="608062"/>
                      </a:lnTo>
                      <a:lnTo>
                        <a:pt x="279174" y="608062"/>
                      </a:lnTo>
                      <a:lnTo>
                        <a:pt x="278984" y="608062"/>
                      </a:lnTo>
                      <a:lnTo>
                        <a:pt x="278604" y="608062"/>
                      </a:lnTo>
                      <a:lnTo>
                        <a:pt x="278130" y="608062"/>
                      </a:lnTo>
                      <a:lnTo>
                        <a:pt x="277940" y="608062"/>
                      </a:lnTo>
                      <a:lnTo>
                        <a:pt x="277845" y="608062"/>
                      </a:lnTo>
                      <a:lnTo>
                        <a:pt x="277750" y="608062"/>
                      </a:lnTo>
                      <a:lnTo>
                        <a:pt x="277656" y="608062"/>
                      </a:lnTo>
                      <a:lnTo>
                        <a:pt x="277371" y="608062"/>
                      </a:lnTo>
                      <a:lnTo>
                        <a:pt x="0" y="608062"/>
                      </a:lnTo>
                      <a:lnTo>
                        <a:pt x="0" y="482224"/>
                      </a:lnTo>
                      <a:cubicBezTo>
                        <a:pt x="0" y="466305"/>
                        <a:pt x="14519" y="451049"/>
                        <a:pt x="38621" y="438920"/>
                      </a:cubicBezTo>
                      <a:cubicBezTo>
                        <a:pt x="92141" y="411724"/>
                        <a:pt x="169668" y="377706"/>
                        <a:pt x="173464" y="376569"/>
                      </a:cubicBezTo>
                      <a:cubicBezTo>
                        <a:pt x="173464" y="376474"/>
                        <a:pt x="173464" y="376474"/>
                        <a:pt x="173558" y="376474"/>
                      </a:cubicBezTo>
                      <a:cubicBezTo>
                        <a:pt x="175741" y="375716"/>
                        <a:pt x="178018" y="375337"/>
                        <a:pt x="180486" y="375337"/>
                      </a:cubicBezTo>
                      <a:cubicBezTo>
                        <a:pt x="189595" y="375337"/>
                        <a:pt x="197282" y="381117"/>
                        <a:pt x="200223" y="389172"/>
                      </a:cubicBezTo>
                      <a:cubicBezTo>
                        <a:pt x="214078" y="422432"/>
                        <a:pt x="239414" y="481655"/>
                        <a:pt x="255166" y="510272"/>
                      </a:cubicBezTo>
                      <a:lnTo>
                        <a:pt x="258962" y="430202"/>
                      </a:lnTo>
                      <a:cubicBezTo>
                        <a:pt x="258962" y="430202"/>
                        <a:pt x="235333" y="379980"/>
                        <a:pt x="232676" y="375432"/>
                      </a:cubicBezTo>
                      <a:cubicBezTo>
                        <a:pt x="226603" y="364630"/>
                        <a:pt x="232107" y="355438"/>
                        <a:pt x="243589" y="355438"/>
                      </a:cubicBezTo>
                      <a:close/>
                      <a:moveTo>
                        <a:pt x="276250" y="0"/>
                      </a:moveTo>
                      <a:cubicBezTo>
                        <a:pt x="276725" y="0"/>
                        <a:pt x="277199" y="0"/>
                        <a:pt x="277674" y="0"/>
                      </a:cubicBezTo>
                      <a:cubicBezTo>
                        <a:pt x="277769" y="0"/>
                        <a:pt x="277769" y="0"/>
                        <a:pt x="277863" y="0"/>
                      </a:cubicBezTo>
                      <a:cubicBezTo>
                        <a:pt x="277863" y="0"/>
                        <a:pt x="277863" y="0"/>
                        <a:pt x="277958" y="0"/>
                      </a:cubicBezTo>
                      <a:cubicBezTo>
                        <a:pt x="278433" y="0"/>
                        <a:pt x="278907" y="0"/>
                        <a:pt x="279382" y="0"/>
                      </a:cubicBezTo>
                      <a:cubicBezTo>
                        <a:pt x="385487" y="0"/>
                        <a:pt x="405417" y="75615"/>
                        <a:pt x="402570" y="104895"/>
                      </a:cubicBezTo>
                      <a:cubicBezTo>
                        <a:pt x="400387" y="128395"/>
                        <a:pt x="394693" y="159001"/>
                        <a:pt x="394693" y="159001"/>
                      </a:cubicBezTo>
                      <a:cubicBezTo>
                        <a:pt x="394693" y="159001"/>
                        <a:pt x="405892" y="164118"/>
                        <a:pt x="405892" y="184774"/>
                      </a:cubicBezTo>
                      <a:cubicBezTo>
                        <a:pt x="402001" y="236511"/>
                        <a:pt x="381311" y="214149"/>
                        <a:pt x="377040" y="236890"/>
                      </a:cubicBezTo>
                      <a:cubicBezTo>
                        <a:pt x="370017" y="274603"/>
                        <a:pt x="336610" y="301893"/>
                        <a:pt x="315731" y="311274"/>
                      </a:cubicBezTo>
                      <a:cubicBezTo>
                        <a:pt x="303583" y="316770"/>
                        <a:pt x="291055" y="319518"/>
                        <a:pt x="277958" y="319707"/>
                      </a:cubicBezTo>
                      <a:lnTo>
                        <a:pt x="277958" y="319802"/>
                      </a:lnTo>
                      <a:cubicBezTo>
                        <a:pt x="277863" y="319802"/>
                        <a:pt x="277863" y="319802"/>
                        <a:pt x="277863" y="319802"/>
                      </a:cubicBezTo>
                      <a:cubicBezTo>
                        <a:pt x="277769" y="319802"/>
                        <a:pt x="277769" y="319802"/>
                        <a:pt x="277674" y="319802"/>
                      </a:cubicBezTo>
                      <a:lnTo>
                        <a:pt x="277674" y="319707"/>
                      </a:lnTo>
                      <a:cubicBezTo>
                        <a:pt x="264577" y="319518"/>
                        <a:pt x="252049" y="316770"/>
                        <a:pt x="239901" y="311274"/>
                      </a:cubicBezTo>
                      <a:cubicBezTo>
                        <a:pt x="219022" y="301893"/>
                        <a:pt x="185615" y="274603"/>
                        <a:pt x="178592" y="236890"/>
                      </a:cubicBezTo>
                      <a:cubicBezTo>
                        <a:pt x="174321" y="214149"/>
                        <a:pt x="153631" y="236511"/>
                        <a:pt x="149740" y="184774"/>
                      </a:cubicBezTo>
                      <a:cubicBezTo>
                        <a:pt x="149740" y="164118"/>
                        <a:pt x="161034" y="159001"/>
                        <a:pt x="161034" y="159001"/>
                      </a:cubicBezTo>
                      <a:cubicBezTo>
                        <a:pt x="161034" y="159001"/>
                        <a:pt x="155245" y="128395"/>
                        <a:pt x="153062" y="104895"/>
                      </a:cubicBezTo>
                      <a:cubicBezTo>
                        <a:pt x="150215" y="75615"/>
                        <a:pt x="170145" y="0"/>
                        <a:pt x="276250" y="0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grpSp>
            <p:nvGrpSpPr>
              <p:cNvPr id="573" name="组合 572">
                <a:extLst>
                  <a:ext uri="{FF2B5EF4-FFF2-40B4-BE49-F238E27FC236}">
                    <a16:creationId xmlns="" xmlns:a16="http://schemas.microsoft.com/office/drawing/2014/main" id="{649D452A-4E94-48B1-A629-1F9DD853B86D}"/>
                  </a:ext>
                </a:extLst>
              </p:cNvPr>
              <p:cNvGrpSpPr/>
              <p:nvPr/>
            </p:nvGrpSpPr>
            <p:grpSpPr>
              <a:xfrm>
                <a:off x="7831052" y="3636868"/>
                <a:ext cx="1707802" cy="309471"/>
                <a:chOff x="4831017" y="3636868"/>
                <a:chExt cx="1208170" cy="309471"/>
              </a:xfrm>
            </p:grpSpPr>
            <p:sp>
              <p:nvSpPr>
                <p:cNvPr id="574" name="圆角矩形 13">
                  <a:extLst>
                    <a:ext uri="{FF2B5EF4-FFF2-40B4-BE49-F238E27FC236}">
                      <a16:creationId xmlns="" xmlns:a16="http://schemas.microsoft.com/office/drawing/2014/main" id="{6780001D-6431-4C2E-9B2C-3FB9B3C7FE78}"/>
                    </a:ext>
                  </a:extLst>
                </p:cNvPr>
                <p:cNvSpPr/>
                <p:nvPr/>
              </p:nvSpPr>
              <p:spPr>
                <a:xfrm flipV="1">
                  <a:off x="5398651" y="3636868"/>
                  <a:ext cx="59652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75" name="圆角矩形 13">
                  <a:extLst>
                    <a:ext uri="{FF2B5EF4-FFF2-40B4-BE49-F238E27FC236}">
                      <a16:creationId xmlns="" xmlns:a16="http://schemas.microsoft.com/office/drawing/2014/main" id="{B81884B4-8E0D-414F-97F0-1F907ACA7BEF}"/>
                    </a:ext>
                  </a:extLst>
                </p:cNvPr>
                <p:cNvSpPr/>
                <p:nvPr/>
              </p:nvSpPr>
              <p:spPr>
                <a:xfrm flipV="1">
                  <a:off x="5398651" y="3718763"/>
                  <a:ext cx="41874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76" name="圆角矩形 13">
                  <a:extLst>
                    <a:ext uri="{FF2B5EF4-FFF2-40B4-BE49-F238E27FC236}">
                      <a16:creationId xmlns="" xmlns:a16="http://schemas.microsoft.com/office/drawing/2014/main" id="{9BE01B0D-452C-44BC-A780-5E20B995EF22}"/>
                    </a:ext>
                  </a:extLst>
                </p:cNvPr>
                <p:cNvSpPr/>
                <p:nvPr/>
              </p:nvSpPr>
              <p:spPr>
                <a:xfrm flipV="1">
                  <a:off x="5398651" y="3805806"/>
                  <a:ext cx="502087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77" name="圆角矩形 13">
                  <a:extLst>
                    <a:ext uri="{FF2B5EF4-FFF2-40B4-BE49-F238E27FC236}">
                      <a16:creationId xmlns="" xmlns:a16="http://schemas.microsoft.com/office/drawing/2014/main" id="{464AE177-ED07-42A6-8240-F6ABF1E9B627}"/>
                    </a:ext>
                  </a:extLst>
                </p:cNvPr>
                <p:cNvSpPr/>
                <p:nvPr/>
              </p:nvSpPr>
              <p:spPr>
                <a:xfrm flipV="1">
                  <a:off x="4831017" y="3878980"/>
                  <a:ext cx="1208170" cy="6735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</p:grpSp>
      <p:grpSp>
        <p:nvGrpSpPr>
          <p:cNvPr id="16" name="组合 15">
            <a:extLst>
              <a:ext uri="{FF2B5EF4-FFF2-40B4-BE49-F238E27FC236}">
                <a16:creationId xmlns="" xmlns:a16="http://schemas.microsoft.com/office/drawing/2014/main" id="{6FA0FD1C-0A3B-41B2-8BD0-567EE9D840AC}"/>
              </a:ext>
            </a:extLst>
          </p:cNvPr>
          <p:cNvGrpSpPr/>
          <p:nvPr/>
        </p:nvGrpSpPr>
        <p:grpSpPr>
          <a:xfrm>
            <a:off x="2373354" y="2871146"/>
            <a:ext cx="380194" cy="380158"/>
            <a:chOff x="4979129" y="5045363"/>
            <a:chExt cx="209362" cy="209343"/>
          </a:xfrm>
        </p:grpSpPr>
        <p:sp>
          <p:nvSpPr>
            <p:cNvPr id="14" name="矩形 13">
              <a:extLst>
                <a:ext uri="{FF2B5EF4-FFF2-40B4-BE49-F238E27FC236}">
                  <a16:creationId xmlns="" xmlns:a16="http://schemas.microsoft.com/office/drawing/2014/main" id="{EBF91A39-460A-467B-895E-3BE4B2FEE191}"/>
                </a:ext>
              </a:extLst>
            </p:cNvPr>
            <p:cNvSpPr/>
            <p:nvPr/>
          </p:nvSpPr>
          <p:spPr>
            <a:xfrm>
              <a:off x="5001989" y="5068223"/>
              <a:ext cx="164175" cy="164176"/>
            </a:xfrm>
            <a:prstGeom prst="rect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8" name="椭圆 7">
              <a:extLst>
                <a:ext uri="{FF2B5EF4-FFF2-40B4-BE49-F238E27FC236}">
                  <a16:creationId xmlns="" xmlns:a16="http://schemas.microsoft.com/office/drawing/2014/main" id="{227A2234-9F27-472B-986C-B60F12A58C59}"/>
                </a:ext>
              </a:extLst>
            </p:cNvPr>
            <p:cNvSpPr/>
            <p:nvPr/>
          </p:nvSpPr>
          <p:spPr>
            <a:xfrm flipH="1">
              <a:off x="4979129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4" name="椭圆 603">
              <a:extLst>
                <a:ext uri="{FF2B5EF4-FFF2-40B4-BE49-F238E27FC236}">
                  <a16:creationId xmlns="" xmlns:a16="http://schemas.microsoft.com/office/drawing/2014/main" id="{43C5F93F-48D0-4552-885C-FB28B752209F}"/>
                </a:ext>
              </a:extLst>
            </p:cNvPr>
            <p:cNvSpPr/>
            <p:nvPr/>
          </p:nvSpPr>
          <p:spPr>
            <a:xfrm flipH="1">
              <a:off x="5060950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5" name="椭圆 604">
              <a:extLst>
                <a:ext uri="{FF2B5EF4-FFF2-40B4-BE49-F238E27FC236}">
                  <a16:creationId xmlns="" xmlns:a16="http://schemas.microsoft.com/office/drawing/2014/main" id="{3B76688A-0EF6-4A6B-9D2B-107FB5B5469D}"/>
                </a:ext>
              </a:extLst>
            </p:cNvPr>
            <p:cNvSpPr/>
            <p:nvPr/>
          </p:nvSpPr>
          <p:spPr>
            <a:xfrm flipH="1">
              <a:off x="5142771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7" name="椭圆 606">
              <a:extLst>
                <a:ext uri="{FF2B5EF4-FFF2-40B4-BE49-F238E27FC236}">
                  <a16:creationId xmlns="" xmlns:a16="http://schemas.microsoft.com/office/drawing/2014/main" id="{7F2546E1-D9F2-4894-AF24-7C02DE7D34DD}"/>
                </a:ext>
              </a:extLst>
            </p:cNvPr>
            <p:cNvSpPr/>
            <p:nvPr/>
          </p:nvSpPr>
          <p:spPr>
            <a:xfrm flipH="1">
              <a:off x="4979129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8" name="椭圆 607">
              <a:extLst>
                <a:ext uri="{FF2B5EF4-FFF2-40B4-BE49-F238E27FC236}">
                  <a16:creationId xmlns="" xmlns:a16="http://schemas.microsoft.com/office/drawing/2014/main" id="{C829A8E7-A024-4A56-A524-82980AB4353F}"/>
                </a:ext>
              </a:extLst>
            </p:cNvPr>
            <p:cNvSpPr/>
            <p:nvPr/>
          </p:nvSpPr>
          <p:spPr>
            <a:xfrm flipH="1">
              <a:off x="5060950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9" name="椭圆 608">
              <a:extLst>
                <a:ext uri="{FF2B5EF4-FFF2-40B4-BE49-F238E27FC236}">
                  <a16:creationId xmlns="" xmlns:a16="http://schemas.microsoft.com/office/drawing/2014/main" id="{CEC1F2C5-6024-4E97-88B6-E76FF6AF6BCB}"/>
                </a:ext>
              </a:extLst>
            </p:cNvPr>
            <p:cNvSpPr/>
            <p:nvPr/>
          </p:nvSpPr>
          <p:spPr>
            <a:xfrm flipH="1">
              <a:off x="5142771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0" name="椭圆 609">
              <a:extLst>
                <a:ext uri="{FF2B5EF4-FFF2-40B4-BE49-F238E27FC236}">
                  <a16:creationId xmlns="" xmlns:a16="http://schemas.microsoft.com/office/drawing/2014/main" id="{49B5EAD6-7741-442A-8156-EDCA36C85559}"/>
                </a:ext>
              </a:extLst>
            </p:cNvPr>
            <p:cNvSpPr/>
            <p:nvPr/>
          </p:nvSpPr>
          <p:spPr>
            <a:xfrm flipH="1">
              <a:off x="4979129" y="51236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1" name="椭圆 610">
              <a:extLst>
                <a:ext uri="{FF2B5EF4-FFF2-40B4-BE49-F238E27FC236}">
                  <a16:creationId xmlns="" xmlns:a16="http://schemas.microsoft.com/office/drawing/2014/main" id="{5A05864F-87FC-40CD-8CA5-B8C5FB49A917}"/>
                </a:ext>
              </a:extLst>
            </p:cNvPr>
            <p:cNvSpPr/>
            <p:nvPr/>
          </p:nvSpPr>
          <p:spPr>
            <a:xfrm flipH="1">
              <a:off x="5142771" y="51236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7" name="箭头: 右 16">
            <a:extLst>
              <a:ext uri="{FF2B5EF4-FFF2-40B4-BE49-F238E27FC236}">
                <a16:creationId xmlns="" xmlns:a16="http://schemas.microsoft.com/office/drawing/2014/main" id="{C18997BC-8A46-4480-BDE2-8A42CE9D6E96}"/>
              </a:ext>
            </a:extLst>
          </p:cNvPr>
          <p:cNvSpPr/>
          <p:nvPr/>
        </p:nvSpPr>
        <p:spPr>
          <a:xfrm>
            <a:off x="4337497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2" name="箭头: 右 611">
            <a:extLst>
              <a:ext uri="{FF2B5EF4-FFF2-40B4-BE49-F238E27FC236}">
                <a16:creationId xmlns="" xmlns:a16="http://schemas.microsoft.com/office/drawing/2014/main" id="{80BFC189-8365-4FF6-91BD-F51DDDDCF48C}"/>
              </a:ext>
            </a:extLst>
          </p:cNvPr>
          <p:cNvSpPr/>
          <p:nvPr/>
        </p:nvSpPr>
        <p:spPr>
          <a:xfrm>
            <a:off x="7704524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3" name="文本框 612">
            <a:extLst>
              <a:ext uri="{FF2B5EF4-FFF2-40B4-BE49-F238E27FC236}">
                <a16:creationId xmlns="" xmlns:a16="http://schemas.microsoft.com/office/drawing/2014/main" id="{8AD2200D-CA44-4767-84EF-C1856654B4FA}"/>
              </a:ext>
            </a:extLst>
          </p:cNvPr>
          <p:cNvSpPr txBox="1"/>
          <p:nvPr/>
        </p:nvSpPr>
        <p:spPr>
          <a:xfrm>
            <a:off x="5032681" y="4667862"/>
            <a:ext cx="2413387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点击</a:t>
            </a:r>
            <a:r>
              <a:rPr lang="en-US" altLang="zh-CN" sz="1000" dirty="0"/>
              <a:t>iSlide【</a:t>
            </a:r>
            <a:r>
              <a:rPr lang="zh-CN" altLang="en-US" sz="1000" dirty="0"/>
              <a:t>图标库</a:t>
            </a:r>
            <a:r>
              <a:rPr lang="en-US" altLang="zh-CN" sz="1000" dirty="0"/>
              <a:t>】</a:t>
            </a:r>
            <a:r>
              <a:rPr lang="zh-CN" altLang="en-US" sz="1000" dirty="0"/>
              <a:t>中的图标替换</a:t>
            </a:r>
            <a:endParaRPr lang="en-US" altLang="zh-CN" sz="1000" dirty="0"/>
          </a:p>
          <a:p>
            <a:r>
              <a:rPr lang="en-US" altLang="zh-CN" sz="1000" dirty="0"/>
              <a:t>Click the target icon in iSlide “Icon Library” to replace it.</a:t>
            </a:r>
            <a:endParaRPr lang="zh-CN" altLang="en-US" sz="1000" dirty="0"/>
          </a:p>
        </p:txBody>
      </p:sp>
      <p:sp>
        <p:nvSpPr>
          <p:cNvPr id="614" name="椭圆 613">
            <a:extLst>
              <a:ext uri="{FF2B5EF4-FFF2-40B4-BE49-F238E27FC236}">
                <a16:creationId xmlns="" xmlns:a16="http://schemas.microsoft.com/office/drawing/2014/main" id="{0EF98DBB-FD28-4F75-8C30-91D37F4F411F}"/>
              </a:ext>
            </a:extLst>
          </p:cNvPr>
          <p:cNvSpPr/>
          <p:nvPr/>
        </p:nvSpPr>
        <p:spPr>
          <a:xfrm>
            <a:off x="4745932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615" name="文本框 614">
            <a:extLst>
              <a:ext uri="{FF2B5EF4-FFF2-40B4-BE49-F238E27FC236}">
                <a16:creationId xmlns="" xmlns:a16="http://schemas.microsoft.com/office/drawing/2014/main" id="{EEB175D3-D48A-4111-896F-C8DF596AF06D}"/>
              </a:ext>
            </a:extLst>
          </p:cNvPr>
          <p:cNvSpPr txBox="1"/>
          <p:nvPr/>
        </p:nvSpPr>
        <p:spPr>
          <a:xfrm>
            <a:off x="8429560" y="4744806"/>
            <a:ext cx="308934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替换成功</a:t>
            </a:r>
            <a:endParaRPr lang="en-US" altLang="zh-CN" sz="1000" dirty="0"/>
          </a:p>
          <a:p>
            <a:r>
              <a:rPr lang="en-US" altLang="zh-CN" sz="1000" dirty="0"/>
              <a:t>Done</a:t>
            </a:r>
          </a:p>
        </p:txBody>
      </p:sp>
      <p:sp>
        <p:nvSpPr>
          <p:cNvPr id="616" name="椭圆 615">
            <a:extLst>
              <a:ext uri="{FF2B5EF4-FFF2-40B4-BE49-F238E27FC236}">
                <a16:creationId xmlns="" xmlns:a16="http://schemas.microsoft.com/office/drawing/2014/main" id="{B2712F4C-9095-4058-8D4F-160AE7823303}"/>
              </a:ext>
            </a:extLst>
          </p:cNvPr>
          <p:cNvSpPr/>
          <p:nvPr/>
        </p:nvSpPr>
        <p:spPr>
          <a:xfrm>
            <a:off x="8142811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3</a:t>
            </a:r>
            <a:endParaRPr lang="zh-CN" altLang="en-US" sz="1400" dirty="0"/>
          </a:p>
        </p:txBody>
      </p:sp>
      <p:sp>
        <p:nvSpPr>
          <p:cNvPr id="618" name="矩形 617">
            <a:extLst>
              <a:ext uri="{FF2B5EF4-FFF2-40B4-BE49-F238E27FC236}">
                <a16:creationId xmlns="" xmlns:a16="http://schemas.microsoft.com/office/drawing/2014/main" id="{4D01F01E-C352-49D4-BCC6-FBC90ECFD7D4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grpSp>
        <p:nvGrpSpPr>
          <p:cNvPr id="619" name="组合 618">
            <a:extLst>
              <a:ext uri="{FF2B5EF4-FFF2-40B4-BE49-F238E27FC236}">
                <a16:creationId xmlns="" xmlns:a16="http://schemas.microsoft.com/office/drawing/2014/main" id="{90DB983C-4F86-4676-B2C2-10649C11F628}"/>
              </a:ext>
            </a:extLst>
          </p:cNvPr>
          <p:cNvGrpSpPr/>
          <p:nvPr/>
        </p:nvGrpSpPr>
        <p:grpSpPr>
          <a:xfrm>
            <a:off x="4838699" y="2321739"/>
            <a:ext cx="2521499" cy="393791"/>
            <a:chOff x="4807641" y="2321739"/>
            <a:chExt cx="2552558" cy="393791"/>
          </a:xfrm>
        </p:grpSpPr>
        <p:sp>
          <p:nvSpPr>
            <p:cNvPr id="620" name="矩形 619">
              <a:extLst>
                <a:ext uri="{FF2B5EF4-FFF2-40B4-BE49-F238E27FC236}">
                  <a16:creationId xmlns="" xmlns:a16="http://schemas.microsoft.com/office/drawing/2014/main" id="{ADA48A54-EA9C-439F-B377-6257AF619BA5}"/>
                </a:ext>
              </a:extLst>
            </p:cNvPr>
            <p:cNvSpPr/>
            <p:nvPr/>
          </p:nvSpPr>
          <p:spPr>
            <a:xfrm>
              <a:off x="4809084" y="2321739"/>
              <a:ext cx="1666655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621" name="矩形 620">
              <a:extLst>
                <a:ext uri="{FF2B5EF4-FFF2-40B4-BE49-F238E27FC236}">
                  <a16:creationId xmlns="" xmlns:a16="http://schemas.microsoft.com/office/drawing/2014/main" id="{49F09561-484E-43EA-9F8B-7A8B6E2E87B1}"/>
                </a:ext>
              </a:extLst>
            </p:cNvPr>
            <p:cNvSpPr/>
            <p:nvPr/>
          </p:nvSpPr>
          <p:spPr>
            <a:xfrm>
              <a:off x="4807641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622" name="矩形 621">
              <a:extLst>
                <a:ext uri="{FF2B5EF4-FFF2-40B4-BE49-F238E27FC236}">
                  <a16:creationId xmlns="" xmlns:a16="http://schemas.microsoft.com/office/drawing/2014/main" id="{6D8A46BB-FA8A-46B8-AD01-FA9B85501F3E}"/>
                </a:ext>
              </a:extLst>
            </p:cNvPr>
            <p:cNvSpPr/>
            <p:nvPr/>
          </p:nvSpPr>
          <p:spPr>
            <a:xfrm>
              <a:off x="6643166" y="2323967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623" name="矩形 622">
              <a:extLst>
                <a:ext uri="{FF2B5EF4-FFF2-40B4-BE49-F238E27FC236}">
                  <a16:creationId xmlns="" xmlns:a16="http://schemas.microsoft.com/office/drawing/2014/main" id="{A3C4E4BF-B370-4619-B624-1A71E0831E9C}"/>
                </a:ext>
              </a:extLst>
            </p:cNvPr>
            <p:cNvSpPr/>
            <p:nvPr/>
          </p:nvSpPr>
          <p:spPr>
            <a:xfrm>
              <a:off x="5725404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624" name="矩形 623">
              <a:extLst>
                <a:ext uri="{FF2B5EF4-FFF2-40B4-BE49-F238E27FC236}">
                  <a16:creationId xmlns="" xmlns:a16="http://schemas.microsoft.com/office/drawing/2014/main" id="{FAB3FECF-1FE5-4D97-BB54-79C9EC430CB4}"/>
                </a:ext>
              </a:extLst>
            </p:cNvPr>
            <p:cNvSpPr/>
            <p:nvPr/>
          </p:nvSpPr>
          <p:spPr>
            <a:xfrm>
              <a:off x="6643167" y="2550423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</p:grpSp>
    </p:spTree>
    <p:custDataLst>
      <p:tags r:id="rId2"/>
    </p:custDataLst>
    <p:extLst>
      <p:ext uri="{BB962C8B-B14F-4D97-AF65-F5344CB8AC3E}">
        <p14:creationId xmlns:p14="http://schemas.microsoft.com/office/powerpoint/2010/main" val="2562601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填充图示中的图片  </a:t>
            </a:r>
            <a:r>
              <a:rPr lang="en-US" altLang="zh-CN" sz="2800" b="1" dirty="0"/>
              <a:t>Picture Fill</a:t>
            </a:r>
            <a:endParaRPr lang="zh-CN" altLang="en-US" sz="2800" b="1" dirty="0"/>
          </a:p>
        </p:txBody>
      </p:sp>
      <p:sp>
        <p:nvSpPr>
          <p:cNvPr id="351" name="文本框 350"/>
          <p:cNvSpPr txBox="1"/>
          <p:nvPr/>
        </p:nvSpPr>
        <p:spPr>
          <a:xfrm>
            <a:off x="959849" y="4744806"/>
            <a:ext cx="308934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选中图示中的占位形状</a:t>
            </a:r>
            <a:endParaRPr lang="en-US" altLang="zh-CN" sz="1000" dirty="0"/>
          </a:p>
          <a:p>
            <a:r>
              <a:rPr lang="en-US" altLang="zh-CN" sz="1000" dirty="0"/>
              <a:t>Select the shape that</a:t>
            </a:r>
            <a:r>
              <a:rPr lang="zh-CN" altLang="en-US" sz="1000" dirty="0"/>
              <a:t> </a:t>
            </a:r>
            <a:r>
              <a:rPr lang="en-US" altLang="zh-CN" sz="1000" dirty="0"/>
              <a:t>need</a:t>
            </a:r>
            <a:r>
              <a:rPr lang="zh-CN" altLang="en-US" sz="1000" dirty="0"/>
              <a:t> </a:t>
            </a:r>
            <a:r>
              <a:rPr lang="en-US" altLang="zh-CN" sz="1000" dirty="0"/>
              <a:t>to</a:t>
            </a:r>
            <a:r>
              <a:rPr lang="zh-CN" altLang="en-US" sz="1000" dirty="0"/>
              <a:t> </a:t>
            </a:r>
            <a:r>
              <a:rPr lang="en-US" altLang="zh-CN" sz="1000" dirty="0"/>
              <a:t>be</a:t>
            </a:r>
            <a:r>
              <a:rPr lang="zh-CN" altLang="en-US" sz="1000" dirty="0"/>
              <a:t> </a:t>
            </a:r>
            <a:r>
              <a:rPr lang="en-US" altLang="zh-CN" sz="1000" dirty="0"/>
              <a:t>filled</a:t>
            </a:r>
            <a:r>
              <a:rPr lang="zh-CN" altLang="en-US" sz="1000" dirty="0"/>
              <a:t> </a:t>
            </a:r>
            <a:r>
              <a:rPr lang="en-US" altLang="zh-CN" sz="1000" dirty="0"/>
              <a:t>with</a:t>
            </a:r>
            <a:r>
              <a:rPr lang="zh-CN" altLang="en-US" sz="1000" dirty="0"/>
              <a:t> </a:t>
            </a:r>
            <a:r>
              <a:rPr lang="en-US" altLang="zh-CN" sz="1000" dirty="0"/>
              <a:t>picture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673100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530" name="矩形 529">
            <a:extLst>
              <a:ext uri="{FF2B5EF4-FFF2-40B4-BE49-F238E27FC236}">
                <a16:creationId xmlns="" xmlns:a16="http://schemas.microsoft.com/office/drawing/2014/main" id="{D544CC29-B618-4FEC-9019-507758A2C346}"/>
              </a:ext>
            </a:extLst>
          </p:cNvPr>
          <p:cNvSpPr/>
          <p:nvPr/>
        </p:nvSpPr>
        <p:spPr>
          <a:xfrm>
            <a:off x="4745932" y="2018794"/>
            <a:ext cx="2700136" cy="2783090"/>
          </a:xfrm>
          <a:prstGeom prst="rect">
            <a:avLst/>
          </a:prstGeom>
          <a:solidFill>
            <a:schemeClr val="bg1"/>
          </a:solidFill>
          <a:ln w="12700" cap="flat" cmpd="sng" algn="ctr">
            <a:gradFill flip="none" rotWithShape="1">
              <a:gsLst>
                <a:gs pos="0">
                  <a:schemeClr val="accent1">
                    <a:lumMod val="0"/>
                    <a:lumOff val="100000"/>
                    <a:alpha val="0"/>
                  </a:schemeClr>
                </a:gs>
                <a:gs pos="51000">
                  <a:srgbClr val="CC4B4A"/>
                </a:gs>
              </a:gsLst>
              <a:lin ang="16200000" scaled="1"/>
              <a:tileRect/>
            </a:gra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1" name="矩形 530">
            <a:extLst>
              <a:ext uri="{FF2B5EF4-FFF2-40B4-BE49-F238E27FC236}">
                <a16:creationId xmlns="" xmlns:a16="http://schemas.microsoft.com/office/drawing/2014/main" id="{6981A32D-467A-4673-AE41-0197613DA6E5}"/>
              </a:ext>
            </a:extLst>
          </p:cNvPr>
          <p:cNvSpPr/>
          <p:nvPr/>
        </p:nvSpPr>
        <p:spPr>
          <a:xfrm>
            <a:off x="4745932" y="2018794"/>
            <a:ext cx="2700136" cy="202647"/>
          </a:xfrm>
          <a:prstGeom prst="rect">
            <a:avLst/>
          </a:prstGeom>
          <a:solidFill>
            <a:srgbClr val="CE4C4B"/>
          </a:solidFill>
          <a:ln w="12700" cap="flat" cmpd="sng" algn="ctr">
            <a:solidFill>
              <a:srgbClr val="CE4C4B"/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r>
              <a:rPr lang="zh-CN" altLang="en-US" sz="1000" kern="0" dirty="0">
                <a:solidFill>
                  <a:srgbClr val="FFFFFF"/>
                </a:solidFill>
                <a:latin typeface="Arial"/>
                <a:ea typeface="微软雅黑"/>
              </a:rPr>
              <a:t>图片库 </a:t>
            </a:r>
            <a:r>
              <a:rPr lang="en-US" altLang="zh-CN" sz="1000" kern="0" dirty="0">
                <a:solidFill>
                  <a:srgbClr val="FFFFFF"/>
                </a:solidFill>
                <a:latin typeface="Arial"/>
                <a:ea typeface="微软雅黑"/>
              </a:rPr>
              <a:t>/ Picture Library</a:t>
            </a:r>
            <a:endParaRPr lang="zh-CN" altLang="en-US" sz="1000" kern="0" dirty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3" name="乘号 532">
            <a:extLst>
              <a:ext uri="{FF2B5EF4-FFF2-40B4-BE49-F238E27FC236}">
                <a16:creationId xmlns="" xmlns:a16="http://schemas.microsoft.com/office/drawing/2014/main" id="{2DAEDA58-EF2A-40FF-A29F-F6B53347C5CF}"/>
              </a:ext>
            </a:extLst>
          </p:cNvPr>
          <p:cNvSpPr/>
          <p:nvPr/>
        </p:nvSpPr>
        <p:spPr>
          <a:xfrm>
            <a:off x="7275789" y="2051656"/>
            <a:ext cx="136922" cy="136922"/>
          </a:xfrm>
          <a:prstGeom prst="mathMultiply">
            <a:avLst>
              <a:gd name="adj1" fmla="val 13304"/>
            </a:avLst>
          </a:prstGeom>
          <a:solidFill>
            <a:srgbClr val="CE4C4B">
              <a:lumMod val="60000"/>
              <a:lumOff val="4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4" name="push-pin-pointing-down_8930">
            <a:extLst>
              <a:ext uri="{FF2B5EF4-FFF2-40B4-BE49-F238E27FC236}">
                <a16:creationId xmlns="" xmlns:a16="http://schemas.microsoft.com/office/drawing/2014/main" id="{613F05E8-ABBF-4CDF-9AF2-BC93E58A0FF2}"/>
              </a:ext>
            </a:extLst>
          </p:cNvPr>
          <p:cNvSpPr>
            <a:spLocks noChangeAspect="1"/>
          </p:cNvSpPr>
          <p:nvPr/>
        </p:nvSpPr>
        <p:spPr bwMode="auto">
          <a:xfrm>
            <a:off x="7071719" y="2066769"/>
            <a:ext cx="105878" cy="105381"/>
          </a:xfrm>
          <a:prstGeom prst="ellipse">
            <a:avLst/>
          </a:prstGeom>
          <a:noFill/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r>
              <a:rPr lang="en-US" altLang="zh-CN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rPr>
              <a:t>?</a:t>
            </a:r>
            <a:endParaRPr lang="zh-CN" altLang="en-US" sz="1400" b="1" dirty="0">
              <a:solidFill>
                <a:srgbClr val="CE4C4B">
                  <a:lumMod val="20000"/>
                  <a:lumOff val="80000"/>
                </a:srgbClr>
              </a:solidFill>
              <a:latin typeface="Arial"/>
              <a:ea typeface="微软雅黑"/>
            </a:endParaRPr>
          </a:p>
        </p:txBody>
      </p:sp>
      <p:cxnSp>
        <p:nvCxnSpPr>
          <p:cNvPr id="535" name="直接连接符 534">
            <a:extLst>
              <a:ext uri="{FF2B5EF4-FFF2-40B4-BE49-F238E27FC236}">
                <a16:creationId xmlns="" xmlns:a16="http://schemas.microsoft.com/office/drawing/2014/main" id="{B965E895-3A05-439E-920E-0D00464467EB}"/>
              </a:ext>
            </a:extLst>
          </p:cNvPr>
          <p:cNvCxnSpPr>
            <a:cxnSpLocks/>
          </p:cNvCxnSpPr>
          <p:nvPr/>
        </p:nvCxnSpPr>
        <p:spPr>
          <a:xfrm>
            <a:off x="7231993" y="2072052"/>
            <a:ext cx="0" cy="100097"/>
          </a:xfrm>
          <a:prstGeom prst="line">
            <a:avLst/>
          </a:prstGeom>
          <a:noFill/>
          <a:ln w="6350" cap="flat" cmpd="sng" algn="ctr">
            <a:solidFill>
              <a:srgbClr val="CE4C4B">
                <a:lumMod val="60000"/>
                <a:lumOff val="40000"/>
              </a:srgbClr>
            </a:solidFill>
            <a:prstDash val="solid"/>
            <a:miter lim="800000"/>
          </a:ln>
          <a:effectLst/>
        </p:spPr>
      </p:cxnSp>
      <p:grpSp>
        <p:nvGrpSpPr>
          <p:cNvPr id="5" name="组合 4">
            <a:extLst>
              <a:ext uri="{FF2B5EF4-FFF2-40B4-BE49-F238E27FC236}">
                <a16:creationId xmlns="" xmlns:a16="http://schemas.microsoft.com/office/drawing/2014/main" id="{F11E68A0-3699-439D-A2B5-0F56A0C033AF}"/>
              </a:ext>
            </a:extLst>
          </p:cNvPr>
          <p:cNvGrpSpPr/>
          <p:nvPr/>
        </p:nvGrpSpPr>
        <p:grpSpPr>
          <a:xfrm>
            <a:off x="4838699" y="2321739"/>
            <a:ext cx="2521499" cy="393791"/>
            <a:chOff x="4807641" y="2321739"/>
            <a:chExt cx="2552558" cy="393791"/>
          </a:xfrm>
        </p:grpSpPr>
        <p:sp>
          <p:nvSpPr>
            <p:cNvPr id="532" name="矩形 531">
              <a:extLst>
                <a:ext uri="{FF2B5EF4-FFF2-40B4-BE49-F238E27FC236}">
                  <a16:creationId xmlns="" xmlns:a16="http://schemas.microsoft.com/office/drawing/2014/main" id="{B3571D0C-C65B-468E-B369-37EBD78D7853}"/>
                </a:ext>
              </a:extLst>
            </p:cNvPr>
            <p:cNvSpPr/>
            <p:nvPr/>
          </p:nvSpPr>
          <p:spPr>
            <a:xfrm>
              <a:off x="4809084" y="2321739"/>
              <a:ext cx="1666655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6" name="矩形 535">
              <a:extLst>
                <a:ext uri="{FF2B5EF4-FFF2-40B4-BE49-F238E27FC236}">
                  <a16:creationId xmlns="" xmlns:a16="http://schemas.microsoft.com/office/drawing/2014/main" id="{34C6448E-F878-4415-95EB-A4E7C002AA70}"/>
                </a:ext>
              </a:extLst>
            </p:cNvPr>
            <p:cNvSpPr/>
            <p:nvPr/>
          </p:nvSpPr>
          <p:spPr>
            <a:xfrm>
              <a:off x="4807641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7" name="矩形 536">
              <a:extLst>
                <a:ext uri="{FF2B5EF4-FFF2-40B4-BE49-F238E27FC236}">
                  <a16:creationId xmlns="" xmlns:a16="http://schemas.microsoft.com/office/drawing/2014/main" id="{954E08D0-3B42-4331-8B25-B5CD95D0EF30}"/>
                </a:ext>
              </a:extLst>
            </p:cNvPr>
            <p:cNvSpPr/>
            <p:nvPr/>
          </p:nvSpPr>
          <p:spPr>
            <a:xfrm>
              <a:off x="6643166" y="2323967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8" name="矩形 537">
              <a:extLst>
                <a:ext uri="{FF2B5EF4-FFF2-40B4-BE49-F238E27FC236}">
                  <a16:creationId xmlns="" xmlns:a16="http://schemas.microsoft.com/office/drawing/2014/main" id="{0AB04C5E-5920-4F66-B57B-BDF87B47DF29}"/>
                </a:ext>
              </a:extLst>
            </p:cNvPr>
            <p:cNvSpPr/>
            <p:nvPr/>
          </p:nvSpPr>
          <p:spPr>
            <a:xfrm>
              <a:off x="5725404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9" name="矩形 538">
              <a:extLst>
                <a:ext uri="{FF2B5EF4-FFF2-40B4-BE49-F238E27FC236}">
                  <a16:creationId xmlns="" xmlns:a16="http://schemas.microsoft.com/office/drawing/2014/main" id="{C20F0B39-78DD-4F4D-98AE-AF0E2488ED5C}"/>
                </a:ext>
              </a:extLst>
            </p:cNvPr>
            <p:cNvSpPr/>
            <p:nvPr/>
          </p:nvSpPr>
          <p:spPr>
            <a:xfrm>
              <a:off x="6643167" y="2550423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17" name="箭头: 右 16">
            <a:extLst>
              <a:ext uri="{FF2B5EF4-FFF2-40B4-BE49-F238E27FC236}">
                <a16:creationId xmlns="" xmlns:a16="http://schemas.microsoft.com/office/drawing/2014/main" id="{C18997BC-8A46-4480-BDE2-8A42CE9D6E96}"/>
              </a:ext>
            </a:extLst>
          </p:cNvPr>
          <p:cNvSpPr/>
          <p:nvPr/>
        </p:nvSpPr>
        <p:spPr>
          <a:xfrm>
            <a:off x="4337497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2" name="箭头: 右 611">
            <a:extLst>
              <a:ext uri="{FF2B5EF4-FFF2-40B4-BE49-F238E27FC236}">
                <a16:creationId xmlns="" xmlns:a16="http://schemas.microsoft.com/office/drawing/2014/main" id="{80BFC189-8365-4FF6-91BD-F51DDDDCF48C}"/>
              </a:ext>
            </a:extLst>
          </p:cNvPr>
          <p:cNvSpPr/>
          <p:nvPr/>
        </p:nvSpPr>
        <p:spPr>
          <a:xfrm>
            <a:off x="7704524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3" name="文本框 612">
            <a:extLst>
              <a:ext uri="{FF2B5EF4-FFF2-40B4-BE49-F238E27FC236}">
                <a16:creationId xmlns="" xmlns:a16="http://schemas.microsoft.com/office/drawing/2014/main" id="{8AD2200D-CA44-4767-84EF-C1856654B4FA}"/>
              </a:ext>
            </a:extLst>
          </p:cNvPr>
          <p:cNvSpPr txBox="1"/>
          <p:nvPr/>
        </p:nvSpPr>
        <p:spPr>
          <a:xfrm>
            <a:off x="5032681" y="4667862"/>
            <a:ext cx="2413387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点击</a:t>
            </a:r>
            <a:r>
              <a:rPr lang="en-US" altLang="zh-CN" sz="1000" dirty="0"/>
              <a:t>iSlide 【</a:t>
            </a:r>
            <a:r>
              <a:rPr lang="zh-CN" altLang="en-US" sz="1000" dirty="0"/>
              <a:t>图片库</a:t>
            </a:r>
            <a:r>
              <a:rPr lang="en-US" altLang="zh-CN" sz="1000" dirty="0"/>
              <a:t>】</a:t>
            </a:r>
            <a:r>
              <a:rPr lang="zh-CN" altLang="en-US" sz="1000" dirty="0"/>
              <a:t>中的图片替换</a:t>
            </a:r>
            <a:endParaRPr lang="en-US" altLang="zh-CN" sz="1000" dirty="0"/>
          </a:p>
          <a:p>
            <a:r>
              <a:rPr lang="en-US" altLang="zh-CN" sz="1000" dirty="0"/>
              <a:t>Click the target picture in iSlide “Picture Library” to insert it into the shape.</a:t>
            </a:r>
            <a:endParaRPr lang="zh-CN" altLang="en-US" sz="1000" dirty="0"/>
          </a:p>
        </p:txBody>
      </p:sp>
      <p:sp>
        <p:nvSpPr>
          <p:cNvPr id="614" name="椭圆 613">
            <a:extLst>
              <a:ext uri="{FF2B5EF4-FFF2-40B4-BE49-F238E27FC236}">
                <a16:creationId xmlns="" xmlns:a16="http://schemas.microsoft.com/office/drawing/2014/main" id="{0EF98DBB-FD28-4F75-8C30-91D37F4F411F}"/>
              </a:ext>
            </a:extLst>
          </p:cNvPr>
          <p:cNvSpPr/>
          <p:nvPr/>
        </p:nvSpPr>
        <p:spPr>
          <a:xfrm>
            <a:off x="4745932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615" name="文本框 614">
            <a:extLst>
              <a:ext uri="{FF2B5EF4-FFF2-40B4-BE49-F238E27FC236}">
                <a16:creationId xmlns="" xmlns:a16="http://schemas.microsoft.com/office/drawing/2014/main" id="{EEB175D3-D48A-4111-896F-C8DF596AF06D}"/>
              </a:ext>
            </a:extLst>
          </p:cNvPr>
          <p:cNvSpPr txBox="1"/>
          <p:nvPr/>
        </p:nvSpPr>
        <p:spPr>
          <a:xfrm>
            <a:off x="8429560" y="4667862"/>
            <a:ext cx="3089340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自动填充，图片保持比例不变</a:t>
            </a:r>
            <a:endParaRPr lang="en-US" altLang="zh-CN" sz="1000" dirty="0"/>
          </a:p>
          <a:p>
            <a:r>
              <a:rPr lang="en-US" altLang="zh-CN" sz="1000" dirty="0"/>
              <a:t>The picture will be filled in the shape automatically while keeping height-to-width ratio the same.</a:t>
            </a:r>
            <a:endParaRPr lang="zh-CN" altLang="en-US" sz="1000" dirty="0"/>
          </a:p>
        </p:txBody>
      </p:sp>
      <p:sp>
        <p:nvSpPr>
          <p:cNvPr id="616" name="椭圆 615">
            <a:extLst>
              <a:ext uri="{FF2B5EF4-FFF2-40B4-BE49-F238E27FC236}">
                <a16:creationId xmlns="" xmlns:a16="http://schemas.microsoft.com/office/drawing/2014/main" id="{B2712F4C-9095-4058-8D4F-160AE7823303}"/>
              </a:ext>
            </a:extLst>
          </p:cNvPr>
          <p:cNvSpPr/>
          <p:nvPr/>
        </p:nvSpPr>
        <p:spPr>
          <a:xfrm>
            <a:off x="8142811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3</a:t>
            </a:r>
            <a:endParaRPr lang="zh-CN" altLang="en-US" sz="1400" dirty="0"/>
          </a:p>
        </p:txBody>
      </p:sp>
      <p:sp>
        <p:nvSpPr>
          <p:cNvPr id="618" name="矩形 617">
            <a:extLst>
              <a:ext uri="{FF2B5EF4-FFF2-40B4-BE49-F238E27FC236}">
                <a16:creationId xmlns="" xmlns:a16="http://schemas.microsoft.com/office/drawing/2014/main" id="{4D01F01E-C352-49D4-BCC6-FBC90ECFD7D4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grpSp>
        <p:nvGrpSpPr>
          <p:cNvPr id="202" name="Group 4">
            <a:extLst>
              <a:ext uri="{FF2B5EF4-FFF2-40B4-BE49-F238E27FC236}">
                <a16:creationId xmlns="" xmlns:a16="http://schemas.microsoft.com/office/drawing/2014/main" id="{7BAB53CA-2CE6-4B21-AEC7-0A596E6B54A4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673100" y="2009760"/>
            <a:ext cx="3385944" cy="2144238"/>
            <a:chOff x="442" y="1130"/>
            <a:chExt cx="4123" cy="2611"/>
          </a:xfrm>
        </p:grpSpPr>
        <p:sp>
          <p:nvSpPr>
            <p:cNvPr id="217" name="Freeform 5">
              <a:extLst>
                <a:ext uri="{FF2B5EF4-FFF2-40B4-BE49-F238E27FC236}">
                  <a16:creationId xmlns="" xmlns:a16="http://schemas.microsoft.com/office/drawing/2014/main" id="{663AB67E-B93F-4A9B-92EE-58D0E2D2BE37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" y="1141"/>
              <a:ext cx="4099" cy="258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8" name="Freeform 6">
              <a:extLst>
                <a:ext uri="{FF2B5EF4-FFF2-40B4-BE49-F238E27FC236}">
                  <a16:creationId xmlns="" xmlns:a16="http://schemas.microsoft.com/office/drawing/2014/main" id="{C64C7F5E-AB12-44B8-A2CA-2038D58AD4B3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" y="1130"/>
              <a:ext cx="4123" cy="261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EAECE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9" name="Rectangle 7">
              <a:extLst>
                <a:ext uri="{FF2B5EF4-FFF2-40B4-BE49-F238E27FC236}">
                  <a16:creationId xmlns="" xmlns:a16="http://schemas.microsoft.com/office/drawing/2014/main" id="{220BD6B8-8427-4C26-A2B9-440CE442B10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0" name="Rectangle 8">
              <a:extLst>
                <a:ext uri="{FF2B5EF4-FFF2-40B4-BE49-F238E27FC236}">
                  <a16:creationId xmlns="" xmlns:a16="http://schemas.microsoft.com/office/drawing/2014/main" id="{8FA2B56D-8274-4816-B514-A733962325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1" name="Rectangle 9">
              <a:extLst>
                <a:ext uri="{FF2B5EF4-FFF2-40B4-BE49-F238E27FC236}">
                  <a16:creationId xmlns="" xmlns:a16="http://schemas.microsoft.com/office/drawing/2014/main" id="{1487F237-5DF3-4A3C-8B5A-8ABDD7816A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solidFill>
              <a:srgbClr val="CC4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2" name="Rectangle 10">
              <a:extLst>
                <a:ext uri="{FF2B5EF4-FFF2-40B4-BE49-F238E27FC236}">
                  <a16:creationId xmlns="" xmlns:a16="http://schemas.microsoft.com/office/drawing/2014/main" id="{2310BB76-95C6-4249-AED3-AE6203897E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3" name="Rectangle 11">
              <a:extLst>
                <a:ext uri="{FF2B5EF4-FFF2-40B4-BE49-F238E27FC236}">
                  <a16:creationId xmlns="" xmlns:a16="http://schemas.microsoft.com/office/drawing/2014/main" id="{66FF99B7-8257-4C10-BB2B-14C796787D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907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4" name="Rectangle 12">
              <a:extLst>
                <a:ext uri="{FF2B5EF4-FFF2-40B4-BE49-F238E27FC236}">
                  <a16:creationId xmlns="" xmlns:a16="http://schemas.microsoft.com/office/drawing/2014/main" id="{FE044FBD-1A1E-43DA-ADDB-A32A1701BD5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2512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5" name="Rectangle 13">
              <a:extLst>
                <a:ext uri="{FF2B5EF4-FFF2-40B4-BE49-F238E27FC236}">
                  <a16:creationId xmlns="" xmlns:a16="http://schemas.microsoft.com/office/drawing/2014/main" id="{59B8E2D7-56D0-4CDC-8012-FBCDEA8BDF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3116"/>
              <a:ext cx="666" cy="503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6" name="Oval 14">
              <a:extLst>
                <a:ext uri="{FF2B5EF4-FFF2-40B4-BE49-F238E27FC236}">
                  <a16:creationId xmlns="" xmlns:a16="http://schemas.microsoft.com/office/drawing/2014/main" id="{194625DD-9908-4950-B5FE-F7742FCDE7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1" y="1268"/>
              <a:ext cx="62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7" name="Oval 15">
              <a:extLst>
                <a:ext uri="{FF2B5EF4-FFF2-40B4-BE49-F238E27FC236}">
                  <a16:creationId xmlns="" xmlns:a16="http://schemas.microsoft.com/office/drawing/2014/main" id="{6D5D9AA3-4FFA-4288-9335-5DCA5945E1C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0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8" name="Oval 16">
              <a:extLst>
                <a:ext uri="{FF2B5EF4-FFF2-40B4-BE49-F238E27FC236}">
                  <a16:creationId xmlns="" xmlns:a16="http://schemas.microsoft.com/office/drawing/2014/main" id="{E990C791-CEC5-49C1-B87F-9D5BCE7AB1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9" name="Freeform 17">
              <a:extLst>
                <a:ext uri="{FF2B5EF4-FFF2-40B4-BE49-F238E27FC236}">
                  <a16:creationId xmlns="" xmlns:a16="http://schemas.microsoft.com/office/drawing/2014/main" id="{6B976D12-057F-4F8B-BE8A-C2BDD8F755D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28" y="1909"/>
              <a:ext cx="3001" cy="1721"/>
            </a:xfrm>
            <a:custGeom>
              <a:avLst/>
              <a:gdLst>
                <a:gd name="T0" fmla="*/ 81 w 3119"/>
                <a:gd name="T1" fmla="*/ 1764 h 1788"/>
                <a:gd name="T2" fmla="*/ 41 w 3119"/>
                <a:gd name="T3" fmla="*/ 1747 h 1788"/>
                <a:gd name="T4" fmla="*/ 24 w 3119"/>
                <a:gd name="T5" fmla="*/ 1706 h 1788"/>
                <a:gd name="T6" fmla="*/ 24 w 3119"/>
                <a:gd name="T7" fmla="*/ 81 h 1788"/>
                <a:gd name="T8" fmla="*/ 41 w 3119"/>
                <a:gd name="T9" fmla="*/ 41 h 1788"/>
                <a:gd name="T10" fmla="*/ 81 w 3119"/>
                <a:gd name="T11" fmla="*/ 24 h 1788"/>
                <a:gd name="T12" fmla="*/ 3037 w 3119"/>
                <a:gd name="T13" fmla="*/ 24 h 1788"/>
                <a:gd name="T14" fmla="*/ 3078 w 3119"/>
                <a:gd name="T15" fmla="*/ 41 h 1788"/>
                <a:gd name="T16" fmla="*/ 3095 w 3119"/>
                <a:gd name="T17" fmla="*/ 81 h 1788"/>
                <a:gd name="T18" fmla="*/ 3095 w 3119"/>
                <a:gd name="T19" fmla="*/ 1706 h 1788"/>
                <a:gd name="T20" fmla="*/ 3078 w 3119"/>
                <a:gd name="T21" fmla="*/ 1747 h 1788"/>
                <a:gd name="T22" fmla="*/ 3037 w 3119"/>
                <a:gd name="T23" fmla="*/ 1764 h 1788"/>
                <a:gd name="T24" fmla="*/ 3037 w 3119"/>
                <a:gd name="T25" fmla="*/ 1764 h 1788"/>
                <a:gd name="T26" fmla="*/ 81 w 3119"/>
                <a:gd name="T27" fmla="*/ 1764 h 1788"/>
                <a:gd name="T28" fmla="*/ 3037 w 3119"/>
                <a:gd name="T29" fmla="*/ 0 h 1788"/>
                <a:gd name="T30" fmla="*/ 3037 w 3119"/>
                <a:gd name="T31" fmla="*/ 0 h 1788"/>
                <a:gd name="T32" fmla="*/ 81 w 3119"/>
                <a:gd name="T33" fmla="*/ 0 h 1788"/>
                <a:gd name="T34" fmla="*/ 24 w 3119"/>
                <a:gd name="T35" fmla="*/ 24 h 1788"/>
                <a:gd name="T36" fmla="*/ 0 w 3119"/>
                <a:gd name="T37" fmla="*/ 81 h 1788"/>
                <a:gd name="T38" fmla="*/ 0 w 3119"/>
                <a:gd name="T39" fmla="*/ 1706 h 1788"/>
                <a:gd name="T40" fmla="*/ 24 w 3119"/>
                <a:gd name="T41" fmla="*/ 1764 h 1788"/>
                <a:gd name="T42" fmla="*/ 81 w 3119"/>
                <a:gd name="T43" fmla="*/ 1788 h 1788"/>
                <a:gd name="T44" fmla="*/ 81 w 3119"/>
                <a:gd name="T45" fmla="*/ 1788 h 1788"/>
                <a:gd name="T46" fmla="*/ 3037 w 3119"/>
                <a:gd name="T47" fmla="*/ 1788 h 1788"/>
                <a:gd name="T48" fmla="*/ 3095 w 3119"/>
                <a:gd name="T49" fmla="*/ 1764 h 1788"/>
                <a:gd name="T50" fmla="*/ 3119 w 3119"/>
                <a:gd name="T51" fmla="*/ 1706 h 1788"/>
                <a:gd name="T52" fmla="*/ 3119 w 3119"/>
                <a:gd name="T53" fmla="*/ 81 h 1788"/>
                <a:gd name="T54" fmla="*/ 3095 w 3119"/>
                <a:gd name="T55" fmla="*/ 24 h 1788"/>
                <a:gd name="T56" fmla="*/ 3037 w 3119"/>
                <a:gd name="T57" fmla="*/ 0 h 1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119" h="1788">
                  <a:moveTo>
                    <a:pt x="81" y="1764"/>
                  </a:moveTo>
                  <a:cubicBezTo>
                    <a:pt x="65" y="1764"/>
                    <a:pt x="51" y="1757"/>
                    <a:pt x="41" y="1747"/>
                  </a:cubicBezTo>
                  <a:cubicBezTo>
                    <a:pt x="30" y="1737"/>
                    <a:pt x="24" y="1722"/>
                    <a:pt x="24" y="1706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66"/>
                    <a:pt x="30" y="51"/>
                    <a:pt x="41" y="41"/>
                  </a:cubicBezTo>
                  <a:cubicBezTo>
                    <a:pt x="51" y="30"/>
                    <a:pt x="65" y="24"/>
                    <a:pt x="81" y="24"/>
                  </a:cubicBezTo>
                  <a:cubicBezTo>
                    <a:pt x="3037" y="24"/>
                    <a:pt x="3037" y="24"/>
                    <a:pt x="3037" y="24"/>
                  </a:cubicBezTo>
                  <a:cubicBezTo>
                    <a:pt x="3053" y="24"/>
                    <a:pt x="3068" y="30"/>
                    <a:pt x="3078" y="41"/>
                  </a:cubicBezTo>
                  <a:cubicBezTo>
                    <a:pt x="3089" y="51"/>
                    <a:pt x="3095" y="66"/>
                    <a:pt x="3095" y="81"/>
                  </a:cubicBezTo>
                  <a:cubicBezTo>
                    <a:pt x="3095" y="1706"/>
                    <a:pt x="3095" y="1706"/>
                    <a:pt x="3095" y="1706"/>
                  </a:cubicBezTo>
                  <a:cubicBezTo>
                    <a:pt x="3095" y="1722"/>
                    <a:pt x="3089" y="1737"/>
                    <a:pt x="3078" y="1747"/>
                  </a:cubicBezTo>
                  <a:cubicBezTo>
                    <a:pt x="3068" y="1757"/>
                    <a:pt x="3053" y="1764"/>
                    <a:pt x="3037" y="1764"/>
                  </a:cubicBezTo>
                  <a:cubicBezTo>
                    <a:pt x="3037" y="1764"/>
                    <a:pt x="3037" y="1764"/>
                    <a:pt x="3037" y="1764"/>
                  </a:cubicBezTo>
                  <a:cubicBezTo>
                    <a:pt x="81" y="1764"/>
                    <a:pt x="81" y="1764"/>
                    <a:pt x="81" y="1764"/>
                  </a:cubicBezTo>
                  <a:moveTo>
                    <a:pt x="3037" y="0"/>
                  </a:moveTo>
                  <a:cubicBezTo>
                    <a:pt x="3037" y="0"/>
                    <a:pt x="3037" y="0"/>
                    <a:pt x="3037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59" y="0"/>
                    <a:pt x="38" y="9"/>
                    <a:pt x="24" y="24"/>
                  </a:cubicBezTo>
                  <a:cubicBezTo>
                    <a:pt x="9" y="39"/>
                    <a:pt x="0" y="59"/>
                    <a:pt x="0" y="81"/>
                  </a:cubicBezTo>
                  <a:cubicBezTo>
                    <a:pt x="0" y="1706"/>
                    <a:pt x="0" y="1706"/>
                    <a:pt x="0" y="1706"/>
                  </a:cubicBezTo>
                  <a:cubicBezTo>
                    <a:pt x="0" y="1729"/>
                    <a:pt x="9" y="1749"/>
                    <a:pt x="24" y="1764"/>
                  </a:cubicBezTo>
                  <a:cubicBezTo>
                    <a:pt x="38" y="1779"/>
                    <a:pt x="59" y="1788"/>
                    <a:pt x="81" y="1788"/>
                  </a:cubicBezTo>
                  <a:cubicBezTo>
                    <a:pt x="81" y="1788"/>
                    <a:pt x="81" y="1788"/>
                    <a:pt x="81" y="1788"/>
                  </a:cubicBezTo>
                  <a:cubicBezTo>
                    <a:pt x="3037" y="1788"/>
                    <a:pt x="3037" y="1788"/>
                    <a:pt x="3037" y="1788"/>
                  </a:cubicBezTo>
                  <a:cubicBezTo>
                    <a:pt x="3060" y="1788"/>
                    <a:pt x="3080" y="1779"/>
                    <a:pt x="3095" y="1764"/>
                  </a:cubicBezTo>
                  <a:cubicBezTo>
                    <a:pt x="3110" y="1749"/>
                    <a:pt x="3119" y="1729"/>
                    <a:pt x="3119" y="1706"/>
                  </a:cubicBezTo>
                  <a:cubicBezTo>
                    <a:pt x="3119" y="81"/>
                    <a:pt x="3119" y="81"/>
                    <a:pt x="3119" y="81"/>
                  </a:cubicBezTo>
                  <a:cubicBezTo>
                    <a:pt x="3119" y="59"/>
                    <a:pt x="3110" y="39"/>
                    <a:pt x="3095" y="24"/>
                  </a:cubicBezTo>
                  <a:cubicBezTo>
                    <a:pt x="3080" y="9"/>
                    <a:pt x="3060" y="0"/>
                    <a:pt x="3037" y="0"/>
                  </a:cubicBezTo>
                </a:path>
              </a:pathLst>
            </a:custGeom>
            <a:solidFill>
              <a:srgbClr val="F6F7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0" name="Freeform 18">
              <a:extLst>
                <a:ext uri="{FF2B5EF4-FFF2-40B4-BE49-F238E27FC236}">
                  <a16:creationId xmlns="" xmlns:a16="http://schemas.microsoft.com/office/drawing/2014/main" id="{02B68954-1C30-4237-AFAE-42A4B34396B7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3" y="1431"/>
              <a:ext cx="526" cy="163"/>
            </a:xfrm>
            <a:custGeom>
              <a:avLst/>
              <a:gdLst>
                <a:gd name="T0" fmla="*/ 520 w 547"/>
                <a:gd name="T1" fmla="*/ 170 h 170"/>
                <a:gd name="T2" fmla="*/ 27 w 547"/>
                <a:gd name="T3" fmla="*/ 170 h 170"/>
                <a:gd name="T4" fmla="*/ 0 w 547"/>
                <a:gd name="T5" fmla="*/ 143 h 170"/>
                <a:gd name="T6" fmla="*/ 0 w 547"/>
                <a:gd name="T7" fmla="*/ 27 h 170"/>
                <a:gd name="T8" fmla="*/ 27 w 547"/>
                <a:gd name="T9" fmla="*/ 0 h 170"/>
                <a:gd name="T10" fmla="*/ 520 w 547"/>
                <a:gd name="T11" fmla="*/ 0 h 170"/>
                <a:gd name="T12" fmla="*/ 547 w 547"/>
                <a:gd name="T13" fmla="*/ 27 h 170"/>
                <a:gd name="T14" fmla="*/ 547 w 547"/>
                <a:gd name="T15" fmla="*/ 143 h 170"/>
                <a:gd name="T16" fmla="*/ 520 w 547"/>
                <a:gd name="T17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7" h="170">
                  <a:moveTo>
                    <a:pt x="520" y="170"/>
                  </a:moveTo>
                  <a:cubicBezTo>
                    <a:pt x="27" y="170"/>
                    <a:pt x="27" y="170"/>
                    <a:pt x="27" y="170"/>
                  </a:cubicBezTo>
                  <a:cubicBezTo>
                    <a:pt x="12" y="170"/>
                    <a:pt x="0" y="158"/>
                    <a:pt x="0" y="143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520" y="0"/>
                    <a:pt x="520" y="0"/>
                    <a:pt x="520" y="0"/>
                  </a:cubicBezTo>
                  <a:cubicBezTo>
                    <a:pt x="535" y="0"/>
                    <a:pt x="547" y="12"/>
                    <a:pt x="547" y="27"/>
                  </a:cubicBezTo>
                  <a:cubicBezTo>
                    <a:pt x="547" y="143"/>
                    <a:pt x="547" y="143"/>
                    <a:pt x="547" y="143"/>
                  </a:cubicBezTo>
                  <a:cubicBezTo>
                    <a:pt x="547" y="158"/>
                    <a:pt x="535" y="170"/>
                    <a:pt x="520" y="170"/>
                  </a:cubicBezTo>
                  <a:close/>
                </a:path>
              </a:pathLst>
            </a:cu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1" name="Rectangle 19">
              <a:extLst>
                <a:ext uri="{FF2B5EF4-FFF2-40B4-BE49-F238E27FC236}">
                  <a16:creationId xmlns="" xmlns:a16="http://schemas.microsoft.com/office/drawing/2014/main" id="{9AEF6CA1-B76C-4E7D-97B1-E64E95E3F7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0" y="1490"/>
              <a:ext cx="254" cy="2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2" name="Freeform 20">
              <a:extLst>
                <a:ext uri="{FF2B5EF4-FFF2-40B4-BE49-F238E27FC236}">
                  <a16:creationId xmlns="" xmlns:a16="http://schemas.microsoft.com/office/drawing/2014/main" id="{FEB04C3B-E090-4F8E-9FD8-C09BE82F796D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" y="1474"/>
              <a:ext cx="242" cy="49"/>
            </a:xfrm>
            <a:custGeom>
              <a:avLst/>
              <a:gdLst>
                <a:gd name="T0" fmla="*/ 227 w 251"/>
                <a:gd name="T1" fmla="*/ 0 h 51"/>
                <a:gd name="T2" fmla="*/ 24 w 251"/>
                <a:gd name="T3" fmla="*/ 0 h 51"/>
                <a:gd name="T4" fmla="*/ 0 w 251"/>
                <a:gd name="T5" fmla="*/ 24 h 51"/>
                <a:gd name="T6" fmla="*/ 0 w 251"/>
                <a:gd name="T7" fmla="*/ 27 h 51"/>
                <a:gd name="T8" fmla="*/ 24 w 251"/>
                <a:gd name="T9" fmla="*/ 51 h 51"/>
                <a:gd name="T10" fmla="*/ 227 w 251"/>
                <a:gd name="T11" fmla="*/ 51 h 51"/>
                <a:gd name="T12" fmla="*/ 251 w 251"/>
                <a:gd name="T13" fmla="*/ 27 h 51"/>
                <a:gd name="T14" fmla="*/ 251 w 251"/>
                <a:gd name="T15" fmla="*/ 24 h 51"/>
                <a:gd name="T16" fmla="*/ 227 w 251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1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1" y="41"/>
                    <a:pt x="251" y="27"/>
                  </a:cubicBezTo>
                  <a:cubicBezTo>
                    <a:pt x="251" y="24"/>
                    <a:pt x="251" y="24"/>
                    <a:pt x="251" y="24"/>
                  </a:cubicBezTo>
                  <a:cubicBezTo>
                    <a:pt x="251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3" name="Freeform 21">
              <a:extLst>
                <a:ext uri="{FF2B5EF4-FFF2-40B4-BE49-F238E27FC236}">
                  <a16:creationId xmlns="" xmlns:a16="http://schemas.microsoft.com/office/drawing/2014/main" id="{F7505594-0B5C-4570-B61E-5423971C8739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4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0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39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39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4" name="Freeform 22">
              <a:extLst>
                <a:ext uri="{FF2B5EF4-FFF2-40B4-BE49-F238E27FC236}">
                  <a16:creationId xmlns="" xmlns:a16="http://schemas.microsoft.com/office/drawing/2014/main" id="{5DC06A08-16DA-4970-B1B7-EC867C0103FC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2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5" name="Freeform 23">
              <a:extLst>
                <a:ext uri="{FF2B5EF4-FFF2-40B4-BE49-F238E27FC236}">
                  <a16:creationId xmlns="" xmlns:a16="http://schemas.microsoft.com/office/drawing/2014/main" id="{456779F5-4CE4-414F-B037-BDEA5A31579A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0" y="1474"/>
              <a:ext cx="241" cy="49"/>
            </a:xfrm>
            <a:custGeom>
              <a:avLst/>
              <a:gdLst>
                <a:gd name="T0" fmla="*/ 227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7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7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144" name="组合 143">
            <a:extLst>
              <a:ext uri="{FF2B5EF4-FFF2-40B4-BE49-F238E27FC236}">
                <a16:creationId xmlns="" xmlns:a16="http://schemas.microsoft.com/office/drawing/2014/main" id="{223F8D8A-0968-4229-B2FE-9B61900506EF}"/>
              </a:ext>
            </a:extLst>
          </p:cNvPr>
          <p:cNvGrpSpPr/>
          <p:nvPr/>
        </p:nvGrpSpPr>
        <p:grpSpPr>
          <a:xfrm>
            <a:off x="1657082" y="2901309"/>
            <a:ext cx="1925728" cy="945441"/>
            <a:chOff x="2500753" y="4459347"/>
            <a:chExt cx="1037259" cy="509245"/>
          </a:xfrm>
        </p:grpSpPr>
        <p:sp>
          <p:nvSpPr>
            <p:cNvPr id="145" name="圆角矩形 13">
              <a:extLst>
                <a:ext uri="{FF2B5EF4-FFF2-40B4-BE49-F238E27FC236}">
                  <a16:creationId xmlns="" xmlns:a16="http://schemas.microsoft.com/office/drawing/2014/main" id="{849436BE-537E-4068-A524-D88A61BAF430}"/>
                </a:ext>
              </a:extLst>
            </p:cNvPr>
            <p:cNvSpPr/>
            <p:nvPr/>
          </p:nvSpPr>
          <p:spPr>
            <a:xfrm>
              <a:off x="2858479" y="4607362"/>
              <a:ext cx="321807" cy="209620"/>
            </a:xfrm>
            <a:prstGeom prst="roundRect">
              <a:avLst>
                <a:gd name="adj" fmla="val 13146"/>
              </a:avLst>
            </a:prstGeom>
            <a:pattFill prst="pct5">
              <a:fgClr>
                <a:srgbClr val="E4E6EA"/>
              </a:fgClr>
              <a:bgClr>
                <a:srgbClr val="ADB5BF"/>
              </a:bgClr>
            </a:patt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 lnSpcReduction="10000"/>
            </a:bodyPr>
            <a:lstStyle/>
            <a:p>
              <a:pPr algn="ctr" defTabSz="913765"/>
              <a:endParaRPr lang="zh-CN" altLang="en-US" dirty="0">
                <a:solidFill>
                  <a:srgbClr val="FFFFFF"/>
                </a:solidFill>
              </a:endParaRPr>
            </a:p>
          </p:txBody>
        </p:sp>
        <p:sp>
          <p:nvSpPr>
            <p:cNvPr id="146" name="圆角矩形 13">
              <a:extLst>
                <a:ext uri="{FF2B5EF4-FFF2-40B4-BE49-F238E27FC236}">
                  <a16:creationId xmlns="" xmlns:a16="http://schemas.microsoft.com/office/drawing/2014/main" id="{81513953-70B2-48A8-A3EE-F35E79F3EA1A}"/>
                </a:ext>
              </a:extLst>
            </p:cNvPr>
            <p:cNvSpPr/>
            <p:nvPr/>
          </p:nvSpPr>
          <p:spPr>
            <a:xfrm>
              <a:off x="2500753" y="4459347"/>
              <a:ext cx="1037259" cy="90268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47" name="圆角矩形 13">
              <a:extLst>
                <a:ext uri="{FF2B5EF4-FFF2-40B4-BE49-F238E27FC236}">
                  <a16:creationId xmlns="" xmlns:a16="http://schemas.microsoft.com/office/drawing/2014/main" id="{B2F0769A-074B-4509-8A83-A3B68F1DDF8C}"/>
                </a:ext>
              </a:extLst>
            </p:cNvPr>
            <p:cNvSpPr/>
            <p:nvPr/>
          </p:nvSpPr>
          <p:spPr>
            <a:xfrm>
              <a:off x="2500753" y="4874729"/>
              <a:ext cx="1037259" cy="93863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48" name="圆角矩形 13">
              <a:extLst>
                <a:ext uri="{FF2B5EF4-FFF2-40B4-BE49-F238E27FC236}">
                  <a16:creationId xmlns="" xmlns:a16="http://schemas.microsoft.com/office/drawing/2014/main" id="{39E0EA4B-DC96-437B-B781-3E87770D033B}"/>
                </a:ext>
              </a:extLst>
            </p:cNvPr>
            <p:cNvSpPr/>
            <p:nvPr/>
          </p:nvSpPr>
          <p:spPr>
            <a:xfrm flipV="1">
              <a:off x="2510491" y="4628992"/>
              <a:ext cx="161439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49" name="圆角矩形 13">
              <a:extLst>
                <a:ext uri="{FF2B5EF4-FFF2-40B4-BE49-F238E27FC236}">
                  <a16:creationId xmlns="" xmlns:a16="http://schemas.microsoft.com/office/drawing/2014/main" id="{B1EC389E-AF74-4DD3-B73A-D61B60C4A20A}"/>
                </a:ext>
              </a:extLst>
            </p:cNvPr>
            <p:cNvSpPr/>
            <p:nvPr/>
          </p:nvSpPr>
          <p:spPr>
            <a:xfrm flipV="1">
              <a:off x="2510490" y="4677599"/>
              <a:ext cx="24993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0" name="圆角矩形 13">
              <a:extLst>
                <a:ext uri="{FF2B5EF4-FFF2-40B4-BE49-F238E27FC236}">
                  <a16:creationId xmlns="" xmlns:a16="http://schemas.microsoft.com/office/drawing/2014/main" id="{E27FE8F4-4B6A-43B0-951C-14B0F45CEACE}"/>
                </a:ext>
              </a:extLst>
            </p:cNvPr>
            <p:cNvSpPr/>
            <p:nvPr/>
          </p:nvSpPr>
          <p:spPr>
            <a:xfrm flipV="1">
              <a:off x="2510491" y="4729262"/>
              <a:ext cx="210364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1" name="圆角矩形 13">
              <a:extLst>
                <a:ext uri="{FF2B5EF4-FFF2-40B4-BE49-F238E27FC236}">
                  <a16:creationId xmlns="" xmlns:a16="http://schemas.microsoft.com/office/drawing/2014/main" id="{4122DC90-CE9D-4F97-9410-2720031E9F0B}"/>
                </a:ext>
              </a:extLst>
            </p:cNvPr>
            <p:cNvSpPr/>
            <p:nvPr/>
          </p:nvSpPr>
          <p:spPr>
            <a:xfrm flipV="1">
              <a:off x="2507377" y="4781554"/>
              <a:ext cx="16630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2" name="圆角矩形 13">
              <a:extLst>
                <a:ext uri="{FF2B5EF4-FFF2-40B4-BE49-F238E27FC236}">
                  <a16:creationId xmlns="" xmlns:a16="http://schemas.microsoft.com/office/drawing/2014/main" id="{4E83F853-49C9-4D20-BAC9-54711F2DDCB7}"/>
                </a:ext>
              </a:extLst>
            </p:cNvPr>
            <p:cNvSpPr/>
            <p:nvPr/>
          </p:nvSpPr>
          <p:spPr>
            <a:xfrm flipV="1">
              <a:off x="3272597" y="4628992"/>
              <a:ext cx="161439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3" name="圆角矩形 13">
              <a:extLst>
                <a:ext uri="{FF2B5EF4-FFF2-40B4-BE49-F238E27FC236}">
                  <a16:creationId xmlns="" xmlns:a16="http://schemas.microsoft.com/office/drawing/2014/main" id="{B213D3D0-2CB6-4F44-ADA8-79C62AD27DA5}"/>
                </a:ext>
              </a:extLst>
            </p:cNvPr>
            <p:cNvSpPr/>
            <p:nvPr/>
          </p:nvSpPr>
          <p:spPr>
            <a:xfrm flipV="1">
              <a:off x="3272596" y="4677599"/>
              <a:ext cx="24993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4" name="圆角矩形 13">
              <a:extLst>
                <a:ext uri="{FF2B5EF4-FFF2-40B4-BE49-F238E27FC236}">
                  <a16:creationId xmlns="" xmlns:a16="http://schemas.microsoft.com/office/drawing/2014/main" id="{3388A7F4-9A03-458D-B81F-D0A66AD00DEC}"/>
                </a:ext>
              </a:extLst>
            </p:cNvPr>
            <p:cNvSpPr/>
            <p:nvPr/>
          </p:nvSpPr>
          <p:spPr>
            <a:xfrm flipV="1">
              <a:off x="3272597" y="4729262"/>
              <a:ext cx="210364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5" name="圆角矩形 13">
              <a:extLst>
                <a:ext uri="{FF2B5EF4-FFF2-40B4-BE49-F238E27FC236}">
                  <a16:creationId xmlns="" xmlns:a16="http://schemas.microsoft.com/office/drawing/2014/main" id="{B9675173-E392-4F0C-8ECB-FCB0F920DFCD}"/>
                </a:ext>
              </a:extLst>
            </p:cNvPr>
            <p:cNvSpPr/>
            <p:nvPr/>
          </p:nvSpPr>
          <p:spPr>
            <a:xfrm flipV="1">
              <a:off x="3269483" y="4781554"/>
              <a:ext cx="16630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</p:grpSp>
      <p:grpSp>
        <p:nvGrpSpPr>
          <p:cNvPr id="156" name="组合 155">
            <a:extLst>
              <a:ext uri="{FF2B5EF4-FFF2-40B4-BE49-F238E27FC236}">
                <a16:creationId xmlns="" xmlns:a16="http://schemas.microsoft.com/office/drawing/2014/main" id="{57F58FAB-4EC3-4D03-BB1E-26F48BCF25B1}"/>
              </a:ext>
            </a:extLst>
          </p:cNvPr>
          <p:cNvGrpSpPr/>
          <p:nvPr/>
        </p:nvGrpSpPr>
        <p:grpSpPr>
          <a:xfrm>
            <a:off x="2274141" y="3128866"/>
            <a:ext cx="688712" cy="469610"/>
            <a:chOff x="4979129" y="5045363"/>
            <a:chExt cx="379254" cy="258602"/>
          </a:xfrm>
        </p:grpSpPr>
        <p:sp>
          <p:nvSpPr>
            <p:cNvPr id="157" name="矩形 156">
              <a:extLst>
                <a:ext uri="{FF2B5EF4-FFF2-40B4-BE49-F238E27FC236}">
                  <a16:creationId xmlns="" xmlns:a16="http://schemas.microsoft.com/office/drawing/2014/main" id="{4E5B590F-4B27-4288-870D-AFD66FEEB46A}"/>
                </a:ext>
              </a:extLst>
            </p:cNvPr>
            <p:cNvSpPr/>
            <p:nvPr/>
          </p:nvSpPr>
          <p:spPr>
            <a:xfrm>
              <a:off x="5001992" y="5068224"/>
              <a:ext cx="332066" cy="217458"/>
            </a:xfrm>
            <a:prstGeom prst="rect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58" name="椭圆 157">
              <a:extLst>
                <a:ext uri="{FF2B5EF4-FFF2-40B4-BE49-F238E27FC236}">
                  <a16:creationId xmlns="" xmlns:a16="http://schemas.microsoft.com/office/drawing/2014/main" id="{73A248AC-0B9D-4A03-905A-776C394C05DC}"/>
                </a:ext>
              </a:extLst>
            </p:cNvPr>
            <p:cNvSpPr/>
            <p:nvPr/>
          </p:nvSpPr>
          <p:spPr>
            <a:xfrm flipH="1">
              <a:off x="4979129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椭圆 158">
              <a:extLst>
                <a:ext uri="{FF2B5EF4-FFF2-40B4-BE49-F238E27FC236}">
                  <a16:creationId xmlns="" xmlns:a16="http://schemas.microsoft.com/office/drawing/2014/main" id="{0F68D553-A7A0-42DD-9240-4ABD3A1FE07E}"/>
                </a:ext>
              </a:extLst>
            </p:cNvPr>
            <p:cNvSpPr/>
            <p:nvPr/>
          </p:nvSpPr>
          <p:spPr>
            <a:xfrm flipH="1">
              <a:off x="5145895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椭圆 159">
              <a:extLst>
                <a:ext uri="{FF2B5EF4-FFF2-40B4-BE49-F238E27FC236}">
                  <a16:creationId xmlns="" xmlns:a16="http://schemas.microsoft.com/office/drawing/2014/main" id="{814098C8-F8F6-4EAA-8A17-3B73CA6F0561}"/>
                </a:ext>
              </a:extLst>
            </p:cNvPr>
            <p:cNvSpPr/>
            <p:nvPr/>
          </p:nvSpPr>
          <p:spPr>
            <a:xfrm flipH="1">
              <a:off x="5312661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椭圆 160">
              <a:extLst>
                <a:ext uri="{FF2B5EF4-FFF2-40B4-BE49-F238E27FC236}">
                  <a16:creationId xmlns="" xmlns:a16="http://schemas.microsoft.com/office/drawing/2014/main" id="{3F63D9D2-FE32-49EA-8C27-D6E705B09FBA}"/>
                </a:ext>
              </a:extLst>
            </p:cNvPr>
            <p:cNvSpPr/>
            <p:nvPr/>
          </p:nvSpPr>
          <p:spPr>
            <a:xfrm flipH="1">
              <a:off x="4979129" y="5258244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椭圆 161">
              <a:extLst>
                <a:ext uri="{FF2B5EF4-FFF2-40B4-BE49-F238E27FC236}">
                  <a16:creationId xmlns="" xmlns:a16="http://schemas.microsoft.com/office/drawing/2014/main" id="{8B8140ED-A386-46BD-A31F-471F6B5921C9}"/>
                </a:ext>
              </a:extLst>
            </p:cNvPr>
            <p:cNvSpPr/>
            <p:nvPr/>
          </p:nvSpPr>
          <p:spPr>
            <a:xfrm flipH="1">
              <a:off x="5145896" y="5258244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椭圆 162">
              <a:extLst>
                <a:ext uri="{FF2B5EF4-FFF2-40B4-BE49-F238E27FC236}">
                  <a16:creationId xmlns="" xmlns:a16="http://schemas.microsoft.com/office/drawing/2014/main" id="{9650B780-9006-46AA-9E15-C82EB5841BB8}"/>
                </a:ext>
              </a:extLst>
            </p:cNvPr>
            <p:cNvSpPr/>
            <p:nvPr/>
          </p:nvSpPr>
          <p:spPr>
            <a:xfrm flipH="1">
              <a:off x="5312663" y="52582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椭圆 163">
              <a:extLst>
                <a:ext uri="{FF2B5EF4-FFF2-40B4-BE49-F238E27FC236}">
                  <a16:creationId xmlns="" xmlns:a16="http://schemas.microsoft.com/office/drawing/2014/main" id="{5B99B48D-E574-4C4D-9014-1F26F5FFE484}"/>
                </a:ext>
              </a:extLst>
            </p:cNvPr>
            <p:cNvSpPr/>
            <p:nvPr/>
          </p:nvSpPr>
          <p:spPr>
            <a:xfrm flipH="1">
              <a:off x="4979129" y="5155670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5" name="椭圆 164">
              <a:extLst>
                <a:ext uri="{FF2B5EF4-FFF2-40B4-BE49-F238E27FC236}">
                  <a16:creationId xmlns="" xmlns:a16="http://schemas.microsoft.com/office/drawing/2014/main" id="{99C2F54E-D148-4571-BB0D-95399358500D}"/>
                </a:ext>
              </a:extLst>
            </p:cNvPr>
            <p:cNvSpPr/>
            <p:nvPr/>
          </p:nvSpPr>
          <p:spPr>
            <a:xfrm flipH="1">
              <a:off x="5310430" y="5155670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1" name="组合 170">
            <a:extLst>
              <a:ext uri="{FF2B5EF4-FFF2-40B4-BE49-F238E27FC236}">
                <a16:creationId xmlns="" xmlns:a16="http://schemas.microsoft.com/office/drawing/2014/main" id="{BAD2A8F7-3EBB-47F2-8B71-06B632BC8A12}"/>
              </a:ext>
            </a:extLst>
          </p:cNvPr>
          <p:cNvGrpSpPr/>
          <p:nvPr/>
        </p:nvGrpSpPr>
        <p:grpSpPr>
          <a:xfrm>
            <a:off x="4838054" y="2829288"/>
            <a:ext cx="2514806" cy="1641495"/>
            <a:chOff x="4809084" y="2830013"/>
            <a:chExt cx="2536144" cy="1641495"/>
          </a:xfrm>
          <a:gradFill>
            <a:gsLst>
              <a:gs pos="0">
                <a:schemeClr val="accent1">
                  <a:lumMod val="0"/>
                  <a:lumOff val="100000"/>
                  <a:alpha val="0"/>
                </a:schemeClr>
              </a:gs>
              <a:gs pos="57000">
                <a:schemeClr val="bg1">
                  <a:lumMod val="85000"/>
                </a:schemeClr>
              </a:gs>
            </a:gsLst>
            <a:lin ang="16200000" scaled="1"/>
          </a:gradFill>
        </p:grpSpPr>
        <p:sp>
          <p:nvSpPr>
            <p:cNvPr id="172" name="矩形: 圆角 214">
              <a:extLst>
                <a:ext uri="{FF2B5EF4-FFF2-40B4-BE49-F238E27FC236}">
                  <a16:creationId xmlns="" xmlns:a16="http://schemas.microsoft.com/office/drawing/2014/main" id="{7C14E4EA-C569-4C80-9A98-14145BA8DE1E}"/>
                </a:ext>
              </a:extLst>
            </p:cNvPr>
            <p:cNvSpPr/>
            <p:nvPr/>
          </p:nvSpPr>
          <p:spPr>
            <a:xfrm>
              <a:off x="6099682" y="2830013"/>
              <a:ext cx="1245546" cy="769187"/>
            </a:xfrm>
            <a:prstGeom prst="roundRect">
              <a:avLst>
                <a:gd name="adj" fmla="val 0"/>
              </a:avLst>
            </a:prstGeom>
            <a:blipFill>
              <a:blip r:embed="rId5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3175">
              <a:noFill/>
              <a:prstDash val="solid"/>
              <a:miter lim="800000"/>
              <a:headEnd/>
              <a:tailEnd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173" name="矩形: 圆角 220">
              <a:extLst>
                <a:ext uri="{FF2B5EF4-FFF2-40B4-BE49-F238E27FC236}">
                  <a16:creationId xmlns="" xmlns:a16="http://schemas.microsoft.com/office/drawing/2014/main" id="{DA8C2CCC-4E6B-48A2-B973-98D9D84F3256}"/>
                </a:ext>
              </a:extLst>
            </p:cNvPr>
            <p:cNvSpPr/>
            <p:nvPr/>
          </p:nvSpPr>
          <p:spPr>
            <a:xfrm>
              <a:off x="4809084" y="2832340"/>
              <a:ext cx="1245546" cy="770746"/>
            </a:xfrm>
            <a:prstGeom prst="roundRect">
              <a:avLst>
                <a:gd name="adj" fmla="val 0"/>
              </a:avLst>
            </a:prstGeom>
            <a:grpFill/>
            <a:ln w="3175">
              <a:noFill/>
              <a:prstDash val="solid"/>
              <a:miter lim="800000"/>
              <a:headEnd/>
              <a:tailEnd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174" name="矩形: 圆角 214">
              <a:extLst>
                <a:ext uri="{FF2B5EF4-FFF2-40B4-BE49-F238E27FC236}">
                  <a16:creationId xmlns="" xmlns:a16="http://schemas.microsoft.com/office/drawing/2014/main" id="{334ED5A5-423C-4986-A5FB-D430CE3EBA00}"/>
                </a:ext>
              </a:extLst>
            </p:cNvPr>
            <p:cNvSpPr/>
            <p:nvPr/>
          </p:nvSpPr>
          <p:spPr>
            <a:xfrm>
              <a:off x="6099682" y="3698435"/>
              <a:ext cx="1245546" cy="769187"/>
            </a:xfrm>
            <a:prstGeom prst="roundRect">
              <a:avLst>
                <a:gd name="adj" fmla="val 0"/>
              </a:avLst>
            </a:prstGeom>
            <a:grpFill/>
            <a:ln w="3175">
              <a:noFill/>
              <a:prstDash val="solid"/>
              <a:miter lim="800000"/>
              <a:headEnd/>
              <a:tailEnd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175" name="矩形: 圆角 220">
              <a:extLst>
                <a:ext uri="{FF2B5EF4-FFF2-40B4-BE49-F238E27FC236}">
                  <a16:creationId xmlns="" xmlns:a16="http://schemas.microsoft.com/office/drawing/2014/main" id="{1FBDB71B-CEF6-4BF0-B060-3BDF0766C9EA}"/>
                </a:ext>
              </a:extLst>
            </p:cNvPr>
            <p:cNvSpPr/>
            <p:nvPr/>
          </p:nvSpPr>
          <p:spPr>
            <a:xfrm>
              <a:off x="4809084" y="3700762"/>
              <a:ext cx="1245546" cy="770746"/>
            </a:xfrm>
            <a:prstGeom prst="roundRect">
              <a:avLst>
                <a:gd name="adj" fmla="val 0"/>
              </a:avLst>
            </a:prstGeom>
            <a:grpFill/>
            <a:ln w="3175">
              <a:noFill/>
              <a:prstDash val="solid"/>
              <a:miter lim="800000"/>
              <a:headEnd/>
              <a:tailEnd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</p:grpSp>
      <p:grpSp>
        <p:nvGrpSpPr>
          <p:cNvPr id="257" name="Group 4">
            <a:extLst>
              <a:ext uri="{FF2B5EF4-FFF2-40B4-BE49-F238E27FC236}">
                <a16:creationId xmlns="" xmlns:a16="http://schemas.microsoft.com/office/drawing/2014/main" id="{5D99EDE5-5665-4402-BBED-F200EB0B0415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8132956" y="2009760"/>
            <a:ext cx="3385944" cy="2144238"/>
            <a:chOff x="442" y="1130"/>
            <a:chExt cx="4123" cy="2611"/>
          </a:xfrm>
        </p:grpSpPr>
        <p:sp>
          <p:nvSpPr>
            <p:cNvPr id="280" name="Freeform 5">
              <a:extLst>
                <a:ext uri="{FF2B5EF4-FFF2-40B4-BE49-F238E27FC236}">
                  <a16:creationId xmlns="" xmlns:a16="http://schemas.microsoft.com/office/drawing/2014/main" id="{6F073218-B0F8-45B9-B973-291A14130716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" y="1141"/>
              <a:ext cx="4099" cy="258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1" name="Freeform 6">
              <a:extLst>
                <a:ext uri="{FF2B5EF4-FFF2-40B4-BE49-F238E27FC236}">
                  <a16:creationId xmlns="" xmlns:a16="http://schemas.microsoft.com/office/drawing/2014/main" id="{D17E6052-019D-42A8-A670-0A4424305550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" y="1130"/>
              <a:ext cx="4123" cy="261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EAECE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2" name="Rectangle 7">
              <a:extLst>
                <a:ext uri="{FF2B5EF4-FFF2-40B4-BE49-F238E27FC236}">
                  <a16:creationId xmlns="" xmlns:a16="http://schemas.microsoft.com/office/drawing/2014/main" id="{C23CBD80-5DED-4D66-92C3-0AE094F8A0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3" name="Rectangle 8">
              <a:extLst>
                <a:ext uri="{FF2B5EF4-FFF2-40B4-BE49-F238E27FC236}">
                  <a16:creationId xmlns="" xmlns:a16="http://schemas.microsoft.com/office/drawing/2014/main" id="{75708DB0-A6E5-4916-84A4-9D09F62507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4" name="Rectangle 9">
              <a:extLst>
                <a:ext uri="{FF2B5EF4-FFF2-40B4-BE49-F238E27FC236}">
                  <a16:creationId xmlns="" xmlns:a16="http://schemas.microsoft.com/office/drawing/2014/main" id="{959B0638-E82F-461D-B9E0-EE580A7C6F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solidFill>
              <a:srgbClr val="CC4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5" name="Rectangle 10">
              <a:extLst>
                <a:ext uri="{FF2B5EF4-FFF2-40B4-BE49-F238E27FC236}">
                  <a16:creationId xmlns="" xmlns:a16="http://schemas.microsoft.com/office/drawing/2014/main" id="{84928E87-6D83-4B26-8582-A3F8CD551FD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6" name="Rectangle 11">
              <a:extLst>
                <a:ext uri="{FF2B5EF4-FFF2-40B4-BE49-F238E27FC236}">
                  <a16:creationId xmlns="" xmlns:a16="http://schemas.microsoft.com/office/drawing/2014/main" id="{C2FB9B08-124C-49C0-BD2C-65B1B92211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907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7" name="Rectangle 12">
              <a:extLst>
                <a:ext uri="{FF2B5EF4-FFF2-40B4-BE49-F238E27FC236}">
                  <a16:creationId xmlns="" xmlns:a16="http://schemas.microsoft.com/office/drawing/2014/main" id="{05886495-E147-46C3-9263-810A692B895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2512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8" name="Rectangle 13">
              <a:extLst>
                <a:ext uri="{FF2B5EF4-FFF2-40B4-BE49-F238E27FC236}">
                  <a16:creationId xmlns="" xmlns:a16="http://schemas.microsoft.com/office/drawing/2014/main" id="{5BD3562E-BE44-4331-BA0B-2BD97D94A9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3116"/>
              <a:ext cx="666" cy="503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9" name="Oval 14">
              <a:extLst>
                <a:ext uri="{FF2B5EF4-FFF2-40B4-BE49-F238E27FC236}">
                  <a16:creationId xmlns="" xmlns:a16="http://schemas.microsoft.com/office/drawing/2014/main" id="{9228A63F-DD82-4252-8206-9F1487F09FB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1" y="1268"/>
              <a:ext cx="62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0" name="Oval 15">
              <a:extLst>
                <a:ext uri="{FF2B5EF4-FFF2-40B4-BE49-F238E27FC236}">
                  <a16:creationId xmlns="" xmlns:a16="http://schemas.microsoft.com/office/drawing/2014/main" id="{B0888EF7-9A67-407F-8019-55106DDE5C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0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1" name="Oval 16">
              <a:extLst>
                <a:ext uri="{FF2B5EF4-FFF2-40B4-BE49-F238E27FC236}">
                  <a16:creationId xmlns="" xmlns:a16="http://schemas.microsoft.com/office/drawing/2014/main" id="{54F1C281-1007-4485-95A3-9EBD0832C5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2" name="Freeform 17">
              <a:extLst>
                <a:ext uri="{FF2B5EF4-FFF2-40B4-BE49-F238E27FC236}">
                  <a16:creationId xmlns="" xmlns:a16="http://schemas.microsoft.com/office/drawing/2014/main" id="{F49FB17B-C2BA-4E54-8940-6C96D778CDF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28" y="1909"/>
              <a:ext cx="3001" cy="1721"/>
            </a:xfrm>
            <a:custGeom>
              <a:avLst/>
              <a:gdLst>
                <a:gd name="T0" fmla="*/ 81 w 3119"/>
                <a:gd name="T1" fmla="*/ 1764 h 1788"/>
                <a:gd name="T2" fmla="*/ 41 w 3119"/>
                <a:gd name="T3" fmla="*/ 1747 h 1788"/>
                <a:gd name="T4" fmla="*/ 24 w 3119"/>
                <a:gd name="T5" fmla="*/ 1706 h 1788"/>
                <a:gd name="T6" fmla="*/ 24 w 3119"/>
                <a:gd name="T7" fmla="*/ 81 h 1788"/>
                <a:gd name="T8" fmla="*/ 41 w 3119"/>
                <a:gd name="T9" fmla="*/ 41 h 1788"/>
                <a:gd name="T10" fmla="*/ 81 w 3119"/>
                <a:gd name="T11" fmla="*/ 24 h 1788"/>
                <a:gd name="T12" fmla="*/ 3037 w 3119"/>
                <a:gd name="T13" fmla="*/ 24 h 1788"/>
                <a:gd name="T14" fmla="*/ 3078 w 3119"/>
                <a:gd name="T15" fmla="*/ 41 h 1788"/>
                <a:gd name="T16" fmla="*/ 3095 w 3119"/>
                <a:gd name="T17" fmla="*/ 81 h 1788"/>
                <a:gd name="T18" fmla="*/ 3095 w 3119"/>
                <a:gd name="T19" fmla="*/ 1706 h 1788"/>
                <a:gd name="T20" fmla="*/ 3078 w 3119"/>
                <a:gd name="T21" fmla="*/ 1747 h 1788"/>
                <a:gd name="T22" fmla="*/ 3037 w 3119"/>
                <a:gd name="T23" fmla="*/ 1764 h 1788"/>
                <a:gd name="T24" fmla="*/ 3037 w 3119"/>
                <a:gd name="T25" fmla="*/ 1764 h 1788"/>
                <a:gd name="T26" fmla="*/ 81 w 3119"/>
                <a:gd name="T27" fmla="*/ 1764 h 1788"/>
                <a:gd name="T28" fmla="*/ 3037 w 3119"/>
                <a:gd name="T29" fmla="*/ 0 h 1788"/>
                <a:gd name="T30" fmla="*/ 3037 w 3119"/>
                <a:gd name="T31" fmla="*/ 0 h 1788"/>
                <a:gd name="T32" fmla="*/ 81 w 3119"/>
                <a:gd name="T33" fmla="*/ 0 h 1788"/>
                <a:gd name="T34" fmla="*/ 24 w 3119"/>
                <a:gd name="T35" fmla="*/ 24 h 1788"/>
                <a:gd name="T36" fmla="*/ 0 w 3119"/>
                <a:gd name="T37" fmla="*/ 81 h 1788"/>
                <a:gd name="T38" fmla="*/ 0 w 3119"/>
                <a:gd name="T39" fmla="*/ 1706 h 1788"/>
                <a:gd name="T40" fmla="*/ 24 w 3119"/>
                <a:gd name="T41" fmla="*/ 1764 h 1788"/>
                <a:gd name="T42" fmla="*/ 81 w 3119"/>
                <a:gd name="T43" fmla="*/ 1788 h 1788"/>
                <a:gd name="T44" fmla="*/ 81 w 3119"/>
                <a:gd name="T45" fmla="*/ 1788 h 1788"/>
                <a:gd name="T46" fmla="*/ 3037 w 3119"/>
                <a:gd name="T47" fmla="*/ 1788 h 1788"/>
                <a:gd name="T48" fmla="*/ 3095 w 3119"/>
                <a:gd name="T49" fmla="*/ 1764 h 1788"/>
                <a:gd name="T50" fmla="*/ 3119 w 3119"/>
                <a:gd name="T51" fmla="*/ 1706 h 1788"/>
                <a:gd name="T52" fmla="*/ 3119 w 3119"/>
                <a:gd name="T53" fmla="*/ 81 h 1788"/>
                <a:gd name="T54" fmla="*/ 3095 w 3119"/>
                <a:gd name="T55" fmla="*/ 24 h 1788"/>
                <a:gd name="T56" fmla="*/ 3037 w 3119"/>
                <a:gd name="T57" fmla="*/ 0 h 1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119" h="1788">
                  <a:moveTo>
                    <a:pt x="81" y="1764"/>
                  </a:moveTo>
                  <a:cubicBezTo>
                    <a:pt x="65" y="1764"/>
                    <a:pt x="51" y="1757"/>
                    <a:pt x="41" y="1747"/>
                  </a:cubicBezTo>
                  <a:cubicBezTo>
                    <a:pt x="30" y="1737"/>
                    <a:pt x="24" y="1722"/>
                    <a:pt x="24" y="1706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66"/>
                    <a:pt x="30" y="51"/>
                    <a:pt x="41" y="41"/>
                  </a:cubicBezTo>
                  <a:cubicBezTo>
                    <a:pt x="51" y="30"/>
                    <a:pt x="65" y="24"/>
                    <a:pt x="81" y="24"/>
                  </a:cubicBezTo>
                  <a:cubicBezTo>
                    <a:pt x="3037" y="24"/>
                    <a:pt x="3037" y="24"/>
                    <a:pt x="3037" y="24"/>
                  </a:cubicBezTo>
                  <a:cubicBezTo>
                    <a:pt x="3053" y="24"/>
                    <a:pt x="3068" y="30"/>
                    <a:pt x="3078" y="41"/>
                  </a:cubicBezTo>
                  <a:cubicBezTo>
                    <a:pt x="3089" y="51"/>
                    <a:pt x="3095" y="66"/>
                    <a:pt x="3095" y="81"/>
                  </a:cubicBezTo>
                  <a:cubicBezTo>
                    <a:pt x="3095" y="1706"/>
                    <a:pt x="3095" y="1706"/>
                    <a:pt x="3095" y="1706"/>
                  </a:cubicBezTo>
                  <a:cubicBezTo>
                    <a:pt x="3095" y="1722"/>
                    <a:pt x="3089" y="1737"/>
                    <a:pt x="3078" y="1747"/>
                  </a:cubicBezTo>
                  <a:cubicBezTo>
                    <a:pt x="3068" y="1757"/>
                    <a:pt x="3053" y="1764"/>
                    <a:pt x="3037" y="1764"/>
                  </a:cubicBezTo>
                  <a:cubicBezTo>
                    <a:pt x="3037" y="1764"/>
                    <a:pt x="3037" y="1764"/>
                    <a:pt x="3037" y="1764"/>
                  </a:cubicBezTo>
                  <a:cubicBezTo>
                    <a:pt x="81" y="1764"/>
                    <a:pt x="81" y="1764"/>
                    <a:pt x="81" y="1764"/>
                  </a:cubicBezTo>
                  <a:moveTo>
                    <a:pt x="3037" y="0"/>
                  </a:moveTo>
                  <a:cubicBezTo>
                    <a:pt x="3037" y="0"/>
                    <a:pt x="3037" y="0"/>
                    <a:pt x="3037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59" y="0"/>
                    <a:pt x="38" y="9"/>
                    <a:pt x="24" y="24"/>
                  </a:cubicBezTo>
                  <a:cubicBezTo>
                    <a:pt x="9" y="39"/>
                    <a:pt x="0" y="59"/>
                    <a:pt x="0" y="81"/>
                  </a:cubicBezTo>
                  <a:cubicBezTo>
                    <a:pt x="0" y="1706"/>
                    <a:pt x="0" y="1706"/>
                    <a:pt x="0" y="1706"/>
                  </a:cubicBezTo>
                  <a:cubicBezTo>
                    <a:pt x="0" y="1729"/>
                    <a:pt x="9" y="1749"/>
                    <a:pt x="24" y="1764"/>
                  </a:cubicBezTo>
                  <a:cubicBezTo>
                    <a:pt x="38" y="1779"/>
                    <a:pt x="59" y="1788"/>
                    <a:pt x="81" y="1788"/>
                  </a:cubicBezTo>
                  <a:cubicBezTo>
                    <a:pt x="81" y="1788"/>
                    <a:pt x="81" y="1788"/>
                    <a:pt x="81" y="1788"/>
                  </a:cubicBezTo>
                  <a:cubicBezTo>
                    <a:pt x="3037" y="1788"/>
                    <a:pt x="3037" y="1788"/>
                    <a:pt x="3037" y="1788"/>
                  </a:cubicBezTo>
                  <a:cubicBezTo>
                    <a:pt x="3060" y="1788"/>
                    <a:pt x="3080" y="1779"/>
                    <a:pt x="3095" y="1764"/>
                  </a:cubicBezTo>
                  <a:cubicBezTo>
                    <a:pt x="3110" y="1749"/>
                    <a:pt x="3119" y="1729"/>
                    <a:pt x="3119" y="1706"/>
                  </a:cubicBezTo>
                  <a:cubicBezTo>
                    <a:pt x="3119" y="81"/>
                    <a:pt x="3119" y="81"/>
                    <a:pt x="3119" y="81"/>
                  </a:cubicBezTo>
                  <a:cubicBezTo>
                    <a:pt x="3119" y="59"/>
                    <a:pt x="3110" y="39"/>
                    <a:pt x="3095" y="24"/>
                  </a:cubicBezTo>
                  <a:cubicBezTo>
                    <a:pt x="3080" y="9"/>
                    <a:pt x="3060" y="0"/>
                    <a:pt x="3037" y="0"/>
                  </a:cubicBezTo>
                </a:path>
              </a:pathLst>
            </a:custGeom>
            <a:solidFill>
              <a:srgbClr val="F6F7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3" name="Freeform 18">
              <a:extLst>
                <a:ext uri="{FF2B5EF4-FFF2-40B4-BE49-F238E27FC236}">
                  <a16:creationId xmlns="" xmlns:a16="http://schemas.microsoft.com/office/drawing/2014/main" id="{5869D22B-EAFC-4262-BDC0-F899AC99BD5E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3" y="1431"/>
              <a:ext cx="526" cy="163"/>
            </a:xfrm>
            <a:custGeom>
              <a:avLst/>
              <a:gdLst>
                <a:gd name="T0" fmla="*/ 520 w 547"/>
                <a:gd name="T1" fmla="*/ 170 h 170"/>
                <a:gd name="T2" fmla="*/ 27 w 547"/>
                <a:gd name="T3" fmla="*/ 170 h 170"/>
                <a:gd name="T4" fmla="*/ 0 w 547"/>
                <a:gd name="T5" fmla="*/ 143 h 170"/>
                <a:gd name="T6" fmla="*/ 0 w 547"/>
                <a:gd name="T7" fmla="*/ 27 h 170"/>
                <a:gd name="T8" fmla="*/ 27 w 547"/>
                <a:gd name="T9" fmla="*/ 0 h 170"/>
                <a:gd name="T10" fmla="*/ 520 w 547"/>
                <a:gd name="T11" fmla="*/ 0 h 170"/>
                <a:gd name="T12" fmla="*/ 547 w 547"/>
                <a:gd name="T13" fmla="*/ 27 h 170"/>
                <a:gd name="T14" fmla="*/ 547 w 547"/>
                <a:gd name="T15" fmla="*/ 143 h 170"/>
                <a:gd name="T16" fmla="*/ 520 w 547"/>
                <a:gd name="T17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7" h="170">
                  <a:moveTo>
                    <a:pt x="520" y="170"/>
                  </a:moveTo>
                  <a:cubicBezTo>
                    <a:pt x="27" y="170"/>
                    <a:pt x="27" y="170"/>
                    <a:pt x="27" y="170"/>
                  </a:cubicBezTo>
                  <a:cubicBezTo>
                    <a:pt x="12" y="170"/>
                    <a:pt x="0" y="158"/>
                    <a:pt x="0" y="143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520" y="0"/>
                    <a:pt x="520" y="0"/>
                    <a:pt x="520" y="0"/>
                  </a:cubicBezTo>
                  <a:cubicBezTo>
                    <a:pt x="535" y="0"/>
                    <a:pt x="547" y="12"/>
                    <a:pt x="547" y="27"/>
                  </a:cubicBezTo>
                  <a:cubicBezTo>
                    <a:pt x="547" y="143"/>
                    <a:pt x="547" y="143"/>
                    <a:pt x="547" y="143"/>
                  </a:cubicBezTo>
                  <a:cubicBezTo>
                    <a:pt x="547" y="158"/>
                    <a:pt x="535" y="170"/>
                    <a:pt x="520" y="170"/>
                  </a:cubicBezTo>
                  <a:close/>
                </a:path>
              </a:pathLst>
            </a:cu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4" name="Rectangle 19">
              <a:extLst>
                <a:ext uri="{FF2B5EF4-FFF2-40B4-BE49-F238E27FC236}">
                  <a16:creationId xmlns="" xmlns:a16="http://schemas.microsoft.com/office/drawing/2014/main" id="{284CDF8C-AD81-436A-A41D-6F1B40607EF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0" y="1490"/>
              <a:ext cx="254" cy="2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5" name="Freeform 20">
              <a:extLst>
                <a:ext uri="{FF2B5EF4-FFF2-40B4-BE49-F238E27FC236}">
                  <a16:creationId xmlns="" xmlns:a16="http://schemas.microsoft.com/office/drawing/2014/main" id="{3AA9633E-7139-4C56-8A41-3EF65253ACE2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" y="1474"/>
              <a:ext cx="242" cy="49"/>
            </a:xfrm>
            <a:custGeom>
              <a:avLst/>
              <a:gdLst>
                <a:gd name="T0" fmla="*/ 227 w 251"/>
                <a:gd name="T1" fmla="*/ 0 h 51"/>
                <a:gd name="T2" fmla="*/ 24 w 251"/>
                <a:gd name="T3" fmla="*/ 0 h 51"/>
                <a:gd name="T4" fmla="*/ 0 w 251"/>
                <a:gd name="T5" fmla="*/ 24 h 51"/>
                <a:gd name="T6" fmla="*/ 0 w 251"/>
                <a:gd name="T7" fmla="*/ 27 h 51"/>
                <a:gd name="T8" fmla="*/ 24 w 251"/>
                <a:gd name="T9" fmla="*/ 51 h 51"/>
                <a:gd name="T10" fmla="*/ 227 w 251"/>
                <a:gd name="T11" fmla="*/ 51 h 51"/>
                <a:gd name="T12" fmla="*/ 251 w 251"/>
                <a:gd name="T13" fmla="*/ 27 h 51"/>
                <a:gd name="T14" fmla="*/ 251 w 251"/>
                <a:gd name="T15" fmla="*/ 24 h 51"/>
                <a:gd name="T16" fmla="*/ 227 w 251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1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1" y="41"/>
                    <a:pt x="251" y="27"/>
                  </a:cubicBezTo>
                  <a:cubicBezTo>
                    <a:pt x="251" y="24"/>
                    <a:pt x="251" y="24"/>
                    <a:pt x="251" y="24"/>
                  </a:cubicBezTo>
                  <a:cubicBezTo>
                    <a:pt x="251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6" name="Freeform 21">
              <a:extLst>
                <a:ext uri="{FF2B5EF4-FFF2-40B4-BE49-F238E27FC236}">
                  <a16:creationId xmlns="" xmlns:a16="http://schemas.microsoft.com/office/drawing/2014/main" id="{4F02D331-FEEB-42DE-8D84-CF4DD863C92D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4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0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39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39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7" name="Freeform 22">
              <a:extLst>
                <a:ext uri="{FF2B5EF4-FFF2-40B4-BE49-F238E27FC236}">
                  <a16:creationId xmlns="" xmlns:a16="http://schemas.microsoft.com/office/drawing/2014/main" id="{20BB9D68-E92F-4F7B-9BE5-D372EEE33BD8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2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8" name="Freeform 23">
              <a:extLst>
                <a:ext uri="{FF2B5EF4-FFF2-40B4-BE49-F238E27FC236}">
                  <a16:creationId xmlns="" xmlns:a16="http://schemas.microsoft.com/office/drawing/2014/main" id="{9442FBA8-0559-474B-813E-FFE85177BC10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0" y="1474"/>
              <a:ext cx="241" cy="49"/>
            </a:xfrm>
            <a:custGeom>
              <a:avLst/>
              <a:gdLst>
                <a:gd name="T0" fmla="*/ 227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7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7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258" name="组合 257">
            <a:extLst>
              <a:ext uri="{FF2B5EF4-FFF2-40B4-BE49-F238E27FC236}">
                <a16:creationId xmlns="" xmlns:a16="http://schemas.microsoft.com/office/drawing/2014/main" id="{12F3709B-7144-4A35-8495-F9DC9A56CCA9}"/>
              </a:ext>
            </a:extLst>
          </p:cNvPr>
          <p:cNvGrpSpPr/>
          <p:nvPr/>
        </p:nvGrpSpPr>
        <p:grpSpPr>
          <a:xfrm>
            <a:off x="9116938" y="2901309"/>
            <a:ext cx="1925728" cy="945441"/>
            <a:chOff x="2500753" y="4459347"/>
            <a:chExt cx="1037259" cy="509245"/>
          </a:xfrm>
        </p:grpSpPr>
        <p:sp>
          <p:nvSpPr>
            <p:cNvPr id="269" name="圆角矩形 13">
              <a:extLst>
                <a:ext uri="{FF2B5EF4-FFF2-40B4-BE49-F238E27FC236}">
                  <a16:creationId xmlns="" xmlns:a16="http://schemas.microsoft.com/office/drawing/2014/main" id="{DFC50B86-7A86-40E2-89B7-607E5C30BCE1}"/>
                </a:ext>
              </a:extLst>
            </p:cNvPr>
            <p:cNvSpPr/>
            <p:nvPr/>
          </p:nvSpPr>
          <p:spPr>
            <a:xfrm>
              <a:off x="2858479" y="4607362"/>
              <a:ext cx="321807" cy="209620"/>
            </a:xfrm>
            <a:prstGeom prst="roundRect">
              <a:avLst>
                <a:gd name="adj" fmla="val 13146"/>
              </a:avLst>
            </a:prstGeom>
            <a:blipFill>
              <a:blip r:embed="rId6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3175">
              <a:noFill/>
              <a:prstDash val="solid"/>
              <a:miter lim="800000"/>
              <a:headEnd/>
              <a:tailEnd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rtlCol="0" anchor="ctr"/>
            <a:lstStyle/>
            <a:p>
              <a:pPr defTabSz="914377"/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270" name="圆角矩形 13">
              <a:extLst>
                <a:ext uri="{FF2B5EF4-FFF2-40B4-BE49-F238E27FC236}">
                  <a16:creationId xmlns="" xmlns:a16="http://schemas.microsoft.com/office/drawing/2014/main" id="{EFE5C7B6-B4C5-40D3-AF95-621D61C9E20C}"/>
                </a:ext>
              </a:extLst>
            </p:cNvPr>
            <p:cNvSpPr/>
            <p:nvPr/>
          </p:nvSpPr>
          <p:spPr>
            <a:xfrm>
              <a:off x="2500753" y="4459347"/>
              <a:ext cx="1037259" cy="90268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1" name="圆角矩形 13">
              <a:extLst>
                <a:ext uri="{FF2B5EF4-FFF2-40B4-BE49-F238E27FC236}">
                  <a16:creationId xmlns="" xmlns:a16="http://schemas.microsoft.com/office/drawing/2014/main" id="{9BED3B69-FFEE-4099-AD37-7E491CABCF9A}"/>
                </a:ext>
              </a:extLst>
            </p:cNvPr>
            <p:cNvSpPr/>
            <p:nvPr/>
          </p:nvSpPr>
          <p:spPr>
            <a:xfrm>
              <a:off x="2500753" y="4874729"/>
              <a:ext cx="1037259" cy="93863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2" name="圆角矩形 13">
              <a:extLst>
                <a:ext uri="{FF2B5EF4-FFF2-40B4-BE49-F238E27FC236}">
                  <a16:creationId xmlns="" xmlns:a16="http://schemas.microsoft.com/office/drawing/2014/main" id="{20628E42-2348-4C5A-8F7F-2916329DD59D}"/>
                </a:ext>
              </a:extLst>
            </p:cNvPr>
            <p:cNvSpPr/>
            <p:nvPr/>
          </p:nvSpPr>
          <p:spPr>
            <a:xfrm flipV="1">
              <a:off x="2510491" y="4628992"/>
              <a:ext cx="161439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3" name="圆角矩形 13">
              <a:extLst>
                <a:ext uri="{FF2B5EF4-FFF2-40B4-BE49-F238E27FC236}">
                  <a16:creationId xmlns="" xmlns:a16="http://schemas.microsoft.com/office/drawing/2014/main" id="{AB519081-8A1A-46F4-AC11-1210196C787F}"/>
                </a:ext>
              </a:extLst>
            </p:cNvPr>
            <p:cNvSpPr/>
            <p:nvPr/>
          </p:nvSpPr>
          <p:spPr>
            <a:xfrm flipV="1">
              <a:off x="2510490" y="4677599"/>
              <a:ext cx="24993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4" name="圆角矩形 13">
              <a:extLst>
                <a:ext uri="{FF2B5EF4-FFF2-40B4-BE49-F238E27FC236}">
                  <a16:creationId xmlns="" xmlns:a16="http://schemas.microsoft.com/office/drawing/2014/main" id="{DF1F84DA-2293-4CD3-872B-5672F6A8B96E}"/>
                </a:ext>
              </a:extLst>
            </p:cNvPr>
            <p:cNvSpPr/>
            <p:nvPr/>
          </p:nvSpPr>
          <p:spPr>
            <a:xfrm flipV="1">
              <a:off x="2510491" y="4729262"/>
              <a:ext cx="210364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5" name="圆角矩形 13">
              <a:extLst>
                <a:ext uri="{FF2B5EF4-FFF2-40B4-BE49-F238E27FC236}">
                  <a16:creationId xmlns="" xmlns:a16="http://schemas.microsoft.com/office/drawing/2014/main" id="{653894EC-0520-4549-928F-FCB3D7C85927}"/>
                </a:ext>
              </a:extLst>
            </p:cNvPr>
            <p:cNvSpPr/>
            <p:nvPr/>
          </p:nvSpPr>
          <p:spPr>
            <a:xfrm flipV="1">
              <a:off x="2507377" y="4781554"/>
              <a:ext cx="16630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6" name="圆角矩形 13">
              <a:extLst>
                <a:ext uri="{FF2B5EF4-FFF2-40B4-BE49-F238E27FC236}">
                  <a16:creationId xmlns="" xmlns:a16="http://schemas.microsoft.com/office/drawing/2014/main" id="{9272F1A9-D4FD-4426-AD24-92E4FAF0AFC5}"/>
                </a:ext>
              </a:extLst>
            </p:cNvPr>
            <p:cNvSpPr/>
            <p:nvPr/>
          </p:nvSpPr>
          <p:spPr>
            <a:xfrm flipV="1">
              <a:off x="3272597" y="4628992"/>
              <a:ext cx="161439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7" name="圆角矩形 13">
              <a:extLst>
                <a:ext uri="{FF2B5EF4-FFF2-40B4-BE49-F238E27FC236}">
                  <a16:creationId xmlns="" xmlns:a16="http://schemas.microsoft.com/office/drawing/2014/main" id="{1FAEA06F-DE0C-4186-974C-3C476B64E534}"/>
                </a:ext>
              </a:extLst>
            </p:cNvPr>
            <p:cNvSpPr/>
            <p:nvPr/>
          </p:nvSpPr>
          <p:spPr>
            <a:xfrm flipV="1">
              <a:off x="3272596" y="4677599"/>
              <a:ext cx="24993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8" name="圆角矩形 13">
              <a:extLst>
                <a:ext uri="{FF2B5EF4-FFF2-40B4-BE49-F238E27FC236}">
                  <a16:creationId xmlns="" xmlns:a16="http://schemas.microsoft.com/office/drawing/2014/main" id="{3616EAA9-E3A1-4402-9609-0D6DB16CD471}"/>
                </a:ext>
              </a:extLst>
            </p:cNvPr>
            <p:cNvSpPr/>
            <p:nvPr/>
          </p:nvSpPr>
          <p:spPr>
            <a:xfrm flipV="1">
              <a:off x="3272597" y="4729262"/>
              <a:ext cx="210364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9" name="圆角矩形 13">
              <a:extLst>
                <a:ext uri="{FF2B5EF4-FFF2-40B4-BE49-F238E27FC236}">
                  <a16:creationId xmlns="" xmlns:a16="http://schemas.microsoft.com/office/drawing/2014/main" id="{52CDB398-4ACB-42F4-962C-1AA5DD4A91A7}"/>
                </a:ext>
              </a:extLst>
            </p:cNvPr>
            <p:cNvSpPr/>
            <p:nvPr/>
          </p:nvSpPr>
          <p:spPr>
            <a:xfrm flipV="1">
              <a:off x="3269483" y="4781554"/>
              <a:ext cx="16630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299" name="矩形: 圆角 222">
            <a:extLst>
              <a:ext uri="{FF2B5EF4-FFF2-40B4-BE49-F238E27FC236}">
                <a16:creationId xmlns="" xmlns:a16="http://schemas.microsoft.com/office/drawing/2014/main" id="{0A12A380-0BE1-43C8-A4C8-77A088F1AFCB}"/>
              </a:ext>
            </a:extLst>
          </p:cNvPr>
          <p:cNvSpPr/>
          <p:nvPr/>
        </p:nvSpPr>
        <p:spPr>
          <a:xfrm>
            <a:off x="6107764" y="2831615"/>
            <a:ext cx="1245546" cy="770746"/>
          </a:xfrm>
          <a:prstGeom prst="roundRect">
            <a:avLst>
              <a:gd name="adj" fmla="val 0"/>
            </a:avLst>
          </a:prstGeom>
          <a:noFill/>
          <a:ln w="28575" cap="flat" cmpd="sng" algn="ctr">
            <a:solidFill>
              <a:srgbClr val="CC4A4A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1204618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更改图示中的插图  </a:t>
            </a:r>
            <a:r>
              <a:rPr lang="en-US" altLang="zh-CN" sz="2800" b="1" dirty="0"/>
              <a:t>Replace Vectors</a:t>
            </a:r>
            <a:endParaRPr lang="zh-CN" altLang="en-US" sz="2800" b="1" dirty="0"/>
          </a:p>
        </p:txBody>
      </p:sp>
      <p:sp>
        <p:nvSpPr>
          <p:cNvPr id="351" name="文本框 350"/>
          <p:cNvSpPr txBox="1"/>
          <p:nvPr/>
        </p:nvSpPr>
        <p:spPr>
          <a:xfrm>
            <a:off x="959849" y="4667862"/>
            <a:ext cx="3089340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解除组合，选中图示中的插图</a:t>
            </a:r>
            <a:endParaRPr lang="en-US" altLang="zh-CN" sz="1000" dirty="0"/>
          </a:p>
          <a:p>
            <a:r>
              <a:rPr lang="en-US" altLang="zh-CN" sz="1000" dirty="0"/>
              <a:t>Ungroup the elements in the diagram and select the vector that need to be replaced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673100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530" name="矩形 529">
            <a:extLst>
              <a:ext uri="{FF2B5EF4-FFF2-40B4-BE49-F238E27FC236}">
                <a16:creationId xmlns="" xmlns:a16="http://schemas.microsoft.com/office/drawing/2014/main" id="{D544CC29-B618-4FEC-9019-507758A2C346}"/>
              </a:ext>
            </a:extLst>
          </p:cNvPr>
          <p:cNvSpPr/>
          <p:nvPr/>
        </p:nvSpPr>
        <p:spPr>
          <a:xfrm>
            <a:off x="4745932" y="2018794"/>
            <a:ext cx="2700136" cy="2783090"/>
          </a:xfrm>
          <a:prstGeom prst="rect">
            <a:avLst/>
          </a:prstGeom>
          <a:solidFill>
            <a:schemeClr val="bg1"/>
          </a:solidFill>
          <a:ln w="12700" cap="flat" cmpd="sng" algn="ctr">
            <a:gradFill flip="none" rotWithShape="1">
              <a:gsLst>
                <a:gs pos="0">
                  <a:schemeClr val="accent1">
                    <a:lumMod val="0"/>
                    <a:lumOff val="100000"/>
                    <a:alpha val="0"/>
                  </a:schemeClr>
                </a:gs>
                <a:gs pos="51000">
                  <a:srgbClr val="CC4B4A"/>
                </a:gs>
              </a:gsLst>
              <a:lin ang="16200000" scaled="1"/>
              <a:tileRect/>
            </a:gra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1" name="矩形 530">
            <a:extLst>
              <a:ext uri="{FF2B5EF4-FFF2-40B4-BE49-F238E27FC236}">
                <a16:creationId xmlns="" xmlns:a16="http://schemas.microsoft.com/office/drawing/2014/main" id="{6981A32D-467A-4673-AE41-0197613DA6E5}"/>
              </a:ext>
            </a:extLst>
          </p:cNvPr>
          <p:cNvSpPr/>
          <p:nvPr/>
        </p:nvSpPr>
        <p:spPr>
          <a:xfrm>
            <a:off x="4745932" y="2018794"/>
            <a:ext cx="2700136" cy="202647"/>
          </a:xfrm>
          <a:prstGeom prst="rect">
            <a:avLst/>
          </a:prstGeom>
          <a:solidFill>
            <a:srgbClr val="CE4C4B"/>
          </a:solidFill>
          <a:ln w="12700" cap="flat" cmpd="sng" algn="ctr">
            <a:solidFill>
              <a:srgbClr val="CE4C4B"/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r>
              <a:rPr lang="zh-CN" altLang="en-US" sz="1000" kern="0" dirty="0">
                <a:solidFill>
                  <a:srgbClr val="FFFFFF"/>
                </a:solidFill>
                <a:latin typeface="Arial"/>
                <a:ea typeface="微软雅黑"/>
              </a:rPr>
              <a:t>插图库 </a:t>
            </a:r>
            <a:r>
              <a:rPr lang="en-US" altLang="zh-CN" sz="1000" kern="0" dirty="0">
                <a:solidFill>
                  <a:srgbClr val="FFFFFF"/>
                </a:solidFill>
                <a:latin typeface="Arial"/>
                <a:ea typeface="微软雅黑"/>
              </a:rPr>
              <a:t>/ Vector Library</a:t>
            </a:r>
            <a:endParaRPr lang="zh-CN" altLang="en-US" sz="1000" kern="0" dirty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3" name="乘号 532">
            <a:extLst>
              <a:ext uri="{FF2B5EF4-FFF2-40B4-BE49-F238E27FC236}">
                <a16:creationId xmlns="" xmlns:a16="http://schemas.microsoft.com/office/drawing/2014/main" id="{2DAEDA58-EF2A-40FF-A29F-F6B53347C5CF}"/>
              </a:ext>
            </a:extLst>
          </p:cNvPr>
          <p:cNvSpPr/>
          <p:nvPr/>
        </p:nvSpPr>
        <p:spPr>
          <a:xfrm>
            <a:off x="7275789" y="2051656"/>
            <a:ext cx="136922" cy="136922"/>
          </a:xfrm>
          <a:prstGeom prst="mathMultiply">
            <a:avLst>
              <a:gd name="adj1" fmla="val 13304"/>
            </a:avLst>
          </a:prstGeom>
          <a:solidFill>
            <a:srgbClr val="CE4C4B">
              <a:lumMod val="60000"/>
              <a:lumOff val="4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4" name="push-pin-pointing-down_8930">
            <a:extLst>
              <a:ext uri="{FF2B5EF4-FFF2-40B4-BE49-F238E27FC236}">
                <a16:creationId xmlns="" xmlns:a16="http://schemas.microsoft.com/office/drawing/2014/main" id="{613F05E8-ABBF-4CDF-9AF2-BC93E58A0FF2}"/>
              </a:ext>
            </a:extLst>
          </p:cNvPr>
          <p:cNvSpPr>
            <a:spLocks noChangeAspect="1"/>
          </p:cNvSpPr>
          <p:nvPr/>
        </p:nvSpPr>
        <p:spPr bwMode="auto">
          <a:xfrm>
            <a:off x="7071719" y="2066769"/>
            <a:ext cx="105878" cy="105381"/>
          </a:xfrm>
          <a:prstGeom prst="ellipse">
            <a:avLst/>
          </a:prstGeom>
          <a:noFill/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r>
              <a:rPr lang="en-US" altLang="zh-CN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rPr>
              <a:t>?</a:t>
            </a:r>
            <a:endParaRPr lang="zh-CN" altLang="en-US" sz="1400" b="1" dirty="0">
              <a:solidFill>
                <a:srgbClr val="CE4C4B">
                  <a:lumMod val="20000"/>
                  <a:lumOff val="80000"/>
                </a:srgbClr>
              </a:solidFill>
              <a:latin typeface="Arial"/>
              <a:ea typeface="微软雅黑"/>
            </a:endParaRPr>
          </a:p>
        </p:txBody>
      </p:sp>
      <p:cxnSp>
        <p:nvCxnSpPr>
          <p:cNvPr id="535" name="直接连接符 534">
            <a:extLst>
              <a:ext uri="{FF2B5EF4-FFF2-40B4-BE49-F238E27FC236}">
                <a16:creationId xmlns="" xmlns:a16="http://schemas.microsoft.com/office/drawing/2014/main" id="{B965E895-3A05-439E-920E-0D00464467EB}"/>
              </a:ext>
            </a:extLst>
          </p:cNvPr>
          <p:cNvCxnSpPr>
            <a:cxnSpLocks/>
          </p:cNvCxnSpPr>
          <p:nvPr/>
        </p:nvCxnSpPr>
        <p:spPr>
          <a:xfrm>
            <a:off x="7231993" y="2072052"/>
            <a:ext cx="0" cy="100097"/>
          </a:xfrm>
          <a:prstGeom prst="line">
            <a:avLst/>
          </a:prstGeom>
          <a:noFill/>
          <a:ln w="6350" cap="flat" cmpd="sng" algn="ctr">
            <a:solidFill>
              <a:srgbClr val="CE4C4B">
                <a:lumMod val="60000"/>
                <a:lumOff val="40000"/>
              </a:srgbClr>
            </a:solidFill>
            <a:prstDash val="solid"/>
            <a:miter lim="800000"/>
          </a:ln>
          <a:effectLst/>
        </p:spPr>
      </p:cxnSp>
      <p:grpSp>
        <p:nvGrpSpPr>
          <p:cNvPr id="5" name="组合 4">
            <a:extLst>
              <a:ext uri="{FF2B5EF4-FFF2-40B4-BE49-F238E27FC236}">
                <a16:creationId xmlns="" xmlns:a16="http://schemas.microsoft.com/office/drawing/2014/main" id="{F11E68A0-3699-439D-A2B5-0F56A0C033AF}"/>
              </a:ext>
            </a:extLst>
          </p:cNvPr>
          <p:cNvGrpSpPr/>
          <p:nvPr/>
        </p:nvGrpSpPr>
        <p:grpSpPr>
          <a:xfrm>
            <a:off x="4838699" y="2321739"/>
            <a:ext cx="2521499" cy="393791"/>
            <a:chOff x="4807641" y="2321739"/>
            <a:chExt cx="2552558" cy="393791"/>
          </a:xfrm>
        </p:grpSpPr>
        <p:sp>
          <p:nvSpPr>
            <p:cNvPr id="532" name="矩形 531">
              <a:extLst>
                <a:ext uri="{FF2B5EF4-FFF2-40B4-BE49-F238E27FC236}">
                  <a16:creationId xmlns="" xmlns:a16="http://schemas.microsoft.com/office/drawing/2014/main" id="{B3571D0C-C65B-468E-B369-37EBD78D7853}"/>
                </a:ext>
              </a:extLst>
            </p:cNvPr>
            <p:cNvSpPr/>
            <p:nvPr/>
          </p:nvSpPr>
          <p:spPr>
            <a:xfrm>
              <a:off x="4809084" y="2321739"/>
              <a:ext cx="1666655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6" name="矩形 535">
              <a:extLst>
                <a:ext uri="{FF2B5EF4-FFF2-40B4-BE49-F238E27FC236}">
                  <a16:creationId xmlns="" xmlns:a16="http://schemas.microsoft.com/office/drawing/2014/main" id="{34C6448E-F878-4415-95EB-A4E7C002AA70}"/>
                </a:ext>
              </a:extLst>
            </p:cNvPr>
            <p:cNvSpPr/>
            <p:nvPr/>
          </p:nvSpPr>
          <p:spPr>
            <a:xfrm>
              <a:off x="4807641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7" name="矩形 536">
              <a:extLst>
                <a:ext uri="{FF2B5EF4-FFF2-40B4-BE49-F238E27FC236}">
                  <a16:creationId xmlns="" xmlns:a16="http://schemas.microsoft.com/office/drawing/2014/main" id="{954E08D0-3B42-4331-8B25-B5CD95D0EF30}"/>
                </a:ext>
              </a:extLst>
            </p:cNvPr>
            <p:cNvSpPr/>
            <p:nvPr/>
          </p:nvSpPr>
          <p:spPr>
            <a:xfrm>
              <a:off x="6643166" y="2323967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8" name="矩形 537">
              <a:extLst>
                <a:ext uri="{FF2B5EF4-FFF2-40B4-BE49-F238E27FC236}">
                  <a16:creationId xmlns="" xmlns:a16="http://schemas.microsoft.com/office/drawing/2014/main" id="{0AB04C5E-5920-4F66-B57B-BDF87B47DF29}"/>
                </a:ext>
              </a:extLst>
            </p:cNvPr>
            <p:cNvSpPr/>
            <p:nvPr/>
          </p:nvSpPr>
          <p:spPr>
            <a:xfrm>
              <a:off x="5725404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9" name="矩形 538">
              <a:extLst>
                <a:ext uri="{FF2B5EF4-FFF2-40B4-BE49-F238E27FC236}">
                  <a16:creationId xmlns="" xmlns:a16="http://schemas.microsoft.com/office/drawing/2014/main" id="{C20F0B39-78DD-4F4D-98AE-AF0E2488ED5C}"/>
                </a:ext>
              </a:extLst>
            </p:cNvPr>
            <p:cNvSpPr/>
            <p:nvPr/>
          </p:nvSpPr>
          <p:spPr>
            <a:xfrm>
              <a:off x="6643167" y="2550423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17" name="箭头: 右 16">
            <a:extLst>
              <a:ext uri="{FF2B5EF4-FFF2-40B4-BE49-F238E27FC236}">
                <a16:creationId xmlns="" xmlns:a16="http://schemas.microsoft.com/office/drawing/2014/main" id="{C18997BC-8A46-4480-BDE2-8A42CE9D6E96}"/>
              </a:ext>
            </a:extLst>
          </p:cNvPr>
          <p:cNvSpPr/>
          <p:nvPr/>
        </p:nvSpPr>
        <p:spPr>
          <a:xfrm>
            <a:off x="4337497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2" name="箭头: 右 611">
            <a:extLst>
              <a:ext uri="{FF2B5EF4-FFF2-40B4-BE49-F238E27FC236}">
                <a16:creationId xmlns="" xmlns:a16="http://schemas.microsoft.com/office/drawing/2014/main" id="{80BFC189-8365-4FF6-91BD-F51DDDDCF48C}"/>
              </a:ext>
            </a:extLst>
          </p:cNvPr>
          <p:cNvSpPr/>
          <p:nvPr/>
        </p:nvSpPr>
        <p:spPr>
          <a:xfrm>
            <a:off x="7704524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3" name="文本框 612">
            <a:extLst>
              <a:ext uri="{FF2B5EF4-FFF2-40B4-BE49-F238E27FC236}">
                <a16:creationId xmlns="" xmlns:a16="http://schemas.microsoft.com/office/drawing/2014/main" id="{8AD2200D-CA44-4767-84EF-C1856654B4FA}"/>
              </a:ext>
            </a:extLst>
          </p:cNvPr>
          <p:cNvSpPr txBox="1"/>
          <p:nvPr/>
        </p:nvSpPr>
        <p:spPr>
          <a:xfrm>
            <a:off x="5032681" y="4667862"/>
            <a:ext cx="2413387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点击</a:t>
            </a:r>
            <a:r>
              <a:rPr lang="en-US" altLang="zh-CN" sz="1000" dirty="0"/>
              <a:t>iSlide 【</a:t>
            </a:r>
            <a:r>
              <a:rPr lang="zh-CN" altLang="en-US" sz="1000" dirty="0"/>
              <a:t>插图库</a:t>
            </a:r>
            <a:r>
              <a:rPr lang="en-US" altLang="zh-CN" sz="1000" dirty="0"/>
              <a:t>】</a:t>
            </a:r>
            <a:r>
              <a:rPr lang="zh-CN" altLang="en-US" sz="1000" dirty="0"/>
              <a:t>中的插图替换</a:t>
            </a:r>
            <a:endParaRPr lang="en-US" altLang="zh-CN" sz="1000" dirty="0"/>
          </a:p>
          <a:p>
            <a:r>
              <a:rPr lang="en-US" altLang="zh-CN" sz="1000" dirty="0"/>
              <a:t>Click the target vector in iSlide “Vector Library” to insert it into the diagram</a:t>
            </a:r>
            <a:endParaRPr lang="zh-CN" altLang="en-US" sz="1000" dirty="0"/>
          </a:p>
        </p:txBody>
      </p:sp>
      <p:sp>
        <p:nvSpPr>
          <p:cNvPr id="614" name="椭圆 613">
            <a:extLst>
              <a:ext uri="{FF2B5EF4-FFF2-40B4-BE49-F238E27FC236}">
                <a16:creationId xmlns="" xmlns:a16="http://schemas.microsoft.com/office/drawing/2014/main" id="{0EF98DBB-FD28-4F75-8C30-91D37F4F411F}"/>
              </a:ext>
            </a:extLst>
          </p:cNvPr>
          <p:cNvSpPr/>
          <p:nvPr/>
        </p:nvSpPr>
        <p:spPr>
          <a:xfrm>
            <a:off x="4745932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615" name="文本框 614">
            <a:extLst>
              <a:ext uri="{FF2B5EF4-FFF2-40B4-BE49-F238E27FC236}">
                <a16:creationId xmlns="" xmlns:a16="http://schemas.microsoft.com/office/drawing/2014/main" id="{EEB175D3-D48A-4111-896F-C8DF596AF06D}"/>
              </a:ext>
            </a:extLst>
          </p:cNvPr>
          <p:cNvSpPr txBox="1"/>
          <p:nvPr/>
        </p:nvSpPr>
        <p:spPr>
          <a:xfrm>
            <a:off x="8429560" y="4744806"/>
            <a:ext cx="308934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替换成功</a:t>
            </a:r>
            <a:endParaRPr lang="en-US" altLang="zh-CN" sz="1000" dirty="0"/>
          </a:p>
          <a:p>
            <a:r>
              <a:rPr lang="en-US" altLang="zh-CN" sz="1000" dirty="0"/>
              <a:t>Done</a:t>
            </a:r>
            <a:endParaRPr lang="zh-CN" altLang="en-US" sz="1000" dirty="0"/>
          </a:p>
        </p:txBody>
      </p:sp>
      <p:sp>
        <p:nvSpPr>
          <p:cNvPr id="616" name="椭圆 615">
            <a:extLst>
              <a:ext uri="{FF2B5EF4-FFF2-40B4-BE49-F238E27FC236}">
                <a16:creationId xmlns="" xmlns:a16="http://schemas.microsoft.com/office/drawing/2014/main" id="{B2712F4C-9095-4058-8D4F-160AE7823303}"/>
              </a:ext>
            </a:extLst>
          </p:cNvPr>
          <p:cNvSpPr/>
          <p:nvPr/>
        </p:nvSpPr>
        <p:spPr>
          <a:xfrm>
            <a:off x="8142811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3</a:t>
            </a:r>
            <a:endParaRPr lang="zh-CN" altLang="en-US" sz="1400" dirty="0"/>
          </a:p>
        </p:txBody>
      </p:sp>
      <p:sp>
        <p:nvSpPr>
          <p:cNvPr id="618" name="矩形 617">
            <a:extLst>
              <a:ext uri="{FF2B5EF4-FFF2-40B4-BE49-F238E27FC236}">
                <a16:creationId xmlns="" xmlns:a16="http://schemas.microsoft.com/office/drawing/2014/main" id="{4D01F01E-C352-49D4-BCC6-FBC90ECFD7D4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grpSp>
        <p:nvGrpSpPr>
          <p:cNvPr id="202" name="Group 4">
            <a:extLst>
              <a:ext uri="{FF2B5EF4-FFF2-40B4-BE49-F238E27FC236}">
                <a16:creationId xmlns="" xmlns:a16="http://schemas.microsoft.com/office/drawing/2014/main" id="{7BAB53CA-2CE6-4B21-AEC7-0A596E6B54A4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673099" y="2009754"/>
            <a:ext cx="3385938" cy="2144224"/>
            <a:chOff x="442" y="1130"/>
            <a:chExt cx="4123" cy="2611"/>
          </a:xfrm>
        </p:grpSpPr>
        <p:sp>
          <p:nvSpPr>
            <p:cNvPr id="217" name="Freeform 5">
              <a:extLst>
                <a:ext uri="{FF2B5EF4-FFF2-40B4-BE49-F238E27FC236}">
                  <a16:creationId xmlns="" xmlns:a16="http://schemas.microsoft.com/office/drawing/2014/main" id="{663AB67E-B93F-4A9B-92EE-58D0E2D2BE37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" y="1141"/>
              <a:ext cx="4099" cy="258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8" name="Freeform 6">
              <a:extLst>
                <a:ext uri="{FF2B5EF4-FFF2-40B4-BE49-F238E27FC236}">
                  <a16:creationId xmlns="" xmlns:a16="http://schemas.microsoft.com/office/drawing/2014/main" id="{C64C7F5E-AB12-44B8-A2CA-2038D58AD4B3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" y="1130"/>
              <a:ext cx="4123" cy="261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EAECE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9" name="Rectangle 7">
              <a:extLst>
                <a:ext uri="{FF2B5EF4-FFF2-40B4-BE49-F238E27FC236}">
                  <a16:creationId xmlns="" xmlns:a16="http://schemas.microsoft.com/office/drawing/2014/main" id="{220BD6B8-8427-4C26-A2B9-440CE442B10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0" name="Rectangle 8">
              <a:extLst>
                <a:ext uri="{FF2B5EF4-FFF2-40B4-BE49-F238E27FC236}">
                  <a16:creationId xmlns="" xmlns:a16="http://schemas.microsoft.com/office/drawing/2014/main" id="{8FA2B56D-8274-4816-B514-A733962325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1" name="Rectangle 9">
              <a:extLst>
                <a:ext uri="{FF2B5EF4-FFF2-40B4-BE49-F238E27FC236}">
                  <a16:creationId xmlns="" xmlns:a16="http://schemas.microsoft.com/office/drawing/2014/main" id="{1487F237-5DF3-4A3C-8B5A-8ABDD7816A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solidFill>
              <a:srgbClr val="CC4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2" name="Rectangle 10">
              <a:extLst>
                <a:ext uri="{FF2B5EF4-FFF2-40B4-BE49-F238E27FC236}">
                  <a16:creationId xmlns="" xmlns:a16="http://schemas.microsoft.com/office/drawing/2014/main" id="{2310BB76-95C6-4249-AED3-AE6203897E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3" name="Rectangle 11">
              <a:extLst>
                <a:ext uri="{FF2B5EF4-FFF2-40B4-BE49-F238E27FC236}">
                  <a16:creationId xmlns="" xmlns:a16="http://schemas.microsoft.com/office/drawing/2014/main" id="{66FF99B7-8257-4C10-BB2B-14C796787D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907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4" name="Rectangle 12">
              <a:extLst>
                <a:ext uri="{FF2B5EF4-FFF2-40B4-BE49-F238E27FC236}">
                  <a16:creationId xmlns="" xmlns:a16="http://schemas.microsoft.com/office/drawing/2014/main" id="{FE044FBD-1A1E-43DA-ADDB-A32A1701BD5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2512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5" name="Rectangle 13">
              <a:extLst>
                <a:ext uri="{FF2B5EF4-FFF2-40B4-BE49-F238E27FC236}">
                  <a16:creationId xmlns="" xmlns:a16="http://schemas.microsoft.com/office/drawing/2014/main" id="{59B8E2D7-56D0-4CDC-8012-FBCDEA8BDF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3116"/>
              <a:ext cx="666" cy="503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6" name="Oval 14">
              <a:extLst>
                <a:ext uri="{FF2B5EF4-FFF2-40B4-BE49-F238E27FC236}">
                  <a16:creationId xmlns="" xmlns:a16="http://schemas.microsoft.com/office/drawing/2014/main" id="{194625DD-9908-4950-B5FE-F7742FCDE7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1" y="1268"/>
              <a:ext cx="62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7" name="Oval 15">
              <a:extLst>
                <a:ext uri="{FF2B5EF4-FFF2-40B4-BE49-F238E27FC236}">
                  <a16:creationId xmlns="" xmlns:a16="http://schemas.microsoft.com/office/drawing/2014/main" id="{6D5D9AA3-4FFA-4288-9335-5DCA5945E1C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0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8" name="Oval 16">
              <a:extLst>
                <a:ext uri="{FF2B5EF4-FFF2-40B4-BE49-F238E27FC236}">
                  <a16:creationId xmlns="" xmlns:a16="http://schemas.microsoft.com/office/drawing/2014/main" id="{E990C791-CEC5-49C1-B87F-9D5BCE7AB1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9" name="Freeform 17">
              <a:extLst>
                <a:ext uri="{FF2B5EF4-FFF2-40B4-BE49-F238E27FC236}">
                  <a16:creationId xmlns="" xmlns:a16="http://schemas.microsoft.com/office/drawing/2014/main" id="{6B976D12-057F-4F8B-BE8A-C2BDD8F755D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28" y="1909"/>
              <a:ext cx="3001" cy="1721"/>
            </a:xfrm>
            <a:custGeom>
              <a:avLst/>
              <a:gdLst>
                <a:gd name="T0" fmla="*/ 81 w 3119"/>
                <a:gd name="T1" fmla="*/ 1764 h 1788"/>
                <a:gd name="T2" fmla="*/ 41 w 3119"/>
                <a:gd name="T3" fmla="*/ 1747 h 1788"/>
                <a:gd name="T4" fmla="*/ 24 w 3119"/>
                <a:gd name="T5" fmla="*/ 1706 h 1788"/>
                <a:gd name="T6" fmla="*/ 24 w 3119"/>
                <a:gd name="T7" fmla="*/ 81 h 1788"/>
                <a:gd name="T8" fmla="*/ 41 w 3119"/>
                <a:gd name="T9" fmla="*/ 41 h 1788"/>
                <a:gd name="T10" fmla="*/ 81 w 3119"/>
                <a:gd name="T11" fmla="*/ 24 h 1788"/>
                <a:gd name="T12" fmla="*/ 3037 w 3119"/>
                <a:gd name="T13" fmla="*/ 24 h 1788"/>
                <a:gd name="T14" fmla="*/ 3078 w 3119"/>
                <a:gd name="T15" fmla="*/ 41 h 1788"/>
                <a:gd name="T16" fmla="*/ 3095 w 3119"/>
                <a:gd name="T17" fmla="*/ 81 h 1788"/>
                <a:gd name="T18" fmla="*/ 3095 w 3119"/>
                <a:gd name="T19" fmla="*/ 1706 h 1788"/>
                <a:gd name="T20" fmla="*/ 3078 w 3119"/>
                <a:gd name="T21" fmla="*/ 1747 h 1788"/>
                <a:gd name="T22" fmla="*/ 3037 w 3119"/>
                <a:gd name="T23" fmla="*/ 1764 h 1788"/>
                <a:gd name="T24" fmla="*/ 3037 w 3119"/>
                <a:gd name="T25" fmla="*/ 1764 h 1788"/>
                <a:gd name="T26" fmla="*/ 81 w 3119"/>
                <a:gd name="T27" fmla="*/ 1764 h 1788"/>
                <a:gd name="T28" fmla="*/ 3037 w 3119"/>
                <a:gd name="T29" fmla="*/ 0 h 1788"/>
                <a:gd name="T30" fmla="*/ 3037 w 3119"/>
                <a:gd name="T31" fmla="*/ 0 h 1788"/>
                <a:gd name="T32" fmla="*/ 81 w 3119"/>
                <a:gd name="T33" fmla="*/ 0 h 1788"/>
                <a:gd name="T34" fmla="*/ 24 w 3119"/>
                <a:gd name="T35" fmla="*/ 24 h 1788"/>
                <a:gd name="T36" fmla="*/ 0 w 3119"/>
                <a:gd name="T37" fmla="*/ 81 h 1788"/>
                <a:gd name="T38" fmla="*/ 0 w 3119"/>
                <a:gd name="T39" fmla="*/ 1706 h 1788"/>
                <a:gd name="T40" fmla="*/ 24 w 3119"/>
                <a:gd name="T41" fmla="*/ 1764 h 1788"/>
                <a:gd name="T42" fmla="*/ 81 w 3119"/>
                <a:gd name="T43" fmla="*/ 1788 h 1788"/>
                <a:gd name="T44" fmla="*/ 81 w 3119"/>
                <a:gd name="T45" fmla="*/ 1788 h 1788"/>
                <a:gd name="T46" fmla="*/ 3037 w 3119"/>
                <a:gd name="T47" fmla="*/ 1788 h 1788"/>
                <a:gd name="T48" fmla="*/ 3095 w 3119"/>
                <a:gd name="T49" fmla="*/ 1764 h 1788"/>
                <a:gd name="T50" fmla="*/ 3119 w 3119"/>
                <a:gd name="T51" fmla="*/ 1706 h 1788"/>
                <a:gd name="T52" fmla="*/ 3119 w 3119"/>
                <a:gd name="T53" fmla="*/ 81 h 1788"/>
                <a:gd name="T54" fmla="*/ 3095 w 3119"/>
                <a:gd name="T55" fmla="*/ 24 h 1788"/>
                <a:gd name="T56" fmla="*/ 3037 w 3119"/>
                <a:gd name="T57" fmla="*/ 0 h 1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119" h="1788">
                  <a:moveTo>
                    <a:pt x="81" y="1764"/>
                  </a:moveTo>
                  <a:cubicBezTo>
                    <a:pt x="65" y="1764"/>
                    <a:pt x="51" y="1757"/>
                    <a:pt x="41" y="1747"/>
                  </a:cubicBezTo>
                  <a:cubicBezTo>
                    <a:pt x="30" y="1737"/>
                    <a:pt x="24" y="1722"/>
                    <a:pt x="24" y="1706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66"/>
                    <a:pt x="30" y="51"/>
                    <a:pt x="41" y="41"/>
                  </a:cubicBezTo>
                  <a:cubicBezTo>
                    <a:pt x="51" y="30"/>
                    <a:pt x="65" y="24"/>
                    <a:pt x="81" y="24"/>
                  </a:cubicBezTo>
                  <a:cubicBezTo>
                    <a:pt x="3037" y="24"/>
                    <a:pt x="3037" y="24"/>
                    <a:pt x="3037" y="24"/>
                  </a:cubicBezTo>
                  <a:cubicBezTo>
                    <a:pt x="3053" y="24"/>
                    <a:pt x="3068" y="30"/>
                    <a:pt x="3078" y="41"/>
                  </a:cubicBezTo>
                  <a:cubicBezTo>
                    <a:pt x="3089" y="51"/>
                    <a:pt x="3095" y="66"/>
                    <a:pt x="3095" y="81"/>
                  </a:cubicBezTo>
                  <a:cubicBezTo>
                    <a:pt x="3095" y="1706"/>
                    <a:pt x="3095" y="1706"/>
                    <a:pt x="3095" y="1706"/>
                  </a:cubicBezTo>
                  <a:cubicBezTo>
                    <a:pt x="3095" y="1722"/>
                    <a:pt x="3089" y="1737"/>
                    <a:pt x="3078" y="1747"/>
                  </a:cubicBezTo>
                  <a:cubicBezTo>
                    <a:pt x="3068" y="1757"/>
                    <a:pt x="3053" y="1764"/>
                    <a:pt x="3037" y="1764"/>
                  </a:cubicBezTo>
                  <a:cubicBezTo>
                    <a:pt x="3037" y="1764"/>
                    <a:pt x="3037" y="1764"/>
                    <a:pt x="3037" y="1764"/>
                  </a:cubicBezTo>
                  <a:cubicBezTo>
                    <a:pt x="81" y="1764"/>
                    <a:pt x="81" y="1764"/>
                    <a:pt x="81" y="1764"/>
                  </a:cubicBezTo>
                  <a:moveTo>
                    <a:pt x="3037" y="0"/>
                  </a:moveTo>
                  <a:cubicBezTo>
                    <a:pt x="3037" y="0"/>
                    <a:pt x="3037" y="0"/>
                    <a:pt x="3037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59" y="0"/>
                    <a:pt x="38" y="9"/>
                    <a:pt x="24" y="24"/>
                  </a:cubicBezTo>
                  <a:cubicBezTo>
                    <a:pt x="9" y="39"/>
                    <a:pt x="0" y="59"/>
                    <a:pt x="0" y="81"/>
                  </a:cubicBezTo>
                  <a:cubicBezTo>
                    <a:pt x="0" y="1706"/>
                    <a:pt x="0" y="1706"/>
                    <a:pt x="0" y="1706"/>
                  </a:cubicBezTo>
                  <a:cubicBezTo>
                    <a:pt x="0" y="1729"/>
                    <a:pt x="9" y="1749"/>
                    <a:pt x="24" y="1764"/>
                  </a:cubicBezTo>
                  <a:cubicBezTo>
                    <a:pt x="38" y="1779"/>
                    <a:pt x="59" y="1788"/>
                    <a:pt x="81" y="1788"/>
                  </a:cubicBezTo>
                  <a:cubicBezTo>
                    <a:pt x="81" y="1788"/>
                    <a:pt x="81" y="1788"/>
                    <a:pt x="81" y="1788"/>
                  </a:cubicBezTo>
                  <a:cubicBezTo>
                    <a:pt x="3037" y="1788"/>
                    <a:pt x="3037" y="1788"/>
                    <a:pt x="3037" y="1788"/>
                  </a:cubicBezTo>
                  <a:cubicBezTo>
                    <a:pt x="3060" y="1788"/>
                    <a:pt x="3080" y="1779"/>
                    <a:pt x="3095" y="1764"/>
                  </a:cubicBezTo>
                  <a:cubicBezTo>
                    <a:pt x="3110" y="1749"/>
                    <a:pt x="3119" y="1729"/>
                    <a:pt x="3119" y="1706"/>
                  </a:cubicBezTo>
                  <a:cubicBezTo>
                    <a:pt x="3119" y="81"/>
                    <a:pt x="3119" y="81"/>
                    <a:pt x="3119" y="81"/>
                  </a:cubicBezTo>
                  <a:cubicBezTo>
                    <a:pt x="3119" y="59"/>
                    <a:pt x="3110" y="39"/>
                    <a:pt x="3095" y="24"/>
                  </a:cubicBezTo>
                  <a:cubicBezTo>
                    <a:pt x="3080" y="9"/>
                    <a:pt x="3060" y="0"/>
                    <a:pt x="3037" y="0"/>
                  </a:cubicBezTo>
                </a:path>
              </a:pathLst>
            </a:custGeom>
            <a:solidFill>
              <a:srgbClr val="F6F7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0" name="Freeform 18">
              <a:extLst>
                <a:ext uri="{FF2B5EF4-FFF2-40B4-BE49-F238E27FC236}">
                  <a16:creationId xmlns="" xmlns:a16="http://schemas.microsoft.com/office/drawing/2014/main" id="{02B68954-1C30-4237-AFAE-42A4B34396B7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3" y="1431"/>
              <a:ext cx="526" cy="163"/>
            </a:xfrm>
            <a:custGeom>
              <a:avLst/>
              <a:gdLst>
                <a:gd name="T0" fmla="*/ 520 w 547"/>
                <a:gd name="T1" fmla="*/ 170 h 170"/>
                <a:gd name="T2" fmla="*/ 27 w 547"/>
                <a:gd name="T3" fmla="*/ 170 h 170"/>
                <a:gd name="T4" fmla="*/ 0 w 547"/>
                <a:gd name="T5" fmla="*/ 143 h 170"/>
                <a:gd name="T6" fmla="*/ 0 w 547"/>
                <a:gd name="T7" fmla="*/ 27 h 170"/>
                <a:gd name="T8" fmla="*/ 27 w 547"/>
                <a:gd name="T9" fmla="*/ 0 h 170"/>
                <a:gd name="T10" fmla="*/ 520 w 547"/>
                <a:gd name="T11" fmla="*/ 0 h 170"/>
                <a:gd name="T12" fmla="*/ 547 w 547"/>
                <a:gd name="T13" fmla="*/ 27 h 170"/>
                <a:gd name="T14" fmla="*/ 547 w 547"/>
                <a:gd name="T15" fmla="*/ 143 h 170"/>
                <a:gd name="T16" fmla="*/ 520 w 547"/>
                <a:gd name="T17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7" h="170">
                  <a:moveTo>
                    <a:pt x="520" y="170"/>
                  </a:moveTo>
                  <a:cubicBezTo>
                    <a:pt x="27" y="170"/>
                    <a:pt x="27" y="170"/>
                    <a:pt x="27" y="170"/>
                  </a:cubicBezTo>
                  <a:cubicBezTo>
                    <a:pt x="12" y="170"/>
                    <a:pt x="0" y="158"/>
                    <a:pt x="0" y="143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520" y="0"/>
                    <a:pt x="520" y="0"/>
                    <a:pt x="520" y="0"/>
                  </a:cubicBezTo>
                  <a:cubicBezTo>
                    <a:pt x="535" y="0"/>
                    <a:pt x="547" y="12"/>
                    <a:pt x="547" y="27"/>
                  </a:cubicBezTo>
                  <a:cubicBezTo>
                    <a:pt x="547" y="143"/>
                    <a:pt x="547" y="143"/>
                    <a:pt x="547" y="143"/>
                  </a:cubicBezTo>
                  <a:cubicBezTo>
                    <a:pt x="547" y="158"/>
                    <a:pt x="535" y="170"/>
                    <a:pt x="520" y="170"/>
                  </a:cubicBezTo>
                  <a:close/>
                </a:path>
              </a:pathLst>
            </a:cu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1" name="Rectangle 19">
              <a:extLst>
                <a:ext uri="{FF2B5EF4-FFF2-40B4-BE49-F238E27FC236}">
                  <a16:creationId xmlns="" xmlns:a16="http://schemas.microsoft.com/office/drawing/2014/main" id="{9AEF6CA1-B76C-4E7D-97B1-E64E95E3F7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0" y="1490"/>
              <a:ext cx="254" cy="2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2" name="Freeform 20">
              <a:extLst>
                <a:ext uri="{FF2B5EF4-FFF2-40B4-BE49-F238E27FC236}">
                  <a16:creationId xmlns="" xmlns:a16="http://schemas.microsoft.com/office/drawing/2014/main" id="{FEB04C3B-E090-4F8E-9FD8-C09BE82F796D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" y="1474"/>
              <a:ext cx="242" cy="49"/>
            </a:xfrm>
            <a:custGeom>
              <a:avLst/>
              <a:gdLst>
                <a:gd name="T0" fmla="*/ 227 w 251"/>
                <a:gd name="T1" fmla="*/ 0 h 51"/>
                <a:gd name="T2" fmla="*/ 24 w 251"/>
                <a:gd name="T3" fmla="*/ 0 h 51"/>
                <a:gd name="T4" fmla="*/ 0 w 251"/>
                <a:gd name="T5" fmla="*/ 24 h 51"/>
                <a:gd name="T6" fmla="*/ 0 w 251"/>
                <a:gd name="T7" fmla="*/ 27 h 51"/>
                <a:gd name="T8" fmla="*/ 24 w 251"/>
                <a:gd name="T9" fmla="*/ 51 h 51"/>
                <a:gd name="T10" fmla="*/ 227 w 251"/>
                <a:gd name="T11" fmla="*/ 51 h 51"/>
                <a:gd name="T12" fmla="*/ 251 w 251"/>
                <a:gd name="T13" fmla="*/ 27 h 51"/>
                <a:gd name="T14" fmla="*/ 251 w 251"/>
                <a:gd name="T15" fmla="*/ 24 h 51"/>
                <a:gd name="T16" fmla="*/ 227 w 251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1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1" y="41"/>
                    <a:pt x="251" y="27"/>
                  </a:cubicBezTo>
                  <a:cubicBezTo>
                    <a:pt x="251" y="24"/>
                    <a:pt x="251" y="24"/>
                    <a:pt x="251" y="24"/>
                  </a:cubicBezTo>
                  <a:cubicBezTo>
                    <a:pt x="251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3" name="Freeform 21">
              <a:extLst>
                <a:ext uri="{FF2B5EF4-FFF2-40B4-BE49-F238E27FC236}">
                  <a16:creationId xmlns="" xmlns:a16="http://schemas.microsoft.com/office/drawing/2014/main" id="{F7505594-0B5C-4570-B61E-5423971C8739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4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0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39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39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4" name="Freeform 22">
              <a:extLst>
                <a:ext uri="{FF2B5EF4-FFF2-40B4-BE49-F238E27FC236}">
                  <a16:creationId xmlns="" xmlns:a16="http://schemas.microsoft.com/office/drawing/2014/main" id="{5DC06A08-16DA-4970-B1B7-EC867C0103FC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2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5" name="Freeform 23">
              <a:extLst>
                <a:ext uri="{FF2B5EF4-FFF2-40B4-BE49-F238E27FC236}">
                  <a16:creationId xmlns="" xmlns:a16="http://schemas.microsoft.com/office/drawing/2014/main" id="{456779F5-4CE4-414F-B037-BDEA5A31579A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0" y="1474"/>
              <a:ext cx="241" cy="49"/>
            </a:xfrm>
            <a:custGeom>
              <a:avLst/>
              <a:gdLst>
                <a:gd name="T0" fmla="*/ 227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7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7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119" name="组合 118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E5AC498F-B9CE-4D82-9841-93E965A1D51D}"/>
              </a:ext>
            </a:extLst>
          </p:cNvPr>
          <p:cNvGrpSpPr/>
          <p:nvPr/>
        </p:nvGrpSpPr>
        <p:grpSpPr>
          <a:xfrm>
            <a:off x="2390718" y="3167761"/>
            <a:ext cx="439014" cy="405868"/>
            <a:chOff x="3614738" y="1136650"/>
            <a:chExt cx="4983163" cy="4606926"/>
          </a:xfrm>
        </p:grpSpPr>
        <p:sp>
          <p:nvSpPr>
            <p:cNvPr id="120" name="is1íḍe">
              <a:extLst>
                <a:ext uri="{FF2B5EF4-FFF2-40B4-BE49-F238E27FC236}">
                  <a16:creationId xmlns="" xmlns:a16="http://schemas.microsoft.com/office/drawing/2014/main" id="{E746F0D0-FA5D-408B-8511-0E42D1A5B609}"/>
                </a:ext>
              </a:extLst>
            </p:cNvPr>
            <p:cNvSpPr/>
            <p:nvPr/>
          </p:nvSpPr>
          <p:spPr bwMode="auto">
            <a:xfrm>
              <a:off x="3614738" y="2106613"/>
              <a:ext cx="749300" cy="3636963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1" name="í$1idè">
              <a:extLst>
                <a:ext uri="{FF2B5EF4-FFF2-40B4-BE49-F238E27FC236}">
                  <a16:creationId xmlns="" xmlns:a16="http://schemas.microsoft.com/office/drawing/2014/main" id="{F00AB4E4-BA3E-4CDD-9ACA-12BA5E61DCE3}"/>
                </a:ext>
              </a:extLst>
            </p:cNvPr>
            <p:cNvSpPr/>
            <p:nvPr/>
          </p:nvSpPr>
          <p:spPr bwMode="auto">
            <a:xfrm>
              <a:off x="3614738" y="2106613"/>
              <a:ext cx="749300" cy="1123950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2" name="ïšļíḋe">
              <a:extLst>
                <a:ext uri="{FF2B5EF4-FFF2-40B4-BE49-F238E27FC236}">
                  <a16:creationId xmlns="" xmlns:a16="http://schemas.microsoft.com/office/drawing/2014/main" id="{8708DA73-E4AC-4DD9-B843-CDB0DFA39650}"/>
                </a:ext>
              </a:extLst>
            </p:cNvPr>
            <p:cNvSpPr/>
            <p:nvPr/>
          </p:nvSpPr>
          <p:spPr bwMode="auto">
            <a:xfrm>
              <a:off x="4651376" y="2459038"/>
              <a:ext cx="771525" cy="3284538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3" name="îŝ1iḑé">
              <a:extLst>
                <a:ext uri="{FF2B5EF4-FFF2-40B4-BE49-F238E27FC236}">
                  <a16:creationId xmlns="" xmlns:a16="http://schemas.microsoft.com/office/drawing/2014/main" id="{1802FD17-16BD-4864-A285-38C9A90334C6}"/>
                </a:ext>
              </a:extLst>
            </p:cNvPr>
            <p:cNvSpPr/>
            <p:nvPr/>
          </p:nvSpPr>
          <p:spPr bwMode="auto">
            <a:xfrm>
              <a:off x="4651376" y="2459038"/>
              <a:ext cx="771525" cy="573088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4" name="iṥľiďè">
              <a:extLst>
                <a:ext uri="{FF2B5EF4-FFF2-40B4-BE49-F238E27FC236}">
                  <a16:creationId xmlns="" xmlns:a16="http://schemas.microsoft.com/office/drawing/2014/main" id="{A949737D-C8B3-48DA-AA04-DB7F6311C1C8}"/>
                </a:ext>
              </a:extLst>
            </p:cNvPr>
            <p:cNvSpPr/>
            <p:nvPr/>
          </p:nvSpPr>
          <p:spPr bwMode="auto">
            <a:xfrm>
              <a:off x="5708651" y="2833688"/>
              <a:ext cx="750888" cy="2909888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5" name="ïšļiḓè">
              <a:extLst>
                <a:ext uri="{FF2B5EF4-FFF2-40B4-BE49-F238E27FC236}">
                  <a16:creationId xmlns="" xmlns:a16="http://schemas.microsoft.com/office/drawing/2014/main" id="{92024690-AFB4-4847-9F3E-A0401F3EDBD4}"/>
                </a:ext>
              </a:extLst>
            </p:cNvPr>
            <p:cNvSpPr/>
            <p:nvPr/>
          </p:nvSpPr>
          <p:spPr bwMode="auto">
            <a:xfrm>
              <a:off x="5708651" y="2833688"/>
              <a:ext cx="750888" cy="661988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6" name="î$ḷîdê">
              <a:extLst>
                <a:ext uri="{FF2B5EF4-FFF2-40B4-BE49-F238E27FC236}">
                  <a16:creationId xmlns="" xmlns:a16="http://schemas.microsoft.com/office/drawing/2014/main" id="{15BF9794-1FDA-4552-A8FB-CFB42FBA178A}"/>
                </a:ext>
              </a:extLst>
            </p:cNvPr>
            <p:cNvSpPr/>
            <p:nvPr/>
          </p:nvSpPr>
          <p:spPr bwMode="auto">
            <a:xfrm>
              <a:off x="6745288" y="3605213"/>
              <a:ext cx="750888" cy="2138363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7" name="ïṡḻïdê">
              <a:extLst>
                <a:ext uri="{FF2B5EF4-FFF2-40B4-BE49-F238E27FC236}">
                  <a16:creationId xmlns="" xmlns:a16="http://schemas.microsoft.com/office/drawing/2014/main" id="{83DCA01B-9CCC-4D73-9860-EC8FAA2519FF}"/>
                </a:ext>
              </a:extLst>
            </p:cNvPr>
            <p:cNvSpPr/>
            <p:nvPr/>
          </p:nvSpPr>
          <p:spPr bwMode="auto">
            <a:xfrm>
              <a:off x="6745288" y="3605213"/>
              <a:ext cx="750888" cy="396875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8" name="ïšľïḑè">
              <a:extLst>
                <a:ext uri="{FF2B5EF4-FFF2-40B4-BE49-F238E27FC236}">
                  <a16:creationId xmlns="" xmlns:a16="http://schemas.microsoft.com/office/drawing/2014/main" id="{442C0180-70FE-4AB6-9CEA-E20EB97855AE}"/>
                </a:ext>
              </a:extLst>
            </p:cNvPr>
            <p:cNvSpPr/>
            <p:nvPr/>
          </p:nvSpPr>
          <p:spPr bwMode="auto">
            <a:xfrm>
              <a:off x="7781926" y="4464050"/>
              <a:ext cx="771525" cy="1279525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9" name="ïSľíḍê">
              <a:extLst>
                <a:ext uri="{FF2B5EF4-FFF2-40B4-BE49-F238E27FC236}">
                  <a16:creationId xmlns="" xmlns:a16="http://schemas.microsoft.com/office/drawing/2014/main" id="{CB3C8AE9-9B38-4A66-9FCC-E6259D9343E8}"/>
                </a:ext>
              </a:extLst>
            </p:cNvPr>
            <p:cNvSpPr/>
            <p:nvPr/>
          </p:nvSpPr>
          <p:spPr bwMode="auto">
            <a:xfrm>
              <a:off x="7781926" y="4464050"/>
              <a:ext cx="771525" cy="331788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0" name="îṡlïḋe">
              <a:extLst>
                <a:ext uri="{FF2B5EF4-FFF2-40B4-BE49-F238E27FC236}">
                  <a16:creationId xmlns="" xmlns:a16="http://schemas.microsoft.com/office/drawing/2014/main" id="{8E2D6C5E-7508-4A46-A221-5DEB09E1A43D}"/>
                </a:ext>
              </a:extLst>
            </p:cNvPr>
            <p:cNvSpPr/>
            <p:nvPr/>
          </p:nvSpPr>
          <p:spPr bwMode="auto">
            <a:xfrm>
              <a:off x="3657601" y="1136650"/>
              <a:ext cx="4940300" cy="2865438"/>
            </a:xfrm>
            <a:custGeom>
              <a:avLst/>
              <a:gdLst>
                <a:gd name="T0" fmla="*/ 3112 w 3112"/>
                <a:gd name="T1" fmla="*/ 1305 h 1805"/>
                <a:gd name="T2" fmla="*/ 3112 w 3112"/>
                <a:gd name="T3" fmla="*/ 1805 h 1805"/>
                <a:gd name="T4" fmla="*/ 2612 w 3112"/>
                <a:gd name="T5" fmla="*/ 1624 h 1805"/>
                <a:gd name="T6" fmla="*/ 2765 w 3112"/>
                <a:gd name="T7" fmla="*/ 1527 h 1805"/>
                <a:gd name="T8" fmla="*/ 2515 w 3112"/>
                <a:gd name="T9" fmla="*/ 1166 h 1805"/>
                <a:gd name="T10" fmla="*/ 2195 w 3112"/>
                <a:gd name="T11" fmla="*/ 1222 h 1805"/>
                <a:gd name="T12" fmla="*/ 1890 w 3112"/>
                <a:gd name="T13" fmla="*/ 764 h 1805"/>
                <a:gd name="T14" fmla="*/ 1570 w 3112"/>
                <a:gd name="T15" fmla="*/ 875 h 1805"/>
                <a:gd name="T16" fmla="*/ 1084 w 3112"/>
                <a:gd name="T17" fmla="*/ 417 h 1805"/>
                <a:gd name="T18" fmla="*/ 848 w 3112"/>
                <a:gd name="T19" fmla="*/ 556 h 1805"/>
                <a:gd name="T20" fmla="*/ 0 w 3112"/>
                <a:gd name="T21" fmla="*/ 236 h 1805"/>
                <a:gd name="T22" fmla="*/ 84 w 3112"/>
                <a:gd name="T23" fmla="*/ 0 h 1805"/>
                <a:gd name="T24" fmla="*/ 820 w 3112"/>
                <a:gd name="T25" fmla="*/ 278 h 1805"/>
                <a:gd name="T26" fmla="*/ 1112 w 3112"/>
                <a:gd name="T27" fmla="*/ 111 h 1805"/>
                <a:gd name="T28" fmla="*/ 1626 w 3112"/>
                <a:gd name="T29" fmla="*/ 583 h 1805"/>
                <a:gd name="T30" fmla="*/ 1987 w 3112"/>
                <a:gd name="T31" fmla="*/ 458 h 1805"/>
                <a:gd name="T32" fmla="*/ 2320 w 3112"/>
                <a:gd name="T33" fmla="*/ 944 h 1805"/>
                <a:gd name="T34" fmla="*/ 2626 w 3112"/>
                <a:gd name="T35" fmla="*/ 875 h 1805"/>
                <a:gd name="T36" fmla="*/ 2973 w 3112"/>
                <a:gd name="T37" fmla="*/ 1388 h 1805"/>
                <a:gd name="T38" fmla="*/ 3112 w 3112"/>
                <a:gd name="T39" fmla="*/ 1305 h 18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112" h="1805">
                  <a:moveTo>
                    <a:pt x="3112" y="1305"/>
                  </a:moveTo>
                  <a:lnTo>
                    <a:pt x="3112" y="1805"/>
                  </a:lnTo>
                  <a:lnTo>
                    <a:pt x="2612" y="1624"/>
                  </a:lnTo>
                  <a:lnTo>
                    <a:pt x="2765" y="1527"/>
                  </a:lnTo>
                  <a:lnTo>
                    <a:pt x="2515" y="1166"/>
                  </a:lnTo>
                  <a:lnTo>
                    <a:pt x="2195" y="1222"/>
                  </a:lnTo>
                  <a:lnTo>
                    <a:pt x="1890" y="764"/>
                  </a:lnTo>
                  <a:lnTo>
                    <a:pt x="1570" y="875"/>
                  </a:lnTo>
                  <a:lnTo>
                    <a:pt x="1084" y="417"/>
                  </a:lnTo>
                  <a:lnTo>
                    <a:pt x="848" y="556"/>
                  </a:lnTo>
                  <a:lnTo>
                    <a:pt x="0" y="236"/>
                  </a:lnTo>
                  <a:lnTo>
                    <a:pt x="84" y="0"/>
                  </a:lnTo>
                  <a:lnTo>
                    <a:pt x="820" y="278"/>
                  </a:lnTo>
                  <a:lnTo>
                    <a:pt x="1112" y="111"/>
                  </a:lnTo>
                  <a:lnTo>
                    <a:pt x="1626" y="583"/>
                  </a:lnTo>
                  <a:lnTo>
                    <a:pt x="1987" y="458"/>
                  </a:lnTo>
                  <a:lnTo>
                    <a:pt x="2320" y="944"/>
                  </a:lnTo>
                  <a:lnTo>
                    <a:pt x="2626" y="875"/>
                  </a:lnTo>
                  <a:lnTo>
                    <a:pt x="2973" y="1388"/>
                  </a:lnTo>
                  <a:lnTo>
                    <a:pt x="3112" y="1305"/>
                  </a:lnTo>
                  <a:close/>
                </a:path>
              </a:pathLst>
            </a:custGeom>
            <a:solidFill>
              <a:srgbClr val="FD5A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146" name="圆角矩形 13">
            <a:extLst>
              <a:ext uri="{FF2B5EF4-FFF2-40B4-BE49-F238E27FC236}">
                <a16:creationId xmlns="" xmlns:a16="http://schemas.microsoft.com/office/drawing/2014/main" id="{81513953-70B2-48A8-A3EE-F35E79F3EA1A}"/>
              </a:ext>
            </a:extLst>
          </p:cNvPr>
          <p:cNvSpPr/>
          <p:nvPr/>
        </p:nvSpPr>
        <p:spPr>
          <a:xfrm>
            <a:off x="1657082" y="2901312"/>
            <a:ext cx="1925727" cy="167586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47" name="圆角矩形 13">
            <a:extLst>
              <a:ext uri="{FF2B5EF4-FFF2-40B4-BE49-F238E27FC236}">
                <a16:creationId xmlns="" xmlns:a16="http://schemas.microsoft.com/office/drawing/2014/main" id="{B2F0769A-074B-4509-8A83-A3B68F1DDF8C}"/>
              </a:ext>
            </a:extLst>
          </p:cNvPr>
          <p:cNvSpPr/>
          <p:nvPr/>
        </p:nvSpPr>
        <p:spPr>
          <a:xfrm>
            <a:off x="1657082" y="3672495"/>
            <a:ext cx="1925729" cy="174262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48" name="圆角矩形 13">
            <a:extLst>
              <a:ext uri="{FF2B5EF4-FFF2-40B4-BE49-F238E27FC236}">
                <a16:creationId xmlns="" xmlns:a16="http://schemas.microsoft.com/office/drawing/2014/main" id="{39E0EA4B-DC96-437B-B781-3E87770D033B}"/>
              </a:ext>
            </a:extLst>
          </p:cNvPr>
          <p:cNvSpPr/>
          <p:nvPr/>
        </p:nvSpPr>
        <p:spPr>
          <a:xfrm flipV="1">
            <a:off x="1675161" y="3216278"/>
            <a:ext cx="299719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49" name="圆角矩形 13">
            <a:extLst>
              <a:ext uri="{FF2B5EF4-FFF2-40B4-BE49-F238E27FC236}">
                <a16:creationId xmlns="" xmlns:a16="http://schemas.microsoft.com/office/drawing/2014/main" id="{B1EC389E-AF74-4DD3-B73A-D61B60C4A20A}"/>
              </a:ext>
            </a:extLst>
          </p:cNvPr>
          <p:cNvSpPr/>
          <p:nvPr/>
        </p:nvSpPr>
        <p:spPr>
          <a:xfrm flipV="1">
            <a:off x="1675159" y="3306520"/>
            <a:ext cx="464014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0" name="圆角矩形 13">
            <a:extLst>
              <a:ext uri="{FF2B5EF4-FFF2-40B4-BE49-F238E27FC236}">
                <a16:creationId xmlns="" xmlns:a16="http://schemas.microsoft.com/office/drawing/2014/main" id="{E27FE8F4-4B6A-43B0-951C-14B0F45CEACE}"/>
              </a:ext>
            </a:extLst>
          </p:cNvPr>
          <p:cNvSpPr/>
          <p:nvPr/>
        </p:nvSpPr>
        <p:spPr>
          <a:xfrm flipV="1">
            <a:off x="1675161" y="3402435"/>
            <a:ext cx="3905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1" name="圆角矩形 13">
            <a:extLst>
              <a:ext uri="{FF2B5EF4-FFF2-40B4-BE49-F238E27FC236}">
                <a16:creationId xmlns="" xmlns:a16="http://schemas.microsoft.com/office/drawing/2014/main" id="{4122DC90-CE9D-4F97-9410-2720031E9F0B}"/>
              </a:ext>
            </a:extLst>
          </p:cNvPr>
          <p:cNvSpPr/>
          <p:nvPr/>
        </p:nvSpPr>
        <p:spPr>
          <a:xfrm flipV="1">
            <a:off x="1669382" y="3499532"/>
            <a:ext cx="3087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2" name="圆角矩形 13">
            <a:extLst>
              <a:ext uri="{FF2B5EF4-FFF2-40B4-BE49-F238E27FC236}">
                <a16:creationId xmlns="" xmlns:a16="http://schemas.microsoft.com/office/drawing/2014/main" id="{4E83F853-49C9-4D20-BAC9-54711F2DDCB7}"/>
              </a:ext>
            </a:extLst>
          </p:cNvPr>
          <p:cNvSpPr/>
          <p:nvPr/>
        </p:nvSpPr>
        <p:spPr>
          <a:xfrm flipV="1">
            <a:off x="3090054" y="3216294"/>
            <a:ext cx="299719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3" name="圆角矩形 13">
            <a:extLst>
              <a:ext uri="{FF2B5EF4-FFF2-40B4-BE49-F238E27FC236}">
                <a16:creationId xmlns="" xmlns:a16="http://schemas.microsoft.com/office/drawing/2014/main" id="{B213D3D0-2CB6-4F44-ADA8-79C62AD27DA5}"/>
              </a:ext>
            </a:extLst>
          </p:cNvPr>
          <p:cNvSpPr/>
          <p:nvPr/>
        </p:nvSpPr>
        <p:spPr>
          <a:xfrm flipV="1">
            <a:off x="3090052" y="3306532"/>
            <a:ext cx="464014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4" name="圆角矩形 13">
            <a:extLst>
              <a:ext uri="{FF2B5EF4-FFF2-40B4-BE49-F238E27FC236}">
                <a16:creationId xmlns="" xmlns:a16="http://schemas.microsoft.com/office/drawing/2014/main" id="{3388A7F4-9A03-458D-B81F-D0A66AD00DEC}"/>
              </a:ext>
            </a:extLst>
          </p:cNvPr>
          <p:cNvSpPr/>
          <p:nvPr/>
        </p:nvSpPr>
        <p:spPr>
          <a:xfrm flipV="1">
            <a:off x="3090060" y="3402433"/>
            <a:ext cx="390553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5" name="圆角矩形 13">
            <a:extLst>
              <a:ext uri="{FF2B5EF4-FFF2-40B4-BE49-F238E27FC236}">
                <a16:creationId xmlns="" xmlns:a16="http://schemas.microsoft.com/office/drawing/2014/main" id="{B9675173-E392-4F0C-8ECB-FCB0F920DFCD}"/>
              </a:ext>
            </a:extLst>
          </p:cNvPr>
          <p:cNvSpPr/>
          <p:nvPr/>
        </p:nvSpPr>
        <p:spPr>
          <a:xfrm flipV="1">
            <a:off x="3084286" y="3499435"/>
            <a:ext cx="3087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73" name="矩形: 圆角 220">
            <a:extLst>
              <a:ext uri="{FF2B5EF4-FFF2-40B4-BE49-F238E27FC236}">
                <a16:creationId xmlns="" xmlns:a16="http://schemas.microsoft.com/office/drawing/2014/main" id="{DA8C2CCC-4E6B-48A2-B973-98D9D84F3256}"/>
              </a:ext>
            </a:extLst>
          </p:cNvPr>
          <p:cNvSpPr/>
          <p:nvPr/>
        </p:nvSpPr>
        <p:spPr>
          <a:xfrm>
            <a:off x="4838054" y="2831615"/>
            <a:ext cx="1235067" cy="770746"/>
          </a:xfrm>
          <a:prstGeom prst="roundRect">
            <a:avLst>
              <a:gd name="adj" fmla="val 0"/>
            </a:avLst>
          </a:prstGeom>
          <a:gradFill>
            <a:gsLst>
              <a:gs pos="0">
                <a:schemeClr val="accent1">
                  <a:lumMod val="0"/>
                  <a:lumOff val="100000"/>
                  <a:alpha val="0"/>
                </a:schemeClr>
              </a:gs>
              <a:gs pos="57000">
                <a:schemeClr val="bg1">
                  <a:lumMod val="85000"/>
                </a:schemeClr>
              </a:gs>
            </a:gsLst>
            <a:lin ang="16200000" scaled="1"/>
          </a:gradFill>
          <a:ln w="3175">
            <a:noFill/>
            <a:prstDash val="solid"/>
            <a:miter lim="800000"/>
            <a:headEnd/>
            <a:tailEnd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74" name="矩形: 圆角 214">
            <a:extLst>
              <a:ext uri="{FF2B5EF4-FFF2-40B4-BE49-F238E27FC236}">
                <a16:creationId xmlns="" xmlns:a16="http://schemas.microsoft.com/office/drawing/2014/main" id="{334ED5A5-423C-4986-A5FB-D430CE3EBA00}"/>
              </a:ext>
            </a:extLst>
          </p:cNvPr>
          <p:cNvSpPr/>
          <p:nvPr/>
        </p:nvSpPr>
        <p:spPr>
          <a:xfrm>
            <a:off x="6117793" y="3697710"/>
            <a:ext cx="1235067" cy="769187"/>
          </a:xfrm>
          <a:prstGeom prst="roundRect">
            <a:avLst>
              <a:gd name="adj" fmla="val 0"/>
            </a:avLst>
          </a:prstGeom>
          <a:gradFill>
            <a:gsLst>
              <a:gs pos="0">
                <a:schemeClr val="accent1">
                  <a:lumMod val="0"/>
                  <a:lumOff val="100000"/>
                  <a:alpha val="0"/>
                </a:schemeClr>
              </a:gs>
              <a:gs pos="57000">
                <a:schemeClr val="bg1">
                  <a:lumMod val="85000"/>
                </a:schemeClr>
              </a:gs>
            </a:gsLst>
            <a:lin ang="16200000" scaled="1"/>
          </a:gradFill>
          <a:ln w="3175">
            <a:noFill/>
            <a:prstDash val="solid"/>
            <a:miter lim="800000"/>
            <a:headEnd/>
            <a:tailEnd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75" name="矩形: 圆角 220">
            <a:extLst>
              <a:ext uri="{FF2B5EF4-FFF2-40B4-BE49-F238E27FC236}">
                <a16:creationId xmlns="" xmlns:a16="http://schemas.microsoft.com/office/drawing/2014/main" id="{1FBDB71B-CEF6-4BF0-B060-3BDF0766C9EA}"/>
              </a:ext>
            </a:extLst>
          </p:cNvPr>
          <p:cNvSpPr/>
          <p:nvPr/>
        </p:nvSpPr>
        <p:spPr>
          <a:xfrm>
            <a:off x="4838054" y="3700037"/>
            <a:ext cx="1235067" cy="770746"/>
          </a:xfrm>
          <a:prstGeom prst="roundRect">
            <a:avLst>
              <a:gd name="adj" fmla="val 0"/>
            </a:avLst>
          </a:prstGeom>
          <a:gradFill>
            <a:gsLst>
              <a:gs pos="0">
                <a:schemeClr val="accent1">
                  <a:lumMod val="0"/>
                  <a:lumOff val="100000"/>
                  <a:alpha val="0"/>
                </a:schemeClr>
              </a:gs>
              <a:gs pos="57000">
                <a:schemeClr val="bg1">
                  <a:lumMod val="85000"/>
                </a:schemeClr>
              </a:gs>
            </a:gsLst>
            <a:lin ang="16200000" scaled="1"/>
          </a:gradFill>
          <a:ln w="3175">
            <a:noFill/>
            <a:prstDash val="solid"/>
            <a:miter lim="800000"/>
            <a:headEnd/>
            <a:tailEnd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grpSp>
        <p:nvGrpSpPr>
          <p:cNvPr id="257" name="Group 4">
            <a:extLst>
              <a:ext uri="{FF2B5EF4-FFF2-40B4-BE49-F238E27FC236}">
                <a16:creationId xmlns="" xmlns:a16="http://schemas.microsoft.com/office/drawing/2014/main" id="{5D99EDE5-5665-4402-BBED-F200EB0B0415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8132956" y="2009760"/>
            <a:ext cx="3385944" cy="2144238"/>
            <a:chOff x="442" y="1130"/>
            <a:chExt cx="4123" cy="2611"/>
          </a:xfrm>
        </p:grpSpPr>
        <p:sp>
          <p:nvSpPr>
            <p:cNvPr id="280" name="Freeform 5">
              <a:extLst>
                <a:ext uri="{FF2B5EF4-FFF2-40B4-BE49-F238E27FC236}">
                  <a16:creationId xmlns="" xmlns:a16="http://schemas.microsoft.com/office/drawing/2014/main" id="{6F073218-B0F8-45B9-B973-291A14130716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" y="1141"/>
              <a:ext cx="4099" cy="258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1" name="Freeform 6">
              <a:extLst>
                <a:ext uri="{FF2B5EF4-FFF2-40B4-BE49-F238E27FC236}">
                  <a16:creationId xmlns="" xmlns:a16="http://schemas.microsoft.com/office/drawing/2014/main" id="{D17E6052-019D-42A8-A670-0A4424305550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" y="1130"/>
              <a:ext cx="4123" cy="261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EAECE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2" name="Rectangle 7">
              <a:extLst>
                <a:ext uri="{FF2B5EF4-FFF2-40B4-BE49-F238E27FC236}">
                  <a16:creationId xmlns="" xmlns:a16="http://schemas.microsoft.com/office/drawing/2014/main" id="{C23CBD80-5DED-4D66-92C3-0AE094F8A0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3" name="Rectangle 8">
              <a:extLst>
                <a:ext uri="{FF2B5EF4-FFF2-40B4-BE49-F238E27FC236}">
                  <a16:creationId xmlns="" xmlns:a16="http://schemas.microsoft.com/office/drawing/2014/main" id="{75708DB0-A6E5-4916-84A4-9D09F62507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4" name="Rectangle 9">
              <a:extLst>
                <a:ext uri="{FF2B5EF4-FFF2-40B4-BE49-F238E27FC236}">
                  <a16:creationId xmlns="" xmlns:a16="http://schemas.microsoft.com/office/drawing/2014/main" id="{959B0638-E82F-461D-B9E0-EE580A7C6F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solidFill>
              <a:srgbClr val="CC4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5" name="Rectangle 10">
              <a:extLst>
                <a:ext uri="{FF2B5EF4-FFF2-40B4-BE49-F238E27FC236}">
                  <a16:creationId xmlns="" xmlns:a16="http://schemas.microsoft.com/office/drawing/2014/main" id="{84928E87-6D83-4B26-8582-A3F8CD551FD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6" name="Rectangle 11">
              <a:extLst>
                <a:ext uri="{FF2B5EF4-FFF2-40B4-BE49-F238E27FC236}">
                  <a16:creationId xmlns="" xmlns:a16="http://schemas.microsoft.com/office/drawing/2014/main" id="{C2FB9B08-124C-49C0-BD2C-65B1B92211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907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7" name="Rectangle 12">
              <a:extLst>
                <a:ext uri="{FF2B5EF4-FFF2-40B4-BE49-F238E27FC236}">
                  <a16:creationId xmlns="" xmlns:a16="http://schemas.microsoft.com/office/drawing/2014/main" id="{05886495-E147-46C3-9263-810A692B895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2512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8" name="Rectangle 13">
              <a:extLst>
                <a:ext uri="{FF2B5EF4-FFF2-40B4-BE49-F238E27FC236}">
                  <a16:creationId xmlns="" xmlns:a16="http://schemas.microsoft.com/office/drawing/2014/main" id="{5BD3562E-BE44-4331-BA0B-2BD97D94A9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3116"/>
              <a:ext cx="666" cy="503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9" name="Oval 14">
              <a:extLst>
                <a:ext uri="{FF2B5EF4-FFF2-40B4-BE49-F238E27FC236}">
                  <a16:creationId xmlns="" xmlns:a16="http://schemas.microsoft.com/office/drawing/2014/main" id="{9228A63F-DD82-4252-8206-9F1487F09FB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1" y="1268"/>
              <a:ext cx="62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0" name="Oval 15">
              <a:extLst>
                <a:ext uri="{FF2B5EF4-FFF2-40B4-BE49-F238E27FC236}">
                  <a16:creationId xmlns="" xmlns:a16="http://schemas.microsoft.com/office/drawing/2014/main" id="{B0888EF7-9A67-407F-8019-55106DDE5C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0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1" name="Oval 16">
              <a:extLst>
                <a:ext uri="{FF2B5EF4-FFF2-40B4-BE49-F238E27FC236}">
                  <a16:creationId xmlns="" xmlns:a16="http://schemas.microsoft.com/office/drawing/2014/main" id="{54F1C281-1007-4485-95A3-9EBD0832C5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2" name="Freeform 17">
              <a:extLst>
                <a:ext uri="{FF2B5EF4-FFF2-40B4-BE49-F238E27FC236}">
                  <a16:creationId xmlns="" xmlns:a16="http://schemas.microsoft.com/office/drawing/2014/main" id="{F49FB17B-C2BA-4E54-8940-6C96D778CDF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28" y="1909"/>
              <a:ext cx="3001" cy="1721"/>
            </a:xfrm>
            <a:custGeom>
              <a:avLst/>
              <a:gdLst>
                <a:gd name="T0" fmla="*/ 81 w 3119"/>
                <a:gd name="T1" fmla="*/ 1764 h 1788"/>
                <a:gd name="T2" fmla="*/ 41 w 3119"/>
                <a:gd name="T3" fmla="*/ 1747 h 1788"/>
                <a:gd name="T4" fmla="*/ 24 w 3119"/>
                <a:gd name="T5" fmla="*/ 1706 h 1788"/>
                <a:gd name="T6" fmla="*/ 24 w 3119"/>
                <a:gd name="T7" fmla="*/ 81 h 1788"/>
                <a:gd name="T8" fmla="*/ 41 w 3119"/>
                <a:gd name="T9" fmla="*/ 41 h 1788"/>
                <a:gd name="T10" fmla="*/ 81 w 3119"/>
                <a:gd name="T11" fmla="*/ 24 h 1788"/>
                <a:gd name="T12" fmla="*/ 3037 w 3119"/>
                <a:gd name="T13" fmla="*/ 24 h 1788"/>
                <a:gd name="T14" fmla="*/ 3078 w 3119"/>
                <a:gd name="T15" fmla="*/ 41 h 1788"/>
                <a:gd name="T16" fmla="*/ 3095 w 3119"/>
                <a:gd name="T17" fmla="*/ 81 h 1788"/>
                <a:gd name="T18" fmla="*/ 3095 w 3119"/>
                <a:gd name="T19" fmla="*/ 1706 h 1788"/>
                <a:gd name="T20" fmla="*/ 3078 w 3119"/>
                <a:gd name="T21" fmla="*/ 1747 h 1788"/>
                <a:gd name="T22" fmla="*/ 3037 w 3119"/>
                <a:gd name="T23" fmla="*/ 1764 h 1788"/>
                <a:gd name="T24" fmla="*/ 3037 w 3119"/>
                <a:gd name="T25" fmla="*/ 1764 h 1788"/>
                <a:gd name="T26" fmla="*/ 81 w 3119"/>
                <a:gd name="T27" fmla="*/ 1764 h 1788"/>
                <a:gd name="T28" fmla="*/ 3037 w 3119"/>
                <a:gd name="T29" fmla="*/ 0 h 1788"/>
                <a:gd name="T30" fmla="*/ 3037 w 3119"/>
                <a:gd name="T31" fmla="*/ 0 h 1788"/>
                <a:gd name="T32" fmla="*/ 81 w 3119"/>
                <a:gd name="T33" fmla="*/ 0 h 1788"/>
                <a:gd name="T34" fmla="*/ 24 w 3119"/>
                <a:gd name="T35" fmla="*/ 24 h 1788"/>
                <a:gd name="T36" fmla="*/ 0 w 3119"/>
                <a:gd name="T37" fmla="*/ 81 h 1788"/>
                <a:gd name="T38" fmla="*/ 0 w 3119"/>
                <a:gd name="T39" fmla="*/ 1706 h 1788"/>
                <a:gd name="T40" fmla="*/ 24 w 3119"/>
                <a:gd name="T41" fmla="*/ 1764 h 1788"/>
                <a:gd name="T42" fmla="*/ 81 w 3119"/>
                <a:gd name="T43" fmla="*/ 1788 h 1788"/>
                <a:gd name="T44" fmla="*/ 81 w 3119"/>
                <a:gd name="T45" fmla="*/ 1788 h 1788"/>
                <a:gd name="T46" fmla="*/ 3037 w 3119"/>
                <a:gd name="T47" fmla="*/ 1788 h 1788"/>
                <a:gd name="T48" fmla="*/ 3095 w 3119"/>
                <a:gd name="T49" fmla="*/ 1764 h 1788"/>
                <a:gd name="T50" fmla="*/ 3119 w 3119"/>
                <a:gd name="T51" fmla="*/ 1706 h 1788"/>
                <a:gd name="T52" fmla="*/ 3119 w 3119"/>
                <a:gd name="T53" fmla="*/ 81 h 1788"/>
                <a:gd name="T54" fmla="*/ 3095 w 3119"/>
                <a:gd name="T55" fmla="*/ 24 h 1788"/>
                <a:gd name="T56" fmla="*/ 3037 w 3119"/>
                <a:gd name="T57" fmla="*/ 0 h 1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119" h="1788">
                  <a:moveTo>
                    <a:pt x="81" y="1764"/>
                  </a:moveTo>
                  <a:cubicBezTo>
                    <a:pt x="65" y="1764"/>
                    <a:pt x="51" y="1757"/>
                    <a:pt x="41" y="1747"/>
                  </a:cubicBezTo>
                  <a:cubicBezTo>
                    <a:pt x="30" y="1737"/>
                    <a:pt x="24" y="1722"/>
                    <a:pt x="24" y="1706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66"/>
                    <a:pt x="30" y="51"/>
                    <a:pt x="41" y="41"/>
                  </a:cubicBezTo>
                  <a:cubicBezTo>
                    <a:pt x="51" y="30"/>
                    <a:pt x="65" y="24"/>
                    <a:pt x="81" y="24"/>
                  </a:cubicBezTo>
                  <a:cubicBezTo>
                    <a:pt x="3037" y="24"/>
                    <a:pt x="3037" y="24"/>
                    <a:pt x="3037" y="24"/>
                  </a:cubicBezTo>
                  <a:cubicBezTo>
                    <a:pt x="3053" y="24"/>
                    <a:pt x="3068" y="30"/>
                    <a:pt x="3078" y="41"/>
                  </a:cubicBezTo>
                  <a:cubicBezTo>
                    <a:pt x="3089" y="51"/>
                    <a:pt x="3095" y="66"/>
                    <a:pt x="3095" y="81"/>
                  </a:cubicBezTo>
                  <a:cubicBezTo>
                    <a:pt x="3095" y="1706"/>
                    <a:pt x="3095" y="1706"/>
                    <a:pt x="3095" y="1706"/>
                  </a:cubicBezTo>
                  <a:cubicBezTo>
                    <a:pt x="3095" y="1722"/>
                    <a:pt x="3089" y="1737"/>
                    <a:pt x="3078" y="1747"/>
                  </a:cubicBezTo>
                  <a:cubicBezTo>
                    <a:pt x="3068" y="1757"/>
                    <a:pt x="3053" y="1764"/>
                    <a:pt x="3037" y="1764"/>
                  </a:cubicBezTo>
                  <a:cubicBezTo>
                    <a:pt x="3037" y="1764"/>
                    <a:pt x="3037" y="1764"/>
                    <a:pt x="3037" y="1764"/>
                  </a:cubicBezTo>
                  <a:cubicBezTo>
                    <a:pt x="81" y="1764"/>
                    <a:pt x="81" y="1764"/>
                    <a:pt x="81" y="1764"/>
                  </a:cubicBezTo>
                  <a:moveTo>
                    <a:pt x="3037" y="0"/>
                  </a:moveTo>
                  <a:cubicBezTo>
                    <a:pt x="3037" y="0"/>
                    <a:pt x="3037" y="0"/>
                    <a:pt x="3037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59" y="0"/>
                    <a:pt x="38" y="9"/>
                    <a:pt x="24" y="24"/>
                  </a:cubicBezTo>
                  <a:cubicBezTo>
                    <a:pt x="9" y="39"/>
                    <a:pt x="0" y="59"/>
                    <a:pt x="0" y="81"/>
                  </a:cubicBezTo>
                  <a:cubicBezTo>
                    <a:pt x="0" y="1706"/>
                    <a:pt x="0" y="1706"/>
                    <a:pt x="0" y="1706"/>
                  </a:cubicBezTo>
                  <a:cubicBezTo>
                    <a:pt x="0" y="1729"/>
                    <a:pt x="9" y="1749"/>
                    <a:pt x="24" y="1764"/>
                  </a:cubicBezTo>
                  <a:cubicBezTo>
                    <a:pt x="38" y="1779"/>
                    <a:pt x="59" y="1788"/>
                    <a:pt x="81" y="1788"/>
                  </a:cubicBezTo>
                  <a:cubicBezTo>
                    <a:pt x="81" y="1788"/>
                    <a:pt x="81" y="1788"/>
                    <a:pt x="81" y="1788"/>
                  </a:cubicBezTo>
                  <a:cubicBezTo>
                    <a:pt x="3037" y="1788"/>
                    <a:pt x="3037" y="1788"/>
                    <a:pt x="3037" y="1788"/>
                  </a:cubicBezTo>
                  <a:cubicBezTo>
                    <a:pt x="3060" y="1788"/>
                    <a:pt x="3080" y="1779"/>
                    <a:pt x="3095" y="1764"/>
                  </a:cubicBezTo>
                  <a:cubicBezTo>
                    <a:pt x="3110" y="1749"/>
                    <a:pt x="3119" y="1729"/>
                    <a:pt x="3119" y="1706"/>
                  </a:cubicBezTo>
                  <a:cubicBezTo>
                    <a:pt x="3119" y="81"/>
                    <a:pt x="3119" y="81"/>
                    <a:pt x="3119" y="81"/>
                  </a:cubicBezTo>
                  <a:cubicBezTo>
                    <a:pt x="3119" y="59"/>
                    <a:pt x="3110" y="39"/>
                    <a:pt x="3095" y="24"/>
                  </a:cubicBezTo>
                  <a:cubicBezTo>
                    <a:pt x="3080" y="9"/>
                    <a:pt x="3060" y="0"/>
                    <a:pt x="3037" y="0"/>
                  </a:cubicBezTo>
                </a:path>
              </a:pathLst>
            </a:custGeom>
            <a:solidFill>
              <a:srgbClr val="F6F7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3" name="Freeform 18">
              <a:extLst>
                <a:ext uri="{FF2B5EF4-FFF2-40B4-BE49-F238E27FC236}">
                  <a16:creationId xmlns="" xmlns:a16="http://schemas.microsoft.com/office/drawing/2014/main" id="{5869D22B-EAFC-4262-BDC0-F899AC99BD5E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3" y="1431"/>
              <a:ext cx="526" cy="163"/>
            </a:xfrm>
            <a:custGeom>
              <a:avLst/>
              <a:gdLst>
                <a:gd name="T0" fmla="*/ 520 w 547"/>
                <a:gd name="T1" fmla="*/ 170 h 170"/>
                <a:gd name="T2" fmla="*/ 27 w 547"/>
                <a:gd name="T3" fmla="*/ 170 h 170"/>
                <a:gd name="T4" fmla="*/ 0 w 547"/>
                <a:gd name="T5" fmla="*/ 143 h 170"/>
                <a:gd name="T6" fmla="*/ 0 w 547"/>
                <a:gd name="T7" fmla="*/ 27 h 170"/>
                <a:gd name="T8" fmla="*/ 27 w 547"/>
                <a:gd name="T9" fmla="*/ 0 h 170"/>
                <a:gd name="T10" fmla="*/ 520 w 547"/>
                <a:gd name="T11" fmla="*/ 0 h 170"/>
                <a:gd name="T12" fmla="*/ 547 w 547"/>
                <a:gd name="T13" fmla="*/ 27 h 170"/>
                <a:gd name="T14" fmla="*/ 547 w 547"/>
                <a:gd name="T15" fmla="*/ 143 h 170"/>
                <a:gd name="T16" fmla="*/ 520 w 547"/>
                <a:gd name="T17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7" h="170">
                  <a:moveTo>
                    <a:pt x="520" y="170"/>
                  </a:moveTo>
                  <a:cubicBezTo>
                    <a:pt x="27" y="170"/>
                    <a:pt x="27" y="170"/>
                    <a:pt x="27" y="170"/>
                  </a:cubicBezTo>
                  <a:cubicBezTo>
                    <a:pt x="12" y="170"/>
                    <a:pt x="0" y="158"/>
                    <a:pt x="0" y="143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520" y="0"/>
                    <a:pt x="520" y="0"/>
                    <a:pt x="520" y="0"/>
                  </a:cubicBezTo>
                  <a:cubicBezTo>
                    <a:pt x="535" y="0"/>
                    <a:pt x="547" y="12"/>
                    <a:pt x="547" y="27"/>
                  </a:cubicBezTo>
                  <a:cubicBezTo>
                    <a:pt x="547" y="143"/>
                    <a:pt x="547" y="143"/>
                    <a:pt x="547" y="143"/>
                  </a:cubicBezTo>
                  <a:cubicBezTo>
                    <a:pt x="547" y="158"/>
                    <a:pt x="535" y="170"/>
                    <a:pt x="520" y="170"/>
                  </a:cubicBezTo>
                  <a:close/>
                </a:path>
              </a:pathLst>
            </a:cu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4" name="Rectangle 19">
              <a:extLst>
                <a:ext uri="{FF2B5EF4-FFF2-40B4-BE49-F238E27FC236}">
                  <a16:creationId xmlns="" xmlns:a16="http://schemas.microsoft.com/office/drawing/2014/main" id="{284CDF8C-AD81-436A-A41D-6F1B40607EF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0" y="1490"/>
              <a:ext cx="254" cy="2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5" name="Freeform 20">
              <a:extLst>
                <a:ext uri="{FF2B5EF4-FFF2-40B4-BE49-F238E27FC236}">
                  <a16:creationId xmlns="" xmlns:a16="http://schemas.microsoft.com/office/drawing/2014/main" id="{3AA9633E-7139-4C56-8A41-3EF65253ACE2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" y="1474"/>
              <a:ext cx="242" cy="49"/>
            </a:xfrm>
            <a:custGeom>
              <a:avLst/>
              <a:gdLst>
                <a:gd name="T0" fmla="*/ 227 w 251"/>
                <a:gd name="T1" fmla="*/ 0 h 51"/>
                <a:gd name="T2" fmla="*/ 24 w 251"/>
                <a:gd name="T3" fmla="*/ 0 h 51"/>
                <a:gd name="T4" fmla="*/ 0 w 251"/>
                <a:gd name="T5" fmla="*/ 24 h 51"/>
                <a:gd name="T6" fmla="*/ 0 w 251"/>
                <a:gd name="T7" fmla="*/ 27 h 51"/>
                <a:gd name="T8" fmla="*/ 24 w 251"/>
                <a:gd name="T9" fmla="*/ 51 h 51"/>
                <a:gd name="T10" fmla="*/ 227 w 251"/>
                <a:gd name="T11" fmla="*/ 51 h 51"/>
                <a:gd name="T12" fmla="*/ 251 w 251"/>
                <a:gd name="T13" fmla="*/ 27 h 51"/>
                <a:gd name="T14" fmla="*/ 251 w 251"/>
                <a:gd name="T15" fmla="*/ 24 h 51"/>
                <a:gd name="T16" fmla="*/ 227 w 251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1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1" y="41"/>
                    <a:pt x="251" y="27"/>
                  </a:cubicBezTo>
                  <a:cubicBezTo>
                    <a:pt x="251" y="24"/>
                    <a:pt x="251" y="24"/>
                    <a:pt x="251" y="24"/>
                  </a:cubicBezTo>
                  <a:cubicBezTo>
                    <a:pt x="251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6" name="Freeform 21">
              <a:extLst>
                <a:ext uri="{FF2B5EF4-FFF2-40B4-BE49-F238E27FC236}">
                  <a16:creationId xmlns="" xmlns:a16="http://schemas.microsoft.com/office/drawing/2014/main" id="{4F02D331-FEEB-42DE-8D84-CF4DD863C92D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4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0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39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39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7" name="Freeform 22">
              <a:extLst>
                <a:ext uri="{FF2B5EF4-FFF2-40B4-BE49-F238E27FC236}">
                  <a16:creationId xmlns="" xmlns:a16="http://schemas.microsoft.com/office/drawing/2014/main" id="{20BB9D68-E92F-4F7B-9BE5-D372EEE33BD8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2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8" name="Freeform 23">
              <a:extLst>
                <a:ext uri="{FF2B5EF4-FFF2-40B4-BE49-F238E27FC236}">
                  <a16:creationId xmlns="" xmlns:a16="http://schemas.microsoft.com/office/drawing/2014/main" id="{9442FBA8-0559-474B-813E-FFE85177BC10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0" y="1474"/>
              <a:ext cx="241" cy="49"/>
            </a:xfrm>
            <a:custGeom>
              <a:avLst/>
              <a:gdLst>
                <a:gd name="T0" fmla="*/ 227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7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7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270" name="圆角矩形 13">
            <a:extLst>
              <a:ext uri="{FF2B5EF4-FFF2-40B4-BE49-F238E27FC236}">
                <a16:creationId xmlns="" xmlns:a16="http://schemas.microsoft.com/office/drawing/2014/main" id="{EFE5C7B6-B4C5-40D3-AF95-621D61C9E20C}"/>
              </a:ext>
            </a:extLst>
          </p:cNvPr>
          <p:cNvSpPr/>
          <p:nvPr/>
        </p:nvSpPr>
        <p:spPr>
          <a:xfrm>
            <a:off x="9116938" y="2901309"/>
            <a:ext cx="1925728" cy="167587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1" name="圆角矩形 13">
            <a:extLst>
              <a:ext uri="{FF2B5EF4-FFF2-40B4-BE49-F238E27FC236}">
                <a16:creationId xmlns="" xmlns:a16="http://schemas.microsoft.com/office/drawing/2014/main" id="{9BED3B69-FFEE-4099-AD37-7E491CABCF9A}"/>
              </a:ext>
            </a:extLst>
          </p:cNvPr>
          <p:cNvSpPr/>
          <p:nvPr/>
        </p:nvSpPr>
        <p:spPr>
          <a:xfrm>
            <a:off x="9116938" y="3672488"/>
            <a:ext cx="1925728" cy="174262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2" name="圆角矩形 13">
            <a:extLst>
              <a:ext uri="{FF2B5EF4-FFF2-40B4-BE49-F238E27FC236}">
                <a16:creationId xmlns="" xmlns:a16="http://schemas.microsoft.com/office/drawing/2014/main" id="{20628E42-2348-4C5A-8F7F-2916329DD59D}"/>
              </a:ext>
            </a:extLst>
          </p:cNvPr>
          <p:cNvSpPr/>
          <p:nvPr/>
        </p:nvSpPr>
        <p:spPr>
          <a:xfrm flipV="1">
            <a:off x="9135017" y="3216264"/>
            <a:ext cx="299720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3" name="圆角矩形 13">
            <a:extLst>
              <a:ext uri="{FF2B5EF4-FFF2-40B4-BE49-F238E27FC236}">
                <a16:creationId xmlns="" xmlns:a16="http://schemas.microsoft.com/office/drawing/2014/main" id="{AB519081-8A1A-46F4-AC11-1210196C787F}"/>
              </a:ext>
            </a:extLst>
          </p:cNvPr>
          <p:cNvSpPr/>
          <p:nvPr/>
        </p:nvSpPr>
        <p:spPr>
          <a:xfrm flipV="1">
            <a:off x="9135015" y="3306506"/>
            <a:ext cx="464014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4" name="圆角矩形 13">
            <a:extLst>
              <a:ext uri="{FF2B5EF4-FFF2-40B4-BE49-F238E27FC236}">
                <a16:creationId xmlns="" xmlns:a16="http://schemas.microsoft.com/office/drawing/2014/main" id="{DF1F84DA-2293-4CD3-872B-5672F6A8B96E}"/>
              </a:ext>
            </a:extLst>
          </p:cNvPr>
          <p:cNvSpPr/>
          <p:nvPr/>
        </p:nvSpPr>
        <p:spPr>
          <a:xfrm flipV="1">
            <a:off x="9135017" y="3402421"/>
            <a:ext cx="390552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5" name="圆角矩形 13">
            <a:extLst>
              <a:ext uri="{FF2B5EF4-FFF2-40B4-BE49-F238E27FC236}">
                <a16:creationId xmlns="" xmlns:a16="http://schemas.microsoft.com/office/drawing/2014/main" id="{653894EC-0520-4549-928F-FCB3D7C85927}"/>
              </a:ext>
            </a:extLst>
          </p:cNvPr>
          <p:cNvSpPr/>
          <p:nvPr/>
        </p:nvSpPr>
        <p:spPr>
          <a:xfrm flipV="1">
            <a:off x="9129236" y="3499504"/>
            <a:ext cx="3087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6" name="圆角矩形 13">
            <a:extLst>
              <a:ext uri="{FF2B5EF4-FFF2-40B4-BE49-F238E27FC236}">
                <a16:creationId xmlns="" xmlns:a16="http://schemas.microsoft.com/office/drawing/2014/main" id="{9272F1A9-D4FD-4426-AD24-92E4FAF0AFC5}"/>
              </a:ext>
            </a:extLst>
          </p:cNvPr>
          <p:cNvSpPr/>
          <p:nvPr/>
        </p:nvSpPr>
        <p:spPr>
          <a:xfrm flipV="1">
            <a:off x="10549909" y="3216264"/>
            <a:ext cx="299720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7" name="圆角矩形 13">
            <a:extLst>
              <a:ext uri="{FF2B5EF4-FFF2-40B4-BE49-F238E27FC236}">
                <a16:creationId xmlns="" xmlns:a16="http://schemas.microsoft.com/office/drawing/2014/main" id="{1FAEA06F-DE0C-4186-974C-3C476B64E534}"/>
              </a:ext>
            </a:extLst>
          </p:cNvPr>
          <p:cNvSpPr/>
          <p:nvPr/>
        </p:nvSpPr>
        <p:spPr>
          <a:xfrm flipV="1">
            <a:off x="10549907" y="3306506"/>
            <a:ext cx="464014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8" name="圆角矩形 13">
            <a:extLst>
              <a:ext uri="{FF2B5EF4-FFF2-40B4-BE49-F238E27FC236}">
                <a16:creationId xmlns="" xmlns:a16="http://schemas.microsoft.com/office/drawing/2014/main" id="{3616EAA9-E3A1-4402-9609-0D6DB16CD471}"/>
              </a:ext>
            </a:extLst>
          </p:cNvPr>
          <p:cNvSpPr/>
          <p:nvPr/>
        </p:nvSpPr>
        <p:spPr>
          <a:xfrm flipV="1">
            <a:off x="10549909" y="3402421"/>
            <a:ext cx="390552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9" name="圆角矩形 13">
            <a:extLst>
              <a:ext uri="{FF2B5EF4-FFF2-40B4-BE49-F238E27FC236}">
                <a16:creationId xmlns="" xmlns:a16="http://schemas.microsoft.com/office/drawing/2014/main" id="{52CDB398-4ACB-42F4-962C-1AA5DD4A91A7}"/>
              </a:ext>
            </a:extLst>
          </p:cNvPr>
          <p:cNvSpPr/>
          <p:nvPr/>
        </p:nvSpPr>
        <p:spPr>
          <a:xfrm flipV="1">
            <a:off x="10544127" y="3499504"/>
            <a:ext cx="3087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grpSp>
        <p:nvGrpSpPr>
          <p:cNvPr id="131" name="组合 130">
            <a:extLst>
              <a:ext uri="{FF2B5EF4-FFF2-40B4-BE49-F238E27FC236}">
                <a16:creationId xmlns="" xmlns:a16="http://schemas.microsoft.com/office/drawing/2014/main" id="{25379345-913D-466D-82C5-CA951F781224}"/>
              </a:ext>
            </a:extLst>
          </p:cNvPr>
          <p:cNvGrpSpPr/>
          <p:nvPr/>
        </p:nvGrpSpPr>
        <p:grpSpPr>
          <a:xfrm>
            <a:off x="2313599" y="3091768"/>
            <a:ext cx="551992" cy="551940"/>
            <a:chOff x="4979129" y="5045363"/>
            <a:chExt cx="209362" cy="209343"/>
          </a:xfrm>
        </p:grpSpPr>
        <p:sp>
          <p:nvSpPr>
            <p:cNvPr id="132" name="矩形 131">
              <a:extLst>
                <a:ext uri="{FF2B5EF4-FFF2-40B4-BE49-F238E27FC236}">
                  <a16:creationId xmlns="" xmlns:a16="http://schemas.microsoft.com/office/drawing/2014/main" id="{C047AC8F-2B14-4112-8666-7E8202E8D8AE}"/>
                </a:ext>
              </a:extLst>
            </p:cNvPr>
            <p:cNvSpPr/>
            <p:nvPr/>
          </p:nvSpPr>
          <p:spPr>
            <a:xfrm>
              <a:off x="5001989" y="5068223"/>
              <a:ext cx="164175" cy="164176"/>
            </a:xfrm>
            <a:prstGeom prst="rect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33" name="椭圆 132">
              <a:extLst>
                <a:ext uri="{FF2B5EF4-FFF2-40B4-BE49-F238E27FC236}">
                  <a16:creationId xmlns="" xmlns:a16="http://schemas.microsoft.com/office/drawing/2014/main" id="{00A6EB33-9B4F-4C99-927E-0FBD0C41D2CE}"/>
                </a:ext>
              </a:extLst>
            </p:cNvPr>
            <p:cNvSpPr/>
            <p:nvPr/>
          </p:nvSpPr>
          <p:spPr>
            <a:xfrm flipH="1">
              <a:off x="4979129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椭圆 133">
              <a:extLst>
                <a:ext uri="{FF2B5EF4-FFF2-40B4-BE49-F238E27FC236}">
                  <a16:creationId xmlns="" xmlns:a16="http://schemas.microsoft.com/office/drawing/2014/main" id="{23DCFEA5-4ACF-412F-977A-B26480A3F685}"/>
                </a:ext>
              </a:extLst>
            </p:cNvPr>
            <p:cNvSpPr/>
            <p:nvPr/>
          </p:nvSpPr>
          <p:spPr>
            <a:xfrm flipH="1">
              <a:off x="5060950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椭圆 134">
              <a:extLst>
                <a:ext uri="{FF2B5EF4-FFF2-40B4-BE49-F238E27FC236}">
                  <a16:creationId xmlns="" xmlns:a16="http://schemas.microsoft.com/office/drawing/2014/main" id="{1F796639-EB6D-4861-A7B7-304B1D12EB80}"/>
                </a:ext>
              </a:extLst>
            </p:cNvPr>
            <p:cNvSpPr/>
            <p:nvPr/>
          </p:nvSpPr>
          <p:spPr>
            <a:xfrm flipH="1">
              <a:off x="5142771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椭圆 135">
              <a:extLst>
                <a:ext uri="{FF2B5EF4-FFF2-40B4-BE49-F238E27FC236}">
                  <a16:creationId xmlns="" xmlns:a16="http://schemas.microsoft.com/office/drawing/2014/main" id="{773D1385-F0E0-43B6-8601-495C042222B8}"/>
                </a:ext>
              </a:extLst>
            </p:cNvPr>
            <p:cNvSpPr/>
            <p:nvPr/>
          </p:nvSpPr>
          <p:spPr>
            <a:xfrm flipH="1">
              <a:off x="4979129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椭圆 136">
              <a:extLst>
                <a:ext uri="{FF2B5EF4-FFF2-40B4-BE49-F238E27FC236}">
                  <a16:creationId xmlns="" xmlns:a16="http://schemas.microsoft.com/office/drawing/2014/main" id="{86E3186A-5165-45B6-A06B-B96339B5EB30}"/>
                </a:ext>
              </a:extLst>
            </p:cNvPr>
            <p:cNvSpPr/>
            <p:nvPr/>
          </p:nvSpPr>
          <p:spPr>
            <a:xfrm flipH="1">
              <a:off x="5060950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椭圆 137">
              <a:extLst>
                <a:ext uri="{FF2B5EF4-FFF2-40B4-BE49-F238E27FC236}">
                  <a16:creationId xmlns="" xmlns:a16="http://schemas.microsoft.com/office/drawing/2014/main" id="{EFE51572-3A6F-485D-B283-0C3278860EC6}"/>
                </a:ext>
              </a:extLst>
            </p:cNvPr>
            <p:cNvSpPr/>
            <p:nvPr/>
          </p:nvSpPr>
          <p:spPr>
            <a:xfrm flipH="1">
              <a:off x="5142771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椭圆 138">
              <a:extLst>
                <a:ext uri="{FF2B5EF4-FFF2-40B4-BE49-F238E27FC236}">
                  <a16:creationId xmlns="" xmlns:a16="http://schemas.microsoft.com/office/drawing/2014/main" id="{39513497-104D-4483-9ABD-E5C9F61DCA74}"/>
                </a:ext>
              </a:extLst>
            </p:cNvPr>
            <p:cNvSpPr/>
            <p:nvPr/>
          </p:nvSpPr>
          <p:spPr>
            <a:xfrm flipH="1">
              <a:off x="4979129" y="51236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椭圆 139">
              <a:extLst>
                <a:ext uri="{FF2B5EF4-FFF2-40B4-BE49-F238E27FC236}">
                  <a16:creationId xmlns="" xmlns:a16="http://schemas.microsoft.com/office/drawing/2014/main" id="{060A4325-84EB-41DB-8DFF-CFA581DDFD27}"/>
                </a:ext>
              </a:extLst>
            </p:cNvPr>
            <p:cNvSpPr/>
            <p:nvPr/>
          </p:nvSpPr>
          <p:spPr>
            <a:xfrm flipH="1">
              <a:off x="5142771" y="51236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88" name="矩形: 圆角 222">
            <a:extLst>
              <a:ext uri="{FF2B5EF4-FFF2-40B4-BE49-F238E27FC236}">
                <a16:creationId xmlns="" xmlns:a16="http://schemas.microsoft.com/office/drawing/2014/main" id="{8038B63F-B795-4CE5-9A90-CFC3DCA9C0A7}"/>
              </a:ext>
            </a:extLst>
          </p:cNvPr>
          <p:cNvSpPr/>
          <p:nvPr/>
        </p:nvSpPr>
        <p:spPr>
          <a:xfrm>
            <a:off x="6107764" y="2831615"/>
            <a:ext cx="1245546" cy="770746"/>
          </a:xfrm>
          <a:prstGeom prst="roundRect">
            <a:avLst>
              <a:gd name="adj" fmla="val 0"/>
            </a:avLst>
          </a:prstGeom>
          <a:noFill/>
          <a:ln w="28575" cap="flat" cmpd="sng" algn="ctr">
            <a:solidFill>
              <a:srgbClr val="CC4A4A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359C16FC-7786-4655-90AD-CC6D98EF9F9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15318" y="2902713"/>
            <a:ext cx="816935" cy="585267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5DCB6568-CE07-4D73-ACF6-91C4A57491D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809823" y="3134391"/>
            <a:ext cx="597460" cy="432854"/>
          </a:xfrm>
          <a:prstGeom prst="rect">
            <a:avLst/>
          </a:prstGeom>
        </p:spPr>
      </p:pic>
    </p:spTree>
    <p:custDataLst>
      <p:tags r:id="rId2"/>
    </p:custDataLst>
    <p:extLst>
      <p:ext uri="{BB962C8B-B14F-4D97-AF65-F5344CB8AC3E}">
        <p14:creationId xmlns:p14="http://schemas.microsoft.com/office/powerpoint/2010/main" val="2614653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编辑智能图表 </a:t>
            </a:r>
            <a:r>
              <a:rPr lang="en-US" altLang="zh-CN" sz="2800" b="1" dirty="0"/>
              <a:t>Edit Smart Diagram</a:t>
            </a:r>
            <a:endParaRPr lang="zh-CN" altLang="en-US" sz="2800" b="1" dirty="0"/>
          </a:p>
        </p:txBody>
      </p:sp>
      <p:sp>
        <p:nvSpPr>
          <p:cNvPr id="351" name="文本框 350"/>
          <p:cNvSpPr txBox="1"/>
          <p:nvPr/>
        </p:nvSpPr>
        <p:spPr>
          <a:xfrm>
            <a:off x="959849" y="4667862"/>
            <a:ext cx="3089340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右键单击智能图表组合，选择编辑智能图表</a:t>
            </a:r>
            <a:endParaRPr lang="en-US" altLang="zh-CN" sz="1000" dirty="0"/>
          </a:p>
          <a:p>
            <a:r>
              <a:rPr lang="en-US" altLang="zh-CN" sz="1000" dirty="0"/>
              <a:t>Right click the smart diagram and choose “Edit Smart Diagram”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673100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17" name="箭头: 右 16">
            <a:extLst>
              <a:ext uri="{FF2B5EF4-FFF2-40B4-BE49-F238E27FC236}">
                <a16:creationId xmlns="" xmlns:a16="http://schemas.microsoft.com/office/drawing/2014/main" id="{C18997BC-8A46-4480-BDE2-8A42CE9D6E96}"/>
              </a:ext>
            </a:extLst>
          </p:cNvPr>
          <p:cNvSpPr/>
          <p:nvPr/>
        </p:nvSpPr>
        <p:spPr>
          <a:xfrm>
            <a:off x="4706994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3" name="文本框 612">
            <a:extLst>
              <a:ext uri="{FF2B5EF4-FFF2-40B4-BE49-F238E27FC236}">
                <a16:creationId xmlns="" xmlns:a16="http://schemas.microsoft.com/office/drawing/2014/main" id="{8AD2200D-CA44-4767-84EF-C1856654B4FA}"/>
              </a:ext>
            </a:extLst>
          </p:cNvPr>
          <p:cNvSpPr txBox="1"/>
          <p:nvPr/>
        </p:nvSpPr>
        <p:spPr>
          <a:xfrm>
            <a:off x="5935328" y="4737112"/>
            <a:ext cx="2413387" cy="4154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在打开的编辑器中编辑智能图表</a:t>
            </a:r>
            <a:endParaRPr lang="en-US" altLang="zh-CN" sz="1000" dirty="0"/>
          </a:p>
          <a:p>
            <a:r>
              <a:rPr lang="en-US" altLang="zh-CN" sz="1000" dirty="0"/>
              <a:t>Edit the smart diagram in the “Editor”</a:t>
            </a:r>
            <a:endParaRPr lang="zh-CN" altLang="en-US" sz="1000" dirty="0"/>
          </a:p>
        </p:txBody>
      </p:sp>
      <p:sp>
        <p:nvSpPr>
          <p:cNvPr id="614" name="椭圆 613">
            <a:extLst>
              <a:ext uri="{FF2B5EF4-FFF2-40B4-BE49-F238E27FC236}">
                <a16:creationId xmlns="" xmlns:a16="http://schemas.microsoft.com/office/drawing/2014/main" id="{0EF98DBB-FD28-4F75-8C30-91D37F4F411F}"/>
              </a:ext>
            </a:extLst>
          </p:cNvPr>
          <p:cNvSpPr/>
          <p:nvPr/>
        </p:nvSpPr>
        <p:spPr>
          <a:xfrm>
            <a:off x="5648579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618" name="矩形 617">
            <a:extLst>
              <a:ext uri="{FF2B5EF4-FFF2-40B4-BE49-F238E27FC236}">
                <a16:creationId xmlns="" xmlns:a16="http://schemas.microsoft.com/office/drawing/2014/main" id="{4D01F01E-C352-49D4-BCC6-FBC90ECFD7D4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sp>
        <p:nvSpPr>
          <p:cNvPr id="217" name="Freeform 5">
            <a:extLst>
              <a:ext uri="{FF2B5EF4-FFF2-40B4-BE49-F238E27FC236}">
                <a16:creationId xmlns="" xmlns:a16="http://schemas.microsoft.com/office/drawing/2014/main" id="{663AB67E-B93F-4A9B-92EE-58D0E2D2BE37}"/>
              </a:ext>
            </a:extLst>
          </p:cNvPr>
          <p:cNvSpPr>
            <a:spLocks/>
          </p:cNvSpPr>
          <p:nvPr/>
        </p:nvSpPr>
        <p:spPr bwMode="auto">
          <a:xfrm>
            <a:off x="682954" y="2018787"/>
            <a:ext cx="3366228" cy="2126157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18" name="Freeform 6">
            <a:extLst>
              <a:ext uri="{FF2B5EF4-FFF2-40B4-BE49-F238E27FC236}">
                <a16:creationId xmlns="" xmlns:a16="http://schemas.microsoft.com/office/drawing/2014/main" id="{C64C7F5E-AB12-44B8-A2CA-2038D58AD4B3}"/>
              </a:ext>
            </a:extLst>
          </p:cNvPr>
          <p:cNvSpPr>
            <a:spLocks/>
          </p:cNvSpPr>
          <p:nvPr/>
        </p:nvSpPr>
        <p:spPr bwMode="auto">
          <a:xfrm>
            <a:off x="673099" y="2009754"/>
            <a:ext cx="3385938" cy="2144224"/>
          </a:xfrm>
          <a:prstGeom prst="rect">
            <a:avLst/>
          </a:prstGeom>
          <a:solidFill>
            <a:schemeClr val="bg1"/>
          </a:solidFill>
          <a:ln w="9525">
            <a:solidFill>
              <a:srgbClr val="EAECEF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19" name="Rectangle 7">
            <a:extLst>
              <a:ext uri="{FF2B5EF4-FFF2-40B4-BE49-F238E27FC236}">
                <a16:creationId xmlns="" xmlns:a16="http://schemas.microsoft.com/office/drawing/2014/main" id="{220BD6B8-8427-4C26-A2B9-440CE442B106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229022"/>
            <a:ext cx="3147781" cy="253759"/>
          </a:xfrm>
          <a:prstGeom prst="rect">
            <a:avLst/>
          </a:pr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0" name="Rectangle 8">
            <a:extLst>
              <a:ext uri="{FF2B5EF4-FFF2-40B4-BE49-F238E27FC236}">
                <a16:creationId xmlns="" xmlns:a16="http://schemas.microsoft.com/office/drawing/2014/main" id="{8FA2B56D-8274-4816-B514-A73396232517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229022"/>
            <a:ext cx="3147781" cy="2537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1" name="Rectangle 9">
            <a:extLst>
              <a:ext uri="{FF2B5EF4-FFF2-40B4-BE49-F238E27FC236}">
                <a16:creationId xmlns="" xmlns:a16="http://schemas.microsoft.com/office/drawing/2014/main" id="{1487F237-5DF3-4A3C-8B5A-8ABDD7816ADF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229022"/>
            <a:ext cx="3147781" cy="147821"/>
          </a:xfrm>
          <a:prstGeom prst="rect">
            <a:avLst/>
          </a:prstGeom>
          <a:solidFill>
            <a:srgbClr val="CC4A4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2" name="Rectangle 10">
            <a:extLst>
              <a:ext uri="{FF2B5EF4-FFF2-40B4-BE49-F238E27FC236}">
                <a16:creationId xmlns="" xmlns:a16="http://schemas.microsoft.com/office/drawing/2014/main" id="{2310BB76-95C6-4249-AED3-AE6203897EF8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229022"/>
            <a:ext cx="3147781" cy="1478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3" name="Rectangle 11">
            <a:extLst>
              <a:ext uri="{FF2B5EF4-FFF2-40B4-BE49-F238E27FC236}">
                <a16:creationId xmlns="" xmlns:a16="http://schemas.microsoft.com/office/drawing/2014/main" id="{66FF99B7-8257-4C10-BB2B-14C796787D29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647847"/>
            <a:ext cx="546940" cy="412256"/>
          </a:xfrm>
          <a:prstGeom prst="rect">
            <a:avLst/>
          </a:prstGeom>
          <a:solidFill>
            <a:srgbClr val="F4F4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4" name="Rectangle 12">
            <a:extLst>
              <a:ext uri="{FF2B5EF4-FFF2-40B4-BE49-F238E27FC236}">
                <a16:creationId xmlns="" xmlns:a16="http://schemas.microsoft.com/office/drawing/2014/main" id="{FE044FBD-1A1E-43DA-ADDB-A32A1701BD5A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3144690"/>
            <a:ext cx="546940" cy="412256"/>
          </a:xfrm>
          <a:prstGeom prst="rect">
            <a:avLst/>
          </a:prstGeom>
          <a:solidFill>
            <a:srgbClr val="F4F4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5" name="Rectangle 13">
            <a:extLst>
              <a:ext uri="{FF2B5EF4-FFF2-40B4-BE49-F238E27FC236}">
                <a16:creationId xmlns="" xmlns:a16="http://schemas.microsoft.com/office/drawing/2014/main" id="{59B8E2D7-56D0-4CDC-8012-FBCDEA8BDF2B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3640711"/>
            <a:ext cx="546940" cy="413077"/>
          </a:xfrm>
          <a:prstGeom prst="rect">
            <a:avLst/>
          </a:prstGeom>
          <a:solidFill>
            <a:srgbClr val="F4F4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6" name="Oval 14">
            <a:extLst>
              <a:ext uri="{FF2B5EF4-FFF2-40B4-BE49-F238E27FC236}">
                <a16:creationId xmlns="" xmlns:a16="http://schemas.microsoft.com/office/drawing/2014/main" id="{194625DD-9908-4950-B5FE-F7742FCDE7A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99318" y="2123083"/>
            <a:ext cx="50916" cy="50916"/>
          </a:xfrm>
          <a:prstGeom prst="ellipse">
            <a:avLst/>
          </a:pr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7" name="Oval 15">
            <a:extLst>
              <a:ext uri="{FF2B5EF4-FFF2-40B4-BE49-F238E27FC236}">
                <a16:creationId xmlns="" xmlns:a16="http://schemas.microsoft.com/office/drawing/2014/main" id="{6D5D9AA3-4FFA-4288-9335-5DCA5945E1C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88832" y="2123083"/>
            <a:ext cx="51738" cy="50916"/>
          </a:xfrm>
          <a:prstGeom prst="ellipse">
            <a:avLst/>
          </a:pr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8" name="Oval 16">
            <a:extLst>
              <a:ext uri="{FF2B5EF4-FFF2-40B4-BE49-F238E27FC236}">
                <a16:creationId xmlns="" xmlns:a16="http://schemas.microsoft.com/office/drawing/2014/main" id="{E990C791-CEC5-49C1-B87F-9D5BCE7AB10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78347" y="2123083"/>
            <a:ext cx="51738" cy="50916"/>
          </a:xfrm>
          <a:prstGeom prst="ellipse">
            <a:avLst/>
          </a:pr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9" name="Freeform 17">
            <a:extLst>
              <a:ext uri="{FF2B5EF4-FFF2-40B4-BE49-F238E27FC236}">
                <a16:creationId xmlns="" xmlns:a16="http://schemas.microsoft.com/office/drawing/2014/main" id="{6B976D12-057F-4F8B-BE8A-C2BDD8F755D4}"/>
              </a:ext>
            </a:extLst>
          </p:cNvPr>
          <p:cNvSpPr>
            <a:spLocks noEditPoints="1"/>
          </p:cNvSpPr>
          <p:nvPr/>
        </p:nvSpPr>
        <p:spPr bwMode="auto">
          <a:xfrm>
            <a:off x="1482833" y="2649490"/>
            <a:ext cx="2464516" cy="1413332"/>
          </a:xfrm>
          <a:custGeom>
            <a:avLst/>
            <a:gdLst>
              <a:gd name="T0" fmla="*/ 81 w 3119"/>
              <a:gd name="T1" fmla="*/ 1764 h 1788"/>
              <a:gd name="T2" fmla="*/ 41 w 3119"/>
              <a:gd name="T3" fmla="*/ 1747 h 1788"/>
              <a:gd name="T4" fmla="*/ 24 w 3119"/>
              <a:gd name="T5" fmla="*/ 1706 h 1788"/>
              <a:gd name="T6" fmla="*/ 24 w 3119"/>
              <a:gd name="T7" fmla="*/ 81 h 1788"/>
              <a:gd name="T8" fmla="*/ 41 w 3119"/>
              <a:gd name="T9" fmla="*/ 41 h 1788"/>
              <a:gd name="T10" fmla="*/ 81 w 3119"/>
              <a:gd name="T11" fmla="*/ 24 h 1788"/>
              <a:gd name="T12" fmla="*/ 3037 w 3119"/>
              <a:gd name="T13" fmla="*/ 24 h 1788"/>
              <a:gd name="T14" fmla="*/ 3078 w 3119"/>
              <a:gd name="T15" fmla="*/ 41 h 1788"/>
              <a:gd name="T16" fmla="*/ 3095 w 3119"/>
              <a:gd name="T17" fmla="*/ 81 h 1788"/>
              <a:gd name="T18" fmla="*/ 3095 w 3119"/>
              <a:gd name="T19" fmla="*/ 1706 h 1788"/>
              <a:gd name="T20" fmla="*/ 3078 w 3119"/>
              <a:gd name="T21" fmla="*/ 1747 h 1788"/>
              <a:gd name="T22" fmla="*/ 3037 w 3119"/>
              <a:gd name="T23" fmla="*/ 1764 h 1788"/>
              <a:gd name="T24" fmla="*/ 3037 w 3119"/>
              <a:gd name="T25" fmla="*/ 1764 h 1788"/>
              <a:gd name="T26" fmla="*/ 81 w 3119"/>
              <a:gd name="T27" fmla="*/ 1764 h 1788"/>
              <a:gd name="T28" fmla="*/ 3037 w 3119"/>
              <a:gd name="T29" fmla="*/ 0 h 1788"/>
              <a:gd name="T30" fmla="*/ 3037 w 3119"/>
              <a:gd name="T31" fmla="*/ 0 h 1788"/>
              <a:gd name="T32" fmla="*/ 81 w 3119"/>
              <a:gd name="T33" fmla="*/ 0 h 1788"/>
              <a:gd name="T34" fmla="*/ 24 w 3119"/>
              <a:gd name="T35" fmla="*/ 24 h 1788"/>
              <a:gd name="T36" fmla="*/ 0 w 3119"/>
              <a:gd name="T37" fmla="*/ 81 h 1788"/>
              <a:gd name="T38" fmla="*/ 0 w 3119"/>
              <a:gd name="T39" fmla="*/ 1706 h 1788"/>
              <a:gd name="T40" fmla="*/ 24 w 3119"/>
              <a:gd name="T41" fmla="*/ 1764 h 1788"/>
              <a:gd name="T42" fmla="*/ 81 w 3119"/>
              <a:gd name="T43" fmla="*/ 1788 h 1788"/>
              <a:gd name="T44" fmla="*/ 81 w 3119"/>
              <a:gd name="T45" fmla="*/ 1788 h 1788"/>
              <a:gd name="T46" fmla="*/ 3037 w 3119"/>
              <a:gd name="T47" fmla="*/ 1788 h 1788"/>
              <a:gd name="T48" fmla="*/ 3095 w 3119"/>
              <a:gd name="T49" fmla="*/ 1764 h 1788"/>
              <a:gd name="T50" fmla="*/ 3119 w 3119"/>
              <a:gd name="T51" fmla="*/ 1706 h 1788"/>
              <a:gd name="T52" fmla="*/ 3119 w 3119"/>
              <a:gd name="T53" fmla="*/ 81 h 1788"/>
              <a:gd name="T54" fmla="*/ 3095 w 3119"/>
              <a:gd name="T55" fmla="*/ 24 h 1788"/>
              <a:gd name="T56" fmla="*/ 3037 w 3119"/>
              <a:gd name="T57" fmla="*/ 0 h 17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3119" h="1788">
                <a:moveTo>
                  <a:pt x="81" y="1764"/>
                </a:moveTo>
                <a:cubicBezTo>
                  <a:pt x="65" y="1764"/>
                  <a:pt x="51" y="1757"/>
                  <a:pt x="41" y="1747"/>
                </a:cubicBezTo>
                <a:cubicBezTo>
                  <a:pt x="30" y="1737"/>
                  <a:pt x="24" y="1722"/>
                  <a:pt x="24" y="1706"/>
                </a:cubicBezTo>
                <a:cubicBezTo>
                  <a:pt x="24" y="81"/>
                  <a:pt x="24" y="81"/>
                  <a:pt x="24" y="81"/>
                </a:cubicBezTo>
                <a:cubicBezTo>
                  <a:pt x="24" y="66"/>
                  <a:pt x="30" y="51"/>
                  <a:pt x="41" y="41"/>
                </a:cubicBezTo>
                <a:cubicBezTo>
                  <a:pt x="51" y="30"/>
                  <a:pt x="65" y="24"/>
                  <a:pt x="81" y="24"/>
                </a:cubicBezTo>
                <a:cubicBezTo>
                  <a:pt x="3037" y="24"/>
                  <a:pt x="3037" y="24"/>
                  <a:pt x="3037" y="24"/>
                </a:cubicBezTo>
                <a:cubicBezTo>
                  <a:pt x="3053" y="24"/>
                  <a:pt x="3068" y="30"/>
                  <a:pt x="3078" y="41"/>
                </a:cubicBezTo>
                <a:cubicBezTo>
                  <a:pt x="3089" y="51"/>
                  <a:pt x="3095" y="66"/>
                  <a:pt x="3095" y="81"/>
                </a:cubicBezTo>
                <a:cubicBezTo>
                  <a:pt x="3095" y="1706"/>
                  <a:pt x="3095" y="1706"/>
                  <a:pt x="3095" y="1706"/>
                </a:cubicBezTo>
                <a:cubicBezTo>
                  <a:pt x="3095" y="1722"/>
                  <a:pt x="3089" y="1737"/>
                  <a:pt x="3078" y="1747"/>
                </a:cubicBezTo>
                <a:cubicBezTo>
                  <a:pt x="3068" y="1757"/>
                  <a:pt x="3053" y="1764"/>
                  <a:pt x="3037" y="1764"/>
                </a:cubicBezTo>
                <a:cubicBezTo>
                  <a:pt x="3037" y="1764"/>
                  <a:pt x="3037" y="1764"/>
                  <a:pt x="3037" y="1764"/>
                </a:cubicBezTo>
                <a:cubicBezTo>
                  <a:pt x="81" y="1764"/>
                  <a:pt x="81" y="1764"/>
                  <a:pt x="81" y="1764"/>
                </a:cubicBezTo>
                <a:moveTo>
                  <a:pt x="3037" y="0"/>
                </a:moveTo>
                <a:cubicBezTo>
                  <a:pt x="3037" y="0"/>
                  <a:pt x="3037" y="0"/>
                  <a:pt x="3037" y="0"/>
                </a:cubicBezTo>
                <a:cubicBezTo>
                  <a:pt x="81" y="0"/>
                  <a:pt x="81" y="0"/>
                  <a:pt x="81" y="0"/>
                </a:cubicBezTo>
                <a:cubicBezTo>
                  <a:pt x="59" y="0"/>
                  <a:pt x="38" y="9"/>
                  <a:pt x="24" y="24"/>
                </a:cubicBezTo>
                <a:cubicBezTo>
                  <a:pt x="9" y="39"/>
                  <a:pt x="0" y="59"/>
                  <a:pt x="0" y="81"/>
                </a:cubicBezTo>
                <a:cubicBezTo>
                  <a:pt x="0" y="1706"/>
                  <a:pt x="0" y="1706"/>
                  <a:pt x="0" y="1706"/>
                </a:cubicBezTo>
                <a:cubicBezTo>
                  <a:pt x="0" y="1729"/>
                  <a:pt x="9" y="1749"/>
                  <a:pt x="24" y="1764"/>
                </a:cubicBezTo>
                <a:cubicBezTo>
                  <a:pt x="38" y="1779"/>
                  <a:pt x="59" y="1788"/>
                  <a:pt x="81" y="1788"/>
                </a:cubicBezTo>
                <a:cubicBezTo>
                  <a:pt x="81" y="1788"/>
                  <a:pt x="81" y="1788"/>
                  <a:pt x="81" y="1788"/>
                </a:cubicBezTo>
                <a:cubicBezTo>
                  <a:pt x="3037" y="1788"/>
                  <a:pt x="3037" y="1788"/>
                  <a:pt x="3037" y="1788"/>
                </a:cubicBezTo>
                <a:cubicBezTo>
                  <a:pt x="3060" y="1788"/>
                  <a:pt x="3080" y="1779"/>
                  <a:pt x="3095" y="1764"/>
                </a:cubicBezTo>
                <a:cubicBezTo>
                  <a:pt x="3110" y="1749"/>
                  <a:pt x="3119" y="1729"/>
                  <a:pt x="3119" y="1706"/>
                </a:cubicBezTo>
                <a:cubicBezTo>
                  <a:pt x="3119" y="81"/>
                  <a:pt x="3119" y="81"/>
                  <a:pt x="3119" y="81"/>
                </a:cubicBezTo>
                <a:cubicBezTo>
                  <a:pt x="3119" y="59"/>
                  <a:pt x="3110" y="39"/>
                  <a:pt x="3095" y="24"/>
                </a:cubicBezTo>
                <a:cubicBezTo>
                  <a:pt x="3080" y="9"/>
                  <a:pt x="3060" y="0"/>
                  <a:pt x="3037" y="0"/>
                </a:cubicBezTo>
              </a:path>
            </a:pathLst>
          </a:custGeom>
          <a:solidFill>
            <a:srgbClr val="F6F7F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0" name="Freeform 18">
            <a:extLst>
              <a:ext uri="{FF2B5EF4-FFF2-40B4-BE49-F238E27FC236}">
                <a16:creationId xmlns="" xmlns:a16="http://schemas.microsoft.com/office/drawing/2014/main" id="{02B68954-1C30-4237-AFAE-42A4B34396B7}"/>
              </a:ext>
            </a:extLst>
          </p:cNvPr>
          <p:cNvSpPr>
            <a:spLocks/>
          </p:cNvSpPr>
          <p:nvPr/>
        </p:nvSpPr>
        <p:spPr bwMode="auto">
          <a:xfrm>
            <a:off x="1478727" y="2256943"/>
            <a:ext cx="431968" cy="133860"/>
          </a:xfrm>
          <a:custGeom>
            <a:avLst/>
            <a:gdLst>
              <a:gd name="T0" fmla="*/ 520 w 547"/>
              <a:gd name="T1" fmla="*/ 170 h 170"/>
              <a:gd name="T2" fmla="*/ 27 w 547"/>
              <a:gd name="T3" fmla="*/ 170 h 170"/>
              <a:gd name="T4" fmla="*/ 0 w 547"/>
              <a:gd name="T5" fmla="*/ 143 h 170"/>
              <a:gd name="T6" fmla="*/ 0 w 547"/>
              <a:gd name="T7" fmla="*/ 27 h 170"/>
              <a:gd name="T8" fmla="*/ 27 w 547"/>
              <a:gd name="T9" fmla="*/ 0 h 170"/>
              <a:gd name="T10" fmla="*/ 520 w 547"/>
              <a:gd name="T11" fmla="*/ 0 h 170"/>
              <a:gd name="T12" fmla="*/ 547 w 547"/>
              <a:gd name="T13" fmla="*/ 27 h 170"/>
              <a:gd name="T14" fmla="*/ 547 w 547"/>
              <a:gd name="T15" fmla="*/ 143 h 170"/>
              <a:gd name="T16" fmla="*/ 520 w 547"/>
              <a:gd name="T17" fmla="*/ 170 h 1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47" h="170">
                <a:moveTo>
                  <a:pt x="520" y="170"/>
                </a:moveTo>
                <a:cubicBezTo>
                  <a:pt x="27" y="170"/>
                  <a:pt x="27" y="170"/>
                  <a:pt x="27" y="170"/>
                </a:cubicBezTo>
                <a:cubicBezTo>
                  <a:pt x="12" y="170"/>
                  <a:pt x="0" y="158"/>
                  <a:pt x="0" y="143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520" y="0"/>
                  <a:pt x="520" y="0"/>
                  <a:pt x="520" y="0"/>
                </a:cubicBezTo>
                <a:cubicBezTo>
                  <a:pt x="535" y="0"/>
                  <a:pt x="547" y="12"/>
                  <a:pt x="547" y="27"/>
                </a:cubicBezTo>
                <a:cubicBezTo>
                  <a:pt x="547" y="143"/>
                  <a:pt x="547" y="143"/>
                  <a:pt x="547" y="143"/>
                </a:cubicBezTo>
                <a:cubicBezTo>
                  <a:pt x="547" y="158"/>
                  <a:pt x="535" y="170"/>
                  <a:pt x="520" y="170"/>
                </a:cubicBezTo>
                <a:close/>
              </a:path>
            </a:pathLst>
          </a:cu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1" name="Rectangle 19">
            <a:extLst>
              <a:ext uri="{FF2B5EF4-FFF2-40B4-BE49-F238E27FC236}">
                <a16:creationId xmlns="" xmlns:a16="http://schemas.microsoft.com/office/drawing/2014/main" id="{9AEF6CA1-B76C-4E7D-97B1-E64E95E3F7B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83024" y="2305396"/>
            <a:ext cx="208593" cy="20531"/>
          </a:xfrm>
          <a:prstGeom prst="rect">
            <a:avLst/>
          </a:prstGeom>
          <a:solidFill>
            <a:srgbClr val="C4C4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2" name="Freeform 20">
            <a:extLst>
              <a:ext uri="{FF2B5EF4-FFF2-40B4-BE49-F238E27FC236}">
                <a16:creationId xmlns="" xmlns:a16="http://schemas.microsoft.com/office/drawing/2014/main" id="{FEB04C3B-E090-4F8E-9FD8-C09BE82F796D}"/>
              </a:ext>
            </a:extLst>
          </p:cNvPr>
          <p:cNvSpPr>
            <a:spLocks/>
          </p:cNvSpPr>
          <p:nvPr/>
        </p:nvSpPr>
        <p:spPr bwMode="auto">
          <a:xfrm>
            <a:off x="1072218" y="2292256"/>
            <a:ext cx="198738" cy="40240"/>
          </a:xfrm>
          <a:custGeom>
            <a:avLst/>
            <a:gdLst>
              <a:gd name="T0" fmla="*/ 227 w 251"/>
              <a:gd name="T1" fmla="*/ 0 h 51"/>
              <a:gd name="T2" fmla="*/ 24 w 251"/>
              <a:gd name="T3" fmla="*/ 0 h 51"/>
              <a:gd name="T4" fmla="*/ 0 w 251"/>
              <a:gd name="T5" fmla="*/ 24 h 51"/>
              <a:gd name="T6" fmla="*/ 0 w 251"/>
              <a:gd name="T7" fmla="*/ 27 h 51"/>
              <a:gd name="T8" fmla="*/ 24 w 251"/>
              <a:gd name="T9" fmla="*/ 51 h 51"/>
              <a:gd name="T10" fmla="*/ 227 w 251"/>
              <a:gd name="T11" fmla="*/ 51 h 51"/>
              <a:gd name="T12" fmla="*/ 251 w 251"/>
              <a:gd name="T13" fmla="*/ 27 h 51"/>
              <a:gd name="T14" fmla="*/ 251 w 251"/>
              <a:gd name="T15" fmla="*/ 24 h 51"/>
              <a:gd name="T16" fmla="*/ 227 w 251"/>
              <a:gd name="T1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1" h="51">
                <a:moveTo>
                  <a:pt x="227" y="0"/>
                </a:moveTo>
                <a:cubicBezTo>
                  <a:pt x="24" y="0"/>
                  <a:pt x="24" y="0"/>
                  <a:pt x="24" y="0"/>
                </a:cubicBezTo>
                <a:cubicBezTo>
                  <a:pt x="11" y="0"/>
                  <a:pt x="0" y="11"/>
                  <a:pt x="0" y="24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41"/>
                  <a:pt x="11" y="51"/>
                  <a:pt x="24" y="51"/>
                </a:cubicBezTo>
                <a:cubicBezTo>
                  <a:pt x="227" y="51"/>
                  <a:pt x="227" y="51"/>
                  <a:pt x="227" y="51"/>
                </a:cubicBezTo>
                <a:cubicBezTo>
                  <a:pt x="240" y="51"/>
                  <a:pt x="251" y="41"/>
                  <a:pt x="251" y="27"/>
                </a:cubicBezTo>
                <a:cubicBezTo>
                  <a:pt x="251" y="24"/>
                  <a:pt x="251" y="24"/>
                  <a:pt x="251" y="24"/>
                </a:cubicBezTo>
                <a:cubicBezTo>
                  <a:pt x="251" y="11"/>
                  <a:pt x="240" y="0"/>
                  <a:pt x="227" y="0"/>
                </a:cubicBezTo>
              </a:path>
            </a:pathLst>
          </a:custGeom>
          <a:solidFill>
            <a:srgbClr val="EAECEF">
              <a:alpha val="6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3" name="Freeform 21">
            <a:extLst>
              <a:ext uri="{FF2B5EF4-FFF2-40B4-BE49-F238E27FC236}">
                <a16:creationId xmlns="" xmlns:a16="http://schemas.microsoft.com/office/drawing/2014/main" id="{F7505594-0B5C-4570-B61E-5423971C8739}"/>
              </a:ext>
            </a:extLst>
          </p:cNvPr>
          <p:cNvSpPr>
            <a:spLocks/>
          </p:cNvSpPr>
          <p:nvPr/>
        </p:nvSpPr>
        <p:spPr bwMode="auto">
          <a:xfrm>
            <a:off x="2079048" y="2292256"/>
            <a:ext cx="197917" cy="40240"/>
          </a:xfrm>
          <a:custGeom>
            <a:avLst/>
            <a:gdLst>
              <a:gd name="T0" fmla="*/ 226 w 250"/>
              <a:gd name="T1" fmla="*/ 0 h 51"/>
              <a:gd name="T2" fmla="*/ 24 w 250"/>
              <a:gd name="T3" fmla="*/ 0 h 51"/>
              <a:gd name="T4" fmla="*/ 0 w 250"/>
              <a:gd name="T5" fmla="*/ 24 h 51"/>
              <a:gd name="T6" fmla="*/ 0 w 250"/>
              <a:gd name="T7" fmla="*/ 27 h 51"/>
              <a:gd name="T8" fmla="*/ 24 w 250"/>
              <a:gd name="T9" fmla="*/ 51 h 51"/>
              <a:gd name="T10" fmla="*/ 226 w 250"/>
              <a:gd name="T11" fmla="*/ 51 h 51"/>
              <a:gd name="T12" fmla="*/ 250 w 250"/>
              <a:gd name="T13" fmla="*/ 27 h 51"/>
              <a:gd name="T14" fmla="*/ 250 w 250"/>
              <a:gd name="T15" fmla="*/ 24 h 51"/>
              <a:gd name="T16" fmla="*/ 226 w 250"/>
              <a:gd name="T1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0" h="51">
                <a:moveTo>
                  <a:pt x="226" y="0"/>
                </a:moveTo>
                <a:cubicBezTo>
                  <a:pt x="24" y="0"/>
                  <a:pt x="24" y="0"/>
                  <a:pt x="24" y="0"/>
                </a:cubicBezTo>
                <a:cubicBezTo>
                  <a:pt x="10" y="0"/>
                  <a:pt x="0" y="11"/>
                  <a:pt x="0" y="24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41"/>
                  <a:pt x="10" y="51"/>
                  <a:pt x="24" y="51"/>
                </a:cubicBezTo>
                <a:cubicBezTo>
                  <a:pt x="226" y="51"/>
                  <a:pt x="226" y="51"/>
                  <a:pt x="226" y="51"/>
                </a:cubicBezTo>
                <a:cubicBezTo>
                  <a:pt x="239" y="51"/>
                  <a:pt x="250" y="41"/>
                  <a:pt x="250" y="27"/>
                </a:cubicBezTo>
                <a:cubicBezTo>
                  <a:pt x="250" y="24"/>
                  <a:pt x="250" y="24"/>
                  <a:pt x="250" y="24"/>
                </a:cubicBezTo>
                <a:cubicBezTo>
                  <a:pt x="250" y="11"/>
                  <a:pt x="239" y="0"/>
                  <a:pt x="226" y="0"/>
                </a:cubicBezTo>
              </a:path>
            </a:pathLst>
          </a:custGeom>
          <a:solidFill>
            <a:srgbClr val="EAECEF">
              <a:alpha val="6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4" name="Freeform 22">
            <a:extLst>
              <a:ext uri="{FF2B5EF4-FFF2-40B4-BE49-F238E27FC236}">
                <a16:creationId xmlns="" xmlns:a16="http://schemas.microsoft.com/office/drawing/2014/main" id="{5DC06A08-16DA-4970-B1B7-EC867C0103FC}"/>
              </a:ext>
            </a:extLst>
          </p:cNvPr>
          <p:cNvSpPr>
            <a:spLocks/>
          </p:cNvSpPr>
          <p:nvPr/>
        </p:nvSpPr>
        <p:spPr bwMode="auto">
          <a:xfrm>
            <a:off x="2455172" y="2292256"/>
            <a:ext cx="197917" cy="40240"/>
          </a:xfrm>
          <a:custGeom>
            <a:avLst/>
            <a:gdLst>
              <a:gd name="T0" fmla="*/ 226 w 250"/>
              <a:gd name="T1" fmla="*/ 0 h 51"/>
              <a:gd name="T2" fmla="*/ 24 w 250"/>
              <a:gd name="T3" fmla="*/ 0 h 51"/>
              <a:gd name="T4" fmla="*/ 0 w 250"/>
              <a:gd name="T5" fmla="*/ 24 h 51"/>
              <a:gd name="T6" fmla="*/ 0 w 250"/>
              <a:gd name="T7" fmla="*/ 27 h 51"/>
              <a:gd name="T8" fmla="*/ 24 w 250"/>
              <a:gd name="T9" fmla="*/ 51 h 51"/>
              <a:gd name="T10" fmla="*/ 226 w 250"/>
              <a:gd name="T11" fmla="*/ 51 h 51"/>
              <a:gd name="T12" fmla="*/ 250 w 250"/>
              <a:gd name="T13" fmla="*/ 27 h 51"/>
              <a:gd name="T14" fmla="*/ 250 w 250"/>
              <a:gd name="T15" fmla="*/ 24 h 51"/>
              <a:gd name="T16" fmla="*/ 226 w 250"/>
              <a:gd name="T1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0" h="51">
                <a:moveTo>
                  <a:pt x="226" y="0"/>
                </a:moveTo>
                <a:cubicBezTo>
                  <a:pt x="24" y="0"/>
                  <a:pt x="24" y="0"/>
                  <a:pt x="24" y="0"/>
                </a:cubicBezTo>
                <a:cubicBezTo>
                  <a:pt x="11" y="0"/>
                  <a:pt x="0" y="11"/>
                  <a:pt x="0" y="24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41"/>
                  <a:pt x="11" y="51"/>
                  <a:pt x="24" y="51"/>
                </a:cubicBezTo>
                <a:cubicBezTo>
                  <a:pt x="226" y="51"/>
                  <a:pt x="226" y="51"/>
                  <a:pt x="226" y="51"/>
                </a:cubicBezTo>
                <a:cubicBezTo>
                  <a:pt x="240" y="51"/>
                  <a:pt x="250" y="41"/>
                  <a:pt x="250" y="27"/>
                </a:cubicBezTo>
                <a:cubicBezTo>
                  <a:pt x="250" y="24"/>
                  <a:pt x="250" y="24"/>
                  <a:pt x="250" y="24"/>
                </a:cubicBezTo>
                <a:cubicBezTo>
                  <a:pt x="250" y="11"/>
                  <a:pt x="240" y="0"/>
                  <a:pt x="226" y="0"/>
                </a:cubicBezTo>
              </a:path>
            </a:pathLst>
          </a:custGeom>
          <a:solidFill>
            <a:srgbClr val="EAECEF">
              <a:alpha val="6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5" name="Freeform 23">
            <a:extLst>
              <a:ext uri="{FF2B5EF4-FFF2-40B4-BE49-F238E27FC236}">
                <a16:creationId xmlns="" xmlns:a16="http://schemas.microsoft.com/office/drawing/2014/main" id="{456779F5-4CE4-414F-B037-BDEA5A31579A}"/>
              </a:ext>
            </a:extLst>
          </p:cNvPr>
          <p:cNvSpPr>
            <a:spLocks/>
          </p:cNvSpPr>
          <p:nvPr/>
        </p:nvSpPr>
        <p:spPr bwMode="auto">
          <a:xfrm>
            <a:off x="2831296" y="2292256"/>
            <a:ext cx="197917" cy="40240"/>
          </a:xfrm>
          <a:custGeom>
            <a:avLst/>
            <a:gdLst>
              <a:gd name="T0" fmla="*/ 227 w 250"/>
              <a:gd name="T1" fmla="*/ 0 h 51"/>
              <a:gd name="T2" fmla="*/ 24 w 250"/>
              <a:gd name="T3" fmla="*/ 0 h 51"/>
              <a:gd name="T4" fmla="*/ 0 w 250"/>
              <a:gd name="T5" fmla="*/ 24 h 51"/>
              <a:gd name="T6" fmla="*/ 0 w 250"/>
              <a:gd name="T7" fmla="*/ 27 h 51"/>
              <a:gd name="T8" fmla="*/ 24 w 250"/>
              <a:gd name="T9" fmla="*/ 51 h 51"/>
              <a:gd name="T10" fmla="*/ 227 w 250"/>
              <a:gd name="T11" fmla="*/ 51 h 51"/>
              <a:gd name="T12" fmla="*/ 250 w 250"/>
              <a:gd name="T13" fmla="*/ 27 h 51"/>
              <a:gd name="T14" fmla="*/ 250 w 250"/>
              <a:gd name="T15" fmla="*/ 24 h 51"/>
              <a:gd name="T16" fmla="*/ 227 w 250"/>
              <a:gd name="T1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0" h="51">
                <a:moveTo>
                  <a:pt x="227" y="0"/>
                </a:moveTo>
                <a:cubicBezTo>
                  <a:pt x="24" y="0"/>
                  <a:pt x="24" y="0"/>
                  <a:pt x="24" y="0"/>
                </a:cubicBezTo>
                <a:cubicBezTo>
                  <a:pt x="11" y="0"/>
                  <a:pt x="0" y="11"/>
                  <a:pt x="0" y="24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41"/>
                  <a:pt x="11" y="51"/>
                  <a:pt x="24" y="51"/>
                </a:cubicBezTo>
                <a:cubicBezTo>
                  <a:pt x="227" y="51"/>
                  <a:pt x="227" y="51"/>
                  <a:pt x="227" y="51"/>
                </a:cubicBezTo>
                <a:cubicBezTo>
                  <a:pt x="240" y="51"/>
                  <a:pt x="250" y="41"/>
                  <a:pt x="250" y="27"/>
                </a:cubicBezTo>
                <a:cubicBezTo>
                  <a:pt x="250" y="24"/>
                  <a:pt x="250" y="24"/>
                  <a:pt x="250" y="24"/>
                </a:cubicBezTo>
                <a:cubicBezTo>
                  <a:pt x="250" y="11"/>
                  <a:pt x="240" y="0"/>
                  <a:pt x="227" y="0"/>
                </a:cubicBezTo>
              </a:path>
            </a:pathLst>
          </a:custGeom>
          <a:solidFill>
            <a:srgbClr val="EAECEF">
              <a:alpha val="6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grpSp>
        <p:nvGrpSpPr>
          <p:cNvPr id="482" name="4ce2bbc8-f473-4d45-83c3-5134e7b75b8b" descr="+gYAAB+LCAAAAAAABAC9VEtvozAQ/i/e7o1WBKVNl1u2XSoOfUiJuodVDi6eBldgImOqVBH/vWPHvArZhEvFBYZvZr5vXjtypj42QHyySKlUt5yuJU1DBSlxSMiIL4okcchvLhgX6zuZFZuc+P92tVv7z1+u4pssyeQzTQrQAQRXnCb7T7/n1ME+SY4MPoztEBZhvViPr688gmUMKVSYJRdqLtgipgwR7oWLAiRfx0pAnlvD48sbRKrl5l9qVJHHGPNHEEynM+9mqoOZNG5ZOmQBUSbYd5G8Pk7yNvgzCy67JA8Vu6rzPRc8LVILM3nv6bZlmrh7I2csgTYsFArke93OibaZ94WSmCDIZEoVJty55c+mCNOrC8MrFAy2GKkiSzrdtyT14A3Ol/5Rj5cZtsbpieLIAnIbUN33a9AOmYt1UqmrSliHxc5s4AGxmpAVqk0TsupqqOhgZBCqr650DtKas7ciVym6jZPT+LXl2BJ7X5t8/mugzd4MjcfVei21HbYdtUeFLmE7UqL2aIsbGrL/0jcpG/KWwTja1bKOnbQ2cdz9HNQ8ijCv3eL9BTL23mE6eQ69r3M4OIKkXA3oq891iBft+KE2qKEdtu6nbm8Xfko1tUeDG7ecNlunJnslK3w+AXmNuwj6BgAA">
            <a:extLst>
              <a:ext uri="{FF2B5EF4-FFF2-40B4-BE49-F238E27FC236}">
                <a16:creationId xmlns="" xmlns:a16="http://schemas.microsoft.com/office/drawing/2014/main" id="{983DC5FE-7EFC-4C18-8C8C-5C2580422A25}"/>
              </a:ext>
            </a:extLst>
          </p:cNvPr>
          <p:cNvGrpSpPr>
            <a:grpSpLocks noChangeAspect="1"/>
          </p:cNvGrpSpPr>
          <p:nvPr/>
        </p:nvGrpSpPr>
        <p:grpSpPr>
          <a:xfrm>
            <a:off x="1803159" y="2926718"/>
            <a:ext cx="1706126" cy="846640"/>
            <a:chOff x="-5339368" y="-309856"/>
            <a:chExt cx="7633777" cy="3788147"/>
          </a:xfrm>
        </p:grpSpPr>
        <p:sp>
          <p:nvSpPr>
            <p:cNvPr id="483" name="CustomText1">
              <a:extLst>
                <a:ext uri="{FF2B5EF4-FFF2-40B4-BE49-F238E27FC236}">
                  <a16:creationId xmlns="" xmlns:a16="http://schemas.microsoft.com/office/drawing/2014/main" id="{B1393D9A-2327-4B16-9B2E-24082CBC6B7E}"/>
                </a:ext>
              </a:extLst>
            </p:cNvPr>
            <p:cNvSpPr/>
            <p:nvPr/>
          </p:nvSpPr>
          <p:spPr>
            <a:xfrm>
              <a:off x="-5339368" y="2461819"/>
              <a:ext cx="4019614" cy="369332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>
              <a:normAutofit fontScale="25000" lnSpcReduction="20000"/>
            </a:bodyPr>
            <a:lstStyle/>
            <a:p>
              <a:r>
                <a:rPr lang="en-US" altLang="zh-CN" dirty="0"/>
                <a:t>Supporting text here</a:t>
              </a:r>
            </a:p>
          </p:txBody>
        </p:sp>
        <p:sp>
          <p:nvSpPr>
            <p:cNvPr id="484" name="BackShape">
              <a:extLst>
                <a:ext uri="{FF2B5EF4-FFF2-40B4-BE49-F238E27FC236}">
                  <a16:creationId xmlns="" xmlns:a16="http://schemas.microsoft.com/office/drawing/2014/main" id="{13567628-D649-4EAA-89BF-9EF57D6E4274}"/>
                </a:ext>
              </a:extLst>
            </p:cNvPr>
            <p:cNvSpPr/>
            <p:nvPr/>
          </p:nvSpPr>
          <p:spPr>
            <a:xfrm>
              <a:off x="-430364" y="619557"/>
              <a:ext cx="2214064" cy="2214067"/>
            </a:xfrm>
            <a:prstGeom prst="ellipse">
              <a:avLst/>
            </a:prstGeom>
            <a:pattFill prst="dkDnDiag">
              <a:fgClr>
                <a:schemeClr val="bg1">
                  <a:lumMod val="85000"/>
                </a:schemeClr>
              </a:fgClr>
              <a:bgClr>
                <a:schemeClr val="bg1"/>
              </a:bgClr>
            </a:patt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5" name="ValueShape2">
              <a:extLst>
                <a:ext uri="{FF2B5EF4-FFF2-40B4-BE49-F238E27FC236}">
                  <a16:creationId xmlns="" xmlns:a16="http://schemas.microsoft.com/office/drawing/2014/main" id="{BCD07642-08B7-4AEA-9292-BAF97DA12517}"/>
                </a:ext>
              </a:extLst>
            </p:cNvPr>
            <p:cNvSpPr/>
            <p:nvPr/>
          </p:nvSpPr>
          <p:spPr>
            <a:xfrm>
              <a:off x="-657480" y="392440"/>
              <a:ext cx="2668300" cy="2668302"/>
            </a:xfrm>
            <a:prstGeom prst="pie">
              <a:avLst>
                <a:gd name="adj1" fmla="val 16200000"/>
                <a:gd name="adj2" fmla="val 4536000"/>
              </a:avLst>
            </a:prstGeom>
            <a:solidFill>
              <a:schemeClr val="accent1">
                <a:lumMod val="100000"/>
              </a:schemeClr>
            </a:solidFill>
            <a:ln w="2222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6" name="ValueText">
              <a:extLst>
                <a:ext uri="{FF2B5EF4-FFF2-40B4-BE49-F238E27FC236}">
                  <a16:creationId xmlns="" xmlns:a16="http://schemas.microsoft.com/office/drawing/2014/main" id="{99B4787C-9D38-4F51-A680-28AA3A7A54C6}"/>
                </a:ext>
              </a:extLst>
            </p:cNvPr>
            <p:cNvSpPr txBox="1"/>
            <p:nvPr/>
          </p:nvSpPr>
          <p:spPr>
            <a:xfrm>
              <a:off x="1532559" y="-309856"/>
              <a:ext cx="704951" cy="528713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lIns="0" tIns="0" rIns="0" bIns="0">
              <a:prstTxWarp prst="textPlain">
                <a:avLst/>
              </a:prstTxWarp>
              <a:normAutofit fontScale="47500" lnSpcReduction="20000"/>
            </a:bodyPr>
            <a:lstStyle/>
            <a:p>
              <a:r>
                <a:rPr lang="en-US">
                  <a:solidFill>
                    <a:schemeClr val="accent1">
                      <a:lumMod val="100000"/>
                    </a:schemeClr>
                  </a:solidFill>
                  <a:latin typeface="Impact" panose="020B0806030902050204" pitchFamily="34" charset="0"/>
                </a:rPr>
                <a:t>46%</a:t>
              </a:r>
            </a:p>
          </p:txBody>
        </p:sp>
        <p:sp>
          <p:nvSpPr>
            <p:cNvPr id="487" name="CustomText2">
              <a:extLst>
                <a:ext uri="{FF2B5EF4-FFF2-40B4-BE49-F238E27FC236}">
                  <a16:creationId xmlns="" xmlns:a16="http://schemas.microsoft.com/office/drawing/2014/main" id="{FFCD4060-DE48-4443-8373-F52A5E94BBA4}"/>
                </a:ext>
              </a:extLst>
            </p:cNvPr>
            <p:cNvSpPr/>
            <p:nvPr/>
          </p:nvSpPr>
          <p:spPr>
            <a:xfrm>
              <a:off x="-549529" y="3136659"/>
              <a:ext cx="2452394" cy="341632"/>
            </a:xfrm>
            <a:prstGeom prst="rect">
              <a:avLst/>
            </a:prstGeom>
            <a:noFill/>
          </p:spPr>
          <p:txBody>
            <a:bodyPr wrap="none">
              <a:noAutofit/>
            </a:bodyPr>
            <a:lstStyle/>
            <a:p>
              <a:pPr algn="ctr"/>
              <a:r>
                <a:rPr lang="en-US" altLang="zh-CN" sz="400" dirty="0"/>
                <a:t>Supporting text here</a:t>
              </a:r>
            </a:p>
          </p:txBody>
        </p:sp>
        <p:cxnSp>
          <p:nvCxnSpPr>
            <p:cNvPr id="488" name="ExtraShape">
              <a:extLst>
                <a:ext uri="{FF2B5EF4-FFF2-40B4-BE49-F238E27FC236}">
                  <a16:creationId xmlns="" xmlns:a16="http://schemas.microsoft.com/office/drawing/2014/main" id="{EBB53FF8-AD56-41FB-9087-EFBF6CEE8F06}"/>
                </a:ext>
              </a:extLst>
            </p:cNvPr>
            <p:cNvCxnSpPr/>
            <p:nvPr/>
          </p:nvCxnSpPr>
          <p:spPr>
            <a:xfrm>
              <a:off x="-5195781" y="2456107"/>
              <a:ext cx="4510046" cy="0"/>
            </a:xfrm>
            <a:prstGeom prst="line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489" name="CustomText3">
              <a:extLst>
                <a:ext uri="{FF2B5EF4-FFF2-40B4-BE49-F238E27FC236}">
                  <a16:creationId xmlns="" xmlns:a16="http://schemas.microsoft.com/office/drawing/2014/main" id="{93F4ED90-80F3-46CA-9824-0C342BB2EE04}"/>
                </a:ext>
              </a:extLst>
            </p:cNvPr>
            <p:cNvSpPr txBox="1"/>
            <p:nvPr/>
          </p:nvSpPr>
          <p:spPr>
            <a:xfrm flipH="1">
              <a:off x="1475658" y="241240"/>
              <a:ext cx="818751" cy="302400"/>
            </a:xfrm>
            <a:prstGeom prst="rect">
              <a:avLst/>
            </a:prstGeom>
            <a:noFill/>
          </p:spPr>
          <p:txBody>
            <a:bodyPr wrap="none" lIns="0" tIns="0" rIns="0" bIns="0" anchor="ctr" anchorCtr="0">
              <a:normAutofit fontScale="25000" lnSpcReduction="20000"/>
            </a:bodyPr>
            <a:lstStyle/>
            <a:p>
              <a:pPr algn="r"/>
              <a:r>
                <a:rPr lang="en-US" altLang="zh-CN" dirty="0">
                  <a:solidFill>
                    <a:schemeClr val="accent1">
                      <a:lumMod val="100000"/>
                    </a:schemeClr>
                  </a:solidFill>
                </a:rPr>
                <a:t>Text here</a:t>
              </a:r>
            </a:p>
          </p:txBody>
        </p:sp>
        <p:sp>
          <p:nvSpPr>
            <p:cNvPr id="490" name="ValueShape1">
              <a:extLst>
                <a:ext uri="{FF2B5EF4-FFF2-40B4-BE49-F238E27FC236}">
                  <a16:creationId xmlns="" xmlns:a16="http://schemas.microsoft.com/office/drawing/2014/main" id="{4D3ACBE6-BE43-454D-81B0-7AE4BA09E5E7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5195781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>
              <a:noFill/>
            </a:ln>
          </p:spPr>
        </p:sp>
        <p:sp>
          <p:nvSpPr>
            <p:cNvPr id="491" name="ValueShape1">
              <a:extLst>
                <a:ext uri="{FF2B5EF4-FFF2-40B4-BE49-F238E27FC236}">
                  <a16:creationId xmlns="" xmlns:a16="http://schemas.microsoft.com/office/drawing/2014/main" id="{2C1CCD9F-0EFF-435F-A528-362948310C54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4433274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>
              <a:noFill/>
            </a:ln>
          </p:spPr>
        </p:sp>
        <p:sp>
          <p:nvSpPr>
            <p:cNvPr id="492" name="ValueShape1">
              <a:extLst>
                <a:ext uri="{FF2B5EF4-FFF2-40B4-BE49-F238E27FC236}">
                  <a16:creationId xmlns="" xmlns:a16="http://schemas.microsoft.com/office/drawing/2014/main" id="{B998D676-A34D-4D58-90D5-AE4CD331EDC4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3670767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100000"/>
                  </a:schemeClr>
                </a:gs>
                <a:gs pos="100000">
                  <a:schemeClr val="accent1">
                    <a:lumMod val="20000"/>
                    <a:lumOff val="80000"/>
                  </a:schemeClr>
                </a:gs>
                <a:gs pos="76000">
                  <a:schemeClr val="accent1">
                    <a:lumMod val="100000"/>
                  </a:schemeClr>
                </a:gs>
                <a:gs pos="76100">
                  <a:schemeClr val="accent1">
                    <a:lumMod val="20000"/>
                    <a:lumOff val="80000"/>
                  </a:schemeClr>
                </a:gs>
              </a:gsLst>
              <a:lin ang="0" scaled="1"/>
              <a:tileRect/>
            </a:gradFill>
            <a:ln>
              <a:noFill/>
            </a:ln>
          </p:spPr>
        </p:sp>
        <p:sp>
          <p:nvSpPr>
            <p:cNvPr id="493" name="ValueShape1">
              <a:extLst>
                <a:ext uri="{FF2B5EF4-FFF2-40B4-BE49-F238E27FC236}">
                  <a16:creationId xmlns="" xmlns:a16="http://schemas.microsoft.com/office/drawing/2014/main" id="{1A3AA9AE-2DE5-4983-A830-8113360858AB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2908260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</p:sp>
        <p:sp>
          <p:nvSpPr>
            <p:cNvPr id="494" name="ValueShape1">
              <a:extLst>
                <a:ext uri="{FF2B5EF4-FFF2-40B4-BE49-F238E27FC236}">
                  <a16:creationId xmlns="" xmlns:a16="http://schemas.microsoft.com/office/drawing/2014/main" id="{7082410B-24A5-4993-937F-24320F8F59B3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2145752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</p:sp>
        <p:sp>
          <p:nvSpPr>
            <p:cNvPr id="495" name="ValueShape1">
              <a:extLst>
                <a:ext uri="{FF2B5EF4-FFF2-40B4-BE49-F238E27FC236}">
                  <a16:creationId xmlns="" xmlns:a16="http://schemas.microsoft.com/office/drawing/2014/main" id="{E52CD02D-EBD7-433F-AA4E-23A756278A19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1383245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</p:sp>
      </p:grpSp>
      <p:grpSp>
        <p:nvGrpSpPr>
          <p:cNvPr id="3" name="组合 2">
            <a:extLst>
              <a:ext uri="{FF2B5EF4-FFF2-40B4-BE49-F238E27FC236}">
                <a16:creationId xmlns="" xmlns:a16="http://schemas.microsoft.com/office/drawing/2014/main" id="{D375B73B-2473-4698-A312-34E6BCCFD285}"/>
              </a:ext>
            </a:extLst>
          </p:cNvPr>
          <p:cNvGrpSpPr/>
          <p:nvPr/>
        </p:nvGrpSpPr>
        <p:grpSpPr>
          <a:xfrm>
            <a:off x="1735678" y="2662661"/>
            <a:ext cx="2015029" cy="1320574"/>
            <a:chOff x="1735678" y="2662661"/>
            <a:chExt cx="2015029" cy="1320574"/>
          </a:xfrm>
        </p:grpSpPr>
        <p:sp>
          <p:nvSpPr>
            <p:cNvPr id="497" name="矩形 496">
              <a:extLst>
                <a:ext uri="{FF2B5EF4-FFF2-40B4-BE49-F238E27FC236}">
                  <a16:creationId xmlns="" xmlns:a16="http://schemas.microsoft.com/office/drawing/2014/main" id="{A08449B0-BCFE-4542-9CFC-AD69807DEC1D}"/>
                </a:ext>
              </a:extLst>
            </p:cNvPr>
            <p:cNvSpPr/>
            <p:nvPr/>
          </p:nvSpPr>
          <p:spPr>
            <a:xfrm>
              <a:off x="1783333" y="2710304"/>
              <a:ext cx="1911305" cy="1251639"/>
            </a:xfrm>
            <a:prstGeom prst="rect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498" name="椭圆 497">
              <a:extLst>
                <a:ext uri="{FF2B5EF4-FFF2-40B4-BE49-F238E27FC236}">
                  <a16:creationId xmlns="" xmlns:a16="http://schemas.microsoft.com/office/drawing/2014/main" id="{C58C3997-0486-4168-AB97-831EBBA103EE}"/>
                </a:ext>
              </a:extLst>
            </p:cNvPr>
            <p:cNvSpPr/>
            <p:nvPr/>
          </p:nvSpPr>
          <p:spPr>
            <a:xfrm flipH="1">
              <a:off x="1735678" y="2662661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9" name="椭圆 498">
              <a:extLst>
                <a:ext uri="{FF2B5EF4-FFF2-40B4-BE49-F238E27FC236}">
                  <a16:creationId xmlns="" xmlns:a16="http://schemas.microsoft.com/office/drawing/2014/main" id="{92AABE16-E364-41C0-A42E-9E79510E784F}"/>
                </a:ext>
              </a:extLst>
            </p:cNvPr>
            <p:cNvSpPr/>
            <p:nvPr/>
          </p:nvSpPr>
          <p:spPr>
            <a:xfrm flipH="1">
              <a:off x="2695550" y="2662661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0" name="椭圆 499">
              <a:extLst>
                <a:ext uri="{FF2B5EF4-FFF2-40B4-BE49-F238E27FC236}">
                  <a16:creationId xmlns="" xmlns:a16="http://schemas.microsoft.com/office/drawing/2014/main" id="{04207A7D-CE86-417C-9C7E-62490874C2EB}"/>
                </a:ext>
              </a:extLst>
            </p:cNvPr>
            <p:cNvSpPr/>
            <p:nvPr/>
          </p:nvSpPr>
          <p:spPr>
            <a:xfrm flipH="1">
              <a:off x="3655421" y="2662661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1" name="椭圆 500">
              <a:extLst>
                <a:ext uri="{FF2B5EF4-FFF2-40B4-BE49-F238E27FC236}">
                  <a16:creationId xmlns="" xmlns:a16="http://schemas.microsoft.com/office/drawing/2014/main" id="{F450C75D-7EFC-4590-A358-77F6740707BC}"/>
                </a:ext>
              </a:extLst>
            </p:cNvPr>
            <p:cNvSpPr/>
            <p:nvPr/>
          </p:nvSpPr>
          <p:spPr>
            <a:xfrm flipH="1">
              <a:off x="1735678" y="3887955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2" name="椭圆 501">
              <a:extLst>
                <a:ext uri="{FF2B5EF4-FFF2-40B4-BE49-F238E27FC236}">
                  <a16:creationId xmlns="" xmlns:a16="http://schemas.microsoft.com/office/drawing/2014/main" id="{A8C536A9-D1CC-4EF4-9189-57314B8FEBE0}"/>
                </a:ext>
              </a:extLst>
            </p:cNvPr>
            <p:cNvSpPr/>
            <p:nvPr/>
          </p:nvSpPr>
          <p:spPr>
            <a:xfrm flipH="1">
              <a:off x="2695555" y="3887955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3" name="椭圆 502">
              <a:extLst>
                <a:ext uri="{FF2B5EF4-FFF2-40B4-BE49-F238E27FC236}">
                  <a16:creationId xmlns="" xmlns:a16="http://schemas.microsoft.com/office/drawing/2014/main" id="{01B1AFE8-BBEA-41FD-95B2-ACD2AF07AC5B}"/>
                </a:ext>
              </a:extLst>
            </p:cNvPr>
            <p:cNvSpPr/>
            <p:nvPr/>
          </p:nvSpPr>
          <p:spPr>
            <a:xfrm flipH="1">
              <a:off x="3655433" y="3887961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4" name="椭圆 503">
              <a:extLst>
                <a:ext uri="{FF2B5EF4-FFF2-40B4-BE49-F238E27FC236}">
                  <a16:creationId xmlns="" xmlns:a16="http://schemas.microsoft.com/office/drawing/2014/main" id="{74E9E24A-1FF1-4D68-A0EE-285CD3E7D687}"/>
                </a:ext>
              </a:extLst>
            </p:cNvPr>
            <p:cNvSpPr/>
            <p:nvPr/>
          </p:nvSpPr>
          <p:spPr>
            <a:xfrm flipH="1">
              <a:off x="1735678" y="3297563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5" name="椭圆 504">
              <a:extLst>
                <a:ext uri="{FF2B5EF4-FFF2-40B4-BE49-F238E27FC236}">
                  <a16:creationId xmlns="" xmlns:a16="http://schemas.microsoft.com/office/drawing/2014/main" id="{0B564A3E-8BA3-4B7A-82B5-9B62DA678FEE}"/>
                </a:ext>
              </a:extLst>
            </p:cNvPr>
            <p:cNvSpPr/>
            <p:nvPr/>
          </p:nvSpPr>
          <p:spPr>
            <a:xfrm flipH="1">
              <a:off x="3642580" y="3297563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="" xmlns:a16="http://schemas.microsoft.com/office/drawing/2014/main" id="{CDF19ADC-4BFE-4B14-9F80-4226065210AC}"/>
              </a:ext>
            </a:extLst>
          </p:cNvPr>
          <p:cNvGrpSpPr/>
          <p:nvPr/>
        </p:nvGrpSpPr>
        <p:grpSpPr>
          <a:xfrm>
            <a:off x="5648579" y="2018794"/>
            <a:ext cx="2700136" cy="2783090"/>
            <a:chOff x="4745932" y="2018794"/>
            <a:chExt cx="2700136" cy="2783090"/>
          </a:xfrm>
        </p:grpSpPr>
        <p:sp>
          <p:nvSpPr>
            <p:cNvPr id="530" name="矩形 529">
              <a:extLst>
                <a:ext uri="{FF2B5EF4-FFF2-40B4-BE49-F238E27FC236}">
                  <a16:creationId xmlns="" xmlns:a16="http://schemas.microsoft.com/office/drawing/2014/main" id="{D544CC29-B618-4FEC-9019-507758A2C346}"/>
                </a:ext>
              </a:extLst>
            </p:cNvPr>
            <p:cNvSpPr/>
            <p:nvPr/>
          </p:nvSpPr>
          <p:spPr>
            <a:xfrm>
              <a:off x="4745932" y="2018794"/>
              <a:ext cx="2700136" cy="2783090"/>
            </a:xfrm>
            <a:prstGeom prst="rect">
              <a:avLst/>
            </a:prstGeom>
            <a:solidFill>
              <a:schemeClr val="bg1"/>
            </a:solidFill>
            <a:ln w="12700" cap="flat" cmpd="sng" algn="ctr">
              <a:gradFill flip="none" rotWithShape="1">
                <a:gsLst>
                  <a:gs pos="0">
                    <a:schemeClr val="accent1">
                      <a:lumMod val="0"/>
                      <a:lumOff val="100000"/>
                      <a:alpha val="0"/>
                    </a:schemeClr>
                  </a:gs>
                  <a:gs pos="51000">
                    <a:srgbClr val="CC4B4A"/>
                  </a:gs>
                </a:gsLst>
                <a:lin ang="16200000" scaled="1"/>
                <a:tileRect/>
              </a:gra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531" name="矩形 530">
              <a:extLst>
                <a:ext uri="{FF2B5EF4-FFF2-40B4-BE49-F238E27FC236}">
                  <a16:creationId xmlns="" xmlns:a16="http://schemas.microsoft.com/office/drawing/2014/main" id="{6981A32D-467A-4673-AE41-0197613DA6E5}"/>
                </a:ext>
              </a:extLst>
            </p:cNvPr>
            <p:cNvSpPr/>
            <p:nvPr/>
          </p:nvSpPr>
          <p:spPr>
            <a:xfrm>
              <a:off x="4745932" y="2018794"/>
              <a:ext cx="2700136" cy="202647"/>
            </a:xfrm>
            <a:prstGeom prst="rect">
              <a:avLst/>
            </a:prstGeom>
            <a:solidFill>
              <a:srgbClr val="CE4C4B"/>
            </a:solidFill>
            <a:ln w="12700" cap="flat" cmpd="sng" algn="ctr">
              <a:solidFill>
                <a:srgbClr val="CE4C4B"/>
              </a:soli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r>
                <a:rPr lang="zh-CN" altLang="en-US" sz="1000" kern="0" dirty="0">
                  <a:solidFill>
                    <a:srgbClr val="FFFFFF"/>
                  </a:solidFill>
                  <a:latin typeface="Arial"/>
                  <a:ea typeface="微软雅黑"/>
                </a:rPr>
                <a:t>编辑器 </a:t>
              </a:r>
              <a:r>
                <a:rPr lang="en-US" altLang="zh-CN" sz="1000" kern="0" dirty="0">
                  <a:solidFill>
                    <a:srgbClr val="FFFFFF"/>
                  </a:solidFill>
                  <a:latin typeface="Arial"/>
                  <a:ea typeface="微软雅黑"/>
                </a:rPr>
                <a:t>/ Editor</a:t>
              </a:r>
              <a:endParaRPr lang="zh-CN" altLang="en-US" sz="1000" kern="0" dirty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533" name="乘号 532">
              <a:extLst>
                <a:ext uri="{FF2B5EF4-FFF2-40B4-BE49-F238E27FC236}">
                  <a16:creationId xmlns="" xmlns:a16="http://schemas.microsoft.com/office/drawing/2014/main" id="{2DAEDA58-EF2A-40FF-A29F-F6B53347C5CF}"/>
                </a:ext>
              </a:extLst>
            </p:cNvPr>
            <p:cNvSpPr/>
            <p:nvPr/>
          </p:nvSpPr>
          <p:spPr>
            <a:xfrm>
              <a:off x="7275789" y="2051656"/>
              <a:ext cx="136922" cy="136922"/>
            </a:xfrm>
            <a:prstGeom prst="mathMultiply">
              <a:avLst>
                <a:gd name="adj1" fmla="val 13304"/>
              </a:avLst>
            </a:prstGeom>
            <a:solidFill>
              <a:srgbClr val="CE4C4B">
                <a:lumMod val="60000"/>
                <a:lumOff val="4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534" name="push-pin-pointing-down_8930">
              <a:extLst>
                <a:ext uri="{FF2B5EF4-FFF2-40B4-BE49-F238E27FC236}">
                  <a16:creationId xmlns="" xmlns:a16="http://schemas.microsoft.com/office/drawing/2014/main" id="{613F05E8-ABBF-4CDF-9AF2-BC93E58A0FF2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7071719" y="2066769"/>
              <a:ext cx="105878" cy="105381"/>
            </a:xfrm>
            <a:prstGeom prst="ellipse">
              <a:avLst/>
            </a:prstGeom>
            <a:noFill/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77">
                <a:defRPr/>
              </a:pPr>
              <a:r>
                <a:rPr lang="en-US" altLang="zh-CN" sz="1400" b="1" dirty="0">
                  <a:solidFill>
                    <a:srgbClr val="CE4C4B">
                      <a:lumMod val="20000"/>
                      <a:lumOff val="80000"/>
                    </a:srgbClr>
                  </a:solidFill>
                  <a:latin typeface="Arial"/>
                  <a:ea typeface="微软雅黑"/>
                </a:rPr>
                <a:t>?</a:t>
              </a:r>
              <a:endParaRPr lang="zh-CN" altLang="en-US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endParaRPr>
            </a:p>
          </p:txBody>
        </p:sp>
        <p:cxnSp>
          <p:nvCxnSpPr>
            <p:cNvPr id="535" name="直接连接符 534">
              <a:extLst>
                <a:ext uri="{FF2B5EF4-FFF2-40B4-BE49-F238E27FC236}">
                  <a16:creationId xmlns="" xmlns:a16="http://schemas.microsoft.com/office/drawing/2014/main" id="{B965E895-3A05-439E-920E-0D00464467EB}"/>
                </a:ext>
              </a:extLst>
            </p:cNvPr>
            <p:cNvCxnSpPr>
              <a:cxnSpLocks/>
            </p:cNvCxnSpPr>
            <p:nvPr/>
          </p:nvCxnSpPr>
          <p:spPr>
            <a:xfrm>
              <a:off x="7231993" y="2072052"/>
              <a:ext cx="0" cy="100097"/>
            </a:xfrm>
            <a:prstGeom prst="line">
              <a:avLst/>
            </a:prstGeom>
            <a:noFill/>
            <a:ln w="6350" cap="flat" cmpd="sng" algn="ctr">
              <a:solidFill>
                <a:srgbClr val="CE4C4B">
                  <a:lumMod val="60000"/>
                  <a:lumOff val="40000"/>
                </a:srgbClr>
              </a:solidFill>
              <a:prstDash val="solid"/>
              <a:miter lim="800000"/>
            </a:ln>
            <a:effectLst/>
          </p:spPr>
        </p:cxnSp>
        <p:grpSp>
          <p:nvGrpSpPr>
            <p:cNvPr id="7" name="组合 6">
              <a:extLst>
                <a:ext uri="{FF2B5EF4-FFF2-40B4-BE49-F238E27FC236}">
                  <a16:creationId xmlns="" xmlns:a16="http://schemas.microsoft.com/office/drawing/2014/main" id="{1D8168CC-49D7-4A4F-96ED-7DCE970742F6}"/>
                </a:ext>
              </a:extLst>
            </p:cNvPr>
            <p:cNvGrpSpPr/>
            <p:nvPr/>
          </p:nvGrpSpPr>
          <p:grpSpPr>
            <a:xfrm>
              <a:off x="4838700" y="2669729"/>
              <a:ext cx="2508993" cy="215031"/>
              <a:chOff x="4838700" y="2929659"/>
              <a:chExt cx="2508993" cy="215031"/>
            </a:xfrm>
          </p:grpSpPr>
          <p:sp>
            <p:nvSpPr>
              <p:cNvPr id="511" name="矩形 510">
                <a:extLst>
                  <a:ext uri="{FF2B5EF4-FFF2-40B4-BE49-F238E27FC236}">
                    <a16:creationId xmlns="" xmlns:a16="http://schemas.microsoft.com/office/drawing/2014/main" id="{1626C598-4FC3-41E4-A80C-25DACAD75524}"/>
                  </a:ext>
                </a:extLst>
              </p:cNvPr>
              <p:cNvSpPr/>
              <p:nvPr/>
            </p:nvSpPr>
            <p:spPr>
              <a:xfrm>
                <a:off x="4838700" y="2954621"/>
                <a:ext cx="354070" cy="165107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2" name="矩形 511">
                <a:extLst>
                  <a:ext uri="{FF2B5EF4-FFF2-40B4-BE49-F238E27FC236}">
                    <a16:creationId xmlns="" xmlns:a16="http://schemas.microsoft.com/office/drawing/2014/main" id="{44B8F862-EF4F-451A-B6A0-1562F1E881F2}"/>
                  </a:ext>
                </a:extLst>
              </p:cNvPr>
              <p:cNvSpPr/>
              <p:nvPr/>
            </p:nvSpPr>
            <p:spPr>
              <a:xfrm>
                <a:off x="5364835" y="3014315"/>
                <a:ext cx="1240497" cy="45719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3" name="矩形 512">
                <a:extLst>
                  <a:ext uri="{FF2B5EF4-FFF2-40B4-BE49-F238E27FC236}">
                    <a16:creationId xmlns="" xmlns:a16="http://schemas.microsoft.com/office/drawing/2014/main" id="{6FF06DEE-6C9B-40D4-A7F1-F235600E502D}"/>
                  </a:ext>
                </a:extLst>
              </p:cNvPr>
              <p:cNvSpPr/>
              <p:nvPr/>
            </p:nvSpPr>
            <p:spPr>
              <a:xfrm>
                <a:off x="6750691" y="2929659"/>
                <a:ext cx="597002" cy="215031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4" name="矩形 513">
                <a:extLst>
                  <a:ext uri="{FF2B5EF4-FFF2-40B4-BE49-F238E27FC236}">
                    <a16:creationId xmlns="" xmlns:a16="http://schemas.microsoft.com/office/drawing/2014/main" id="{88BBA550-162B-4C56-AE54-A480C19989D2}"/>
                  </a:ext>
                </a:extLst>
              </p:cNvPr>
              <p:cNvSpPr/>
              <p:nvPr/>
            </p:nvSpPr>
            <p:spPr>
              <a:xfrm>
                <a:off x="5701632" y="2929659"/>
                <a:ext cx="65567" cy="215031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</p:grpSp>
        <p:grpSp>
          <p:nvGrpSpPr>
            <p:cNvPr id="515" name="组合 514">
              <a:extLst>
                <a:ext uri="{FF2B5EF4-FFF2-40B4-BE49-F238E27FC236}">
                  <a16:creationId xmlns="" xmlns:a16="http://schemas.microsoft.com/office/drawing/2014/main" id="{EB2E83E7-E917-414E-9226-A642A099F1E6}"/>
                </a:ext>
              </a:extLst>
            </p:cNvPr>
            <p:cNvGrpSpPr/>
            <p:nvPr/>
          </p:nvGrpSpPr>
          <p:grpSpPr>
            <a:xfrm>
              <a:off x="4838700" y="3037633"/>
              <a:ext cx="2508993" cy="602902"/>
              <a:chOff x="4838700" y="2929659"/>
              <a:chExt cx="2508993" cy="602902"/>
            </a:xfrm>
          </p:grpSpPr>
          <p:sp>
            <p:nvSpPr>
              <p:cNvPr id="516" name="矩形 515">
                <a:extLst>
                  <a:ext uri="{FF2B5EF4-FFF2-40B4-BE49-F238E27FC236}">
                    <a16:creationId xmlns="" xmlns:a16="http://schemas.microsoft.com/office/drawing/2014/main" id="{09DA46ED-DF86-4663-8393-C86148180688}"/>
                  </a:ext>
                </a:extLst>
              </p:cNvPr>
              <p:cNvSpPr/>
              <p:nvPr/>
            </p:nvSpPr>
            <p:spPr>
              <a:xfrm>
                <a:off x="4838700" y="2954621"/>
                <a:ext cx="354070" cy="165107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7" name="矩形 516">
                <a:extLst>
                  <a:ext uri="{FF2B5EF4-FFF2-40B4-BE49-F238E27FC236}">
                    <a16:creationId xmlns="" xmlns:a16="http://schemas.microsoft.com/office/drawing/2014/main" id="{4D823444-5257-4B73-8532-EF8B65370F43}"/>
                  </a:ext>
                </a:extLst>
              </p:cNvPr>
              <p:cNvSpPr/>
              <p:nvPr/>
            </p:nvSpPr>
            <p:spPr>
              <a:xfrm>
                <a:off x="5364835" y="3014315"/>
                <a:ext cx="1240497" cy="45719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8" name="矩形 517">
                <a:extLst>
                  <a:ext uri="{FF2B5EF4-FFF2-40B4-BE49-F238E27FC236}">
                    <a16:creationId xmlns="" xmlns:a16="http://schemas.microsoft.com/office/drawing/2014/main" id="{93A1DFA1-5EDB-4521-AA60-5D801260B657}"/>
                  </a:ext>
                </a:extLst>
              </p:cNvPr>
              <p:cNvSpPr/>
              <p:nvPr/>
            </p:nvSpPr>
            <p:spPr>
              <a:xfrm>
                <a:off x="6750691" y="2929659"/>
                <a:ext cx="597002" cy="215031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9" name="矩形 518">
                <a:extLst>
                  <a:ext uri="{FF2B5EF4-FFF2-40B4-BE49-F238E27FC236}">
                    <a16:creationId xmlns="" xmlns:a16="http://schemas.microsoft.com/office/drawing/2014/main" id="{13665FF8-7B2E-4AD4-8BB2-45DE4CD352F7}"/>
                  </a:ext>
                </a:extLst>
              </p:cNvPr>
              <p:cNvSpPr/>
              <p:nvPr/>
            </p:nvSpPr>
            <p:spPr>
              <a:xfrm>
                <a:off x="5988427" y="2929659"/>
                <a:ext cx="65567" cy="215031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20" name="矩形 519">
                <a:extLst>
                  <a:ext uri="{FF2B5EF4-FFF2-40B4-BE49-F238E27FC236}">
                    <a16:creationId xmlns="" xmlns:a16="http://schemas.microsoft.com/office/drawing/2014/main" id="{00C04C9F-248A-48A0-91E9-64BB2C64E71F}"/>
                  </a:ext>
                </a:extLst>
              </p:cNvPr>
              <p:cNvSpPr/>
              <p:nvPr/>
            </p:nvSpPr>
            <p:spPr>
              <a:xfrm>
                <a:off x="6750691" y="3317530"/>
                <a:ext cx="597002" cy="215031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</p:grpSp>
      </p:grpSp>
    </p:spTree>
    <p:custDataLst>
      <p:tags r:id="rId2"/>
    </p:custDataLst>
    <p:extLst>
      <p:ext uri="{BB962C8B-B14F-4D97-AF65-F5344CB8AC3E}">
        <p14:creationId xmlns:p14="http://schemas.microsoft.com/office/powerpoint/2010/main" val="7440680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8E5E690A-5A06-4944-9B64-768E8F0511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1979A6D5-772E-45AF-88FB-1FB7CE3F22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2ADA8F43-C4FB-4554-A0B5-1FB274AA2E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4</a:t>
            </a:fld>
            <a:endParaRPr lang="zh-CN" altLang="en-US"/>
          </a:p>
        </p:txBody>
      </p:sp>
      <p:grpSp>
        <p:nvGrpSpPr>
          <p:cNvPr id="5" name="6af0e110-c422-4047-af34-da3053609d17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B25680F6-02FE-4C9F-AEE1-A4505AEDA1AA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47700" y="1608092"/>
            <a:ext cx="10883900" cy="4048216"/>
            <a:chOff x="647700" y="1608093"/>
            <a:chExt cx="10883900" cy="4048216"/>
          </a:xfrm>
        </p:grpSpPr>
        <p:grpSp>
          <p:nvGrpSpPr>
            <p:cNvPr id="6" name="ïş1iḓe">
              <a:extLst>
                <a:ext uri="{FF2B5EF4-FFF2-40B4-BE49-F238E27FC236}">
                  <a16:creationId xmlns="" xmlns:a16="http://schemas.microsoft.com/office/drawing/2014/main" id="{DE5BF52B-EC12-4A7B-8EFA-6D4D95D60777}"/>
                </a:ext>
              </a:extLst>
            </p:cNvPr>
            <p:cNvGrpSpPr/>
            <p:nvPr/>
          </p:nvGrpSpPr>
          <p:grpSpPr>
            <a:xfrm>
              <a:off x="647700" y="1608093"/>
              <a:ext cx="10883899" cy="4048216"/>
              <a:chOff x="1245779" y="1879615"/>
              <a:chExt cx="9700442" cy="3608034"/>
            </a:xfrm>
          </p:grpSpPr>
          <p:sp>
            <p:nvSpPr>
              <p:cNvPr id="21" name="ís1íḋê">
                <a:extLst>
                  <a:ext uri="{FF2B5EF4-FFF2-40B4-BE49-F238E27FC236}">
                    <a16:creationId xmlns="" xmlns:a16="http://schemas.microsoft.com/office/drawing/2014/main" id="{19AEDC82-2941-4D43-95C1-B474800FB86D}"/>
                  </a:ext>
                </a:extLst>
              </p:cNvPr>
              <p:cNvSpPr/>
              <p:nvPr/>
            </p:nvSpPr>
            <p:spPr>
              <a:xfrm flipV="1">
                <a:off x="1245779" y="3653077"/>
                <a:ext cx="4860061" cy="1793811"/>
              </a:xfrm>
              <a:custGeom>
                <a:avLst/>
                <a:gdLst>
                  <a:gd name="connsiteX0" fmla="*/ 239626 w 4860061"/>
                  <a:gd name="connsiteY0" fmla="*/ 0 h 1793810"/>
                  <a:gd name="connsiteX1" fmla="*/ 3963156 w 4860061"/>
                  <a:gd name="connsiteY1" fmla="*/ 0 h 1793810"/>
                  <a:gd name="connsiteX2" fmla="*/ 4860061 w 4860061"/>
                  <a:gd name="connsiteY2" fmla="*/ 896905 h 1793810"/>
                  <a:gd name="connsiteX3" fmla="*/ 4860061 w 4860061"/>
                  <a:gd name="connsiteY3" fmla="*/ 1793810 h 1793810"/>
                  <a:gd name="connsiteX4" fmla="*/ 4769902 w 4860061"/>
                  <a:gd name="connsiteY4" fmla="*/ 1793810 h 1793810"/>
                  <a:gd name="connsiteX5" fmla="*/ 4769902 w 4860061"/>
                  <a:gd name="connsiteY5" fmla="*/ 957113 h 1793810"/>
                  <a:gd name="connsiteX6" fmla="*/ 3912791 w 4860061"/>
                  <a:gd name="connsiteY6" fmla="*/ 100001 h 1793810"/>
                  <a:gd name="connsiteX7" fmla="*/ 292797 w 4860061"/>
                  <a:gd name="connsiteY7" fmla="*/ 100001 h 1793810"/>
                  <a:gd name="connsiteX8" fmla="*/ 165689 w 4860061"/>
                  <a:gd name="connsiteY8" fmla="*/ 0 h 1793810"/>
                  <a:gd name="connsiteX9" fmla="*/ 218913 w 4860061"/>
                  <a:gd name="connsiteY9" fmla="*/ 0 h 1793810"/>
                  <a:gd name="connsiteX10" fmla="*/ 272084 w 4860061"/>
                  <a:gd name="connsiteY10" fmla="*/ 100001 h 1793810"/>
                  <a:gd name="connsiteX11" fmla="*/ 218861 w 4860061"/>
                  <a:gd name="connsiteY11" fmla="*/ 100001 h 1793810"/>
                  <a:gd name="connsiteX12" fmla="*/ 95995 w 4860061"/>
                  <a:gd name="connsiteY12" fmla="*/ 0 h 1793810"/>
                  <a:gd name="connsiteX13" fmla="*/ 144977 w 4860061"/>
                  <a:gd name="connsiteY13" fmla="*/ 0 h 1793810"/>
                  <a:gd name="connsiteX14" fmla="*/ 198148 w 4860061"/>
                  <a:gd name="connsiteY14" fmla="*/ 100001 h 1793810"/>
                  <a:gd name="connsiteX15" fmla="*/ 149167 w 4860061"/>
                  <a:gd name="connsiteY15" fmla="*/ 100001 h 1793810"/>
                  <a:gd name="connsiteX16" fmla="*/ 25811 w 4860061"/>
                  <a:gd name="connsiteY16" fmla="*/ 0 h 1793810"/>
                  <a:gd name="connsiteX17" fmla="*/ 75283 w 4860061"/>
                  <a:gd name="connsiteY17" fmla="*/ 0 h 1793810"/>
                  <a:gd name="connsiteX18" fmla="*/ 128454 w 4860061"/>
                  <a:gd name="connsiteY18" fmla="*/ 100001 h 1793810"/>
                  <a:gd name="connsiteX19" fmla="*/ 78982 w 4860061"/>
                  <a:gd name="connsiteY19" fmla="*/ 100001 h 1793810"/>
                  <a:gd name="connsiteX20" fmla="*/ 0 w 4860061"/>
                  <a:gd name="connsiteY20" fmla="*/ 0 h 1793810"/>
                  <a:gd name="connsiteX21" fmla="*/ 5098 w 4860061"/>
                  <a:gd name="connsiteY21" fmla="*/ 0 h 1793810"/>
                  <a:gd name="connsiteX22" fmla="*/ 58270 w 4860061"/>
                  <a:gd name="connsiteY22" fmla="*/ 100001 h 1793810"/>
                  <a:gd name="connsiteX23" fmla="*/ 0 w 4860061"/>
                  <a:gd name="connsiteY23" fmla="*/ 100001 h 17938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4860061" h="1793810">
                    <a:moveTo>
                      <a:pt x="239626" y="0"/>
                    </a:moveTo>
                    <a:lnTo>
                      <a:pt x="3963156" y="0"/>
                    </a:lnTo>
                    <a:lnTo>
                      <a:pt x="4860061" y="896905"/>
                    </a:lnTo>
                    <a:lnTo>
                      <a:pt x="4860061" y="1793810"/>
                    </a:lnTo>
                    <a:lnTo>
                      <a:pt x="4769902" y="1793810"/>
                    </a:lnTo>
                    <a:lnTo>
                      <a:pt x="4769902" y="957113"/>
                    </a:lnTo>
                    <a:lnTo>
                      <a:pt x="3912791" y="100001"/>
                    </a:lnTo>
                    <a:lnTo>
                      <a:pt x="292797" y="100001"/>
                    </a:lnTo>
                    <a:close/>
                    <a:moveTo>
                      <a:pt x="165689" y="0"/>
                    </a:moveTo>
                    <a:lnTo>
                      <a:pt x="218913" y="0"/>
                    </a:lnTo>
                    <a:lnTo>
                      <a:pt x="272084" y="100001"/>
                    </a:lnTo>
                    <a:lnTo>
                      <a:pt x="218861" y="100001"/>
                    </a:lnTo>
                    <a:close/>
                    <a:moveTo>
                      <a:pt x="95995" y="0"/>
                    </a:moveTo>
                    <a:lnTo>
                      <a:pt x="144977" y="0"/>
                    </a:lnTo>
                    <a:lnTo>
                      <a:pt x="198148" y="100001"/>
                    </a:lnTo>
                    <a:lnTo>
                      <a:pt x="149167" y="100001"/>
                    </a:lnTo>
                    <a:close/>
                    <a:moveTo>
                      <a:pt x="25811" y="0"/>
                    </a:moveTo>
                    <a:lnTo>
                      <a:pt x="75283" y="0"/>
                    </a:lnTo>
                    <a:lnTo>
                      <a:pt x="128454" y="100001"/>
                    </a:lnTo>
                    <a:lnTo>
                      <a:pt x="78982" y="100001"/>
                    </a:lnTo>
                    <a:close/>
                    <a:moveTo>
                      <a:pt x="0" y="0"/>
                    </a:moveTo>
                    <a:lnTo>
                      <a:pt x="5098" y="0"/>
                    </a:lnTo>
                    <a:lnTo>
                      <a:pt x="58270" y="100001"/>
                    </a:lnTo>
                    <a:lnTo>
                      <a:pt x="0" y="10000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" name="iṥ1íḑê">
                <a:extLst>
                  <a:ext uri="{FF2B5EF4-FFF2-40B4-BE49-F238E27FC236}">
                    <a16:creationId xmlns="" xmlns:a16="http://schemas.microsoft.com/office/drawing/2014/main" id="{510F9246-5F4A-4C0E-B16D-B3DF45D817E9}"/>
                  </a:ext>
                </a:extLst>
              </p:cNvPr>
              <p:cNvSpPr/>
              <p:nvPr/>
            </p:nvSpPr>
            <p:spPr>
              <a:xfrm flipH="1">
                <a:off x="6072876" y="1885675"/>
                <a:ext cx="4860061" cy="1793811"/>
              </a:xfrm>
              <a:custGeom>
                <a:avLst/>
                <a:gdLst>
                  <a:gd name="connsiteX0" fmla="*/ 239626 w 4860061"/>
                  <a:gd name="connsiteY0" fmla="*/ 0 h 1793810"/>
                  <a:gd name="connsiteX1" fmla="*/ 3963156 w 4860061"/>
                  <a:gd name="connsiteY1" fmla="*/ 0 h 1793810"/>
                  <a:gd name="connsiteX2" fmla="*/ 4860061 w 4860061"/>
                  <a:gd name="connsiteY2" fmla="*/ 896905 h 1793810"/>
                  <a:gd name="connsiteX3" fmla="*/ 4860061 w 4860061"/>
                  <a:gd name="connsiteY3" fmla="*/ 1793810 h 1793810"/>
                  <a:gd name="connsiteX4" fmla="*/ 4769902 w 4860061"/>
                  <a:gd name="connsiteY4" fmla="*/ 1793810 h 1793810"/>
                  <a:gd name="connsiteX5" fmla="*/ 4769902 w 4860061"/>
                  <a:gd name="connsiteY5" fmla="*/ 957113 h 1793810"/>
                  <a:gd name="connsiteX6" fmla="*/ 3912791 w 4860061"/>
                  <a:gd name="connsiteY6" fmla="*/ 100001 h 1793810"/>
                  <a:gd name="connsiteX7" fmla="*/ 292797 w 4860061"/>
                  <a:gd name="connsiteY7" fmla="*/ 100001 h 1793810"/>
                  <a:gd name="connsiteX8" fmla="*/ 165689 w 4860061"/>
                  <a:gd name="connsiteY8" fmla="*/ 0 h 1793810"/>
                  <a:gd name="connsiteX9" fmla="*/ 218913 w 4860061"/>
                  <a:gd name="connsiteY9" fmla="*/ 0 h 1793810"/>
                  <a:gd name="connsiteX10" fmla="*/ 272084 w 4860061"/>
                  <a:gd name="connsiteY10" fmla="*/ 100001 h 1793810"/>
                  <a:gd name="connsiteX11" fmla="*/ 218861 w 4860061"/>
                  <a:gd name="connsiteY11" fmla="*/ 100001 h 1793810"/>
                  <a:gd name="connsiteX12" fmla="*/ 95995 w 4860061"/>
                  <a:gd name="connsiteY12" fmla="*/ 0 h 1793810"/>
                  <a:gd name="connsiteX13" fmla="*/ 144977 w 4860061"/>
                  <a:gd name="connsiteY13" fmla="*/ 0 h 1793810"/>
                  <a:gd name="connsiteX14" fmla="*/ 198148 w 4860061"/>
                  <a:gd name="connsiteY14" fmla="*/ 100001 h 1793810"/>
                  <a:gd name="connsiteX15" fmla="*/ 149167 w 4860061"/>
                  <a:gd name="connsiteY15" fmla="*/ 100001 h 1793810"/>
                  <a:gd name="connsiteX16" fmla="*/ 25811 w 4860061"/>
                  <a:gd name="connsiteY16" fmla="*/ 0 h 1793810"/>
                  <a:gd name="connsiteX17" fmla="*/ 75283 w 4860061"/>
                  <a:gd name="connsiteY17" fmla="*/ 0 h 1793810"/>
                  <a:gd name="connsiteX18" fmla="*/ 128454 w 4860061"/>
                  <a:gd name="connsiteY18" fmla="*/ 100001 h 1793810"/>
                  <a:gd name="connsiteX19" fmla="*/ 78982 w 4860061"/>
                  <a:gd name="connsiteY19" fmla="*/ 100001 h 1793810"/>
                  <a:gd name="connsiteX20" fmla="*/ 0 w 4860061"/>
                  <a:gd name="connsiteY20" fmla="*/ 0 h 1793810"/>
                  <a:gd name="connsiteX21" fmla="*/ 5098 w 4860061"/>
                  <a:gd name="connsiteY21" fmla="*/ 0 h 1793810"/>
                  <a:gd name="connsiteX22" fmla="*/ 58270 w 4860061"/>
                  <a:gd name="connsiteY22" fmla="*/ 100001 h 1793810"/>
                  <a:gd name="connsiteX23" fmla="*/ 0 w 4860061"/>
                  <a:gd name="connsiteY23" fmla="*/ 100001 h 17938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4860061" h="1793810">
                    <a:moveTo>
                      <a:pt x="239626" y="0"/>
                    </a:moveTo>
                    <a:lnTo>
                      <a:pt x="3963156" y="0"/>
                    </a:lnTo>
                    <a:lnTo>
                      <a:pt x="4860061" y="896905"/>
                    </a:lnTo>
                    <a:lnTo>
                      <a:pt x="4860061" y="1793810"/>
                    </a:lnTo>
                    <a:lnTo>
                      <a:pt x="4769902" y="1793810"/>
                    </a:lnTo>
                    <a:lnTo>
                      <a:pt x="4769902" y="957113"/>
                    </a:lnTo>
                    <a:lnTo>
                      <a:pt x="3912791" y="100001"/>
                    </a:lnTo>
                    <a:lnTo>
                      <a:pt x="292797" y="100001"/>
                    </a:lnTo>
                    <a:close/>
                    <a:moveTo>
                      <a:pt x="165689" y="0"/>
                    </a:moveTo>
                    <a:lnTo>
                      <a:pt x="218913" y="0"/>
                    </a:lnTo>
                    <a:lnTo>
                      <a:pt x="272084" y="100001"/>
                    </a:lnTo>
                    <a:lnTo>
                      <a:pt x="218861" y="100001"/>
                    </a:lnTo>
                    <a:close/>
                    <a:moveTo>
                      <a:pt x="95995" y="0"/>
                    </a:moveTo>
                    <a:lnTo>
                      <a:pt x="144977" y="0"/>
                    </a:lnTo>
                    <a:lnTo>
                      <a:pt x="198148" y="100001"/>
                    </a:lnTo>
                    <a:lnTo>
                      <a:pt x="149167" y="100001"/>
                    </a:lnTo>
                    <a:close/>
                    <a:moveTo>
                      <a:pt x="25811" y="0"/>
                    </a:moveTo>
                    <a:lnTo>
                      <a:pt x="75283" y="0"/>
                    </a:lnTo>
                    <a:lnTo>
                      <a:pt x="128454" y="100001"/>
                    </a:lnTo>
                    <a:lnTo>
                      <a:pt x="78982" y="100001"/>
                    </a:lnTo>
                    <a:close/>
                    <a:moveTo>
                      <a:pt x="0" y="0"/>
                    </a:moveTo>
                    <a:lnTo>
                      <a:pt x="5098" y="0"/>
                    </a:lnTo>
                    <a:lnTo>
                      <a:pt x="58270" y="100001"/>
                    </a:lnTo>
                    <a:lnTo>
                      <a:pt x="0" y="10000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" name="îSḻîḑé">
                <a:extLst>
                  <a:ext uri="{FF2B5EF4-FFF2-40B4-BE49-F238E27FC236}">
                    <a16:creationId xmlns="" xmlns:a16="http://schemas.microsoft.com/office/drawing/2014/main" id="{53968992-0387-4C08-9C24-F203DF9B6DA5}"/>
                  </a:ext>
                </a:extLst>
              </p:cNvPr>
              <p:cNvSpPr/>
              <p:nvPr/>
            </p:nvSpPr>
            <p:spPr>
              <a:xfrm flipH="1" flipV="1">
                <a:off x="6086160" y="3659137"/>
                <a:ext cx="4860061" cy="1793811"/>
              </a:xfrm>
              <a:custGeom>
                <a:avLst/>
                <a:gdLst>
                  <a:gd name="connsiteX0" fmla="*/ 0 w 4860061"/>
                  <a:gd name="connsiteY0" fmla="*/ 0 h 1793810"/>
                  <a:gd name="connsiteX1" fmla="*/ 3963156 w 4860061"/>
                  <a:gd name="connsiteY1" fmla="*/ 0 h 1793810"/>
                  <a:gd name="connsiteX2" fmla="*/ 4860061 w 4860061"/>
                  <a:gd name="connsiteY2" fmla="*/ 896905 h 1793810"/>
                  <a:gd name="connsiteX3" fmla="*/ 4860061 w 4860061"/>
                  <a:gd name="connsiteY3" fmla="*/ 1793810 h 1793810"/>
                  <a:gd name="connsiteX4" fmla="*/ 4769902 w 4860061"/>
                  <a:gd name="connsiteY4" fmla="*/ 1793810 h 1793810"/>
                  <a:gd name="connsiteX5" fmla="*/ 4769902 w 4860061"/>
                  <a:gd name="connsiteY5" fmla="*/ 957113 h 1793810"/>
                  <a:gd name="connsiteX6" fmla="*/ 3912791 w 4860061"/>
                  <a:gd name="connsiteY6" fmla="*/ 100001 h 1793810"/>
                  <a:gd name="connsiteX7" fmla="*/ 0 w 4860061"/>
                  <a:gd name="connsiteY7" fmla="*/ 100001 h 17938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860061" h="1793810">
                    <a:moveTo>
                      <a:pt x="0" y="0"/>
                    </a:moveTo>
                    <a:lnTo>
                      <a:pt x="3963156" y="0"/>
                    </a:lnTo>
                    <a:lnTo>
                      <a:pt x="4860061" y="896905"/>
                    </a:lnTo>
                    <a:lnTo>
                      <a:pt x="4860061" y="1793810"/>
                    </a:lnTo>
                    <a:lnTo>
                      <a:pt x="4769902" y="1793810"/>
                    </a:lnTo>
                    <a:lnTo>
                      <a:pt x="4769902" y="957113"/>
                    </a:lnTo>
                    <a:lnTo>
                      <a:pt x="3912791" y="100001"/>
                    </a:lnTo>
                    <a:lnTo>
                      <a:pt x="0" y="10000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" name="ïşļiḓé">
                <a:extLst>
                  <a:ext uri="{FF2B5EF4-FFF2-40B4-BE49-F238E27FC236}">
                    <a16:creationId xmlns="" xmlns:a16="http://schemas.microsoft.com/office/drawing/2014/main" id="{EF892183-59C2-4205-887A-6A1015B62519}"/>
                  </a:ext>
                </a:extLst>
              </p:cNvPr>
              <p:cNvSpPr/>
              <p:nvPr/>
            </p:nvSpPr>
            <p:spPr>
              <a:xfrm>
                <a:off x="1245779" y="1879615"/>
                <a:ext cx="4860061" cy="1793811"/>
              </a:xfrm>
              <a:custGeom>
                <a:avLst/>
                <a:gdLst>
                  <a:gd name="connsiteX0" fmla="*/ 239626 w 4860061"/>
                  <a:gd name="connsiteY0" fmla="*/ 0 h 1793810"/>
                  <a:gd name="connsiteX1" fmla="*/ 3963156 w 4860061"/>
                  <a:gd name="connsiteY1" fmla="*/ 0 h 1793810"/>
                  <a:gd name="connsiteX2" fmla="*/ 4860061 w 4860061"/>
                  <a:gd name="connsiteY2" fmla="*/ 896905 h 1793810"/>
                  <a:gd name="connsiteX3" fmla="*/ 4860061 w 4860061"/>
                  <a:gd name="connsiteY3" fmla="*/ 1793810 h 1793810"/>
                  <a:gd name="connsiteX4" fmla="*/ 4769902 w 4860061"/>
                  <a:gd name="connsiteY4" fmla="*/ 1793810 h 1793810"/>
                  <a:gd name="connsiteX5" fmla="*/ 4769902 w 4860061"/>
                  <a:gd name="connsiteY5" fmla="*/ 957113 h 1793810"/>
                  <a:gd name="connsiteX6" fmla="*/ 3912791 w 4860061"/>
                  <a:gd name="connsiteY6" fmla="*/ 100001 h 1793810"/>
                  <a:gd name="connsiteX7" fmla="*/ 292797 w 4860061"/>
                  <a:gd name="connsiteY7" fmla="*/ 100001 h 1793810"/>
                  <a:gd name="connsiteX8" fmla="*/ 165689 w 4860061"/>
                  <a:gd name="connsiteY8" fmla="*/ 0 h 1793810"/>
                  <a:gd name="connsiteX9" fmla="*/ 218913 w 4860061"/>
                  <a:gd name="connsiteY9" fmla="*/ 0 h 1793810"/>
                  <a:gd name="connsiteX10" fmla="*/ 272084 w 4860061"/>
                  <a:gd name="connsiteY10" fmla="*/ 100001 h 1793810"/>
                  <a:gd name="connsiteX11" fmla="*/ 218861 w 4860061"/>
                  <a:gd name="connsiteY11" fmla="*/ 100001 h 1793810"/>
                  <a:gd name="connsiteX12" fmla="*/ 95995 w 4860061"/>
                  <a:gd name="connsiteY12" fmla="*/ 0 h 1793810"/>
                  <a:gd name="connsiteX13" fmla="*/ 144977 w 4860061"/>
                  <a:gd name="connsiteY13" fmla="*/ 0 h 1793810"/>
                  <a:gd name="connsiteX14" fmla="*/ 198148 w 4860061"/>
                  <a:gd name="connsiteY14" fmla="*/ 100001 h 1793810"/>
                  <a:gd name="connsiteX15" fmla="*/ 149167 w 4860061"/>
                  <a:gd name="connsiteY15" fmla="*/ 100001 h 1793810"/>
                  <a:gd name="connsiteX16" fmla="*/ 25811 w 4860061"/>
                  <a:gd name="connsiteY16" fmla="*/ 0 h 1793810"/>
                  <a:gd name="connsiteX17" fmla="*/ 75283 w 4860061"/>
                  <a:gd name="connsiteY17" fmla="*/ 0 h 1793810"/>
                  <a:gd name="connsiteX18" fmla="*/ 128454 w 4860061"/>
                  <a:gd name="connsiteY18" fmla="*/ 100001 h 1793810"/>
                  <a:gd name="connsiteX19" fmla="*/ 78982 w 4860061"/>
                  <a:gd name="connsiteY19" fmla="*/ 100001 h 1793810"/>
                  <a:gd name="connsiteX20" fmla="*/ 0 w 4860061"/>
                  <a:gd name="connsiteY20" fmla="*/ 0 h 1793810"/>
                  <a:gd name="connsiteX21" fmla="*/ 5098 w 4860061"/>
                  <a:gd name="connsiteY21" fmla="*/ 0 h 1793810"/>
                  <a:gd name="connsiteX22" fmla="*/ 58270 w 4860061"/>
                  <a:gd name="connsiteY22" fmla="*/ 100001 h 1793810"/>
                  <a:gd name="connsiteX23" fmla="*/ 0 w 4860061"/>
                  <a:gd name="connsiteY23" fmla="*/ 100001 h 17938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4860061" h="1793810">
                    <a:moveTo>
                      <a:pt x="239626" y="0"/>
                    </a:moveTo>
                    <a:lnTo>
                      <a:pt x="3963156" y="0"/>
                    </a:lnTo>
                    <a:lnTo>
                      <a:pt x="4860061" y="896905"/>
                    </a:lnTo>
                    <a:lnTo>
                      <a:pt x="4860061" y="1793810"/>
                    </a:lnTo>
                    <a:lnTo>
                      <a:pt x="4769902" y="1793810"/>
                    </a:lnTo>
                    <a:lnTo>
                      <a:pt x="4769902" y="957113"/>
                    </a:lnTo>
                    <a:lnTo>
                      <a:pt x="3912791" y="100001"/>
                    </a:lnTo>
                    <a:lnTo>
                      <a:pt x="292797" y="100001"/>
                    </a:lnTo>
                    <a:close/>
                    <a:moveTo>
                      <a:pt x="165689" y="0"/>
                    </a:moveTo>
                    <a:lnTo>
                      <a:pt x="218913" y="0"/>
                    </a:lnTo>
                    <a:lnTo>
                      <a:pt x="272084" y="100001"/>
                    </a:lnTo>
                    <a:lnTo>
                      <a:pt x="218861" y="100001"/>
                    </a:lnTo>
                    <a:close/>
                    <a:moveTo>
                      <a:pt x="95995" y="0"/>
                    </a:moveTo>
                    <a:lnTo>
                      <a:pt x="144977" y="0"/>
                    </a:lnTo>
                    <a:lnTo>
                      <a:pt x="198148" y="100001"/>
                    </a:lnTo>
                    <a:lnTo>
                      <a:pt x="149167" y="100001"/>
                    </a:lnTo>
                    <a:close/>
                    <a:moveTo>
                      <a:pt x="25811" y="0"/>
                    </a:moveTo>
                    <a:lnTo>
                      <a:pt x="75283" y="0"/>
                    </a:lnTo>
                    <a:lnTo>
                      <a:pt x="128454" y="100001"/>
                    </a:lnTo>
                    <a:lnTo>
                      <a:pt x="78982" y="100001"/>
                    </a:lnTo>
                    <a:close/>
                    <a:moveTo>
                      <a:pt x="0" y="0"/>
                    </a:moveTo>
                    <a:lnTo>
                      <a:pt x="5098" y="0"/>
                    </a:lnTo>
                    <a:lnTo>
                      <a:pt x="58270" y="100001"/>
                    </a:lnTo>
                    <a:lnTo>
                      <a:pt x="0" y="10000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îṩ1îďé">
                <a:extLst>
                  <a:ext uri="{FF2B5EF4-FFF2-40B4-BE49-F238E27FC236}">
                    <a16:creationId xmlns="" xmlns:a16="http://schemas.microsoft.com/office/drawing/2014/main" id="{0372C78D-74A7-4EEC-99CE-DE5344D69023}"/>
                  </a:ext>
                </a:extLst>
              </p:cNvPr>
              <p:cNvSpPr/>
              <p:nvPr/>
            </p:nvSpPr>
            <p:spPr>
              <a:xfrm flipH="1" flipV="1">
                <a:off x="4567590" y="1900029"/>
                <a:ext cx="1534677" cy="1793810"/>
              </a:xfrm>
              <a:custGeom>
                <a:avLst/>
                <a:gdLst>
                  <a:gd name="connsiteX0" fmla="*/ 0 w 1521571"/>
                  <a:gd name="connsiteY0" fmla="*/ 0 h 1778491"/>
                  <a:gd name="connsiteX1" fmla="*/ 1521571 w 1521571"/>
                  <a:gd name="connsiteY1" fmla="*/ 0 h 1778491"/>
                  <a:gd name="connsiteX2" fmla="*/ 1521571 w 1521571"/>
                  <a:gd name="connsiteY2" fmla="*/ 14491 h 1778491"/>
                  <a:gd name="connsiteX3" fmla="*/ 1521571 w 1521571"/>
                  <a:gd name="connsiteY3" fmla="*/ 1040227 h 1778491"/>
                  <a:gd name="connsiteX4" fmla="*/ 45043 w 1521571"/>
                  <a:gd name="connsiteY4" fmla="*/ 1778491 h 1778491"/>
                  <a:gd name="connsiteX5" fmla="*/ 0 w 1521571"/>
                  <a:gd name="connsiteY5" fmla="*/ 1778491 h 1778491"/>
                  <a:gd name="connsiteX6" fmla="*/ 0 w 1521571"/>
                  <a:gd name="connsiteY6" fmla="*/ 14491 h 1778491"/>
                  <a:gd name="connsiteX7" fmla="*/ 0 w 1521571"/>
                  <a:gd name="connsiteY7" fmla="*/ 0 h 17784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521571" h="1778491">
                    <a:moveTo>
                      <a:pt x="0" y="0"/>
                    </a:moveTo>
                    <a:lnTo>
                      <a:pt x="1521571" y="0"/>
                    </a:lnTo>
                    <a:lnTo>
                      <a:pt x="1521571" y="14491"/>
                    </a:lnTo>
                    <a:lnTo>
                      <a:pt x="1521571" y="1040227"/>
                    </a:lnTo>
                    <a:lnTo>
                      <a:pt x="45043" y="1778491"/>
                    </a:lnTo>
                    <a:lnTo>
                      <a:pt x="0" y="1778491"/>
                    </a:lnTo>
                    <a:lnTo>
                      <a:pt x="0" y="1449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ïṧḻiḑè">
                <a:extLst>
                  <a:ext uri="{FF2B5EF4-FFF2-40B4-BE49-F238E27FC236}">
                    <a16:creationId xmlns="" xmlns:a16="http://schemas.microsoft.com/office/drawing/2014/main" id="{B41CF72F-4A0A-45B9-9DC1-F782DBC59F2F}"/>
                  </a:ext>
                </a:extLst>
              </p:cNvPr>
              <p:cNvSpPr/>
              <p:nvPr/>
            </p:nvSpPr>
            <p:spPr>
              <a:xfrm flipH="1">
                <a:off x="4567590" y="3693839"/>
                <a:ext cx="1534677" cy="1793810"/>
              </a:xfrm>
              <a:custGeom>
                <a:avLst/>
                <a:gdLst>
                  <a:gd name="connsiteX0" fmla="*/ 0 w 1521571"/>
                  <a:gd name="connsiteY0" fmla="*/ 0 h 1778491"/>
                  <a:gd name="connsiteX1" fmla="*/ 1521571 w 1521571"/>
                  <a:gd name="connsiteY1" fmla="*/ 0 h 1778491"/>
                  <a:gd name="connsiteX2" fmla="*/ 1521571 w 1521571"/>
                  <a:gd name="connsiteY2" fmla="*/ 14491 h 1778491"/>
                  <a:gd name="connsiteX3" fmla="*/ 1521571 w 1521571"/>
                  <a:gd name="connsiteY3" fmla="*/ 1040227 h 1778491"/>
                  <a:gd name="connsiteX4" fmla="*/ 45043 w 1521571"/>
                  <a:gd name="connsiteY4" fmla="*/ 1778491 h 1778491"/>
                  <a:gd name="connsiteX5" fmla="*/ 0 w 1521571"/>
                  <a:gd name="connsiteY5" fmla="*/ 1778491 h 1778491"/>
                  <a:gd name="connsiteX6" fmla="*/ 0 w 1521571"/>
                  <a:gd name="connsiteY6" fmla="*/ 14491 h 1778491"/>
                  <a:gd name="connsiteX7" fmla="*/ 0 w 1521571"/>
                  <a:gd name="connsiteY7" fmla="*/ 0 h 17784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521571" h="1778491">
                    <a:moveTo>
                      <a:pt x="0" y="0"/>
                    </a:moveTo>
                    <a:lnTo>
                      <a:pt x="1521571" y="0"/>
                    </a:lnTo>
                    <a:lnTo>
                      <a:pt x="1521571" y="14491"/>
                    </a:lnTo>
                    <a:lnTo>
                      <a:pt x="1521571" y="1040227"/>
                    </a:lnTo>
                    <a:lnTo>
                      <a:pt x="45043" y="1778491"/>
                    </a:lnTo>
                    <a:lnTo>
                      <a:pt x="0" y="1778491"/>
                    </a:lnTo>
                    <a:lnTo>
                      <a:pt x="0" y="1449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3"/>
              </a:solidFill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" name="ísľïdè">
                <a:extLst>
                  <a:ext uri="{FF2B5EF4-FFF2-40B4-BE49-F238E27FC236}">
                    <a16:creationId xmlns="" xmlns:a16="http://schemas.microsoft.com/office/drawing/2014/main" id="{6D40E487-2B4C-4CA1-B33D-07E8926D3CB3}"/>
                  </a:ext>
                </a:extLst>
              </p:cNvPr>
              <p:cNvSpPr txBox="1"/>
              <p:nvPr/>
            </p:nvSpPr>
            <p:spPr>
              <a:xfrm>
                <a:off x="4567589" y="2292388"/>
                <a:ext cx="1611200" cy="1569660"/>
              </a:xfrm>
              <a:prstGeom prst="rect">
                <a:avLst/>
              </a:prstGeom>
              <a:noFill/>
            </p:spPr>
            <p:txBody>
              <a:bodyPr wrap="square">
                <a:normAutofit/>
              </a:bodyPr>
              <a:lstStyle/>
              <a:p>
                <a:pPr algn="ctr"/>
                <a:r>
                  <a:rPr lang="id-ID" sz="9600" b="1" dirty="0">
                    <a:solidFill>
                      <a:schemeClr val="bg1"/>
                    </a:solidFill>
                  </a:rPr>
                  <a:t>S</a:t>
                </a:r>
              </a:p>
            </p:txBody>
          </p:sp>
          <p:sp>
            <p:nvSpPr>
              <p:cNvPr id="28" name="îṥḷíḍè">
                <a:extLst>
                  <a:ext uri="{FF2B5EF4-FFF2-40B4-BE49-F238E27FC236}">
                    <a16:creationId xmlns="" xmlns:a16="http://schemas.microsoft.com/office/drawing/2014/main" id="{3E600AF9-C957-40E9-B3BE-B6779CF19737}"/>
                  </a:ext>
                </a:extLst>
              </p:cNvPr>
              <p:cNvSpPr txBox="1"/>
              <p:nvPr/>
            </p:nvSpPr>
            <p:spPr>
              <a:xfrm>
                <a:off x="4567589" y="3693840"/>
                <a:ext cx="1611200" cy="1569660"/>
              </a:xfrm>
              <a:prstGeom prst="rect">
                <a:avLst/>
              </a:prstGeom>
              <a:noFill/>
            </p:spPr>
            <p:txBody>
              <a:bodyPr wrap="square">
                <a:normAutofit/>
              </a:bodyPr>
              <a:lstStyle/>
              <a:p>
                <a:pPr algn="ctr"/>
                <a:r>
                  <a:rPr lang="id-ID" sz="9600" b="1" dirty="0">
                    <a:solidFill>
                      <a:schemeClr val="bg1"/>
                    </a:solidFill>
                  </a:rPr>
                  <a:t>O</a:t>
                </a:r>
              </a:p>
            </p:txBody>
          </p:sp>
          <p:sp>
            <p:nvSpPr>
              <p:cNvPr id="29" name="ïŝľïďe">
                <a:extLst>
                  <a:ext uri="{FF2B5EF4-FFF2-40B4-BE49-F238E27FC236}">
                    <a16:creationId xmlns="" xmlns:a16="http://schemas.microsoft.com/office/drawing/2014/main" id="{4B4FAB12-F3AC-47A1-94D6-38598B8F0AB4}"/>
                  </a:ext>
                </a:extLst>
              </p:cNvPr>
              <p:cNvSpPr/>
              <p:nvPr/>
            </p:nvSpPr>
            <p:spPr>
              <a:xfrm>
                <a:off x="6109411" y="3693839"/>
                <a:ext cx="1534677" cy="1793810"/>
              </a:xfrm>
              <a:custGeom>
                <a:avLst/>
                <a:gdLst>
                  <a:gd name="connsiteX0" fmla="*/ 0 w 1521571"/>
                  <a:gd name="connsiteY0" fmla="*/ 0 h 1778491"/>
                  <a:gd name="connsiteX1" fmla="*/ 1521571 w 1521571"/>
                  <a:gd name="connsiteY1" fmla="*/ 0 h 1778491"/>
                  <a:gd name="connsiteX2" fmla="*/ 1521571 w 1521571"/>
                  <a:gd name="connsiteY2" fmla="*/ 14491 h 1778491"/>
                  <a:gd name="connsiteX3" fmla="*/ 1521571 w 1521571"/>
                  <a:gd name="connsiteY3" fmla="*/ 1040227 h 1778491"/>
                  <a:gd name="connsiteX4" fmla="*/ 45043 w 1521571"/>
                  <a:gd name="connsiteY4" fmla="*/ 1778491 h 1778491"/>
                  <a:gd name="connsiteX5" fmla="*/ 0 w 1521571"/>
                  <a:gd name="connsiteY5" fmla="*/ 1778491 h 1778491"/>
                  <a:gd name="connsiteX6" fmla="*/ 0 w 1521571"/>
                  <a:gd name="connsiteY6" fmla="*/ 14491 h 1778491"/>
                  <a:gd name="connsiteX7" fmla="*/ 0 w 1521571"/>
                  <a:gd name="connsiteY7" fmla="*/ 0 h 17784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521571" h="1778491">
                    <a:moveTo>
                      <a:pt x="0" y="0"/>
                    </a:moveTo>
                    <a:lnTo>
                      <a:pt x="1521571" y="0"/>
                    </a:lnTo>
                    <a:lnTo>
                      <a:pt x="1521571" y="14491"/>
                    </a:lnTo>
                    <a:lnTo>
                      <a:pt x="1521571" y="1040227"/>
                    </a:lnTo>
                    <a:lnTo>
                      <a:pt x="45043" y="1778491"/>
                    </a:lnTo>
                    <a:lnTo>
                      <a:pt x="0" y="1778491"/>
                    </a:lnTo>
                    <a:lnTo>
                      <a:pt x="0" y="1449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4"/>
              </a:solidFill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" name="ïśľîḓê">
                <a:extLst>
                  <a:ext uri="{FF2B5EF4-FFF2-40B4-BE49-F238E27FC236}">
                    <a16:creationId xmlns="" xmlns:a16="http://schemas.microsoft.com/office/drawing/2014/main" id="{126A03A4-9229-4AAC-9FC1-38875096DC91}"/>
                  </a:ext>
                </a:extLst>
              </p:cNvPr>
              <p:cNvSpPr/>
              <p:nvPr/>
            </p:nvSpPr>
            <p:spPr>
              <a:xfrm flipV="1">
                <a:off x="6109411" y="1900029"/>
                <a:ext cx="1534677" cy="1793810"/>
              </a:xfrm>
              <a:custGeom>
                <a:avLst/>
                <a:gdLst>
                  <a:gd name="connsiteX0" fmla="*/ 0 w 1521571"/>
                  <a:gd name="connsiteY0" fmla="*/ 0 h 1778491"/>
                  <a:gd name="connsiteX1" fmla="*/ 1521571 w 1521571"/>
                  <a:gd name="connsiteY1" fmla="*/ 0 h 1778491"/>
                  <a:gd name="connsiteX2" fmla="*/ 1521571 w 1521571"/>
                  <a:gd name="connsiteY2" fmla="*/ 14491 h 1778491"/>
                  <a:gd name="connsiteX3" fmla="*/ 1521571 w 1521571"/>
                  <a:gd name="connsiteY3" fmla="*/ 1040227 h 1778491"/>
                  <a:gd name="connsiteX4" fmla="*/ 45043 w 1521571"/>
                  <a:gd name="connsiteY4" fmla="*/ 1778491 h 1778491"/>
                  <a:gd name="connsiteX5" fmla="*/ 0 w 1521571"/>
                  <a:gd name="connsiteY5" fmla="*/ 1778491 h 1778491"/>
                  <a:gd name="connsiteX6" fmla="*/ 0 w 1521571"/>
                  <a:gd name="connsiteY6" fmla="*/ 14491 h 1778491"/>
                  <a:gd name="connsiteX7" fmla="*/ 0 w 1521571"/>
                  <a:gd name="connsiteY7" fmla="*/ 0 h 17784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521571" h="1778491">
                    <a:moveTo>
                      <a:pt x="0" y="0"/>
                    </a:moveTo>
                    <a:lnTo>
                      <a:pt x="1521571" y="0"/>
                    </a:lnTo>
                    <a:lnTo>
                      <a:pt x="1521571" y="14491"/>
                    </a:lnTo>
                    <a:lnTo>
                      <a:pt x="1521571" y="1040227"/>
                    </a:lnTo>
                    <a:lnTo>
                      <a:pt x="45043" y="1778491"/>
                    </a:lnTo>
                    <a:lnTo>
                      <a:pt x="0" y="1778491"/>
                    </a:lnTo>
                    <a:lnTo>
                      <a:pt x="0" y="1449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" name="ïṥļîḑé">
                <a:extLst>
                  <a:ext uri="{FF2B5EF4-FFF2-40B4-BE49-F238E27FC236}">
                    <a16:creationId xmlns="" xmlns:a16="http://schemas.microsoft.com/office/drawing/2014/main" id="{11803CAB-21D4-4179-A3E6-96C92DBFE8BD}"/>
                  </a:ext>
                </a:extLst>
              </p:cNvPr>
              <p:cNvSpPr txBox="1"/>
              <p:nvPr/>
            </p:nvSpPr>
            <p:spPr>
              <a:xfrm>
                <a:off x="6272520" y="2292388"/>
                <a:ext cx="1208457" cy="1569660"/>
              </a:xfrm>
              <a:prstGeom prst="rect">
                <a:avLst/>
              </a:prstGeom>
              <a:noFill/>
            </p:spPr>
            <p:txBody>
              <a:bodyPr wrap="square">
                <a:normAutofit/>
              </a:bodyPr>
              <a:lstStyle/>
              <a:p>
                <a:pPr algn="ctr"/>
                <a:r>
                  <a:rPr lang="id-ID" sz="9600" b="1" dirty="0">
                    <a:solidFill>
                      <a:schemeClr val="bg1"/>
                    </a:solidFill>
                  </a:rPr>
                  <a:t>W</a:t>
                </a:r>
              </a:p>
            </p:txBody>
          </p:sp>
          <p:sp>
            <p:nvSpPr>
              <p:cNvPr id="32" name="ïṩľîdé">
                <a:extLst>
                  <a:ext uri="{FF2B5EF4-FFF2-40B4-BE49-F238E27FC236}">
                    <a16:creationId xmlns="" xmlns:a16="http://schemas.microsoft.com/office/drawing/2014/main" id="{7A37AE99-F8B4-455B-9398-20AEE4372D4D}"/>
                  </a:ext>
                </a:extLst>
              </p:cNvPr>
              <p:cNvSpPr txBox="1"/>
              <p:nvPr/>
            </p:nvSpPr>
            <p:spPr>
              <a:xfrm>
                <a:off x="6125519" y="3693840"/>
                <a:ext cx="1473401" cy="1569660"/>
              </a:xfrm>
              <a:prstGeom prst="rect">
                <a:avLst/>
              </a:prstGeom>
              <a:noFill/>
            </p:spPr>
            <p:txBody>
              <a:bodyPr wrap="square">
                <a:normAutofit/>
              </a:bodyPr>
              <a:lstStyle/>
              <a:p>
                <a:pPr algn="ctr"/>
                <a:r>
                  <a:rPr lang="id-ID" sz="9600" b="1">
                    <a:solidFill>
                      <a:schemeClr val="bg1"/>
                    </a:solidFill>
                  </a:rPr>
                  <a:t>T</a:t>
                </a:r>
              </a:p>
            </p:txBody>
          </p:sp>
        </p:grpSp>
        <p:grpSp>
          <p:nvGrpSpPr>
            <p:cNvPr id="7" name="iṩ1iḍe">
              <a:extLst>
                <a:ext uri="{FF2B5EF4-FFF2-40B4-BE49-F238E27FC236}">
                  <a16:creationId xmlns="" xmlns:a16="http://schemas.microsoft.com/office/drawing/2014/main" id="{920A3B5B-4E7C-4E3F-9EF1-8A9771300E8D}"/>
                </a:ext>
              </a:extLst>
            </p:cNvPr>
            <p:cNvGrpSpPr/>
            <p:nvPr/>
          </p:nvGrpSpPr>
          <p:grpSpPr>
            <a:xfrm>
              <a:off x="647700" y="1739900"/>
              <a:ext cx="3700985" cy="1436171"/>
              <a:chOff x="1245779" y="2133224"/>
              <a:chExt cx="3298559" cy="1280009"/>
            </a:xfrm>
          </p:grpSpPr>
          <p:sp>
            <p:nvSpPr>
              <p:cNvPr id="19" name="iSḷiḋe">
                <a:extLst>
                  <a:ext uri="{FF2B5EF4-FFF2-40B4-BE49-F238E27FC236}">
                    <a16:creationId xmlns="" xmlns:a16="http://schemas.microsoft.com/office/drawing/2014/main" id="{E555F3CE-BE94-46D5-9277-37A4DE5A5549}"/>
                  </a:ext>
                </a:extLst>
              </p:cNvPr>
              <p:cNvSpPr/>
              <p:nvPr/>
            </p:nvSpPr>
            <p:spPr bwMode="auto">
              <a:xfrm>
                <a:off x="1245779" y="2599124"/>
                <a:ext cx="3298559" cy="8141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0" name="îśḻîďè">
                <a:extLst>
                  <a:ext uri="{FF2B5EF4-FFF2-40B4-BE49-F238E27FC236}">
                    <a16:creationId xmlns="" xmlns:a16="http://schemas.microsoft.com/office/drawing/2014/main" id="{28CC7B86-4107-44A2-8DA0-2D1D55499B1F}"/>
                  </a:ext>
                </a:extLst>
              </p:cNvPr>
              <p:cNvSpPr txBox="1"/>
              <p:nvPr/>
            </p:nvSpPr>
            <p:spPr bwMode="auto">
              <a:xfrm>
                <a:off x="1245779" y="2133224"/>
                <a:ext cx="3298559" cy="46590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400" b="1" dirty="0"/>
                  <a:t>Text here</a:t>
                </a:r>
              </a:p>
            </p:txBody>
          </p:sp>
        </p:grpSp>
        <p:grpSp>
          <p:nvGrpSpPr>
            <p:cNvPr id="8" name="iṣḻïḓé">
              <a:extLst>
                <a:ext uri="{FF2B5EF4-FFF2-40B4-BE49-F238E27FC236}">
                  <a16:creationId xmlns="" xmlns:a16="http://schemas.microsoft.com/office/drawing/2014/main" id="{1335C8F3-AD1F-4A4F-B5DC-2EBD81E234AC}"/>
                </a:ext>
              </a:extLst>
            </p:cNvPr>
            <p:cNvGrpSpPr/>
            <p:nvPr/>
          </p:nvGrpSpPr>
          <p:grpSpPr>
            <a:xfrm>
              <a:off x="647700" y="3968641"/>
              <a:ext cx="3700985" cy="1436172"/>
              <a:chOff x="1265457" y="2225407"/>
              <a:chExt cx="3298559" cy="1280010"/>
            </a:xfrm>
          </p:grpSpPr>
          <p:sp>
            <p:nvSpPr>
              <p:cNvPr id="17" name="išḻïḍè">
                <a:extLst>
                  <a:ext uri="{FF2B5EF4-FFF2-40B4-BE49-F238E27FC236}">
                    <a16:creationId xmlns="" xmlns:a16="http://schemas.microsoft.com/office/drawing/2014/main" id="{D30B9265-7255-42B0-8768-DA744AFBC223}"/>
                  </a:ext>
                </a:extLst>
              </p:cNvPr>
              <p:cNvSpPr/>
              <p:nvPr/>
            </p:nvSpPr>
            <p:spPr bwMode="auto">
              <a:xfrm>
                <a:off x="1265457" y="2691308"/>
                <a:ext cx="3298559" cy="8141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18" name="ïşľîdé">
                <a:extLst>
                  <a:ext uri="{FF2B5EF4-FFF2-40B4-BE49-F238E27FC236}">
                    <a16:creationId xmlns="" xmlns:a16="http://schemas.microsoft.com/office/drawing/2014/main" id="{0F310377-8B2F-4F44-A297-81B85F2351FB}"/>
                  </a:ext>
                </a:extLst>
              </p:cNvPr>
              <p:cNvSpPr txBox="1"/>
              <p:nvPr/>
            </p:nvSpPr>
            <p:spPr bwMode="auto">
              <a:xfrm>
                <a:off x="1265457" y="2225407"/>
                <a:ext cx="3298559" cy="46590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400" b="1" dirty="0"/>
                  <a:t>Text here</a:t>
                </a:r>
              </a:p>
            </p:txBody>
          </p:sp>
        </p:grpSp>
        <p:grpSp>
          <p:nvGrpSpPr>
            <p:cNvPr id="9" name="îśḻiḓê">
              <a:extLst>
                <a:ext uri="{FF2B5EF4-FFF2-40B4-BE49-F238E27FC236}">
                  <a16:creationId xmlns="" xmlns:a16="http://schemas.microsoft.com/office/drawing/2014/main" id="{6AC1BC1A-1EBE-4644-9ABE-484ACC0C4E57}"/>
                </a:ext>
              </a:extLst>
            </p:cNvPr>
            <p:cNvGrpSpPr/>
            <p:nvPr/>
          </p:nvGrpSpPr>
          <p:grpSpPr>
            <a:xfrm>
              <a:off x="7830615" y="1739900"/>
              <a:ext cx="3700985" cy="1436171"/>
              <a:chOff x="1245779" y="2133224"/>
              <a:chExt cx="3298559" cy="1280009"/>
            </a:xfrm>
          </p:grpSpPr>
          <p:sp>
            <p:nvSpPr>
              <p:cNvPr id="15" name="ï$ḻiḍe">
                <a:extLst>
                  <a:ext uri="{FF2B5EF4-FFF2-40B4-BE49-F238E27FC236}">
                    <a16:creationId xmlns="" xmlns:a16="http://schemas.microsoft.com/office/drawing/2014/main" id="{D0ECB40D-5751-4431-8DF1-68AC46930DEC}"/>
                  </a:ext>
                </a:extLst>
              </p:cNvPr>
              <p:cNvSpPr/>
              <p:nvPr/>
            </p:nvSpPr>
            <p:spPr bwMode="auto">
              <a:xfrm>
                <a:off x="1245779" y="2599124"/>
                <a:ext cx="3298559" cy="8141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 algn="r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</a:t>
                </a:r>
              </a:p>
              <a:p>
                <a:pPr marL="171450" indent="-171450" algn="r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16" name="ï$ļïďê">
                <a:extLst>
                  <a:ext uri="{FF2B5EF4-FFF2-40B4-BE49-F238E27FC236}">
                    <a16:creationId xmlns="" xmlns:a16="http://schemas.microsoft.com/office/drawing/2014/main" id="{7B3FD367-5AE3-4576-915B-13C1A662BC9F}"/>
                  </a:ext>
                </a:extLst>
              </p:cNvPr>
              <p:cNvSpPr txBox="1"/>
              <p:nvPr/>
            </p:nvSpPr>
            <p:spPr bwMode="auto">
              <a:xfrm>
                <a:off x="1245779" y="2133224"/>
                <a:ext cx="3298559" cy="46590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400" b="1" dirty="0"/>
                  <a:t>Text here</a:t>
                </a:r>
              </a:p>
            </p:txBody>
          </p:sp>
        </p:grpSp>
        <p:grpSp>
          <p:nvGrpSpPr>
            <p:cNvPr id="10" name="íŝ1ïďê">
              <a:extLst>
                <a:ext uri="{FF2B5EF4-FFF2-40B4-BE49-F238E27FC236}">
                  <a16:creationId xmlns="" xmlns:a16="http://schemas.microsoft.com/office/drawing/2014/main" id="{1C549EF0-B9B0-4FD4-940C-42C8E9765447}"/>
                </a:ext>
              </a:extLst>
            </p:cNvPr>
            <p:cNvGrpSpPr/>
            <p:nvPr/>
          </p:nvGrpSpPr>
          <p:grpSpPr>
            <a:xfrm>
              <a:off x="7830615" y="3968641"/>
              <a:ext cx="3700985" cy="1436171"/>
              <a:chOff x="1265457" y="2225407"/>
              <a:chExt cx="3298559" cy="1280009"/>
            </a:xfrm>
          </p:grpSpPr>
          <p:sp>
            <p:nvSpPr>
              <p:cNvPr id="13" name="iṣḻiďè">
                <a:extLst>
                  <a:ext uri="{FF2B5EF4-FFF2-40B4-BE49-F238E27FC236}">
                    <a16:creationId xmlns="" xmlns:a16="http://schemas.microsoft.com/office/drawing/2014/main" id="{A105C738-AF41-45D8-8882-AD5BAD896F0B}"/>
                  </a:ext>
                </a:extLst>
              </p:cNvPr>
              <p:cNvSpPr/>
              <p:nvPr/>
            </p:nvSpPr>
            <p:spPr bwMode="auto">
              <a:xfrm>
                <a:off x="1265457" y="2691307"/>
                <a:ext cx="3298559" cy="8141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 algn="r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</a:t>
                </a:r>
              </a:p>
              <a:p>
                <a:pPr marL="171450" indent="-171450" algn="r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14" name="ïsļíḍé">
                <a:extLst>
                  <a:ext uri="{FF2B5EF4-FFF2-40B4-BE49-F238E27FC236}">
                    <a16:creationId xmlns="" xmlns:a16="http://schemas.microsoft.com/office/drawing/2014/main" id="{687888FD-F7CA-49DA-AA35-FCD267ACD76A}"/>
                  </a:ext>
                </a:extLst>
              </p:cNvPr>
              <p:cNvSpPr txBox="1"/>
              <p:nvPr/>
            </p:nvSpPr>
            <p:spPr bwMode="auto">
              <a:xfrm>
                <a:off x="1265457" y="2225407"/>
                <a:ext cx="3298559" cy="46590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400" b="1" dirty="0"/>
                  <a:t>Text here</a:t>
                </a:r>
              </a:p>
            </p:txBody>
          </p:sp>
        </p:grpSp>
        <p:cxnSp>
          <p:nvCxnSpPr>
            <p:cNvPr id="11" name="直接连接符 10">
              <a:extLst>
                <a:ext uri="{FF2B5EF4-FFF2-40B4-BE49-F238E27FC236}">
                  <a16:creationId xmlns="" xmlns:a16="http://schemas.microsoft.com/office/drawing/2014/main" id="{94BB12AD-6CBB-4CCB-B286-B41FE508A29E}"/>
                </a:ext>
              </a:extLst>
            </p:cNvPr>
            <p:cNvCxnSpPr/>
            <p:nvPr/>
          </p:nvCxnSpPr>
          <p:spPr>
            <a:xfrm>
              <a:off x="737708" y="3598953"/>
              <a:ext cx="3180871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="" xmlns:a16="http://schemas.microsoft.com/office/drawing/2014/main" id="{907FA921-24EB-4F7E-8CC6-D6A4B3D6B9A4}"/>
                </a:ext>
              </a:extLst>
            </p:cNvPr>
            <p:cNvCxnSpPr/>
            <p:nvPr/>
          </p:nvCxnSpPr>
          <p:spPr>
            <a:xfrm>
              <a:off x="8210231" y="3598953"/>
              <a:ext cx="3180871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5272825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组合 28">
            <a:extLst>
              <a:ext uri="{FF2B5EF4-FFF2-40B4-BE49-F238E27FC236}">
                <a16:creationId xmlns="" xmlns:a16="http://schemas.microsoft.com/office/drawing/2014/main" id="{02C7BDCF-6A42-4EE9-912B-C8B925F44750}"/>
              </a:ext>
            </a:extLst>
          </p:cNvPr>
          <p:cNvGrpSpPr/>
          <p:nvPr/>
        </p:nvGrpSpPr>
        <p:grpSpPr>
          <a:xfrm>
            <a:off x="669925" y="3648073"/>
            <a:ext cx="10850563" cy="2495553"/>
            <a:chOff x="3012141" y="1290918"/>
            <a:chExt cx="6122894" cy="3440782"/>
          </a:xfrm>
        </p:grpSpPr>
        <p:sp>
          <p:nvSpPr>
            <p:cNvPr id="30" name="矩形 29">
              <a:extLst>
                <a:ext uri="{FF2B5EF4-FFF2-40B4-BE49-F238E27FC236}">
                  <a16:creationId xmlns="" xmlns:a16="http://schemas.microsoft.com/office/drawing/2014/main" id="{75486114-FC9B-40A3-9061-F98147F95CBC}"/>
                </a:ext>
              </a:extLst>
            </p:cNvPr>
            <p:cNvSpPr/>
            <p:nvPr/>
          </p:nvSpPr>
          <p:spPr>
            <a:xfrm>
              <a:off x="3012141" y="1748117"/>
              <a:ext cx="6122894" cy="2983583"/>
            </a:xfrm>
            <a:prstGeom prst="rect">
              <a:avLst/>
            </a:prstGeom>
            <a:ln w="3175">
              <a:solidFill>
                <a:srgbClr val="000000"/>
              </a:solidFill>
            </a:ln>
          </p:spPr>
          <p:txBody>
            <a:bodyPr wrap="square">
              <a:no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本素材由</a:t>
              </a: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提供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/>
                <a:t>iSlide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尊重知识产权并注重保护用户享有的各项权利。郑重提醒您：</a:t>
              </a:r>
            </a:p>
            <a:p>
              <a:pPr>
                <a:lnSpc>
                  <a:spcPct val="150000"/>
                </a:lnSpc>
              </a:pPr>
              <a:endParaRPr lang="zh-CN" altLang="en-US" sz="7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插件中提供的任何信息内容的所有权、知识产权归其原始权利人或权利受让人所有，您免费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/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购买获得的是信息内容的使用权，并受下述条款的约束；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1.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您仅可以个人非商业用途使用该等信息内容，不可将信息内容的全部或部分用于出售，或以出租、出借、转让、分销、发布等其他任何方式供他人使用；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2.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禁止在接入互联网或移动互联网的任何网站、平台、应用或程序上以任何方式为他人提供</a:t>
              </a: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插件资源内容的下载。</a:t>
              </a:r>
            </a:p>
            <a:p>
              <a:pPr>
                <a:lnSpc>
                  <a:spcPct val="150000"/>
                </a:lnSpc>
              </a:pPr>
              <a:endParaRPr lang="zh-CN" altLang="en-US" sz="7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The resource is supplied by </a:t>
              </a:r>
              <a:r>
                <a:rPr lang="en-US" altLang="zh-CN" sz="700" dirty="0"/>
                <a:t>iSlide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 respects all intellectual property rights and protects all the rights its users acquired. Solemnly remind you: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 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The ownership and intellectual property of the resources supplied in iSlide Add-in belongs to its owner or the assignee of this ownership. You only acquired the usage of the resources supplied in iSlide Add-in, as well as respected the following restrain terms: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1.You are only allowed to use such resource for personal and non-commercial aim, not allowed to use such resource or part of it for the sale; or rent, lend, transfer to others; or distribute or release it in any way.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2.You are not permitted to provide the resource of iSlide Add-in to any website, platform, application in the Internet or mobile Internet.</a:t>
              </a:r>
              <a:endParaRPr lang="zh-CN" altLang="en-US" sz="7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1" name="矩形 30">
              <a:extLst>
                <a:ext uri="{FF2B5EF4-FFF2-40B4-BE49-F238E27FC236}">
                  <a16:creationId xmlns="" xmlns:a16="http://schemas.microsoft.com/office/drawing/2014/main" id="{05F3D130-F90D-4A87-9E3D-AC01D526B87B}"/>
                </a:ext>
              </a:extLst>
            </p:cNvPr>
            <p:cNvSpPr/>
            <p:nvPr/>
          </p:nvSpPr>
          <p:spPr>
            <a:xfrm>
              <a:off x="3012141" y="1290918"/>
              <a:ext cx="6122894" cy="457200"/>
            </a:xfrm>
            <a:prstGeom prst="rect">
              <a:avLst/>
            </a:prstGeom>
            <a:solidFill>
              <a:srgbClr val="000000"/>
            </a:solidFill>
            <a:ln w="3175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zh-CN" sz="1050" dirty="0"/>
                <a:t>iSlide</a:t>
              </a:r>
              <a:r>
                <a:rPr lang="en-US" altLang="zh-CN" sz="1050" baseline="30000" dirty="0"/>
                <a:t>  </a:t>
              </a:r>
              <a:r>
                <a:rPr lang="zh-CN" altLang="en-US" sz="1051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版权声明  </a:t>
              </a:r>
              <a:r>
                <a:rPr lang="en-US" altLang="zh-CN" sz="1051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COPYRIGHT NOTICE</a:t>
              </a:r>
              <a:endParaRPr lang="zh-CN" altLang="en-US" sz="1051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5" name="组合 54">
            <a:extLst>
              <a:ext uri="{FF2B5EF4-FFF2-40B4-BE49-F238E27FC236}">
                <a16:creationId xmlns="" xmlns:a16="http://schemas.microsoft.com/office/drawing/2014/main" id="{205E32D3-F97D-4444-85C3-800AAD5285EE}"/>
              </a:ext>
            </a:extLst>
          </p:cNvPr>
          <p:cNvGrpSpPr/>
          <p:nvPr/>
        </p:nvGrpSpPr>
        <p:grpSpPr>
          <a:xfrm>
            <a:off x="3351892" y="1132701"/>
            <a:ext cx="3551553" cy="1643957"/>
            <a:chOff x="3351892" y="1132701"/>
            <a:chExt cx="3551553" cy="1643957"/>
          </a:xfrm>
        </p:grpSpPr>
        <p:sp>
          <p:nvSpPr>
            <p:cNvPr id="32" name="矩形 189">
              <a:extLst>
                <a:ext uri="{FF2B5EF4-FFF2-40B4-BE49-F238E27FC236}">
                  <a16:creationId xmlns="" xmlns:a16="http://schemas.microsoft.com/office/drawing/2014/main" id="{FEBC6BBC-BB54-4927-B452-5451B28DDDA5}"/>
                </a:ext>
              </a:extLst>
            </p:cNvPr>
            <p:cNvSpPr/>
            <p:nvPr/>
          </p:nvSpPr>
          <p:spPr>
            <a:xfrm>
              <a:off x="3351892" y="2453493"/>
              <a:ext cx="3336479" cy="3231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anchor="ctr">
              <a:spAutoFit/>
            </a:bodyPr>
            <a:lstStyle/>
            <a:p>
              <a:pPr defTabSz="914354">
                <a:lnSpc>
                  <a:spcPct val="150000"/>
                </a:lnSpc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  <a:hlinkClick r:id="rId5"/>
                </a:rPr>
                <a:t>www.islide.cc</a:t>
              </a:r>
              <a:endParaRPr lang="zh-CN" altLang="en-US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3" name="矩形 190">
              <a:extLst>
                <a:ext uri="{FF2B5EF4-FFF2-40B4-BE49-F238E27FC236}">
                  <a16:creationId xmlns="" xmlns:a16="http://schemas.microsoft.com/office/drawing/2014/main" id="{387C4D2F-DDE4-4325-9289-797FA395D4BE}"/>
                </a:ext>
              </a:extLst>
            </p:cNvPr>
            <p:cNvSpPr/>
            <p:nvPr/>
          </p:nvSpPr>
          <p:spPr>
            <a:xfrm>
              <a:off x="3351892" y="1132701"/>
              <a:ext cx="3551553" cy="126188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anchor="t">
              <a:spAutoFit/>
            </a:bodyPr>
            <a:lstStyle/>
            <a:p>
              <a:pPr defTabSz="914354">
                <a:lnSpc>
                  <a:spcPct val="120000"/>
                </a:lnSpc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PPT</a:t>
              </a:r>
              <a:r>
                <a:rPr lang="zh-CN" altLang="en-US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“一键”美化神器</a:t>
              </a:r>
              <a:endParaRPr lang="en-US" altLang="zh-CN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defTabSz="914354">
                <a:lnSpc>
                  <a:spcPct val="120000"/>
                </a:lnSpc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180K+</a:t>
              </a:r>
              <a:r>
                <a:rPr lang="zh-CN" altLang="en-US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专业</a:t>
              </a: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PPT</a:t>
              </a:r>
              <a:r>
                <a:rPr lang="zh-CN" altLang="en-US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素材资源下载</a:t>
              </a:r>
              <a:endParaRPr lang="en-US" altLang="zh-CN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defTabSz="914354">
                <a:lnSpc>
                  <a:spcPct val="120000"/>
                </a:lnSpc>
                <a:defRPr/>
              </a:pPr>
              <a:r>
                <a:rPr lang="zh-CN" altLang="en-US" sz="1000" dirty="0">
                  <a:solidFill>
                    <a:srgbClr val="CC4B4A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让</a:t>
              </a:r>
              <a:r>
                <a:rPr lang="en-US" altLang="zh-CN" sz="1000" dirty="0">
                  <a:solidFill>
                    <a:srgbClr val="CC4B4A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PPT</a:t>
              </a:r>
              <a:r>
                <a:rPr lang="zh-CN" altLang="en-US" sz="1000" dirty="0">
                  <a:solidFill>
                    <a:srgbClr val="CC4B4A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设计简单起来！</a:t>
              </a:r>
              <a:endParaRPr lang="en-US" altLang="zh-CN" sz="1000" dirty="0">
                <a:solidFill>
                  <a:srgbClr val="CC4B4A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defTabSz="914354">
                <a:defRPr/>
              </a:pPr>
              <a:endParaRPr lang="en-US" altLang="zh-CN" sz="1000" dirty="0">
                <a:solidFill>
                  <a:srgbClr val="CC4B4A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defTabSz="914354"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All-in-One PowerPoint Optimization Add-in </a:t>
              </a:r>
            </a:p>
            <a:p>
              <a:pPr defTabSz="914354"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180K+ Professional PowerPoint Resources</a:t>
              </a:r>
            </a:p>
            <a:p>
              <a:pPr defTabSz="914354"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Make Presentation Design Easy</a:t>
              </a:r>
              <a:endParaRPr lang="zh-CN" altLang="en-US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6" name="组合 55">
            <a:extLst>
              <a:ext uri="{FF2B5EF4-FFF2-40B4-BE49-F238E27FC236}">
                <a16:creationId xmlns="" xmlns:a16="http://schemas.microsoft.com/office/drawing/2014/main" id="{DBF86C5A-46C1-4DD7-84CF-BB20DBAF36B2}"/>
              </a:ext>
            </a:extLst>
          </p:cNvPr>
          <p:cNvGrpSpPr/>
          <p:nvPr/>
        </p:nvGrpSpPr>
        <p:grpSpPr>
          <a:xfrm>
            <a:off x="7381329" y="1128666"/>
            <a:ext cx="1980029" cy="1757843"/>
            <a:chOff x="7381329" y="1128666"/>
            <a:chExt cx="1980029" cy="1757843"/>
          </a:xfrm>
        </p:grpSpPr>
        <p:sp>
          <p:nvSpPr>
            <p:cNvPr id="34" name="矩形 211">
              <a:extLst>
                <a:ext uri="{FF2B5EF4-FFF2-40B4-BE49-F238E27FC236}">
                  <a16:creationId xmlns="" xmlns:a16="http://schemas.microsoft.com/office/drawing/2014/main" id="{7D7628F9-10BB-4B1A-9FD7-13B5C4904AEE}"/>
                </a:ext>
              </a:extLst>
            </p:cNvPr>
            <p:cNvSpPr/>
            <p:nvPr/>
          </p:nvSpPr>
          <p:spPr>
            <a:xfrm>
              <a:off x="7381329" y="2486399"/>
              <a:ext cx="1980029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000" dirty="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关注官方微信公众号</a:t>
              </a:r>
              <a:br>
                <a:rPr lang="zh-CN" altLang="en-US" sz="1000" dirty="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</a:br>
              <a:r>
                <a:rPr lang="en-US" altLang="zh-CN" sz="1000" dirty="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Contact us at support@islide.cc</a:t>
              </a:r>
            </a:p>
          </p:txBody>
        </p:sp>
        <p:grpSp>
          <p:nvGrpSpPr>
            <p:cNvPr id="35" name="组合 212">
              <a:extLst>
                <a:ext uri="{FF2B5EF4-FFF2-40B4-BE49-F238E27FC236}">
                  <a16:creationId xmlns="" xmlns:a16="http://schemas.microsoft.com/office/drawing/2014/main" id="{9D4A6AFC-4EDB-4329-A490-B7F93AD11431}"/>
                </a:ext>
              </a:extLst>
            </p:cNvPr>
            <p:cNvGrpSpPr/>
            <p:nvPr/>
          </p:nvGrpSpPr>
          <p:grpSpPr>
            <a:xfrm>
              <a:off x="7692468" y="1128666"/>
              <a:ext cx="1357733" cy="1357734"/>
              <a:chOff x="4693653" y="1484781"/>
              <a:chExt cx="2329760" cy="2329758"/>
            </a:xfrm>
          </p:grpSpPr>
          <p:pic>
            <p:nvPicPr>
              <p:cNvPr id="36" name="图片 213">
                <a:extLst>
                  <a:ext uri="{FF2B5EF4-FFF2-40B4-BE49-F238E27FC236}">
                    <a16:creationId xmlns="" xmlns:a16="http://schemas.microsoft.com/office/drawing/2014/main" id="{942EAD01-3CC1-4412-880E-B86F1713258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4693653" y="1484781"/>
                <a:ext cx="2329760" cy="2329758"/>
              </a:xfrm>
              <a:prstGeom prst="rect">
                <a:avLst/>
              </a:prstGeom>
            </p:spPr>
          </p:pic>
          <p:grpSp>
            <p:nvGrpSpPr>
              <p:cNvPr id="37" name="组合 214">
                <a:extLst>
                  <a:ext uri="{FF2B5EF4-FFF2-40B4-BE49-F238E27FC236}">
                    <a16:creationId xmlns="" xmlns:a16="http://schemas.microsoft.com/office/drawing/2014/main" id="{D01E47ED-C402-438D-9A79-BC1163AB6CE1}"/>
                  </a:ext>
                </a:extLst>
              </p:cNvPr>
              <p:cNvGrpSpPr/>
              <p:nvPr/>
            </p:nvGrpSpPr>
            <p:grpSpPr>
              <a:xfrm>
                <a:off x="5497245" y="2228001"/>
                <a:ext cx="722580" cy="722580"/>
                <a:chOff x="5758004" y="2227152"/>
                <a:chExt cx="724278" cy="724278"/>
              </a:xfrm>
            </p:grpSpPr>
            <p:sp>
              <p:nvSpPr>
                <p:cNvPr id="38" name="圆角矩形 215">
                  <a:extLst>
                    <a:ext uri="{FF2B5EF4-FFF2-40B4-BE49-F238E27FC236}">
                      <a16:creationId xmlns="" xmlns:a16="http://schemas.microsoft.com/office/drawing/2014/main" id="{CEE1B0A4-0F49-4D05-B77A-DAF004479898}"/>
                    </a:ext>
                  </a:extLst>
                </p:cNvPr>
                <p:cNvSpPr/>
                <p:nvPr/>
              </p:nvSpPr>
              <p:spPr>
                <a:xfrm>
                  <a:off x="5758004" y="2227152"/>
                  <a:ext cx="724278" cy="724278"/>
                </a:xfrm>
                <a:prstGeom prst="roundRect">
                  <a:avLst>
                    <a:gd name="adj" fmla="val 7023"/>
                  </a:avLst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00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39" name="圆角矩形 216">
                  <a:extLst>
                    <a:ext uri="{FF2B5EF4-FFF2-40B4-BE49-F238E27FC236}">
                      <a16:creationId xmlns="" xmlns:a16="http://schemas.microsoft.com/office/drawing/2014/main" id="{9AFDF6F6-5203-42D6-8C4C-E3737A97AB7C}"/>
                    </a:ext>
                  </a:extLst>
                </p:cNvPr>
                <p:cNvSpPr/>
                <p:nvPr/>
              </p:nvSpPr>
              <p:spPr>
                <a:xfrm>
                  <a:off x="5804041" y="2273189"/>
                  <a:ext cx="632205" cy="632205"/>
                </a:xfrm>
                <a:prstGeom prst="roundRect">
                  <a:avLst>
                    <a:gd name="adj" fmla="val 10091"/>
                  </a:avLst>
                </a:prstGeom>
                <a:blipFill>
                  <a:blip r:embed="rId7" cstate="email"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a:blip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00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</p:grpSp>
      </p:grpSp>
      <p:cxnSp>
        <p:nvCxnSpPr>
          <p:cNvPr id="49" name="直接连接符 48">
            <a:extLst>
              <a:ext uri="{FF2B5EF4-FFF2-40B4-BE49-F238E27FC236}">
                <a16:creationId xmlns="" xmlns:a16="http://schemas.microsoft.com/office/drawing/2014/main" id="{C3A85DFC-ADF1-474C-BF81-0F72CD8A2D8A}"/>
              </a:ext>
            </a:extLst>
          </p:cNvPr>
          <p:cNvCxnSpPr/>
          <p:nvPr/>
        </p:nvCxnSpPr>
        <p:spPr>
          <a:xfrm>
            <a:off x="3007696" y="1070043"/>
            <a:ext cx="0" cy="1689055"/>
          </a:xfrm>
          <a:prstGeom prst="line">
            <a:avLst/>
          </a:prstGeom>
          <a:ln w="3175">
            <a:solidFill>
              <a:srgbClr val="000000"/>
            </a:solidFill>
          </a:ln>
        </p:spPr>
      </p:cxnSp>
      <p:cxnSp>
        <p:nvCxnSpPr>
          <p:cNvPr id="50" name="直接连接符 49">
            <a:extLst>
              <a:ext uri="{FF2B5EF4-FFF2-40B4-BE49-F238E27FC236}">
                <a16:creationId xmlns="" xmlns:a16="http://schemas.microsoft.com/office/drawing/2014/main" id="{9EA76247-2E45-497B-9699-23C3E298E518}"/>
              </a:ext>
            </a:extLst>
          </p:cNvPr>
          <p:cNvCxnSpPr/>
          <p:nvPr/>
        </p:nvCxnSpPr>
        <p:spPr>
          <a:xfrm>
            <a:off x="7247640" y="1070043"/>
            <a:ext cx="0" cy="1689055"/>
          </a:xfrm>
          <a:prstGeom prst="line">
            <a:avLst/>
          </a:prstGeom>
          <a:ln w="3175">
            <a:solidFill>
              <a:srgbClr val="000000"/>
            </a:solidFill>
          </a:ln>
        </p:spPr>
      </p:cxnSp>
      <p:grpSp>
        <p:nvGrpSpPr>
          <p:cNvPr id="28" name="组合 27">
            <a:extLst>
              <a:ext uri="{FF2B5EF4-FFF2-40B4-BE49-F238E27FC236}">
                <a16:creationId xmlns="" xmlns:a16="http://schemas.microsoft.com/office/drawing/2014/main" id="{6E55B609-DF7B-4808-8F5D-EA3B33D46549}"/>
              </a:ext>
            </a:extLst>
          </p:cNvPr>
          <p:cNvGrpSpPr/>
          <p:nvPr/>
        </p:nvGrpSpPr>
        <p:grpSpPr>
          <a:xfrm>
            <a:off x="669926" y="1204895"/>
            <a:ext cx="1263649" cy="331470"/>
            <a:chOff x="669926" y="1204895"/>
            <a:chExt cx="1699443" cy="445784"/>
          </a:xfrm>
        </p:grpSpPr>
        <p:sp>
          <p:nvSpPr>
            <p:cNvPr id="40" name="AutoShape 15">
              <a:extLst>
                <a:ext uri="{FF2B5EF4-FFF2-40B4-BE49-F238E27FC236}">
                  <a16:creationId xmlns="" xmlns:a16="http://schemas.microsoft.com/office/drawing/2014/main" id="{F7A235F1-D186-4F8C-9E3D-0DB3AD5C3DAD}"/>
                </a:ext>
              </a:extLst>
            </p:cNvPr>
            <p:cNvSpPr>
              <a:spLocks noChangeAspect="1" noChangeArrowheads="1" noTextEdit="1"/>
            </p:cNvSpPr>
            <p:nvPr/>
          </p:nvSpPr>
          <p:spPr bwMode="auto">
            <a:xfrm>
              <a:off x="669926" y="1204895"/>
              <a:ext cx="1699443" cy="4457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1" name="Freeform 17">
              <a:extLst>
                <a:ext uri="{FF2B5EF4-FFF2-40B4-BE49-F238E27FC236}">
                  <a16:creationId xmlns="" xmlns:a16="http://schemas.microsoft.com/office/drawing/2014/main" id="{941C3095-FFD0-4B57-883A-2C237609FE63}"/>
                </a:ext>
              </a:extLst>
            </p:cNvPr>
            <p:cNvSpPr>
              <a:spLocks/>
            </p:cNvSpPr>
            <p:nvPr/>
          </p:nvSpPr>
          <p:spPr bwMode="auto">
            <a:xfrm>
              <a:off x="670473" y="1204895"/>
              <a:ext cx="444415" cy="445784"/>
            </a:xfrm>
            <a:custGeom>
              <a:avLst/>
              <a:gdLst>
                <a:gd name="T0" fmla="*/ 344 w 687"/>
                <a:gd name="T1" fmla="*/ 687 h 687"/>
                <a:gd name="T2" fmla="*/ 344 w 687"/>
                <a:gd name="T3" fmla="*/ 687 h 687"/>
                <a:gd name="T4" fmla="*/ 0 w 687"/>
                <a:gd name="T5" fmla="*/ 344 h 687"/>
                <a:gd name="T6" fmla="*/ 0 w 687"/>
                <a:gd name="T7" fmla="*/ 344 h 687"/>
                <a:gd name="T8" fmla="*/ 344 w 687"/>
                <a:gd name="T9" fmla="*/ 0 h 687"/>
                <a:gd name="T10" fmla="*/ 344 w 687"/>
                <a:gd name="T11" fmla="*/ 0 h 687"/>
                <a:gd name="T12" fmla="*/ 687 w 687"/>
                <a:gd name="T13" fmla="*/ 344 h 687"/>
                <a:gd name="T14" fmla="*/ 687 w 687"/>
                <a:gd name="T15" fmla="*/ 344 h 687"/>
                <a:gd name="T16" fmla="*/ 344 w 687"/>
                <a:gd name="T17" fmla="*/ 687 h 6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87" h="687">
                  <a:moveTo>
                    <a:pt x="344" y="687"/>
                  </a:moveTo>
                  <a:cubicBezTo>
                    <a:pt x="344" y="687"/>
                    <a:pt x="344" y="687"/>
                    <a:pt x="344" y="687"/>
                  </a:cubicBezTo>
                  <a:cubicBezTo>
                    <a:pt x="155" y="687"/>
                    <a:pt x="0" y="533"/>
                    <a:pt x="0" y="344"/>
                  </a:cubicBezTo>
                  <a:cubicBezTo>
                    <a:pt x="0" y="344"/>
                    <a:pt x="0" y="344"/>
                    <a:pt x="0" y="344"/>
                  </a:cubicBezTo>
                  <a:cubicBezTo>
                    <a:pt x="0" y="155"/>
                    <a:pt x="155" y="0"/>
                    <a:pt x="344" y="0"/>
                  </a:cubicBezTo>
                  <a:cubicBezTo>
                    <a:pt x="344" y="0"/>
                    <a:pt x="344" y="0"/>
                    <a:pt x="344" y="0"/>
                  </a:cubicBezTo>
                  <a:cubicBezTo>
                    <a:pt x="533" y="0"/>
                    <a:pt x="687" y="155"/>
                    <a:pt x="687" y="344"/>
                  </a:cubicBezTo>
                  <a:cubicBezTo>
                    <a:pt x="687" y="344"/>
                    <a:pt x="687" y="344"/>
                    <a:pt x="687" y="344"/>
                  </a:cubicBezTo>
                  <a:cubicBezTo>
                    <a:pt x="687" y="533"/>
                    <a:pt x="533" y="687"/>
                    <a:pt x="344" y="68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2" name="Freeform 18">
              <a:extLst>
                <a:ext uri="{FF2B5EF4-FFF2-40B4-BE49-F238E27FC236}">
                  <a16:creationId xmlns="" xmlns:a16="http://schemas.microsoft.com/office/drawing/2014/main" id="{CC5E806E-76B1-4ABF-BEE7-23A937B9819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70473" y="1204895"/>
              <a:ext cx="444415" cy="444417"/>
            </a:xfrm>
            <a:custGeom>
              <a:avLst/>
              <a:gdLst>
                <a:gd name="T0" fmla="*/ 344 w 687"/>
                <a:gd name="T1" fmla="*/ 0 h 685"/>
                <a:gd name="T2" fmla="*/ 344 w 687"/>
                <a:gd name="T3" fmla="*/ 0 h 685"/>
                <a:gd name="T4" fmla="*/ 0 w 687"/>
                <a:gd name="T5" fmla="*/ 344 h 685"/>
                <a:gd name="T6" fmla="*/ 209 w 687"/>
                <a:gd name="T7" fmla="*/ 659 h 685"/>
                <a:gd name="T8" fmla="*/ 210 w 687"/>
                <a:gd name="T9" fmla="*/ 648 h 685"/>
                <a:gd name="T10" fmla="*/ 260 w 687"/>
                <a:gd name="T11" fmla="*/ 402 h 685"/>
                <a:gd name="T12" fmla="*/ 362 w 687"/>
                <a:gd name="T13" fmla="*/ 334 h 685"/>
                <a:gd name="T14" fmla="*/ 430 w 687"/>
                <a:gd name="T15" fmla="*/ 436 h 685"/>
                <a:gd name="T16" fmla="*/ 380 w 687"/>
                <a:gd name="T17" fmla="*/ 682 h 685"/>
                <a:gd name="T18" fmla="*/ 379 w 687"/>
                <a:gd name="T19" fmla="*/ 685 h 685"/>
                <a:gd name="T20" fmla="*/ 687 w 687"/>
                <a:gd name="T21" fmla="*/ 344 h 685"/>
                <a:gd name="T22" fmla="*/ 344 w 687"/>
                <a:gd name="T23" fmla="*/ 0 h 685"/>
                <a:gd name="T24" fmla="*/ 388 w 687"/>
                <a:gd name="T25" fmla="*/ 293 h 685"/>
                <a:gd name="T26" fmla="*/ 299 w 687"/>
                <a:gd name="T27" fmla="*/ 204 h 685"/>
                <a:gd name="T28" fmla="*/ 388 w 687"/>
                <a:gd name="T29" fmla="*/ 115 h 685"/>
                <a:gd name="T30" fmla="*/ 477 w 687"/>
                <a:gd name="T31" fmla="*/ 204 h 685"/>
                <a:gd name="T32" fmla="*/ 388 w 687"/>
                <a:gd name="T33" fmla="*/ 293 h 6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87" h="685">
                  <a:moveTo>
                    <a:pt x="344" y="0"/>
                  </a:moveTo>
                  <a:cubicBezTo>
                    <a:pt x="344" y="0"/>
                    <a:pt x="344" y="0"/>
                    <a:pt x="344" y="0"/>
                  </a:cubicBezTo>
                  <a:cubicBezTo>
                    <a:pt x="155" y="0"/>
                    <a:pt x="0" y="155"/>
                    <a:pt x="0" y="344"/>
                  </a:cubicBezTo>
                  <a:cubicBezTo>
                    <a:pt x="0" y="485"/>
                    <a:pt x="86" y="607"/>
                    <a:pt x="209" y="659"/>
                  </a:cubicBezTo>
                  <a:cubicBezTo>
                    <a:pt x="209" y="656"/>
                    <a:pt x="209" y="652"/>
                    <a:pt x="210" y="648"/>
                  </a:cubicBezTo>
                  <a:cubicBezTo>
                    <a:pt x="260" y="402"/>
                    <a:pt x="260" y="402"/>
                    <a:pt x="260" y="402"/>
                  </a:cubicBezTo>
                  <a:cubicBezTo>
                    <a:pt x="269" y="355"/>
                    <a:pt x="315" y="325"/>
                    <a:pt x="362" y="334"/>
                  </a:cubicBezTo>
                  <a:cubicBezTo>
                    <a:pt x="409" y="344"/>
                    <a:pt x="439" y="390"/>
                    <a:pt x="430" y="436"/>
                  </a:cubicBezTo>
                  <a:cubicBezTo>
                    <a:pt x="380" y="682"/>
                    <a:pt x="380" y="682"/>
                    <a:pt x="380" y="682"/>
                  </a:cubicBezTo>
                  <a:cubicBezTo>
                    <a:pt x="379" y="684"/>
                    <a:pt x="379" y="684"/>
                    <a:pt x="379" y="685"/>
                  </a:cubicBezTo>
                  <a:cubicBezTo>
                    <a:pt x="551" y="668"/>
                    <a:pt x="687" y="521"/>
                    <a:pt x="687" y="344"/>
                  </a:cubicBezTo>
                  <a:cubicBezTo>
                    <a:pt x="687" y="155"/>
                    <a:pt x="533" y="0"/>
                    <a:pt x="344" y="0"/>
                  </a:cubicBezTo>
                  <a:close/>
                  <a:moveTo>
                    <a:pt x="388" y="293"/>
                  </a:moveTo>
                  <a:cubicBezTo>
                    <a:pt x="339" y="293"/>
                    <a:pt x="299" y="253"/>
                    <a:pt x="299" y="204"/>
                  </a:cubicBezTo>
                  <a:cubicBezTo>
                    <a:pt x="299" y="155"/>
                    <a:pt x="339" y="115"/>
                    <a:pt x="388" y="115"/>
                  </a:cubicBezTo>
                  <a:cubicBezTo>
                    <a:pt x="437" y="115"/>
                    <a:pt x="477" y="155"/>
                    <a:pt x="477" y="204"/>
                  </a:cubicBezTo>
                  <a:cubicBezTo>
                    <a:pt x="477" y="253"/>
                    <a:pt x="437" y="293"/>
                    <a:pt x="388" y="293"/>
                  </a:cubicBezTo>
                  <a:close/>
                </a:path>
              </a:pathLst>
            </a:custGeom>
            <a:solidFill>
              <a:srgbClr val="CC4B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3" name="Freeform 19">
              <a:extLst>
                <a:ext uri="{FF2B5EF4-FFF2-40B4-BE49-F238E27FC236}">
                  <a16:creationId xmlns="" xmlns:a16="http://schemas.microsoft.com/office/drawing/2014/main" id="{FBA0A1B2-675D-40DD-9B20-019CEA484537}"/>
                </a:ext>
              </a:extLst>
            </p:cNvPr>
            <p:cNvSpPr>
              <a:spLocks/>
            </p:cNvSpPr>
            <p:nvPr/>
          </p:nvSpPr>
          <p:spPr bwMode="auto">
            <a:xfrm>
              <a:off x="1316721" y="1281471"/>
              <a:ext cx="237933" cy="309587"/>
            </a:xfrm>
            <a:custGeom>
              <a:avLst/>
              <a:gdLst>
                <a:gd name="T0" fmla="*/ 320 w 368"/>
                <a:gd name="T1" fmla="*/ 141 h 477"/>
                <a:gd name="T2" fmla="*/ 291 w 368"/>
                <a:gd name="T3" fmla="*/ 119 h 477"/>
                <a:gd name="T4" fmla="*/ 263 w 368"/>
                <a:gd name="T5" fmla="*/ 77 h 477"/>
                <a:gd name="T6" fmla="*/ 183 w 368"/>
                <a:gd name="T7" fmla="*/ 54 h 477"/>
                <a:gd name="T8" fmla="*/ 106 w 368"/>
                <a:gd name="T9" fmla="*/ 72 h 477"/>
                <a:gd name="T10" fmla="*/ 76 w 368"/>
                <a:gd name="T11" fmla="*/ 123 h 477"/>
                <a:gd name="T12" fmla="*/ 99 w 368"/>
                <a:gd name="T13" fmla="*/ 168 h 477"/>
                <a:gd name="T14" fmla="*/ 187 w 368"/>
                <a:gd name="T15" fmla="*/ 197 h 477"/>
                <a:gd name="T16" fmla="*/ 280 w 368"/>
                <a:gd name="T17" fmla="*/ 223 h 477"/>
                <a:gd name="T18" fmla="*/ 342 w 368"/>
                <a:gd name="T19" fmla="*/ 264 h 477"/>
                <a:gd name="T20" fmla="*/ 368 w 368"/>
                <a:gd name="T21" fmla="*/ 339 h 477"/>
                <a:gd name="T22" fmla="*/ 321 w 368"/>
                <a:gd name="T23" fmla="*/ 438 h 477"/>
                <a:gd name="T24" fmla="*/ 197 w 368"/>
                <a:gd name="T25" fmla="*/ 477 h 477"/>
                <a:gd name="T26" fmla="*/ 51 w 368"/>
                <a:gd name="T27" fmla="*/ 434 h 477"/>
                <a:gd name="T28" fmla="*/ 4 w 368"/>
                <a:gd name="T29" fmla="*/ 351 h 477"/>
                <a:gd name="T30" fmla="*/ 29 w 368"/>
                <a:gd name="T31" fmla="*/ 318 h 477"/>
                <a:gd name="T32" fmla="*/ 32 w 368"/>
                <a:gd name="T33" fmla="*/ 318 h 477"/>
                <a:gd name="T34" fmla="*/ 62 w 368"/>
                <a:gd name="T35" fmla="*/ 340 h 477"/>
                <a:gd name="T36" fmla="*/ 101 w 368"/>
                <a:gd name="T37" fmla="*/ 397 h 477"/>
                <a:gd name="T38" fmla="*/ 194 w 368"/>
                <a:gd name="T39" fmla="*/ 422 h 477"/>
                <a:gd name="T40" fmla="*/ 277 w 368"/>
                <a:gd name="T41" fmla="*/ 401 h 477"/>
                <a:gd name="T42" fmla="*/ 309 w 368"/>
                <a:gd name="T43" fmla="*/ 343 h 477"/>
                <a:gd name="T44" fmla="*/ 276 w 368"/>
                <a:gd name="T45" fmla="*/ 288 h 477"/>
                <a:gd name="T46" fmla="*/ 165 w 368"/>
                <a:gd name="T47" fmla="*/ 254 h 477"/>
                <a:gd name="T48" fmla="*/ 53 w 368"/>
                <a:gd name="T49" fmla="*/ 207 h 477"/>
                <a:gd name="T50" fmla="*/ 18 w 368"/>
                <a:gd name="T51" fmla="*/ 127 h 477"/>
                <a:gd name="T52" fmla="*/ 62 w 368"/>
                <a:gd name="T53" fmla="*/ 36 h 477"/>
                <a:gd name="T54" fmla="*/ 180 w 368"/>
                <a:gd name="T55" fmla="*/ 0 h 477"/>
                <a:gd name="T56" fmla="*/ 304 w 368"/>
                <a:gd name="T57" fmla="*/ 36 h 477"/>
                <a:gd name="T58" fmla="*/ 349 w 368"/>
                <a:gd name="T59" fmla="*/ 108 h 477"/>
                <a:gd name="T60" fmla="*/ 324 w 368"/>
                <a:gd name="T61" fmla="*/ 140 h 477"/>
                <a:gd name="T62" fmla="*/ 320 w 368"/>
                <a:gd name="T63" fmla="*/ 141 h 4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68" h="477">
                  <a:moveTo>
                    <a:pt x="320" y="141"/>
                  </a:moveTo>
                  <a:cubicBezTo>
                    <a:pt x="306" y="142"/>
                    <a:pt x="294" y="133"/>
                    <a:pt x="291" y="119"/>
                  </a:cubicBezTo>
                  <a:cubicBezTo>
                    <a:pt x="286" y="101"/>
                    <a:pt x="276" y="87"/>
                    <a:pt x="263" y="77"/>
                  </a:cubicBezTo>
                  <a:cubicBezTo>
                    <a:pt x="244" y="62"/>
                    <a:pt x="218" y="54"/>
                    <a:pt x="183" y="54"/>
                  </a:cubicBezTo>
                  <a:cubicBezTo>
                    <a:pt x="151" y="54"/>
                    <a:pt x="126" y="60"/>
                    <a:pt x="106" y="72"/>
                  </a:cubicBezTo>
                  <a:cubicBezTo>
                    <a:pt x="86" y="84"/>
                    <a:pt x="76" y="101"/>
                    <a:pt x="76" y="123"/>
                  </a:cubicBezTo>
                  <a:cubicBezTo>
                    <a:pt x="76" y="143"/>
                    <a:pt x="84" y="158"/>
                    <a:pt x="99" y="168"/>
                  </a:cubicBezTo>
                  <a:cubicBezTo>
                    <a:pt x="114" y="178"/>
                    <a:pt x="144" y="187"/>
                    <a:pt x="187" y="197"/>
                  </a:cubicBezTo>
                  <a:cubicBezTo>
                    <a:pt x="225" y="205"/>
                    <a:pt x="256" y="214"/>
                    <a:pt x="280" y="223"/>
                  </a:cubicBezTo>
                  <a:cubicBezTo>
                    <a:pt x="304" y="232"/>
                    <a:pt x="325" y="245"/>
                    <a:pt x="342" y="264"/>
                  </a:cubicBezTo>
                  <a:cubicBezTo>
                    <a:pt x="359" y="283"/>
                    <a:pt x="368" y="307"/>
                    <a:pt x="368" y="339"/>
                  </a:cubicBezTo>
                  <a:cubicBezTo>
                    <a:pt x="368" y="378"/>
                    <a:pt x="352" y="411"/>
                    <a:pt x="321" y="438"/>
                  </a:cubicBezTo>
                  <a:cubicBezTo>
                    <a:pt x="289" y="464"/>
                    <a:pt x="248" y="477"/>
                    <a:pt x="197" y="477"/>
                  </a:cubicBezTo>
                  <a:cubicBezTo>
                    <a:pt x="132" y="477"/>
                    <a:pt x="84" y="462"/>
                    <a:pt x="51" y="434"/>
                  </a:cubicBezTo>
                  <a:cubicBezTo>
                    <a:pt x="26" y="411"/>
                    <a:pt x="11" y="384"/>
                    <a:pt x="4" y="351"/>
                  </a:cubicBezTo>
                  <a:cubicBezTo>
                    <a:pt x="0" y="335"/>
                    <a:pt x="13" y="320"/>
                    <a:pt x="29" y="318"/>
                  </a:cubicBezTo>
                  <a:cubicBezTo>
                    <a:pt x="32" y="318"/>
                    <a:pt x="32" y="318"/>
                    <a:pt x="32" y="318"/>
                  </a:cubicBezTo>
                  <a:cubicBezTo>
                    <a:pt x="46" y="317"/>
                    <a:pt x="58" y="326"/>
                    <a:pt x="62" y="340"/>
                  </a:cubicBezTo>
                  <a:cubicBezTo>
                    <a:pt x="68" y="365"/>
                    <a:pt x="81" y="384"/>
                    <a:pt x="101" y="397"/>
                  </a:cubicBezTo>
                  <a:cubicBezTo>
                    <a:pt x="127" y="413"/>
                    <a:pt x="158" y="422"/>
                    <a:pt x="194" y="422"/>
                  </a:cubicBezTo>
                  <a:cubicBezTo>
                    <a:pt x="229" y="422"/>
                    <a:pt x="256" y="415"/>
                    <a:pt x="277" y="401"/>
                  </a:cubicBezTo>
                  <a:cubicBezTo>
                    <a:pt x="298" y="387"/>
                    <a:pt x="309" y="368"/>
                    <a:pt x="309" y="343"/>
                  </a:cubicBezTo>
                  <a:cubicBezTo>
                    <a:pt x="309" y="318"/>
                    <a:pt x="298" y="300"/>
                    <a:pt x="276" y="288"/>
                  </a:cubicBezTo>
                  <a:cubicBezTo>
                    <a:pt x="254" y="277"/>
                    <a:pt x="217" y="265"/>
                    <a:pt x="165" y="254"/>
                  </a:cubicBezTo>
                  <a:cubicBezTo>
                    <a:pt x="113" y="243"/>
                    <a:pt x="76" y="227"/>
                    <a:pt x="53" y="207"/>
                  </a:cubicBezTo>
                  <a:cubicBezTo>
                    <a:pt x="30" y="186"/>
                    <a:pt x="18" y="160"/>
                    <a:pt x="18" y="127"/>
                  </a:cubicBezTo>
                  <a:cubicBezTo>
                    <a:pt x="18" y="90"/>
                    <a:pt x="33" y="60"/>
                    <a:pt x="62" y="36"/>
                  </a:cubicBezTo>
                  <a:cubicBezTo>
                    <a:pt x="91" y="12"/>
                    <a:pt x="130" y="0"/>
                    <a:pt x="180" y="0"/>
                  </a:cubicBezTo>
                  <a:cubicBezTo>
                    <a:pt x="231" y="0"/>
                    <a:pt x="273" y="12"/>
                    <a:pt x="304" y="36"/>
                  </a:cubicBezTo>
                  <a:cubicBezTo>
                    <a:pt x="327" y="54"/>
                    <a:pt x="343" y="78"/>
                    <a:pt x="349" y="108"/>
                  </a:cubicBezTo>
                  <a:cubicBezTo>
                    <a:pt x="353" y="124"/>
                    <a:pt x="341" y="139"/>
                    <a:pt x="324" y="140"/>
                  </a:cubicBezTo>
                  <a:lnTo>
                    <a:pt x="320" y="141"/>
                  </a:ln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4" name="Freeform 20">
              <a:extLst>
                <a:ext uri="{FF2B5EF4-FFF2-40B4-BE49-F238E27FC236}">
                  <a16:creationId xmlns="" xmlns:a16="http://schemas.microsoft.com/office/drawing/2014/main" id="{8895173D-9045-411E-B47E-7FD23A13283E}"/>
                </a:ext>
              </a:extLst>
            </p:cNvPr>
            <p:cNvSpPr>
              <a:spLocks/>
            </p:cNvSpPr>
            <p:nvPr/>
          </p:nvSpPr>
          <p:spPr bwMode="auto">
            <a:xfrm>
              <a:off x="1603608" y="1286121"/>
              <a:ext cx="36921" cy="299742"/>
            </a:xfrm>
            <a:custGeom>
              <a:avLst/>
              <a:gdLst>
                <a:gd name="T0" fmla="*/ 29 w 57"/>
                <a:gd name="T1" fmla="*/ 462 h 462"/>
                <a:gd name="T2" fmla="*/ 29 w 57"/>
                <a:gd name="T3" fmla="*/ 462 h 462"/>
                <a:gd name="T4" fmla="*/ 0 w 57"/>
                <a:gd name="T5" fmla="*/ 434 h 462"/>
                <a:gd name="T6" fmla="*/ 0 w 57"/>
                <a:gd name="T7" fmla="*/ 29 h 462"/>
                <a:gd name="T8" fmla="*/ 29 w 57"/>
                <a:gd name="T9" fmla="*/ 0 h 462"/>
                <a:gd name="T10" fmla="*/ 29 w 57"/>
                <a:gd name="T11" fmla="*/ 0 h 462"/>
                <a:gd name="T12" fmla="*/ 57 w 57"/>
                <a:gd name="T13" fmla="*/ 29 h 462"/>
                <a:gd name="T14" fmla="*/ 57 w 57"/>
                <a:gd name="T15" fmla="*/ 434 h 462"/>
                <a:gd name="T16" fmla="*/ 29 w 57"/>
                <a:gd name="T17" fmla="*/ 462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462">
                  <a:moveTo>
                    <a:pt x="29" y="462"/>
                  </a:moveTo>
                  <a:cubicBezTo>
                    <a:pt x="29" y="462"/>
                    <a:pt x="29" y="462"/>
                    <a:pt x="29" y="462"/>
                  </a:cubicBezTo>
                  <a:cubicBezTo>
                    <a:pt x="13" y="462"/>
                    <a:pt x="0" y="449"/>
                    <a:pt x="0" y="434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3"/>
                    <a:pt x="13" y="0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44" y="0"/>
                    <a:pt x="57" y="13"/>
                    <a:pt x="57" y="29"/>
                  </a:cubicBezTo>
                  <a:cubicBezTo>
                    <a:pt x="57" y="434"/>
                    <a:pt x="57" y="434"/>
                    <a:pt x="57" y="434"/>
                  </a:cubicBezTo>
                  <a:cubicBezTo>
                    <a:pt x="57" y="449"/>
                    <a:pt x="44" y="462"/>
                    <a:pt x="29" y="462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5" name="Freeform 21">
              <a:extLst>
                <a:ext uri="{FF2B5EF4-FFF2-40B4-BE49-F238E27FC236}">
                  <a16:creationId xmlns="" xmlns:a16="http://schemas.microsoft.com/office/drawing/2014/main" id="{0A1E4CE6-4E33-4BA6-9D4F-22B8D5940A2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96867" y="1286121"/>
              <a:ext cx="36100" cy="299742"/>
            </a:xfrm>
            <a:custGeom>
              <a:avLst/>
              <a:gdLst>
                <a:gd name="T0" fmla="*/ 28 w 56"/>
                <a:gd name="T1" fmla="*/ 65 h 462"/>
                <a:gd name="T2" fmla="*/ 28 w 56"/>
                <a:gd name="T3" fmla="*/ 65 h 462"/>
                <a:gd name="T4" fmla="*/ 0 w 56"/>
                <a:gd name="T5" fmla="*/ 36 h 462"/>
                <a:gd name="T6" fmla="*/ 0 w 56"/>
                <a:gd name="T7" fmla="*/ 29 h 462"/>
                <a:gd name="T8" fmla="*/ 28 w 56"/>
                <a:gd name="T9" fmla="*/ 0 h 462"/>
                <a:gd name="T10" fmla="*/ 28 w 56"/>
                <a:gd name="T11" fmla="*/ 0 h 462"/>
                <a:gd name="T12" fmla="*/ 56 w 56"/>
                <a:gd name="T13" fmla="*/ 29 h 462"/>
                <a:gd name="T14" fmla="*/ 56 w 56"/>
                <a:gd name="T15" fmla="*/ 36 h 462"/>
                <a:gd name="T16" fmla="*/ 28 w 56"/>
                <a:gd name="T17" fmla="*/ 65 h 462"/>
                <a:gd name="T18" fmla="*/ 28 w 56"/>
                <a:gd name="T19" fmla="*/ 462 h 462"/>
                <a:gd name="T20" fmla="*/ 28 w 56"/>
                <a:gd name="T21" fmla="*/ 462 h 462"/>
                <a:gd name="T22" fmla="*/ 0 w 56"/>
                <a:gd name="T23" fmla="*/ 434 h 462"/>
                <a:gd name="T24" fmla="*/ 0 w 56"/>
                <a:gd name="T25" fmla="*/ 156 h 462"/>
                <a:gd name="T26" fmla="*/ 28 w 56"/>
                <a:gd name="T27" fmla="*/ 128 h 462"/>
                <a:gd name="T28" fmla="*/ 28 w 56"/>
                <a:gd name="T29" fmla="*/ 128 h 462"/>
                <a:gd name="T30" fmla="*/ 56 w 56"/>
                <a:gd name="T31" fmla="*/ 156 h 462"/>
                <a:gd name="T32" fmla="*/ 56 w 56"/>
                <a:gd name="T33" fmla="*/ 434 h 462"/>
                <a:gd name="T34" fmla="*/ 28 w 56"/>
                <a:gd name="T35" fmla="*/ 462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6" h="462">
                  <a:moveTo>
                    <a:pt x="28" y="65"/>
                  </a:moveTo>
                  <a:cubicBezTo>
                    <a:pt x="28" y="65"/>
                    <a:pt x="28" y="65"/>
                    <a:pt x="28" y="65"/>
                  </a:cubicBezTo>
                  <a:cubicBezTo>
                    <a:pt x="12" y="65"/>
                    <a:pt x="0" y="52"/>
                    <a:pt x="0" y="36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3"/>
                    <a:pt x="12" y="0"/>
                    <a:pt x="28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44" y="0"/>
                    <a:pt x="56" y="13"/>
                    <a:pt x="56" y="29"/>
                  </a:cubicBezTo>
                  <a:cubicBezTo>
                    <a:pt x="56" y="36"/>
                    <a:pt x="56" y="36"/>
                    <a:pt x="56" y="36"/>
                  </a:cubicBezTo>
                  <a:cubicBezTo>
                    <a:pt x="56" y="52"/>
                    <a:pt x="44" y="65"/>
                    <a:pt x="28" y="65"/>
                  </a:cubicBezTo>
                  <a:close/>
                  <a:moveTo>
                    <a:pt x="28" y="462"/>
                  </a:moveTo>
                  <a:cubicBezTo>
                    <a:pt x="28" y="462"/>
                    <a:pt x="28" y="462"/>
                    <a:pt x="28" y="462"/>
                  </a:cubicBezTo>
                  <a:cubicBezTo>
                    <a:pt x="12" y="462"/>
                    <a:pt x="0" y="449"/>
                    <a:pt x="0" y="434"/>
                  </a:cubicBezTo>
                  <a:cubicBezTo>
                    <a:pt x="0" y="156"/>
                    <a:pt x="0" y="156"/>
                    <a:pt x="0" y="156"/>
                  </a:cubicBezTo>
                  <a:cubicBezTo>
                    <a:pt x="0" y="141"/>
                    <a:pt x="12" y="128"/>
                    <a:pt x="28" y="128"/>
                  </a:cubicBezTo>
                  <a:cubicBezTo>
                    <a:pt x="28" y="128"/>
                    <a:pt x="28" y="128"/>
                    <a:pt x="28" y="128"/>
                  </a:cubicBezTo>
                  <a:cubicBezTo>
                    <a:pt x="44" y="128"/>
                    <a:pt x="56" y="141"/>
                    <a:pt x="56" y="156"/>
                  </a:cubicBezTo>
                  <a:cubicBezTo>
                    <a:pt x="56" y="434"/>
                    <a:pt x="56" y="434"/>
                    <a:pt x="56" y="434"/>
                  </a:cubicBezTo>
                  <a:cubicBezTo>
                    <a:pt x="56" y="449"/>
                    <a:pt x="44" y="462"/>
                    <a:pt x="28" y="462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6" name="Freeform 22">
              <a:extLst>
                <a:ext uri="{FF2B5EF4-FFF2-40B4-BE49-F238E27FC236}">
                  <a16:creationId xmlns="" xmlns:a16="http://schemas.microsoft.com/office/drawing/2014/main" id="{53805563-2D7C-487B-AB41-2ABCDF5A2DB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35222" y="1286121"/>
              <a:ext cx="36647" cy="299742"/>
            </a:xfrm>
            <a:custGeom>
              <a:avLst/>
              <a:gdLst>
                <a:gd name="T0" fmla="*/ 29 w 57"/>
                <a:gd name="T1" fmla="*/ 65 h 462"/>
                <a:gd name="T2" fmla="*/ 29 w 57"/>
                <a:gd name="T3" fmla="*/ 65 h 462"/>
                <a:gd name="T4" fmla="*/ 0 w 57"/>
                <a:gd name="T5" fmla="*/ 36 h 462"/>
                <a:gd name="T6" fmla="*/ 0 w 57"/>
                <a:gd name="T7" fmla="*/ 29 h 462"/>
                <a:gd name="T8" fmla="*/ 29 w 57"/>
                <a:gd name="T9" fmla="*/ 0 h 462"/>
                <a:gd name="T10" fmla="*/ 29 w 57"/>
                <a:gd name="T11" fmla="*/ 0 h 462"/>
                <a:gd name="T12" fmla="*/ 57 w 57"/>
                <a:gd name="T13" fmla="*/ 29 h 462"/>
                <a:gd name="T14" fmla="*/ 57 w 57"/>
                <a:gd name="T15" fmla="*/ 36 h 462"/>
                <a:gd name="T16" fmla="*/ 29 w 57"/>
                <a:gd name="T17" fmla="*/ 65 h 462"/>
                <a:gd name="T18" fmla="*/ 29 w 57"/>
                <a:gd name="T19" fmla="*/ 462 h 462"/>
                <a:gd name="T20" fmla="*/ 29 w 57"/>
                <a:gd name="T21" fmla="*/ 462 h 462"/>
                <a:gd name="T22" fmla="*/ 0 w 57"/>
                <a:gd name="T23" fmla="*/ 434 h 462"/>
                <a:gd name="T24" fmla="*/ 0 w 57"/>
                <a:gd name="T25" fmla="*/ 156 h 462"/>
                <a:gd name="T26" fmla="*/ 29 w 57"/>
                <a:gd name="T27" fmla="*/ 128 h 462"/>
                <a:gd name="T28" fmla="*/ 29 w 57"/>
                <a:gd name="T29" fmla="*/ 128 h 462"/>
                <a:gd name="T30" fmla="*/ 57 w 57"/>
                <a:gd name="T31" fmla="*/ 156 h 462"/>
                <a:gd name="T32" fmla="*/ 57 w 57"/>
                <a:gd name="T33" fmla="*/ 434 h 462"/>
                <a:gd name="T34" fmla="*/ 29 w 57"/>
                <a:gd name="T35" fmla="*/ 462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7" h="462">
                  <a:moveTo>
                    <a:pt x="29" y="65"/>
                  </a:moveTo>
                  <a:cubicBezTo>
                    <a:pt x="29" y="65"/>
                    <a:pt x="29" y="65"/>
                    <a:pt x="29" y="65"/>
                  </a:cubicBezTo>
                  <a:cubicBezTo>
                    <a:pt x="13" y="65"/>
                    <a:pt x="0" y="52"/>
                    <a:pt x="0" y="36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3"/>
                    <a:pt x="13" y="0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44" y="0"/>
                    <a:pt x="57" y="13"/>
                    <a:pt x="57" y="29"/>
                  </a:cubicBezTo>
                  <a:cubicBezTo>
                    <a:pt x="57" y="36"/>
                    <a:pt x="57" y="36"/>
                    <a:pt x="57" y="36"/>
                  </a:cubicBezTo>
                  <a:cubicBezTo>
                    <a:pt x="57" y="52"/>
                    <a:pt x="44" y="65"/>
                    <a:pt x="29" y="65"/>
                  </a:cubicBezTo>
                  <a:close/>
                  <a:moveTo>
                    <a:pt x="29" y="462"/>
                  </a:moveTo>
                  <a:cubicBezTo>
                    <a:pt x="29" y="462"/>
                    <a:pt x="29" y="462"/>
                    <a:pt x="29" y="462"/>
                  </a:cubicBezTo>
                  <a:cubicBezTo>
                    <a:pt x="13" y="462"/>
                    <a:pt x="0" y="449"/>
                    <a:pt x="0" y="434"/>
                  </a:cubicBezTo>
                  <a:cubicBezTo>
                    <a:pt x="0" y="156"/>
                    <a:pt x="0" y="156"/>
                    <a:pt x="0" y="156"/>
                  </a:cubicBezTo>
                  <a:cubicBezTo>
                    <a:pt x="0" y="141"/>
                    <a:pt x="13" y="128"/>
                    <a:pt x="29" y="128"/>
                  </a:cubicBezTo>
                  <a:cubicBezTo>
                    <a:pt x="29" y="128"/>
                    <a:pt x="29" y="128"/>
                    <a:pt x="29" y="128"/>
                  </a:cubicBezTo>
                  <a:cubicBezTo>
                    <a:pt x="44" y="128"/>
                    <a:pt x="57" y="141"/>
                    <a:pt x="57" y="156"/>
                  </a:cubicBezTo>
                  <a:cubicBezTo>
                    <a:pt x="57" y="434"/>
                    <a:pt x="57" y="434"/>
                    <a:pt x="57" y="434"/>
                  </a:cubicBezTo>
                  <a:cubicBezTo>
                    <a:pt x="57" y="449"/>
                    <a:pt x="44" y="462"/>
                    <a:pt x="29" y="462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7" name="Freeform 23">
              <a:extLst>
                <a:ext uri="{FF2B5EF4-FFF2-40B4-BE49-F238E27FC236}">
                  <a16:creationId xmlns="" xmlns:a16="http://schemas.microsoft.com/office/drawing/2014/main" id="{F5B09A70-BD5C-4AEC-8E34-1AB2A86C5B9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76451" y="1286121"/>
              <a:ext cx="187338" cy="304938"/>
            </a:xfrm>
            <a:custGeom>
              <a:avLst/>
              <a:gdLst>
                <a:gd name="T0" fmla="*/ 264 w 290"/>
                <a:gd name="T1" fmla="*/ 462 h 470"/>
                <a:gd name="T2" fmla="*/ 264 w 290"/>
                <a:gd name="T3" fmla="*/ 462 h 470"/>
                <a:gd name="T4" fmla="*/ 237 w 290"/>
                <a:gd name="T5" fmla="*/ 436 h 470"/>
                <a:gd name="T6" fmla="*/ 237 w 290"/>
                <a:gd name="T7" fmla="*/ 420 h 470"/>
                <a:gd name="T8" fmla="*/ 236 w 290"/>
                <a:gd name="T9" fmla="*/ 420 h 470"/>
                <a:gd name="T10" fmla="*/ 144 w 290"/>
                <a:gd name="T11" fmla="*/ 470 h 470"/>
                <a:gd name="T12" fmla="*/ 41 w 290"/>
                <a:gd name="T13" fmla="*/ 421 h 470"/>
                <a:gd name="T14" fmla="*/ 0 w 290"/>
                <a:gd name="T15" fmla="*/ 295 h 470"/>
                <a:gd name="T16" fmla="*/ 39 w 290"/>
                <a:gd name="T17" fmla="*/ 167 h 470"/>
                <a:gd name="T18" fmla="*/ 141 w 290"/>
                <a:gd name="T19" fmla="*/ 120 h 470"/>
                <a:gd name="T20" fmla="*/ 232 w 290"/>
                <a:gd name="T21" fmla="*/ 166 h 470"/>
                <a:gd name="T22" fmla="*/ 234 w 290"/>
                <a:gd name="T23" fmla="*/ 166 h 470"/>
                <a:gd name="T24" fmla="*/ 234 w 290"/>
                <a:gd name="T25" fmla="*/ 27 h 470"/>
                <a:gd name="T26" fmla="*/ 260 w 290"/>
                <a:gd name="T27" fmla="*/ 0 h 470"/>
                <a:gd name="T28" fmla="*/ 264 w 290"/>
                <a:gd name="T29" fmla="*/ 0 h 470"/>
                <a:gd name="T30" fmla="*/ 290 w 290"/>
                <a:gd name="T31" fmla="*/ 27 h 470"/>
                <a:gd name="T32" fmla="*/ 290 w 290"/>
                <a:gd name="T33" fmla="*/ 436 h 470"/>
                <a:gd name="T34" fmla="*/ 264 w 290"/>
                <a:gd name="T35" fmla="*/ 462 h 470"/>
                <a:gd name="T36" fmla="*/ 150 w 290"/>
                <a:gd name="T37" fmla="*/ 423 h 470"/>
                <a:gd name="T38" fmla="*/ 213 w 290"/>
                <a:gd name="T39" fmla="*/ 393 h 470"/>
                <a:gd name="T40" fmla="*/ 239 w 290"/>
                <a:gd name="T41" fmla="*/ 300 h 470"/>
                <a:gd name="T42" fmla="*/ 215 w 290"/>
                <a:gd name="T43" fmla="*/ 203 h 470"/>
                <a:gd name="T44" fmla="*/ 147 w 290"/>
                <a:gd name="T45" fmla="*/ 167 h 470"/>
                <a:gd name="T46" fmla="*/ 81 w 290"/>
                <a:gd name="T47" fmla="*/ 202 h 470"/>
                <a:gd name="T48" fmla="*/ 58 w 290"/>
                <a:gd name="T49" fmla="*/ 295 h 470"/>
                <a:gd name="T50" fmla="*/ 70 w 290"/>
                <a:gd name="T51" fmla="*/ 366 h 470"/>
                <a:gd name="T52" fmla="*/ 104 w 290"/>
                <a:gd name="T53" fmla="*/ 409 h 470"/>
                <a:gd name="T54" fmla="*/ 150 w 290"/>
                <a:gd name="T55" fmla="*/ 423 h 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90" h="470">
                  <a:moveTo>
                    <a:pt x="264" y="462"/>
                  </a:moveTo>
                  <a:cubicBezTo>
                    <a:pt x="264" y="462"/>
                    <a:pt x="264" y="462"/>
                    <a:pt x="264" y="462"/>
                  </a:cubicBezTo>
                  <a:cubicBezTo>
                    <a:pt x="249" y="462"/>
                    <a:pt x="237" y="450"/>
                    <a:pt x="237" y="436"/>
                  </a:cubicBezTo>
                  <a:cubicBezTo>
                    <a:pt x="237" y="420"/>
                    <a:pt x="237" y="420"/>
                    <a:pt x="237" y="420"/>
                  </a:cubicBezTo>
                  <a:cubicBezTo>
                    <a:pt x="236" y="420"/>
                    <a:pt x="236" y="420"/>
                    <a:pt x="236" y="420"/>
                  </a:cubicBezTo>
                  <a:cubicBezTo>
                    <a:pt x="216" y="453"/>
                    <a:pt x="185" y="470"/>
                    <a:pt x="144" y="470"/>
                  </a:cubicBezTo>
                  <a:cubicBezTo>
                    <a:pt x="103" y="470"/>
                    <a:pt x="69" y="454"/>
                    <a:pt x="41" y="421"/>
                  </a:cubicBezTo>
                  <a:cubicBezTo>
                    <a:pt x="14" y="389"/>
                    <a:pt x="0" y="347"/>
                    <a:pt x="0" y="295"/>
                  </a:cubicBezTo>
                  <a:cubicBezTo>
                    <a:pt x="0" y="241"/>
                    <a:pt x="13" y="199"/>
                    <a:pt x="39" y="167"/>
                  </a:cubicBezTo>
                  <a:cubicBezTo>
                    <a:pt x="65" y="136"/>
                    <a:pt x="99" y="120"/>
                    <a:pt x="141" y="120"/>
                  </a:cubicBezTo>
                  <a:cubicBezTo>
                    <a:pt x="181" y="120"/>
                    <a:pt x="212" y="136"/>
                    <a:pt x="232" y="166"/>
                  </a:cubicBezTo>
                  <a:cubicBezTo>
                    <a:pt x="234" y="166"/>
                    <a:pt x="234" y="166"/>
                    <a:pt x="234" y="166"/>
                  </a:cubicBezTo>
                  <a:cubicBezTo>
                    <a:pt x="234" y="27"/>
                    <a:pt x="234" y="27"/>
                    <a:pt x="234" y="27"/>
                  </a:cubicBezTo>
                  <a:cubicBezTo>
                    <a:pt x="234" y="12"/>
                    <a:pt x="245" y="0"/>
                    <a:pt x="260" y="0"/>
                  </a:cubicBezTo>
                  <a:cubicBezTo>
                    <a:pt x="264" y="0"/>
                    <a:pt x="264" y="0"/>
                    <a:pt x="264" y="0"/>
                  </a:cubicBezTo>
                  <a:cubicBezTo>
                    <a:pt x="278" y="0"/>
                    <a:pt x="290" y="12"/>
                    <a:pt x="290" y="27"/>
                  </a:cubicBezTo>
                  <a:cubicBezTo>
                    <a:pt x="290" y="436"/>
                    <a:pt x="290" y="436"/>
                    <a:pt x="290" y="436"/>
                  </a:cubicBezTo>
                  <a:cubicBezTo>
                    <a:pt x="290" y="450"/>
                    <a:pt x="278" y="462"/>
                    <a:pt x="264" y="462"/>
                  </a:cubicBezTo>
                  <a:close/>
                  <a:moveTo>
                    <a:pt x="150" y="423"/>
                  </a:moveTo>
                  <a:cubicBezTo>
                    <a:pt x="175" y="423"/>
                    <a:pt x="196" y="413"/>
                    <a:pt x="213" y="393"/>
                  </a:cubicBezTo>
                  <a:cubicBezTo>
                    <a:pt x="230" y="372"/>
                    <a:pt x="239" y="342"/>
                    <a:pt x="239" y="300"/>
                  </a:cubicBezTo>
                  <a:cubicBezTo>
                    <a:pt x="239" y="260"/>
                    <a:pt x="231" y="227"/>
                    <a:pt x="215" y="203"/>
                  </a:cubicBezTo>
                  <a:cubicBezTo>
                    <a:pt x="199" y="179"/>
                    <a:pt x="177" y="167"/>
                    <a:pt x="147" y="167"/>
                  </a:cubicBezTo>
                  <a:cubicBezTo>
                    <a:pt x="118" y="167"/>
                    <a:pt x="96" y="178"/>
                    <a:pt x="81" y="202"/>
                  </a:cubicBezTo>
                  <a:cubicBezTo>
                    <a:pt x="66" y="226"/>
                    <a:pt x="58" y="257"/>
                    <a:pt x="58" y="295"/>
                  </a:cubicBezTo>
                  <a:cubicBezTo>
                    <a:pt x="58" y="323"/>
                    <a:pt x="62" y="346"/>
                    <a:pt x="70" y="366"/>
                  </a:cubicBezTo>
                  <a:cubicBezTo>
                    <a:pt x="78" y="385"/>
                    <a:pt x="90" y="399"/>
                    <a:pt x="104" y="409"/>
                  </a:cubicBezTo>
                  <a:cubicBezTo>
                    <a:pt x="119" y="419"/>
                    <a:pt x="134" y="423"/>
                    <a:pt x="150" y="423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8" name="Freeform 24">
              <a:extLst>
                <a:ext uri="{FF2B5EF4-FFF2-40B4-BE49-F238E27FC236}">
                  <a16:creationId xmlns="" xmlns:a16="http://schemas.microsoft.com/office/drawing/2014/main" id="{3776C0FC-51B4-43E9-A802-9FD933C30A0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09735" y="1363791"/>
              <a:ext cx="199371" cy="227268"/>
            </a:xfrm>
            <a:custGeom>
              <a:avLst/>
              <a:gdLst>
                <a:gd name="T0" fmla="*/ 280 w 308"/>
                <a:gd name="T1" fmla="*/ 189 h 350"/>
                <a:gd name="T2" fmla="*/ 68 w 308"/>
                <a:gd name="T3" fmla="*/ 189 h 350"/>
                <a:gd name="T4" fmla="*/ 59 w 308"/>
                <a:gd name="T5" fmla="*/ 200 h 350"/>
                <a:gd name="T6" fmla="*/ 89 w 308"/>
                <a:gd name="T7" fmla="*/ 274 h 350"/>
                <a:gd name="T8" fmla="*/ 160 w 308"/>
                <a:gd name="T9" fmla="*/ 303 h 350"/>
                <a:gd name="T10" fmla="*/ 214 w 308"/>
                <a:gd name="T11" fmla="*/ 286 h 350"/>
                <a:gd name="T12" fmla="*/ 239 w 308"/>
                <a:gd name="T13" fmla="*/ 255 h 350"/>
                <a:gd name="T14" fmla="*/ 272 w 308"/>
                <a:gd name="T15" fmla="*/ 237 h 350"/>
                <a:gd name="T16" fmla="*/ 272 w 308"/>
                <a:gd name="T17" fmla="*/ 237 h 350"/>
                <a:gd name="T18" fmla="*/ 293 w 308"/>
                <a:gd name="T19" fmla="*/ 277 h 350"/>
                <a:gd name="T20" fmla="*/ 254 w 308"/>
                <a:gd name="T21" fmla="*/ 322 h 350"/>
                <a:gd name="T22" fmla="*/ 160 w 308"/>
                <a:gd name="T23" fmla="*/ 350 h 350"/>
                <a:gd name="T24" fmla="*/ 42 w 308"/>
                <a:gd name="T25" fmla="*/ 304 h 350"/>
                <a:gd name="T26" fmla="*/ 0 w 308"/>
                <a:gd name="T27" fmla="*/ 178 h 350"/>
                <a:gd name="T28" fmla="*/ 41 w 308"/>
                <a:gd name="T29" fmla="*/ 50 h 350"/>
                <a:gd name="T30" fmla="*/ 157 w 308"/>
                <a:gd name="T31" fmla="*/ 0 h 350"/>
                <a:gd name="T32" fmla="*/ 227 w 308"/>
                <a:gd name="T33" fmla="*/ 16 h 350"/>
                <a:gd name="T34" fmla="*/ 284 w 308"/>
                <a:gd name="T35" fmla="*/ 71 h 350"/>
                <a:gd name="T36" fmla="*/ 307 w 308"/>
                <a:gd name="T37" fmla="*/ 161 h 350"/>
                <a:gd name="T38" fmla="*/ 280 w 308"/>
                <a:gd name="T39" fmla="*/ 189 h 350"/>
                <a:gd name="T40" fmla="*/ 245 w 308"/>
                <a:gd name="T41" fmla="*/ 143 h 350"/>
                <a:gd name="T42" fmla="*/ 249 w 308"/>
                <a:gd name="T43" fmla="*/ 137 h 350"/>
                <a:gd name="T44" fmla="*/ 218 w 308"/>
                <a:gd name="T45" fmla="*/ 69 h 350"/>
                <a:gd name="T46" fmla="*/ 157 w 308"/>
                <a:gd name="T47" fmla="*/ 47 h 350"/>
                <a:gd name="T48" fmla="*/ 91 w 308"/>
                <a:gd name="T49" fmla="*/ 73 h 350"/>
                <a:gd name="T50" fmla="*/ 63 w 308"/>
                <a:gd name="T51" fmla="*/ 127 h 350"/>
                <a:gd name="T52" fmla="*/ 75 w 308"/>
                <a:gd name="T53" fmla="*/ 143 h 350"/>
                <a:gd name="T54" fmla="*/ 245 w 308"/>
                <a:gd name="T55" fmla="*/ 143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08" h="350">
                  <a:moveTo>
                    <a:pt x="280" y="189"/>
                  </a:moveTo>
                  <a:cubicBezTo>
                    <a:pt x="68" y="189"/>
                    <a:pt x="68" y="189"/>
                    <a:pt x="68" y="189"/>
                  </a:cubicBezTo>
                  <a:cubicBezTo>
                    <a:pt x="63" y="189"/>
                    <a:pt x="58" y="194"/>
                    <a:pt x="59" y="200"/>
                  </a:cubicBezTo>
                  <a:cubicBezTo>
                    <a:pt x="62" y="232"/>
                    <a:pt x="72" y="256"/>
                    <a:pt x="89" y="274"/>
                  </a:cubicBezTo>
                  <a:cubicBezTo>
                    <a:pt x="108" y="294"/>
                    <a:pt x="132" y="303"/>
                    <a:pt x="160" y="303"/>
                  </a:cubicBezTo>
                  <a:cubicBezTo>
                    <a:pt x="181" y="303"/>
                    <a:pt x="200" y="298"/>
                    <a:pt x="214" y="286"/>
                  </a:cubicBezTo>
                  <a:cubicBezTo>
                    <a:pt x="224" y="278"/>
                    <a:pt x="232" y="268"/>
                    <a:pt x="239" y="255"/>
                  </a:cubicBezTo>
                  <a:cubicBezTo>
                    <a:pt x="246" y="243"/>
                    <a:pt x="258" y="236"/>
                    <a:pt x="272" y="237"/>
                  </a:cubicBezTo>
                  <a:cubicBezTo>
                    <a:pt x="272" y="237"/>
                    <a:pt x="272" y="237"/>
                    <a:pt x="272" y="237"/>
                  </a:cubicBezTo>
                  <a:cubicBezTo>
                    <a:pt x="291" y="240"/>
                    <a:pt x="301" y="260"/>
                    <a:pt x="293" y="277"/>
                  </a:cubicBezTo>
                  <a:cubicBezTo>
                    <a:pt x="283" y="295"/>
                    <a:pt x="270" y="310"/>
                    <a:pt x="254" y="322"/>
                  </a:cubicBezTo>
                  <a:cubicBezTo>
                    <a:pt x="229" y="341"/>
                    <a:pt x="198" y="350"/>
                    <a:pt x="160" y="350"/>
                  </a:cubicBezTo>
                  <a:cubicBezTo>
                    <a:pt x="110" y="350"/>
                    <a:pt x="70" y="335"/>
                    <a:pt x="42" y="304"/>
                  </a:cubicBezTo>
                  <a:cubicBezTo>
                    <a:pt x="14" y="273"/>
                    <a:pt x="0" y="231"/>
                    <a:pt x="0" y="178"/>
                  </a:cubicBezTo>
                  <a:cubicBezTo>
                    <a:pt x="0" y="125"/>
                    <a:pt x="13" y="82"/>
                    <a:pt x="41" y="50"/>
                  </a:cubicBezTo>
                  <a:cubicBezTo>
                    <a:pt x="68" y="17"/>
                    <a:pt x="107" y="0"/>
                    <a:pt x="157" y="0"/>
                  </a:cubicBezTo>
                  <a:cubicBezTo>
                    <a:pt x="181" y="0"/>
                    <a:pt x="204" y="6"/>
                    <a:pt x="227" y="16"/>
                  </a:cubicBezTo>
                  <a:cubicBezTo>
                    <a:pt x="250" y="27"/>
                    <a:pt x="269" y="45"/>
                    <a:pt x="284" y="71"/>
                  </a:cubicBezTo>
                  <a:cubicBezTo>
                    <a:pt x="297" y="92"/>
                    <a:pt x="305" y="122"/>
                    <a:pt x="307" y="161"/>
                  </a:cubicBezTo>
                  <a:cubicBezTo>
                    <a:pt x="308" y="176"/>
                    <a:pt x="296" y="189"/>
                    <a:pt x="280" y="189"/>
                  </a:cubicBezTo>
                  <a:close/>
                  <a:moveTo>
                    <a:pt x="245" y="143"/>
                  </a:moveTo>
                  <a:cubicBezTo>
                    <a:pt x="247" y="143"/>
                    <a:pt x="250" y="140"/>
                    <a:pt x="249" y="137"/>
                  </a:cubicBezTo>
                  <a:cubicBezTo>
                    <a:pt x="246" y="106"/>
                    <a:pt x="236" y="83"/>
                    <a:pt x="218" y="69"/>
                  </a:cubicBezTo>
                  <a:cubicBezTo>
                    <a:pt x="199" y="54"/>
                    <a:pt x="179" y="47"/>
                    <a:pt x="157" y="47"/>
                  </a:cubicBezTo>
                  <a:cubicBezTo>
                    <a:pt x="130" y="47"/>
                    <a:pt x="108" y="56"/>
                    <a:pt x="91" y="73"/>
                  </a:cubicBezTo>
                  <a:cubicBezTo>
                    <a:pt x="77" y="88"/>
                    <a:pt x="68" y="106"/>
                    <a:pt x="63" y="127"/>
                  </a:cubicBezTo>
                  <a:cubicBezTo>
                    <a:pt x="62" y="135"/>
                    <a:pt x="67" y="143"/>
                    <a:pt x="75" y="143"/>
                  </a:cubicBezTo>
                  <a:lnTo>
                    <a:pt x="245" y="143"/>
                  </a:ln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</p:spTree>
    <p:custDataLst>
      <p:tags r:id="rId2"/>
    </p:custDataLst>
    <p:extLst>
      <p:ext uri="{BB962C8B-B14F-4D97-AF65-F5344CB8AC3E}">
        <p14:creationId xmlns:p14="http://schemas.microsoft.com/office/powerpoint/2010/main" val="2161072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946399" y="3362036"/>
            <a:ext cx="6059055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err="1" smtClean="0"/>
              <a:t>Islide</a:t>
            </a:r>
            <a:r>
              <a:rPr lang="en-US" altLang="zh-CN" dirty="0" smtClean="0"/>
              <a:t>  </a:t>
            </a:r>
            <a:r>
              <a:rPr lang="zh-CN" altLang="en-US" dirty="0" smtClean="0"/>
              <a:t>原创作品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1195031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8E5E690A-5A06-4944-9B64-768E8F0511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1979A6D5-772E-45AF-88FB-1FB7CE3F22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2ADA8F43-C4FB-4554-A0B5-1FB274AA2E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5</a:t>
            </a:fld>
            <a:endParaRPr lang="zh-CN" altLang="en-US"/>
          </a:p>
        </p:txBody>
      </p:sp>
      <p:grpSp>
        <p:nvGrpSpPr>
          <p:cNvPr id="5" name="568e0a93-aa89-43b6-a482-7b32c3c581b1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80B081A1-A473-4DFA-BF12-C6511434354E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1006" y="1844823"/>
            <a:ext cx="10857288" cy="4289277"/>
            <a:chOff x="661006" y="1844823"/>
            <a:chExt cx="10857288" cy="4289277"/>
          </a:xfrm>
        </p:grpSpPr>
        <p:grpSp>
          <p:nvGrpSpPr>
            <p:cNvPr id="6" name="í$ľîdé">
              <a:extLst>
                <a:ext uri="{FF2B5EF4-FFF2-40B4-BE49-F238E27FC236}">
                  <a16:creationId xmlns="" xmlns:a16="http://schemas.microsoft.com/office/drawing/2014/main" id="{282F41BE-70A1-4585-B54F-7275E1669F8E}"/>
                </a:ext>
              </a:extLst>
            </p:cNvPr>
            <p:cNvGrpSpPr/>
            <p:nvPr/>
          </p:nvGrpSpPr>
          <p:grpSpPr>
            <a:xfrm>
              <a:off x="868847" y="1844823"/>
              <a:ext cx="1318168" cy="1672624"/>
              <a:chOff x="1184851" y="1844823"/>
              <a:chExt cx="1318168" cy="1672624"/>
            </a:xfrm>
          </p:grpSpPr>
          <p:sp>
            <p:nvSpPr>
              <p:cNvPr id="64" name="ï$ḻïḍe">
                <a:extLst>
                  <a:ext uri="{FF2B5EF4-FFF2-40B4-BE49-F238E27FC236}">
                    <a16:creationId xmlns="" xmlns:a16="http://schemas.microsoft.com/office/drawing/2014/main" id="{36DF36C8-0BDD-4594-92A7-4E8632E4585A}"/>
                  </a:ext>
                </a:extLst>
              </p:cNvPr>
              <p:cNvSpPr/>
              <p:nvPr/>
            </p:nvSpPr>
            <p:spPr bwMode="auto">
              <a:xfrm rot="16200000">
                <a:off x="1007624" y="2469850"/>
                <a:ext cx="1672622" cy="422571"/>
              </a:xfrm>
              <a:custGeom>
                <a:avLst/>
                <a:gdLst>
                  <a:gd name="T0" fmla="*/ 545 w 624"/>
                  <a:gd name="T1" fmla="*/ 158 h 158"/>
                  <a:gd name="T2" fmla="*/ 79 w 624"/>
                  <a:gd name="T3" fmla="*/ 158 h 158"/>
                  <a:gd name="T4" fmla="*/ 0 w 624"/>
                  <a:gd name="T5" fmla="*/ 79 h 158"/>
                  <a:gd name="T6" fmla="*/ 79 w 624"/>
                  <a:gd name="T7" fmla="*/ 0 h 158"/>
                  <a:gd name="T8" fmla="*/ 545 w 624"/>
                  <a:gd name="T9" fmla="*/ 0 h 158"/>
                  <a:gd name="T10" fmla="*/ 624 w 624"/>
                  <a:gd name="T11" fmla="*/ 79 h 158"/>
                  <a:gd name="T12" fmla="*/ 545 w 624"/>
                  <a:gd name="T13" fmla="*/ 158 h 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24" h="158">
                    <a:moveTo>
                      <a:pt x="545" y="158"/>
                    </a:moveTo>
                    <a:cubicBezTo>
                      <a:pt x="79" y="158"/>
                      <a:pt x="79" y="158"/>
                      <a:pt x="79" y="158"/>
                    </a:cubicBezTo>
                    <a:cubicBezTo>
                      <a:pt x="35" y="158"/>
                      <a:pt x="0" y="123"/>
                      <a:pt x="0" y="79"/>
                    </a:cubicBezTo>
                    <a:cubicBezTo>
                      <a:pt x="0" y="35"/>
                      <a:pt x="35" y="0"/>
                      <a:pt x="79" y="0"/>
                    </a:cubicBezTo>
                    <a:cubicBezTo>
                      <a:pt x="545" y="0"/>
                      <a:pt x="545" y="0"/>
                      <a:pt x="545" y="0"/>
                    </a:cubicBezTo>
                    <a:cubicBezTo>
                      <a:pt x="589" y="0"/>
                      <a:pt x="624" y="35"/>
                      <a:pt x="624" y="79"/>
                    </a:cubicBezTo>
                    <a:cubicBezTo>
                      <a:pt x="624" y="123"/>
                      <a:pt x="589" y="158"/>
                      <a:pt x="545" y="158"/>
                    </a:cubicBezTo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65" name="îşlîḓe">
                <a:extLst>
                  <a:ext uri="{FF2B5EF4-FFF2-40B4-BE49-F238E27FC236}">
                    <a16:creationId xmlns="" xmlns:a16="http://schemas.microsoft.com/office/drawing/2014/main" id="{60A853C3-AD3A-4159-84DD-0095D6041727}"/>
                  </a:ext>
                </a:extLst>
              </p:cNvPr>
              <p:cNvSpPr/>
              <p:nvPr/>
            </p:nvSpPr>
            <p:spPr bwMode="auto">
              <a:xfrm rot="16200000">
                <a:off x="1408119" y="1621555"/>
                <a:ext cx="871631" cy="1318168"/>
              </a:xfrm>
              <a:custGeom>
                <a:avLst/>
                <a:gdLst>
                  <a:gd name="T0" fmla="*/ 325 w 325"/>
                  <a:gd name="T1" fmla="*/ 246 h 492"/>
                  <a:gd name="T2" fmla="*/ 301 w 325"/>
                  <a:gd name="T3" fmla="*/ 304 h 492"/>
                  <a:gd name="T4" fmla="*/ 300 w 325"/>
                  <a:gd name="T5" fmla="*/ 304 h 492"/>
                  <a:gd name="T6" fmla="*/ 143 w 325"/>
                  <a:gd name="T7" fmla="*/ 461 h 492"/>
                  <a:gd name="T8" fmla="*/ 31 w 325"/>
                  <a:gd name="T9" fmla="*/ 461 h 492"/>
                  <a:gd name="T10" fmla="*/ 31 w 325"/>
                  <a:gd name="T11" fmla="*/ 349 h 492"/>
                  <a:gd name="T12" fmla="*/ 134 w 325"/>
                  <a:gd name="T13" fmla="*/ 246 h 492"/>
                  <a:gd name="T14" fmla="*/ 31 w 325"/>
                  <a:gd name="T15" fmla="*/ 144 h 492"/>
                  <a:gd name="T16" fmla="*/ 31 w 325"/>
                  <a:gd name="T17" fmla="*/ 31 h 492"/>
                  <a:gd name="T18" fmla="*/ 143 w 325"/>
                  <a:gd name="T19" fmla="*/ 31 h 492"/>
                  <a:gd name="T20" fmla="*/ 300 w 325"/>
                  <a:gd name="T21" fmla="*/ 188 h 492"/>
                  <a:gd name="T22" fmla="*/ 301 w 325"/>
                  <a:gd name="T23" fmla="*/ 188 h 492"/>
                  <a:gd name="T24" fmla="*/ 325 w 325"/>
                  <a:gd name="T25" fmla="*/ 246 h 4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25" h="492">
                    <a:moveTo>
                      <a:pt x="325" y="246"/>
                    </a:moveTo>
                    <a:cubicBezTo>
                      <a:pt x="325" y="269"/>
                      <a:pt x="316" y="289"/>
                      <a:pt x="301" y="304"/>
                    </a:cubicBezTo>
                    <a:cubicBezTo>
                      <a:pt x="300" y="304"/>
                      <a:pt x="300" y="304"/>
                      <a:pt x="300" y="304"/>
                    </a:cubicBezTo>
                    <a:cubicBezTo>
                      <a:pt x="143" y="461"/>
                      <a:pt x="143" y="461"/>
                      <a:pt x="143" y="461"/>
                    </a:cubicBezTo>
                    <a:cubicBezTo>
                      <a:pt x="112" y="492"/>
                      <a:pt x="62" y="492"/>
                      <a:pt x="31" y="461"/>
                    </a:cubicBezTo>
                    <a:cubicBezTo>
                      <a:pt x="0" y="430"/>
                      <a:pt x="0" y="380"/>
                      <a:pt x="31" y="349"/>
                    </a:cubicBezTo>
                    <a:cubicBezTo>
                      <a:pt x="134" y="246"/>
                      <a:pt x="134" y="246"/>
                      <a:pt x="134" y="246"/>
                    </a:cubicBezTo>
                    <a:cubicBezTo>
                      <a:pt x="31" y="144"/>
                      <a:pt x="31" y="144"/>
                      <a:pt x="31" y="144"/>
                    </a:cubicBezTo>
                    <a:cubicBezTo>
                      <a:pt x="0" y="113"/>
                      <a:pt x="0" y="62"/>
                      <a:pt x="31" y="31"/>
                    </a:cubicBezTo>
                    <a:cubicBezTo>
                      <a:pt x="62" y="0"/>
                      <a:pt x="112" y="0"/>
                      <a:pt x="143" y="31"/>
                    </a:cubicBezTo>
                    <a:cubicBezTo>
                      <a:pt x="300" y="188"/>
                      <a:pt x="300" y="188"/>
                      <a:pt x="300" y="188"/>
                    </a:cubicBezTo>
                    <a:cubicBezTo>
                      <a:pt x="301" y="188"/>
                      <a:pt x="301" y="188"/>
                      <a:pt x="301" y="188"/>
                    </a:cubicBezTo>
                    <a:cubicBezTo>
                      <a:pt x="316" y="203"/>
                      <a:pt x="325" y="223"/>
                      <a:pt x="325" y="246"/>
                    </a:cubicBezTo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66" name="ïṥḻíďê">
                <a:extLst>
                  <a:ext uri="{FF2B5EF4-FFF2-40B4-BE49-F238E27FC236}">
                    <a16:creationId xmlns="" xmlns:a16="http://schemas.microsoft.com/office/drawing/2014/main" id="{F8612278-DE6B-4595-8602-C2A1D1D0BB2A}"/>
                  </a:ext>
                </a:extLst>
              </p:cNvPr>
              <p:cNvSpPr/>
              <p:nvPr/>
            </p:nvSpPr>
            <p:spPr bwMode="auto">
              <a:xfrm rot="16200000">
                <a:off x="1587870" y="1889604"/>
                <a:ext cx="512130" cy="422571"/>
              </a:xfrm>
              <a:custGeom>
                <a:avLst/>
                <a:gdLst>
                  <a:gd name="T0" fmla="*/ 63 w 191"/>
                  <a:gd name="T1" fmla="*/ 16 h 158"/>
                  <a:gd name="T2" fmla="*/ 50 w 191"/>
                  <a:gd name="T3" fmla="*/ 29 h 158"/>
                  <a:gd name="T4" fmla="*/ 29 w 191"/>
                  <a:gd name="T5" fmla="*/ 107 h 158"/>
                  <a:gd name="T6" fmla="*/ 62 w 191"/>
                  <a:gd name="T7" fmla="*/ 141 h 158"/>
                  <a:gd name="T8" fmla="*/ 112 w 191"/>
                  <a:gd name="T9" fmla="*/ 158 h 158"/>
                  <a:gd name="T10" fmla="*/ 112 w 191"/>
                  <a:gd name="T11" fmla="*/ 158 h 158"/>
                  <a:gd name="T12" fmla="*/ 166 w 191"/>
                  <a:gd name="T13" fmla="*/ 137 h 158"/>
                  <a:gd name="T14" fmla="*/ 167 w 191"/>
                  <a:gd name="T15" fmla="*/ 137 h 158"/>
                  <a:gd name="T16" fmla="*/ 191 w 191"/>
                  <a:gd name="T17" fmla="*/ 79 h 158"/>
                  <a:gd name="T18" fmla="*/ 191 w 191"/>
                  <a:gd name="T19" fmla="*/ 79 h 158"/>
                  <a:gd name="T20" fmla="*/ 191 w 191"/>
                  <a:gd name="T21" fmla="*/ 78 h 158"/>
                  <a:gd name="T22" fmla="*/ 191 w 191"/>
                  <a:gd name="T23" fmla="*/ 78 h 158"/>
                  <a:gd name="T24" fmla="*/ 191 w 191"/>
                  <a:gd name="T25" fmla="*/ 78 h 158"/>
                  <a:gd name="T26" fmla="*/ 191 w 191"/>
                  <a:gd name="T27" fmla="*/ 78 h 158"/>
                  <a:gd name="T28" fmla="*/ 191 w 191"/>
                  <a:gd name="T29" fmla="*/ 77 h 158"/>
                  <a:gd name="T30" fmla="*/ 191 w 191"/>
                  <a:gd name="T31" fmla="*/ 77 h 158"/>
                  <a:gd name="T32" fmla="*/ 191 w 191"/>
                  <a:gd name="T33" fmla="*/ 77 h 158"/>
                  <a:gd name="T34" fmla="*/ 191 w 191"/>
                  <a:gd name="T35" fmla="*/ 77 h 158"/>
                  <a:gd name="T36" fmla="*/ 191 w 191"/>
                  <a:gd name="T37" fmla="*/ 76 h 158"/>
                  <a:gd name="T38" fmla="*/ 191 w 191"/>
                  <a:gd name="T39" fmla="*/ 76 h 158"/>
                  <a:gd name="T40" fmla="*/ 191 w 191"/>
                  <a:gd name="T41" fmla="*/ 76 h 158"/>
                  <a:gd name="T42" fmla="*/ 191 w 191"/>
                  <a:gd name="T43" fmla="*/ 76 h 158"/>
                  <a:gd name="T44" fmla="*/ 191 w 191"/>
                  <a:gd name="T45" fmla="*/ 75 h 158"/>
                  <a:gd name="T46" fmla="*/ 191 w 191"/>
                  <a:gd name="T47" fmla="*/ 75 h 158"/>
                  <a:gd name="T48" fmla="*/ 191 w 191"/>
                  <a:gd name="T49" fmla="*/ 75 h 158"/>
                  <a:gd name="T50" fmla="*/ 191 w 191"/>
                  <a:gd name="T51" fmla="*/ 74 h 158"/>
                  <a:gd name="T52" fmla="*/ 191 w 191"/>
                  <a:gd name="T53" fmla="*/ 74 h 158"/>
                  <a:gd name="T54" fmla="*/ 191 w 191"/>
                  <a:gd name="T55" fmla="*/ 74 h 158"/>
                  <a:gd name="T56" fmla="*/ 191 w 191"/>
                  <a:gd name="T57" fmla="*/ 74 h 158"/>
                  <a:gd name="T58" fmla="*/ 191 w 191"/>
                  <a:gd name="T59" fmla="*/ 73 h 158"/>
                  <a:gd name="T60" fmla="*/ 189 w 191"/>
                  <a:gd name="T61" fmla="*/ 60 h 158"/>
                  <a:gd name="T62" fmla="*/ 189 w 191"/>
                  <a:gd name="T63" fmla="*/ 59 h 158"/>
                  <a:gd name="T64" fmla="*/ 189 w 191"/>
                  <a:gd name="T65" fmla="*/ 59 h 158"/>
                  <a:gd name="T66" fmla="*/ 189 w 191"/>
                  <a:gd name="T67" fmla="*/ 59 h 158"/>
                  <a:gd name="T68" fmla="*/ 189 w 191"/>
                  <a:gd name="T69" fmla="*/ 59 h 158"/>
                  <a:gd name="T70" fmla="*/ 189 w 191"/>
                  <a:gd name="T71" fmla="*/ 58 h 158"/>
                  <a:gd name="T72" fmla="*/ 189 w 191"/>
                  <a:gd name="T73" fmla="*/ 58 h 158"/>
                  <a:gd name="T74" fmla="*/ 189 w 191"/>
                  <a:gd name="T75" fmla="*/ 58 h 158"/>
                  <a:gd name="T76" fmla="*/ 166 w 191"/>
                  <a:gd name="T77" fmla="*/ 21 h 158"/>
                  <a:gd name="T78" fmla="*/ 166 w 191"/>
                  <a:gd name="T79" fmla="*/ 21 h 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91" h="158">
                    <a:moveTo>
                      <a:pt x="112" y="0"/>
                    </a:moveTo>
                    <a:cubicBezTo>
                      <a:pt x="94" y="0"/>
                      <a:pt x="77" y="6"/>
                      <a:pt x="63" y="16"/>
                    </a:cubicBezTo>
                    <a:cubicBezTo>
                      <a:pt x="63" y="17"/>
                      <a:pt x="62" y="17"/>
                      <a:pt x="62" y="17"/>
                    </a:cubicBezTo>
                    <a:cubicBezTo>
                      <a:pt x="50" y="29"/>
                      <a:pt x="50" y="29"/>
                      <a:pt x="50" y="29"/>
                    </a:cubicBezTo>
                    <a:cubicBezTo>
                      <a:pt x="0" y="79"/>
                      <a:pt x="0" y="79"/>
                      <a:pt x="0" y="79"/>
                    </a:cubicBezTo>
                    <a:cubicBezTo>
                      <a:pt x="29" y="107"/>
                      <a:pt x="29" y="107"/>
                      <a:pt x="29" y="107"/>
                    </a:cubicBezTo>
                    <a:cubicBezTo>
                      <a:pt x="50" y="129"/>
                      <a:pt x="50" y="129"/>
                      <a:pt x="50" y="129"/>
                    </a:cubicBezTo>
                    <a:cubicBezTo>
                      <a:pt x="62" y="141"/>
                      <a:pt x="62" y="141"/>
                      <a:pt x="62" y="141"/>
                    </a:cubicBezTo>
                    <a:cubicBezTo>
                      <a:pt x="65" y="144"/>
                      <a:pt x="69" y="146"/>
                      <a:pt x="73" y="148"/>
                    </a:cubicBezTo>
                    <a:cubicBezTo>
                      <a:pt x="85" y="155"/>
                      <a:pt x="98" y="158"/>
                      <a:pt x="112" y="158"/>
                    </a:cubicBezTo>
                    <a:cubicBezTo>
                      <a:pt x="112" y="158"/>
                      <a:pt x="112" y="158"/>
                      <a:pt x="112" y="158"/>
                    </a:cubicBezTo>
                    <a:cubicBezTo>
                      <a:pt x="112" y="158"/>
                      <a:pt x="112" y="158"/>
                      <a:pt x="112" y="158"/>
                    </a:cubicBezTo>
                    <a:cubicBezTo>
                      <a:pt x="133" y="158"/>
                      <a:pt x="152" y="150"/>
                      <a:pt x="166" y="137"/>
                    </a:cubicBezTo>
                    <a:cubicBezTo>
                      <a:pt x="166" y="137"/>
                      <a:pt x="166" y="137"/>
                      <a:pt x="166" y="137"/>
                    </a:cubicBezTo>
                    <a:cubicBezTo>
                      <a:pt x="166" y="137"/>
                      <a:pt x="166" y="137"/>
                      <a:pt x="166" y="137"/>
                    </a:cubicBezTo>
                    <a:cubicBezTo>
                      <a:pt x="167" y="137"/>
                      <a:pt x="167" y="137"/>
                      <a:pt x="167" y="137"/>
                    </a:cubicBezTo>
                    <a:cubicBezTo>
                      <a:pt x="175" y="128"/>
                      <a:pt x="182" y="118"/>
                      <a:pt x="186" y="107"/>
                    </a:cubicBezTo>
                    <a:cubicBezTo>
                      <a:pt x="190" y="98"/>
                      <a:pt x="191" y="89"/>
                      <a:pt x="191" y="79"/>
                    </a:cubicBezTo>
                    <a:cubicBezTo>
                      <a:pt x="191" y="79"/>
                      <a:pt x="191" y="79"/>
                      <a:pt x="191" y="79"/>
                    </a:cubicBezTo>
                    <a:cubicBezTo>
                      <a:pt x="191" y="79"/>
                      <a:pt x="191" y="79"/>
                      <a:pt x="191" y="79"/>
                    </a:cubicBezTo>
                    <a:cubicBezTo>
                      <a:pt x="191" y="79"/>
                      <a:pt x="191" y="79"/>
                      <a:pt x="191" y="79"/>
                    </a:cubicBezTo>
                    <a:cubicBezTo>
                      <a:pt x="191" y="78"/>
                      <a:pt x="191" y="78"/>
                      <a:pt x="191" y="78"/>
                    </a:cubicBezTo>
                    <a:cubicBezTo>
                      <a:pt x="191" y="78"/>
                      <a:pt x="191" y="78"/>
                      <a:pt x="191" y="78"/>
                    </a:cubicBezTo>
                    <a:cubicBezTo>
                      <a:pt x="191" y="78"/>
                      <a:pt x="191" y="78"/>
                      <a:pt x="191" y="78"/>
                    </a:cubicBezTo>
                    <a:cubicBezTo>
                      <a:pt x="191" y="78"/>
                      <a:pt x="191" y="78"/>
                      <a:pt x="191" y="78"/>
                    </a:cubicBezTo>
                    <a:cubicBezTo>
                      <a:pt x="191" y="78"/>
                      <a:pt x="191" y="78"/>
                      <a:pt x="191" y="78"/>
                    </a:cubicBezTo>
                    <a:cubicBezTo>
                      <a:pt x="191" y="78"/>
                      <a:pt x="191" y="78"/>
                      <a:pt x="191" y="78"/>
                    </a:cubicBezTo>
                    <a:cubicBezTo>
                      <a:pt x="191" y="78"/>
                      <a:pt x="191" y="78"/>
                      <a:pt x="191" y="78"/>
                    </a:cubicBezTo>
                    <a:cubicBezTo>
                      <a:pt x="191" y="78"/>
                      <a:pt x="191" y="78"/>
                      <a:pt x="191" y="77"/>
                    </a:cubicBezTo>
                    <a:cubicBezTo>
                      <a:pt x="191" y="77"/>
                      <a:pt x="191" y="77"/>
                      <a:pt x="191" y="77"/>
                    </a:cubicBezTo>
                    <a:cubicBezTo>
                      <a:pt x="191" y="77"/>
                      <a:pt x="191" y="77"/>
                      <a:pt x="191" y="77"/>
                    </a:cubicBezTo>
                    <a:cubicBezTo>
                      <a:pt x="191" y="77"/>
                      <a:pt x="191" y="77"/>
                      <a:pt x="191" y="77"/>
                    </a:cubicBezTo>
                    <a:cubicBezTo>
                      <a:pt x="191" y="77"/>
                      <a:pt x="191" y="77"/>
                      <a:pt x="191" y="77"/>
                    </a:cubicBezTo>
                    <a:cubicBezTo>
                      <a:pt x="191" y="77"/>
                      <a:pt x="191" y="77"/>
                      <a:pt x="191" y="77"/>
                    </a:cubicBezTo>
                    <a:cubicBezTo>
                      <a:pt x="191" y="77"/>
                      <a:pt x="191" y="77"/>
                      <a:pt x="191" y="77"/>
                    </a:cubicBezTo>
                    <a:cubicBezTo>
                      <a:pt x="191" y="77"/>
                      <a:pt x="191" y="77"/>
                      <a:pt x="191" y="77"/>
                    </a:cubicBezTo>
                    <a:cubicBezTo>
                      <a:pt x="191" y="77"/>
                      <a:pt x="191" y="76"/>
                      <a:pt x="191" y="76"/>
                    </a:cubicBezTo>
                    <a:cubicBezTo>
                      <a:pt x="191" y="76"/>
                      <a:pt x="191" y="76"/>
                      <a:pt x="191" y="76"/>
                    </a:cubicBezTo>
                    <a:cubicBezTo>
                      <a:pt x="191" y="76"/>
                      <a:pt x="191" y="76"/>
                      <a:pt x="191" y="76"/>
                    </a:cubicBezTo>
                    <a:cubicBezTo>
                      <a:pt x="191" y="76"/>
                      <a:pt x="191" y="76"/>
                      <a:pt x="191" y="76"/>
                    </a:cubicBezTo>
                    <a:cubicBezTo>
                      <a:pt x="191" y="76"/>
                      <a:pt x="191" y="76"/>
                      <a:pt x="191" y="76"/>
                    </a:cubicBezTo>
                    <a:cubicBezTo>
                      <a:pt x="191" y="76"/>
                      <a:pt x="191" y="76"/>
                      <a:pt x="191" y="76"/>
                    </a:cubicBezTo>
                    <a:cubicBezTo>
                      <a:pt x="191" y="76"/>
                      <a:pt x="191" y="76"/>
                      <a:pt x="191" y="76"/>
                    </a:cubicBezTo>
                    <a:cubicBezTo>
                      <a:pt x="191" y="76"/>
                      <a:pt x="191" y="76"/>
                      <a:pt x="191" y="76"/>
                    </a:cubicBezTo>
                    <a:cubicBezTo>
                      <a:pt x="191" y="75"/>
                      <a:pt x="191" y="75"/>
                      <a:pt x="191" y="75"/>
                    </a:cubicBezTo>
                    <a:cubicBezTo>
                      <a:pt x="191" y="75"/>
                      <a:pt x="191" y="75"/>
                      <a:pt x="191" y="75"/>
                    </a:cubicBezTo>
                    <a:cubicBezTo>
                      <a:pt x="191" y="75"/>
                      <a:pt x="191" y="75"/>
                      <a:pt x="191" y="75"/>
                    </a:cubicBezTo>
                    <a:cubicBezTo>
                      <a:pt x="191" y="75"/>
                      <a:pt x="191" y="75"/>
                      <a:pt x="191" y="75"/>
                    </a:cubicBezTo>
                    <a:cubicBezTo>
                      <a:pt x="191" y="75"/>
                      <a:pt x="191" y="75"/>
                      <a:pt x="191" y="75"/>
                    </a:cubicBezTo>
                    <a:cubicBezTo>
                      <a:pt x="191" y="75"/>
                      <a:pt x="191" y="75"/>
                      <a:pt x="191" y="75"/>
                    </a:cubicBezTo>
                    <a:cubicBezTo>
                      <a:pt x="191" y="75"/>
                      <a:pt x="191" y="75"/>
                      <a:pt x="191" y="75"/>
                    </a:cubicBezTo>
                    <a:cubicBezTo>
                      <a:pt x="191" y="75"/>
                      <a:pt x="191" y="75"/>
                      <a:pt x="191" y="74"/>
                    </a:cubicBezTo>
                    <a:cubicBezTo>
                      <a:pt x="191" y="74"/>
                      <a:pt x="191" y="74"/>
                      <a:pt x="191" y="74"/>
                    </a:cubicBezTo>
                    <a:cubicBezTo>
                      <a:pt x="191" y="74"/>
                      <a:pt x="191" y="74"/>
                      <a:pt x="191" y="74"/>
                    </a:cubicBezTo>
                    <a:cubicBezTo>
                      <a:pt x="191" y="74"/>
                      <a:pt x="191" y="74"/>
                      <a:pt x="191" y="74"/>
                    </a:cubicBezTo>
                    <a:cubicBezTo>
                      <a:pt x="191" y="74"/>
                      <a:pt x="191" y="74"/>
                      <a:pt x="191" y="74"/>
                    </a:cubicBezTo>
                    <a:cubicBezTo>
                      <a:pt x="191" y="74"/>
                      <a:pt x="191" y="74"/>
                      <a:pt x="191" y="74"/>
                    </a:cubicBezTo>
                    <a:cubicBezTo>
                      <a:pt x="191" y="74"/>
                      <a:pt x="191" y="74"/>
                      <a:pt x="191" y="74"/>
                    </a:cubicBezTo>
                    <a:cubicBezTo>
                      <a:pt x="191" y="74"/>
                      <a:pt x="191" y="74"/>
                      <a:pt x="191" y="74"/>
                    </a:cubicBezTo>
                    <a:cubicBezTo>
                      <a:pt x="191" y="74"/>
                      <a:pt x="191" y="74"/>
                      <a:pt x="191" y="73"/>
                    </a:cubicBezTo>
                    <a:cubicBezTo>
                      <a:pt x="191" y="73"/>
                      <a:pt x="191" y="73"/>
                      <a:pt x="191" y="73"/>
                    </a:cubicBezTo>
                    <a:cubicBezTo>
                      <a:pt x="191" y="69"/>
                      <a:pt x="190" y="64"/>
                      <a:pt x="189" y="60"/>
                    </a:cubicBezTo>
                    <a:cubicBezTo>
                      <a:pt x="189" y="60"/>
                      <a:pt x="189" y="60"/>
                      <a:pt x="189" y="60"/>
                    </a:cubicBezTo>
                    <a:cubicBezTo>
                      <a:pt x="189" y="60"/>
                      <a:pt x="189" y="60"/>
                      <a:pt x="189" y="59"/>
                    </a:cubicBezTo>
                    <a:cubicBezTo>
                      <a:pt x="189" y="59"/>
                      <a:pt x="189" y="59"/>
                      <a:pt x="189" y="59"/>
                    </a:cubicBezTo>
                    <a:cubicBezTo>
                      <a:pt x="189" y="59"/>
                      <a:pt x="189" y="59"/>
                      <a:pt x="189" y="59"/>
                    </a:cubicBezTo>
                    <a:cubicBezTo>
                      <a:pt x="189" y="59"/>
                      <a:pt x="189" y="59"/>
                      <a:pt x="189" y="59"/>
                    </a:cubicBezTo>
                    <a:cubicBezTo>
                      <a:pt x="189" y="59"/>
                      <a:pt x="189" y="59"/>
                      <a:pt x="189" y="59"/>
                    </a:cubicBezTo>
                    <a:cubicBezTo>
                      <a:pt x="189" y="59"/>
                      <a:pt x="189" y="59"/>
                      <a:pt x="189" y="59"/>
                    </a:cubicBezTo>
                    <a:cubicBezTo>
                      <a:pt x="189" y="59"/>
                      <a:pt x="189" y="59"/>
                      <a:pt x="189" y="59"/>
                    </a:cubicBezTo>
                    <a:cubicBezTo>
                      <a:pt x="189" y="59"/>
                      <a:pt x="189" y="59"/>
                      <a:pt x="189" y="59"/>
                    </a:cubicBezTo>
                    <a:cubicBezTo>
                      <a:pt x="189" y="59"/>
                      <a:pt x="189" y="59"/>
                      <a:pt x="189" y="58"/>
                    </a:cubicBezTo>
                    <a:cubicBezTo>
                      <a:pt x="189" y="58"/>
                      <a:pt x="189" y="58"/>
                      <a:pt x="189" y="58"/>
                    </a:cubicBezTo>
                    <a:cubicBezTo>
                      <a:pt x="189" y="58"/>
                      <a:pt x="189" y="58"/>
                      <a:pt x="189" y="58"/>
                    </a:cubicBezTo>
                    <a:cubicBezTo>
                      <a:pt x="189" y="58"/>
                      <a:pt x="189" y="58"/>
                      <a:pt x="189" y="58"/>
                    </a:cubicBezTo>
                    <a:cubicBezTo>
                      <a:pt x="189" y="58"/>
                      <a:pt x="189" y="58"/>
                      <a:pt x="189" y="58"/>
                    </a:cubicBezTo>
                    <a:cubicBezTo>
                      <a:pt x="185" y="44"/>
                      <a:pt x="177" y="31"/>
                      <a:pt x="167" y="21"/>
                    </a:cubicBezTo>
                    <a:cubicBezTo>
                      <a:pt x="166" y="21"/>
                      <a:pt x="166" y="21"/>
                      <a:pt x="166" y="21"/>
                    </a:cubicBezTo>
                    <a:cubicBezTo>
                      <a:pt x="166" y="21"/>
                      <a:pt x="166" y="21"/>
                      <a:pt x="166" y="21"/>
                    </a:cubicBezTo>
                    <a:cubicBezTo>
                      <a:pt x="166" y="21"/>
                      <a:pt x="166" y="21"/>
                      <a:pt x="166" y="21"/>
                    </a:cubicBezTo>
                    <a:cubicBezTo>
                      <a:pt x="152" y="8"/>
                      <a:pt x="133" y="0"/>
                      <a:pt x="112" y="0"/>
                    </a:cubicBezTo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67" name="íśļïḓe">
                <a:extLst>
                  <a:ext uri="{FF2B5EF4-FFF2-40B4-BE49-F238E27FC236}">
                    <a16:creationId xmlns="" xmlns:a16="http://schemas.microsoft.com/office/drawing/2014/main" id="{FBED312F-B7D4-4771-94F2-D5F6E9246DD0}"/>
                  </a:ext>
                </a:extLst>
              </p:cNvPr>
              <p:cNvSpPr/>
              <p:nvPr/>
            </p:nvSpPr>
            <p:spPr bwMode="auto">
              <a:xfrm rot="16200000">
                <a:off x="1480650" y="2208739"/>
                <a:ext cx="514653" cy="210655"/>
              </a:xfrm>
              <a:custGeom>
                <a:avLst/>
                <a:gdLst>
                  <a:gd name="T0" fmla="*/ 192 w 192"/>
                  <a:gd name="T1" fmla="*/ 0 h 79"/>
                  <a:gd name="T2" fmla="*/ 0 w 192"/>
                  <a:gd name="T3" fmla="*/ 0 h 79"/>
                  <a:gd name="T4" fmla="*/ 80 w 192"/>
                  <a:gd name="T5" fmla="*/ 79 h 79"/>
                  <a:gd name="T6" fmla="*/ 80 w 192"/>
                  <a:gd name="T7" fmla="*/ 79 h 79"/>
                  <a:gd name="T8" fmla="*/ 80 w 192"/>
                  <a:gd name="T9" fmla="*/ 79 h 79"/>
                  <a:gd name="T10" fmla="*/ 130 w 192"/>
                  <a:gd name="T11" fmla="*/ 29 h 79"/>
                  <a:gd name="T12" fmla="*/ 142 w 192"/>
                  <a:gd name="T13" fmla="*/ 18 h 79"/>
                  <a:gd name="T14" fmla="*/ 143 w 192"/>
                  <a:gd name="T15" fmla="*/ 16 h 79"/>
                  <a:gd name="T16" fmla="*/ 192 w 192"/>
                  <a:gd name="T17" fmla="*/ 0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2" h="79">
                    <a:moveTo>
                      <a:pt x="192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80" y="79"/>
                      <a:pt x="80" y="79"/>
                      <a:pt x="80" y="79"/>
                    </a:cubicBezTo>
                    <a:cubicBezTo>
                      <a:pt x="80" y="79"/>
                      <a:pt x="80" y="79"/>
                      <a:pt x="80" y="79"/>
                    </a:cubicBezTo>
                    <a:cubicBezTo>
                      <a:pt x="80" y="79"/>
                      <a:pt x="80" y="79"/>
                      <a:pt x="80" y="79"/>
                    </a:cubicBezTo>
                    <a:cubicBezTo>
                      <a:pt x="130" y="29"/>
                      <a:pt x="130" y="29"/>
                      <a:pt x="130" y="29"/>
                    </a:cubicBezTo>
                    <a:cubicBezTo>
                      <a:pt x="142" y="18"/>
                      <a:pt x="142" y="18"/>
                      <a:pt x="142" y="18"/>
                    </a:cubicBezTo>
                    <a:cubicBezTo>
                      <a:pt x="142" y="17"/>
                      <a:pt x="143" y="17"/>
                      <a:pt x="143" y="16"/>
                    </a:cubicBezTo>
                    <a:cubicBezTo>
                      <a:pt x="157" y="6"/>
                      <a:pt x="174" y="0"/>
                      <a:pt x="192" y="0"/>
                    </a:cubicBezTo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47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68" name="ïṡḻíḋe">
                <a:extLst>
                  <a:ext uri="{FF2B5EF4-FFF2-40B4-BE49-F238E27FC236}">
                    <a16:creationId xmlns="" xmlns:a16="http://schemas.microsoft.com/office/drawing/2014/main" id="{9B2BD285-DAD0-43EF-BDBC-FE86380BC2E4}"/>
                  </a:ext>
                </a:extLst>
              </p:cNvPr>
              <p:cNvSpPr/>
              <p:nvPr/>
            </p:nvSpPr>
            <p:spPr bwMode="auto">
              <a:xfrm rot="16200000">
                <a:off x="1691935" y="2208109"/>
                <a:ext cx="514653" cy="211916"/>
              </a:xfrm>
              <a:custGeom>
                <a:avLst/>
                <a:gdLst>
                  <a:gd name="T0" fmla="*/ 80 w 192"/>
                  <a:gd name="T1" fmla="*/ 0 h 79"/>
                  <a:gd name="T2" fmla="*/ 0 w 192"/>
                  <a:gd name="T3" fmla="*/ 79 h 79"/>
                  <a:gd name="T4" fmla="*/ 192 w 192"/>
                  <a:gd name="T5" fmla="*/ 79 h 79"/>
                  <a:gd name="T6" fmla="*/ 192 w 192"/>
                  <a:gd name="T7" fmla="*/ 79 h 79"/>
                  <a:gd name="T8" fmla="*/ 153 w 192"/>
                  <a:gd name="T9" fmla="*/ 69 h 79"/>
                  <a:gd name="T10" fmla="*/ 142 w 192"/>
                  <a:gd name="T11" fmla="*/ 62 h 79"/>
                  <a:gd name="T12" fmla="*/ 130 w 192"/>
                  <a:gd name="T13" fmla="*/ 50 h 79"/>
                  <a:gd name="T14" fmla="*/ 109 w 192"/>
                  <a:gd name="T15" fmla="*/ 28 h 79"/>
                  <a:gd name="T16" fmla="*/ 80 w 192"/>
                  <a:gd name="T17" fmla="*/ 0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2" h="79">
                    <a:moveTo>
                      <a:pt x="80" y="0"/>
                    </a:moveTo>
                    <a:cubicBezTo>
                      <a:pt x="0" y="79"/>
                      <a:pt x="0" y="79"/>
                      <a:pt x="0" y="79"/>
                    </a:cubicBezTo>
                    <a:cubicBezTo>
                      <a:pt x="192" y="79"/>
                      <a:pt x="192" y="79"/>
                      <a:pt x="192" y="79"/>
                    </a:cubicBezTo>
                    <a:cubicBezTo>
                      <a:pt x="192" y="79"/>
                      <a:pt x="192" y="79"/>
                      <a:pt x="192" y="79"/>
                    </a:cubicBezTo>
                    <a:cubicBezTo>
                      <a:pt x="178" y="79"/>
                      <a:pt x="165" y="76"/>
                      <a:pt x="153" y="69"/>
                    </a:cubicBezTo>
                    <a:cubicBezTo>
                      <a:pt x="149" y="67"/>
                      <a:pt x="145" y="65"/>
                      <a:pt x="142" y="62"/>
                    </a:cubicBezTo>
                    <a:cubicBezTo>
                      <a:pt x="130" y="50"/>
                      <a:pt x="130" y="50"/>
                      <a:pt x="130" y="50"/>
                    </a:cubicBezTo>
                    <a:cubicBezTo>
                      <a:pt x="109" y="28"/>
                      <a:pt x="109" y="28"/>
                      <a:pt x="109" y="28"/>
                    </a:cubicBezTo>
                    <a:cubicBezTo>
                      <a:pt x="80" y="0"/>
                      <a:pt x="80" y="0"/>
                      <a:pt x="80" y="0"/>
                    </a:cubicBezTo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47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69" name="íSlîḓê">
                <a:extLst>
                  <a:ext uri="{FF2B5EF4-FFF2-40B4-BE49-F238E27FC236}">
                    <a16:creationId xmlns="" xmlns:a16="http://schemas.microsoft.com/office/drawing/2014/main" id="{50208FE9-363A-43A4-8BCF-FF6A88399271}"/>
                  </a:ext>
                </a:extLst>
              </p:cNvPr>
              <p:cNvSpPr/>
              <p:nvPr/>
            </p:nvSpPr>
            <p:spPr>
              <a:xfrm>
                <a:off x="1731068" y="1935043"/>
                <a:ext cx="221950" cy="22195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7481" y="12956"/>
                    </a:moveTo>
                    <a:cubicBezTo>
                      <a:pt x="17070" y="12258"/>
                      <a:pt x="16576" y="11533"/>
                      <a:pt x="16011" y="10795"/>
                    </a:cubicBezTo>
                    <a:cubicBezTo>
                      <a:pt x="16573" y="10063"/>
                      <a:pt x="17072" y="9339"/>
                      <a:pt x="17481" y="8644"/>
                    </a:cubicBezTo>
                    <a:cubicBezTo>
                      <a:pt x="19410" y="9181"/>
                      <a:pt x="20618" y="9948"/>
                      <a:pt x="20618" y="10800"/>
                    </a:cubicBezTo>
                    <a:cubicBezTo>
                      <a:pt x="20618" y="11652"/>
                      <a:pt x="19410" y="12419"/>
                      <a:pt x="17481" y="12956"/>
                    </a:cubicBezTo>
                    <a:moveTo>
                      <a:pt x="17742" y="17743"/>
                    </a:moveTo>
                    <a:cubicBezTo>
                      <a:pt x="17140" y="18345"/>
                      <a:pt x="15740" y="18028"/>
                      <a:pt x="13996" y="17045"/>
                    </a:cubicBezTo>
                    <a:cubicBezTo>
                      <a:pt x="14198" y="16261"/>
                      <a:pt x="14365" y="15406"/>
                      <a:pt x="14487" y="14488"/>
                    </a:cubicBezTo>
                    <a:cubicBezTo>
                      <a:pt x="15405" y="14366"/>
                      <a:pt x="16261" y="14198"/>
                      <a:pt x="17044" y="13996"/>
                    </a:cubicBezTo>
                    <a:cubicBezTo>
                      <a:pt x="18028" y="15740"/>
                      <a:pt x="18345" y="17140"/>
                      <a:pt x="17742" y="17743"/>
                    </a:cubicBezTo>
                    <a:moveTo>
                      <a:pt x="15404" y="11561"/>
                    </a:moveTo>
                    <a:cubicBezTo>
                      <a:pt x="15837" y="12119"/>
                      <a:pt x="16219" y="12662"/>
                      <a:pt x="16554" y="13185"/>
                    </a:cubicBezTo>
                    <a:cubicBezTo>
                      <a:pt x="15950" y="13317"/>
                      <a:pt x="15295" y="13429"/>
                      <a:pt x="14597" y="13517"/>
                    </a:cubicBezTo>
                    <a:cubicBezTo>
                      <a:pt x="14631" y="13155"/>
                      <a:pt x="14655" y="12784"/>
                      <a:pt x="14677" y="12409"/>
                    </a:cubicBezTo>
                    <a:cubicBezTo>
                      <a:pt x="14930" y="12127"/>
                      <a:pt x="15170" y="11844"/>
                      <a:pt x="15404" y="11561"/>
                    </a:cubicBezTo>
                    <a:moveTo>
                      <a:pt x="15402" y="10032"/>
                    </a:moveTo>
                    <a:cubicBezTo>
                      <a:pt x="15170" y="9752"/>
                      <a:pt x="14928" y="9471"/>
                      <a:pt x="14677" y="9191"/>
                    </a:cubicBezTo>
                    <a:cubicBezTo>
                      <a:pt x="14655" y="8817"/>
                      <a:pt x="14631" y="8445"/>
                      <a:pt x="14597" y="8084"/>
                    </a:cubicBezTo>
                    <a:cubicBezTo>
                      <a:pt x="15295" y="8171"/>
                      <a:pt x="15950" y="8283"/>
                      <a:pt x="16554" y="8415"/>
                    </a:cubicBezTo>
                    <a:cubicBezTo>
                      <a:pt x="16221" y="8935"/>
                      <a:pt x="15832" y="9478"/>
                      <a:pt x="15402" y="10032"/>
                    </a:cubicBezTo>
                    <a:moveTo>
                      <a:pt x="17742" y="3857"/>
                    </a:moveTo>
                    <a:cubicBezTo>
                      <a:pt x="18345" y="4460"/>
                      <a:pt x="18028" y="5860"/>
                      <a:pt x="17044" y="7604"/>
                    </a:cubicBezTo>
                    <a:cubicBezTo>
                      <a:pt x="16261" y="7402"/>
                      <a:pt x="15405" y="7234"/>
                      <a:pt x="14487" y="7112"/>
                    </a:cubicBezTo>
                    <a:cubicBezTo>
                      <a:pt x="14365" y="6194"/>
                      <a:pt x="14198" y="5339"/>
                      <a:pt x="13996" y="4555"/>
                    </a:cubicBezTo>
                    <a:cubicBezTo>
                      <a:pt x="15740" y="3572"/>
                      <a:pt x="17140" y="3255"/>
                      <a:pt x="17742" y="3857"/>
                    </a:cubicBezTo>
                    <a:moveTo>
                      <a:pt x="13718" y="12012"/>
                    </a:moveTo>
                    <a:cubicBezTo>
                      <a:pt x="13448" y="12303"/>
                      <a:pt x="13172" y="12593"/>
                      <a:pt x="12882" y="12883"/>
                    </a:cubicBezTo>
                    <a:cubicBezTo>
                      <a:pt x="12593" y="13172"/>
                      <a:pt x="12303" y="13449"/>
                      <a:pt x="12012" y="13719"/>
                    </a:cubicBezTo>
                    <a:cubicBezTo>
                      <a:pt x="11614" y="13733"/>
                      <a:pt x="11212" y="13745"/>
                      <a:pt x="10800" y="13745"/>
                    </a:cubicBezTo>
                    <a:cubicBezTo>
                      <a:pt x="10387" y="13745"/>
                      <a:pt x="9985" y="13733"/>
                      <a:pt x="9587" y="13719"/>
                    </a:cubicBezTo>
                    <a:cubicBezTo>
                      <a:pt x="9297" y="13449"/>
                      <a:pt x="9006" y="13172"/>
                      <a:pt x="8717" y="12883"/>
                    </a:cubicBezTo>
                    <a:cubicBezTo>
                      <a:pt x="8428" y="12593"/>
                      <a:pt x="8152" y="12303"/>
                      <a:pt x="7881" y="12012"/>
                    </a:cubicBezTo>
                    <a:cubicBezTo>
                      <a:pt x="7866" y="11614"/>
                      <a:pt x="7855" y="11212"/>
                      <a:pt x="7855" y="10800"/>
                    </a:cubicBezTo>
                    <a:cubicBezTo>
                      <a:pt x="7855" y="10388"/>
                      <a:pt x="7866" y="9986"/>
                      <a:pt x="7881" y="9587"/>
                    </a:cubicBezTo>
                    <a:cubicBezTo>
                      <a:pt x="8152" y="9297"/>
                      <a:pt x="8428" y="9007"/>
                      <a:pt x="8717" y="8717"/>
                    </a:cubicBezTo>
                    <a:cubicBezTo>
                      <a:pt x="9006" y="8428"/>
                      <a:pt x="9297" y="8151"/>
                      <a:pt x="9587" y="7881"/>
                    </a:cubicBezTo>
                    <a:cubicBezTo>
                      <a:pt x="9985" y="7867"/>
                      <a:pt x="10387" y="7855"/>
                      <a:pt x="10800" y="7855"/>
                    </a:cubicBezTo>
                    <a:cubicBezTo>
                      <a:pt x="11212" y="7855"/>
                      <a:pt x="11614" y="7867"/>
                      <a:pt x="12012" y="7881"/>
                    </a:cubicBezTo>
                    <a:cubicBezTo>
                      <a:pt x="12303" y="8151"/>
                      <a:pt x="12593" y="8428"/>
                      <a:pt x="12882" y="8717"/>
                    </a:cubicBezTo>
                    <a:cubicBezTo>
                      <a:pt x="13172" y="9007"/>
                      <a:pt x="13448" y="9297"/>
                      <a:pt x="13718" y="9587"/>
                    </a:cubicBezTo>
                    <a:cubicBezTo>
                      <a:pt x="13733" y="9986"/>
                      <a:pt x="13745" y="10388"/>
                      <a:pt x="13745" y="10800"/>
                    </a:cubicBezTo>
                    <a:cubicBezTo>
                      <a:pt x="13745" y="11212"/>
                      <a:pt x="13733" y="11614"/>
                      <a:pt x="13718" y="12012"/>
                    </a:cubicBezTo>
                    <a:moveTo>
                      <a:pt x="13185" y="16555"/>
                    </a:moveTo>
                    <a:cubicBezTo>
                      <a:pt x="12662" y="16219"/>
                      <a:pt x="12120" y="15837"/>
                      <a:pt x="11561" y="15404"/>
                    </a:cubicBezTo>
                    <a:cubicBezTo>
                      <a:pt x="11844" y="15170"/>
                      <a:pt x="12127" y="14931"/>
                      <a:pt x="12409" y="14677"/>
                    </a:cubicBezTo>
                    <a:cubicBezTo>
                      <a:pt x="12783" y="14655"/>
                      <a:pt x="13155" y="14631"/>
                      <a:pt x="13517" y="14597"/>
                    </a:cubicBezTo>
                    <a:cubicBezTo>
                      <a:pt x="13429" y="15295"/>
                      <a:pt x="13316" y="15950"/>
                      <a:pt x="13185" y="16555"/>
                    </a:cubicBezTo>
                    <a:moveTo>
                      <a:pt x="10800" y="20618"/>
                    </a:moveTo>
                    <a:cubicBezTo>
                      <a:pt x="9948" y="20618"/>
                      <a:pt x="9181" y="19410"/>
                      <a:pt x="8643" y="17481"/>
                    </a:cubicBezTo>
                    <a:cubicBezTo>
                      <a:pt x="9339" y="17072"/>
                      <a:pt x="10062" y="16573"/>
                      <a:pt x="10795" y="16011"/>
                    </a:cubicBezTo>
                    <a:cubicBezTo>
                      <a:pt x="11532" y="16576"/>
                      <a:pt x="12258" y="17070"/>
                      <a:pt x="12957" y="17481"/>
                    </a:cubicBezTo>
                    <a:cubicBezTo>
                      <a:pt x="12419" y="19410"/>
                      <a:pt x="11652" y="20618"/>
                      <a:pt x="10800" y="20618"/>
                    </a:cubicBezTo>
                    <a:moveTo>
                      <a:pt x="8083" y="14597"/>
                    </a:moveTo>
                    <a:cubicBezTo>
                      <a:pt x="8445" y="14631"/>
                      <a:pt x="8816" y="14655"/>
                      <a:pt x="9190" y="14677"/>
                    </a:cubicBezTo>
                    <a:cubicBezTo>
                      <a:pt x="9471" y="14929"/>
                      <a:pt x="9751" y="15170"/>
                      <a:pt x="10032" y="15403"/>
                    </a:cubicBezTo>
                    <a:cubicBezTo>
                      <a:pt x="9478" y="15832"/>
                      <a:pt x="8935" y="16221"/>
                      <a:pt x="8415" y="16555"/>
                    </a:cubicBezTo>
                    <a:cubicBezTo>
                      <a:pt x="8283" y="15950"/>
                      <a:pt x="8171" y="15295"/>
                      <a:pt x="8083" y="14597"/>
                    </a:cubicBezTo>
                    <a:moveTo>
                      <a:pt x="8415" y="5045"/>
                    </a:moveTo>
                    <a:cubicBezTo>
                      <a:pt x="8938" y="5381"/>
                      <a:pt x="9480" y="5762"/>
                      <a:pt x="10038" y="6196"/>
                    </a:cubicBezTo>
                    <a:cubicBezTo>
                      <a:pt x="9756" y="6430"/>
                      <a:pt x="9473" y="6670"/>
                      <a:pt x="9190" y="6924"/>
                    </a:cubicBezTo>
                    <a:cubicBezTo>
                      <a:pt x="8816" y="6945"/>
                      <a:pt x="8445" y="6969"/>
                      <a:pt x="8083" y="7003"/>
                    </a:cubicBezTo>
                    <a:cubicBezTo>
                      <a:pt x="8171" y="6305"/>
                      <a:pt x="8283" y="5650"/>
                      <a:pt x="8415" y="5045"/>
                    </a:cubicBezTo>
                    <a:moveTo>
                      <a:pt x="10800" y="982"/>
                    </a:moveTo>
                    <a:cubicBezTo>
                      <a:pt x="11652" y="982"/>
                      <a:pt x="12419" y="2191"/>
                      <a:pt x="12957" y="4119"/>
                    </a:cubicBezTo>
                    <a:cubicBezTo>
                      <a:pt x="12261" y="4528"/>
                      <a:pt x="11537" y="5027"/>
                      <a:pt x="10804" y="5589"/>
                    </a:cubicBezTo>
                    <a:cubicBezTo>
                      <a:pt x="10067" y="5024"/>
                      <a:pt x="9341" y="4530"/>
                      <a:pt x="8643" y="4119"/>
                    </a:cubicBezTo>
                    <a:cubicBezTo>
                      <a:pt x="9181" y="2191"/>
                      <a:pt x="9948" y="982"/>
                      <a:pt x="10800" y="982"/>
                    </a:cubicBezTo>
                    <a:moveTo>
                      <a:pt x="13517" y="7003"/>
                    </a:moveTo>
                    <a:cubicBezTo>
                      <a:pt x="13155" y="6969"/>
                      <a:pt x="12783" y="6945"/>
                      <a:pt x="12409" y="6924"/>
                    </a:cubicBezTo>
                    <a:cubicBezTo>
                      <a:pt x="12129" y="6671"/>
                      <a:pt x="11848" y="6430"/>
                      <a:pt x="11568" y="6198"/>
                    </a:cubicBezTo>
                    <a:cubicBezTo>
                      <a:pt x="12122" y="5768"/>
                      <a:pt x="12665" y="5379"/>
                      <a:pt x="13185" y="5045"/>
                    </a:cubicBezTo>
                    <a:cubicBezTo>
                      <a:pt x="13316" y="5650"/>
                      <a:pt x="13429" y="6305"/>
                      <a:pt x="13517" y="7003"/>
                    </a:cubicBezTo>
                    <a:moveTo>
                      <a:pt x="7112" y="7112"/>
                    </a:moveTo>
                    <a:cubicBezTo>
                      <a:pt x="6194" y="7234"/>
                      <a:pt x="5339" y="7402"/>
                      <a:pt x="4555" y="7604"/>
                    </a:cubicBezTo>
                    <a:cubicBezTo>
                      <a:pt x="3572" y="5860"/>
                      <a:pt x="3255" y="4460"/>
                      <a:pt x="3858" y="3857"/>
                    </a:cubicBezTo>
                    <a:cubicBezTo>
                      <a:pt x="4460" y="3255"/>
                      <a:pt x="5860" y="3572"/>
                      <a:pt x="7604" y="4555"/>
                    </a:cubicBezTo>
                    <a:cubicBezTo>
                      <a:pt x="7402" y="5339"/>
                      <a:pt x="7234" y="6194"/>
                      <a:pt x="7112" y="7112"/>
                    </a:cubicBezTo>
                    <a:moveTo>
                      <a:pt x="3858" y="17743"/>
                    </a:moveTo>
                    <a:cubicBezTo>
                      <a:pt x="3255" y="17140"/>
                      <a:pt x="3572" y="15740"/>
                      <a:pt x="4555" y="13996"/>
                    </a:cubicBezTo>
                    <a:cubicBezTo>
                      <a:pt x="5339" y="14198"/>
                      <a:pt x="6194" y="14366"/>
                      <a:pt x="7112" y="14488"/>
                    </a:cubicBezTo>
                    <a:cubicBezTo>
                      <a:pt x="7234" y="15406"/>
                      <a:pt x="7402" y="16261"/>
                      <a:pt x="7604" y="17045"/>
                    </a:cubicBezTo>
                    <a:cubicBezTo>
                      <a:pt x="5860" y="18028"/>
                      <a:pt x="4460" y="18345"/>
                      <a:pt x="3858" y="17743"/>
                    </a:cubicBezTo>
                    <a:moveTo>
                      <a:pt x="7003" y="13517"/>
                    </a:moveTo>
                    <a:cubicBezTo>
                      <a:pt x="6305" y="13429"/>
                      <a:pt x="5650" y="13317"/>
                      <a:pt x="5045" y="13185"/>
                    </a:cubicBezTo>
                    <a:cubicBezTo>
                      <a:pt x="5379" y="12665"/>
                      <a:pt x="5768" y="12122"/>
                      <a:pt x="6197" y="11568"/>
                    </a:cubicBezTo>
                    <a:cubicBezTo>
                      <a:pt x="6429" y="11848"/>
                      <a:pt x="6671" y="12129"/>
                      <a:pt x="6923" y="12409"/>
                    </a:cubicBezTo>
                    <a:cubicBezTo>
                      <a:pt x="6944" y="12784"/>
                      <a:pt x="6968" y="13155"/>
                      <a:pt x="7003" y="13517"/>
                    </a:cubicBezTo>
                    <a:moveTo>
                      <a:pt x="6923" y="9191"/>
                    </a:moveTo>
                    <a:cubicBezTo>
                      <a:pt x="6669" y="9473"/>
                      <a:pt x="6429" y="9756"/>
                      <a:pt x="6196" y="10039"/>
                    </a:cubicBezTo>
                    <a:cubicBezTo>
                      <a:pt x="5763" y="9481"/>
                      <a:pt x="5381" y="8938"/>
                      <a:pt x="5045" y="8415"/>
                    </a:cubicBezTo>
                    <a:cubicBezTo>
                      <a:pt x="5650" y="8283"/>
                      <a:pt x="6305" y="8171"/>
                      <a:pt x="7003" y="8084"/>
                    </a:cubicBezTo>
                    <a:cubicBezTo>
                      <a:pt x="6968" y="8445"/>
                      <a:pt x="6944" y="8816"/>
                      <a:pt x="6923" y="9191"/>
                    </a:cubicBezTo>
                    <a:moveTo>
                      <a:pt x="982" y="10800"/>
                    </a:moveTo>
                    <a:cubicBezTo>
                      <a:pt x="982" y="9948"/>
                      <a:pt x="2190" y="9181"/>
                      <a:pt x="4119" y="8644"/>
                    </a:cubicBezTo>
                    <a:cubicBezTo>
                      <a:pt x="4530" y="9342"/>
                      <a:pt x="5023" y="10067"/>
                      <a:pt x="5588" y="10805"/>
                    </a:cubicBezTo>
                    <a:cubicBezTo>
                      <a:pt x="5027" y="11537"/>
                      <a:pt x="4528" y="12262"/>
                      <a:pt x="4119" y="12956"/>
                    </a:cubicBezTo>
                    <a:cubicBezTo>
                      <a:pt x="2190" y="12419"/>
                      <a:pt x="982" y="11652"/>
                      <a:pt x="982" y="10800"/>
                    </a:cubicBezTo>
                    <a:moveTo>
                      <a:pt x="21600" y="10800"/>
                    </a:moveTo>
                    <a:cubicBezTo>
                      <a:pt x="21600" y="9624"/>
                      <a:pt x="20173" y="8571"/>
                      <a:pt x="17918" y="7853"/>
                    </a:cubicBezTo>
                    <a:cubicBezTo>
                      <a:pt x="19002" y="5750"/>
                      <a:pt x="19269" y="3995"/>
                      <a:pt x="18437" y="3163"/>
                    </a:cubicBezTo>
                    <a:cubicBezTo>
                      <a:pt x="17605" y="2332"/>
                      <a:pt x="15850" y="2598"/>
                      <a:pt x="13748" y="3682"/>
                    </a:cubicBezTo>
                    <a:cubicBezTo>
                      <a:pt x="13029" y="1427"/>
                      <a:pt x="11976" y="0"/>
                      <a:pt x="10800" y="0"/>
                    </a:cubicBezTo>
                    <a:cubicBezTo>
                      <a:pt x="9623" y="0"/>
                      <a:pt x="8571" y="1427"/>
                      <a:pt x="7852" y="3682"/>
                    </a:cubicBezTo>
                    <a:cubicBezTo>
                      <a:pt x="5750" y="2598"/>
                      <a:pt x="3995" y="2332"/>
                      <a:pt x="3163" y="3163"/>
                    </a:cubicBezTo>
                    <a:cubicBezTo>
                      <a:pt x="2331" y="3995"/>
                      <a:pt x="2598" y="5750"/>
                      <a:pt x="3682" y="7853"/>
                    </a:cubicBezTo>
                    <a:cubicBezTo>
                      <a:pt x="1426" y="8571"/>
                      <a:pt x="0" y="9624"/>
                      <a:pt x="0" y="10800"/>
                    </a:cubicBezTo>
                    <a:cubicBezTo>
                      <a:pt x="0" y="11976"/>
                      <a:pt x="1426" y="13029"/>
                      <a:pt x="3682" y="13748"/>
                    </a:cubicBezTo>
                    <a:cubicBezTo>
                      <a:pt x="2598" y="15851"/>
                      <a:pt x="2331" y="17605"/>
                      <a:pt x="3163" y="18437"/>
                    </a:cubicBezTo>
                    <a:cubicBezTo>
                      <a:pt x="3995" y="19268"/>
                      <a:pt x="5750" y="19002"/>
                      <a:pt x="7852" y="17918"/>
                    </a:cubicBezTo>
                    <a:cubicBezTo>
                      <a:pt x="8571" y="20173"/>
                      <a:pt x="9623" y="21600"/>
                      <a:pt x="10800" y="21600"/>
                    </a:cubicBezTo>
                    <a:cubicBezTo>
                      <a:pt x="11976" y="21600"/>
                      <a:pt x="13029" y="20173"/>
                      <a:pt x="13748" y="17918"/>
                    </a:cubicBezTo>
                    <a:cubicBezTo>
                      <a:pt x="15850" y="19002"/>
                      <a:pt x="17605" y="19268"/>
                      <a:pt x="18437" y="18437"/>
                    </a:cubicBezTo>
                    <a:cubicBezTo>
                      <a:pt x="19269" y="17605"/>
                      <a:pt x="19002" y="15851"/>
                      <a:pt x="17918" y="13748"/>
                    </a:cubicBezTo>
                    <a:cubicBezTo>
                      <a:pt x="20173" y="13029"/>
                      <a:pt x="21600" y="11976"/>
                      <a:pt x="21600" y="10800"/>
                    </a:cubicBezTo>
                    <a:moveTo>
                      <a:pt x="10800" y="9818"/>
                    </a:moveTo>
                    <a:cubicBezTo>
                      <a:pt x="10258" y="9818"/>
                      <a:pt x="9818" y="10258"/>
                      <a:pt x="9818" y="10800"/>
                    </a:cubicBezTo>
                    <a:cubicBezTo>
                      <a:pt x="9818" y="11342"/>
                      <a:pt x="10258" y="11782"/>
                      <a:pt x="10800" y="11782"/>
                    </a:cubicBezTo>
                    <a:cubicBezTo>
                      <a:pt x="11342" y="11782"/>
                      <a:pt x="11782" y="11342"/>
                      <a:pt x="11782" y="10800"/>
                    </a:cubicBezTo>
                    <a:cubicBezTo>
                      <a:pt x="11782" y="10258"/>
                      <a:pt x="11342" y="9818"/>
                      <a:pt x="10800" y="9818"/>
                    </a:cubicBezTo>
                  </a:path>
                </a:pathLst>
              </a:custGeom>
              <a:solidFill>
                <a:schemeClr val="bg1"/>
              </a:solidFill>
              <a:ln w="12700">
                <a:miter lim="400000"/>
              </a:ln>
            </p:spPr>
            <p:txBody>
              <a:bodyPr wrap="square" lIns="91440" tIns="45720" rIns="91440" bIns="45720" anchor="ctr">
                <a:normAutofit fontScale="55000" lnSpcReduction="20000"/>
              </a:bodyPr>
              <a:lstStyle/>
              <a:p>
                <a:pPr algn="ctr"/>
                <a:endParaRPr/>
              </a:p>
            </p:txBody>
          </p:sp>
        </p:grpSp>
        <p:grpSp>
          <p:nvGrpSpPr>
            <p:cNvPr id="7" name="iṡlîḍê">
              <a:extLst>
                <a:ext uri="{FF2B5EF4-FFF2-40B4-BE49-F238E27FC236}">
                  <a16:creationId xmlns="" xmlns:a16="http://schemas.microsoft.com/office/drawing/2014/main" id="{53DE36B2-0FF7-4C5E-B870-558FF5BC297D}"/>
                </a:ext>
              </a:extLst>
            </p:cNvPr>
            <p:cNvGrpSpPr/>
            <p:nvPr/>
          </p:nvGrpSpPr>
          <p:grpSpPr>
            <a:xfrm>
              <a:off x="2694796" y="1844823"/>
              <a:ext cx="1315646" cy="1672622"/>
              <a:chOff x="3311827" y="1844824"/>
              <a:chExt cx="1315646" cy="1672622"/>
            </a:xfrm>
          </p:grpSpPr>
          <p:sp>
            <p:nvSpPr>
              <p:cNvPr id="58" name="íṧļiḑê">
                <a:extLst>
                  <a:ext uri="{FF2B5EF4-FFF2-40B4-BE49-F238E27FC236}">
                    <a16:creationId xmlns="" xmlns:a16="http://schemas.microsoft.com/office/drawing/2014/main" id="{5EDA95B4-BF18-401B-A358-AE05AA4DF553}"/>
                  </a:ext>
                </a:extLst>
              </p:cNvPr>
              <p:cNvSpPr/>
              <p:nvPr/>
            </p:nvSpPr>
            <p:spPr bwMode="auto">
              <a:xfrm rot="5400000">
                <a:off x="3132708" y="2467957"/>
                <a:ext cx="1672622" cy="426355"/>
              </a:xfrm>
              <a:custGeom>
                <a:avLst/>
                <a:gdLst>
                  <a:gd name="T0" fmla="*/ 545 w 624"/>
                  <a:gd name="T1" fmla="*/ 159 h 159"/>
                  <a:gd name="T2" fmla="*/ 79 w 624"/>
                  <a:gd name="T3" fmla="*/ 159 h 159"/>
                  <a:gd name="T4" fmla="*/ 0 w 624"/>
                  <a:gd name="T5" fmla="*/ 79 h 159"/>
                  <a:gd name="T6" fmla="*/ 79 w 624"/>
                  <a:gd name="T7" fmla="*/ 0 h 159"/>
                  <a:gd name="T8" fmla="*/ 545 w 624"/>
                  <a:gd name="T9" fmla="*/ 0 h 159"/>
                  <a:gd name="T10" fmla="*/ 624 w 624"/>
                  <a:gd name="T11" fmla="*/ 79 h 159"/>
                  <a:gd name="T12" fmla="*/ 545 w 624"/>
                  <a:gd name="T13" fmla="*/ 159 h 1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24" h="159">
                    <a:moveTo>
                      <a:pt x="545" y="159"/>
                    </a:moveTo>
                    <a:cubicBezTo>
                      <a:pt x="79" y="159"/>
                      <a:pt x="79" y="159"/>
                      <a:pt x="79" y="159"/>
                    </a:cubicBezTo>
                    <a:cubicBezTo>
                      <a:pt x="35" y="159"/>
                      <a:pt x="0" y="123"/>
                      <a:pt x="0" y="79"/>
                    </a:cubicBezTo>
                    <a:cubicBezTo>
                      <a:pt x="0" y="36"/>
                      <a:pt x="35" y="0"/>
                      <a:pt x="79" y="0"/>
                    </a:cubicBezTo>
                    <a:cubicBezTo>
                      <a:pt x="545" y="0"/>
                      <a:pt x="545" y="0"/>
                      <a:pt x="545" y="0"/>
                    </a:cubicBezTo>
                    <a:cubicBezTo>
                      <a:pt x="589" y="0"/>
                      <a:pt x="624" y="36"/>
                      <a:pt x="624" y="79"/>
                    </a:cubicBezTo>
                    <a:cubicBezTo>
                      <a:pt x="624" y="123"/>
                      <a:pt x="589" y="159"/>
                      <a:pt x="545" y="159"/>
                    </a:cubicBezTo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59" name="íSḷïḋe">
                <a:extLst>
                  <a:ext uri="{FF2B5EF4-FFF2-40B4-BE49-F238E27FC236}">
                    <a16:creationId xmlns="" xmlns:a16="http://schemas.microsoft.com/office/drawing/2014/main" id="{A813ECD4-B541-4F77-BBA2-6F64FB10E5F8}"/>
                  </a:ext>
                </a:extLst>
              </p:cNvPr>
              <p:cNvSpPr/>
              <p:nvPr/>
            </p:nvSpPr>
            <p:spPr bwMode="auto">
              <a:xfrm rot="5400000">
                <a:off x="3533834" y="2423808"/>
                <a:ext cx="871631" cy="1315646"/>
              </a:xfrm>
              <a:custGeom>
                <a:avLst/>
                <a:gdLst>
                  <a:gd name="T0" fmla="*/ 325 w 325"/>
                  <a:gd name="T1" fmla="*/ 245 h 491"/>
                  <a:gd name="T2" fmla="*/ 301 w 325"/>
                  <a:gd name="T3" fmla="*/ 303 h 491"/>
                  <a:gd name="T4" fmla="*/ 300 w 325"/>
                  <a:gd name="T5" fmla="*/ 303 h 491"/>
                  <a:gd name="T6" fmla="*/ 143 w 325"/>
                  <a:gd name="T7" fmla="*/ 460 h 491"/>
                  <a:gd name="T8" fmla="*/ 31 w 325"/>
                  <a:gd name="T9" fmla="*/ 460 h 491"/>
                  <a:gd name="T10" fmla="*/ 31 w 325"/>
                  <a:gd name="T11" fmla="*/ 348 h 491"/>
                  <a:gd name="T12" fmla="*/ 134 w 325"/>
                  <a:gd name="T13" fmla="*/ 245 h 491"/>
                  <a:gd name="T14" fmla="*/ 31 w 325"/>
                  <a:gd name="T15" fmla="*/ 143 h 491"/>
                  <a:gd name="T16" fmla="*/ 31 w 325"/>
                  <a:gd name="T17" fmla="*/ 31 h 491"/>
                  <a:gd name="T18" fmla="*/ 143 w 325"/>
                  <a:gd name="T19" fmla="*/ 31 h 491"/>
                  <a:gd name="T20" fmla="*/ 300 w 325"/>
                  <a:gd name="T21" fmla="*/ 188 h 491"/>
                  <a:gd name="T22" fmla="*/ 301 w 325"/>
                  <a:gd name="T23" fmla="*/ 188 h 491"/>
                  <a:gd name="T24" fmla="*/ 325 w 325"/>
                  <a:gd name="T25" fmla="*/ 245 h 4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25" h="491">
                    <a:moveTo>
                      <a:pt x="325" y="245"/>
                    </a:moveTo>
                    <a:cubicBezTo>
                      <a:pt x="325" y="268"/>
                      <a:pt x="316" y="289"/>
                      <a:pt x="301" y="303"/>
                    </a:cubicBezTo>
                    <a:cubicBezTo>
                      <a:pt x="300" y="303"/>
                      <a:pt x="300" y="303"/>
                      <a:pt x="300" y="303"/>
                    </a:cubicBezTo>
                    <a:cubicBezTo>
                      <a:pt x="143" y="460"/>
                      <a:pt x="143" y="460"/>
                      <a:pt x="143" y="460"/>
                    </a:cubicBezTo>
                    <a:cubicBezTo>
                      <a:pt x="112" y="491"/>
                      <a:pt x="62" y="491"/>
                      <a:pt x="31" y="460"/>
                    </a:cubicBezTo>
                    <a:cubicBezTo>
                      <a:pt x="0" y="429"/>
                      <a:pt x="0" y="379"/>
                      <a:pt x="31" y="348"/>
                    </a:cubicBezTo>
                    <a:cubicBezTo>
                      <a:pt x="134" y="245"/>
                      <a:pt x="134" y="245"/>
                      <a:pt x="134" y="245"/>
                    </a:cubicBezTo>
                    <a:cubicBezTo>
                      <a:pt x="31" y="143"/>
                      <a:pt x="31" y="143"/>
                      <a:pt x="31" y="143"/>
                    </a:cubicBezTo>
                    <a:cubicBezTo>
                      <a:pt x="0" y="112"/>
                      <a:pt x="0" y="62"/>
                      <a:pt x="31" y="31"/>
                    </a:cubicBezTo>
                    <a:cubicBezTo>
                      <a:pt x="62" y="0"/>
                      <a:pt x="112" y="0"/>
                      <a:pt x="143" y="31"/>
                    </a:cubicBezTo>
                    <a:cubicBezTo>
                      <a:pt x="300" y="188"/>
                      <a:pt x="300" y="188"/>
                      <a:pt x="300" y="188"/>
                    </a:cubicBezTo>
                    <a:cubicBezTo>
                      <a:pt x="301" y="188"/>
                      <a:pt x="301" y="188"/>
                      <a:pt x="301" y="188"/>
                    </a:cubicBezTo>
                    <a:cubicBezTo>
                      <a:pt x="316" y="202"/>
                      <a:pt x="325" y="223"/>
                      <a:pt x="325" y="245"/>
                    </a:cubicBezTo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60" name="ïṧlíďé">
                <a:extLst>
                  <a:ext uri="{FF2B5EF4-FFF2-40B4-BE49-F238E27FC236}">
                    <a16:creationId xmlns="" xmlns:a16="http://schemas.microsoft.com/office/drawing/2014/main" id="{E12EAC6E-3655-4C84-AE3D-360CB85D820B}"/>
                  </a:ext>
                </a:extLst>
              </p:cNvPr>
              <p:cNvSpPr/>
              <p:nvPr/>
            </p:nvSpPr>
            <p:spPr bwMode="auto">
              <a:xfrm rot="5400000">
                <a:off x="3712954" y="3048203"/>
                <a:ext cx="512130" cy="426355"/>
              </a:xfrm>
              <a:custGeom>
                <a:avLst/>
                <a:gdLst>
                  <a:gd name="T0" fmla="*/ 63 w 191"/>
                  <a:gd name="T1" fmla="*/ 17 h 159"/>
                  <a:gd name="T2" fmla="*/ 50 w 191"/>
                  <a:gd name="T3" fmla="*/ 29 h 159"/>
                  <a:gd name="T4" fmla="*/ 29 w 191"/>
                  <a:gd name="T5" fmla="*/ 109 h 159"/>
                  <a:gd name="T6" fmla="*/ 62 w 191"/>
                  <a:gd name="T7" fmla="*/ 141 h 159"/>
                  <a:gd name="T8" fmla="*/ 112 w 191"/>
                  <a:gd name="T9" fmla="*/ 159 h 159"/>
                  <a:gd name="T10" fmla="*/ 112 w 191"/>
                  <a:gd name="T11" fmla="*/ 159 h 159"/>
                  <a:gd name="T12" fmla="*/ 166 w 191"/>
                  <a:gd name="T13" fmla="*/ 137 h 159"/>
                  <a:gd name="T14" fmla="*/ 167 w 191"/>
                  <a:gd name="T15" fmla="*/ 137 h 159"/>
                  <a:gd name="T16" fmla="*/ 191 w 191"/>
                  <a:gd name="T17" fmla="*/ 79 h 159"/>
                  <a:gd name="T18" fmla="*/ 191 w 191"/>
                  <a:gd name="T19" fmla="*/ 79 h 159"/>
                  <a:gd name="T20" fmla="*/ 191 w 191"/>
                  <a:gd name="T21" fmla="*/ 79 h 159"/>
                  <a:gd name="T22" fmla="*/ 191 w 191"/>
                  <a:gd name="T23" fmla="*/ 79 h 159"/>
                  <a:gd name="T24" fmla="*/ 191 w 191"/>
                  <a:gd name="T25" fmla="*/ 78 h 159"/>
                  <a:gd name="T26" fmla="*/ 191 w 191"/>
                  <a:gd name="T27" fmla="*/ 78 h 159"/>
                  <a:gd name="T28" fmla="*/ 191 w 191"/>
                  <a:gd name="T29" fmla="*/ 78 h 159"/>
                  <a:gd name="T30" fmla="*/ 191 w 191"/>
                  <a:gd name="T31" fmla="*/ 77 h 159"/>
                  <a:gd name="T32" fmla="*/ 191 w 191"/>
                  <a:gd name="T33" fmla="*/ 77 h 159"/>
                  <a:gd name="T34" fmla="*/ 191 w 191"/>
                  <a:gd name="T35" fmla="*/ 77 h 159"/>
                  <a:gd name="T36" fmla="*/ 191 w 191"/>
                  <a:gd name="T37" fmla="*/ 77 h 159"/>
                  <a:gd name="T38" fmla="*/ 191 w 191"/>
                  <a:gd name="T39" fmla="*/ 76 h 159"/>
                  <a:gd name="T40" fmla="*/ 191 w 191"/>
                  <a:gd name="T41" fmla="*/ 76 h 159"/>
                  <a:gd name="T42" fmla="*/ 191 w 191"/>
                  <a:gd name="T43" fmla="*/ 76 h 159"/>
                  <a:gd name="T44" fmla="*/ 191 w 191"/>
                  <a:gd name="T45" fmla="*/ 76 h 159"/>
                  <a:gd name="T46" fmla="*/ 191 w 191"/>
                  <a:gd name="T47" fmla="*/ 75 h 159"/>
                  <a:gd name="T48" fmla="*/ 191 w 191"/>
                  <a:gd name="T49" fmla="*/ 75 h 159"/>
                  <a:gd name="T50" fmla="*/ 191 w 191"/>
                  <a:gd name="T51" fmla="*/ 75 h 159"/>
                  <a:gd name="T52" fmla="*/ 191 w 191"/>
                  <a:gd name="T53" fmla="*/ 75 h 159"/>
                  <a:gd name="T54" fmla="*/ 191 w 191"/>
                  <a:gd name="T55" fmla="*/ 74 h 159"/>
                  <a:gd name="T56" fmla="*/ 191 w 191"/>
                  <a:gd name="T57" fmla="*/ 74 h 159"/>
                  <a:gd name="T58" fmla="*/ 191 w 191"/>
                  <a:gd name="T59" fmla="*/ 74 h 159"/>
                  <a:gd name="T60" fmla="*/ 189 w 191"/>
                  <a:gd name="T61" fmla="*/ 60 h 159"/>
                  <a:gd name="T62" fmla="*/ 189 w 191"/>
                  <a:gd name="T63" fmla="*/ 60 h 159"/>
                  <a:gd name="T64" fmla="*/ 189 w 191"/>
                  <a:gd name="T65" fmla="*/ 60 h 159"/>
                  <a:gd name="T66" fmla="*/ 189 w 191"/>
                  <a:gd name="T67" fmla="*/ 59 h 159"/>
                  <a:gd name="T68" fmla="*/ 189 w 191"/>
                  <a:gd name="T69" fmla="*/ 59 h 159"/>
                  <a:gd name="T70" fmla="*/ 189 w 191"/>
                  <a:gd name="T71" fmla="*/ 59 h 159"/>
                  <a:gd name="T72" fmla="*/ 189 w 191"/>
                  <a:gd name="T73" fmla="*/ 59 h 159"/>
                  <a:gd name="T74" fmla="*/ 189 w 191"/>
                  <a:gd name="T75" fmla="*/ 58 h 159"/>
                  <a:gd name="T76" fmla="*/ 166 w 191"/>
                  <a:gd name="T77" fmla="*/ 22 h 159"/>
                  <a:gd name="T78" fmla="*/ 166 w 191"/>
                  <a:gd name="T79" fmla="*/ 21 h 1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91" h="159">
                    <a:moveTo>
                      <a:pt x="112" y="0"/>
                    </a:moveTo>
                    <a:cubicBezTo>
                      <a:pt x="94" y="0"/>
                      <a:pt x="77" y="6"/>
                      <a:pt x="63" y="17"/>
                    </a:cubicBezTo>
                    <a:cubicBezTo>
                      <a:pt x="63" y="17"/>
                      <a:pt x="62" y="17"/>
                      <a:pt x="62" y="18"/>
                    </a:cubicBezTo>
                    <a:cubicBezTo>
                      <a:pt x="50" y="29"/>
                      <a:pt x="50" y="29"/>
                      <a:pt x="50" y="29"/>
                    </a:cubicBezTo>
                    <a:cubicBezTo>
                      <a:pt x="0" y="79"/>
                      <a:pt x="0" y="79"/>
                      <a:pt x="0" y="79"/>
                    </a:cubicBezTo>
                    <a:cubicBezTo>
                      <a:pt x="29" y="109"/>
                      <a:pt x="29" y="109"/>
                      <a:pt x="29" y="109"/>
                    </a:cubicBezTo>
                    <a:cubicBezTo>
                      <a:pt x="50" y="130"/>
                      <a:pt x="50" y="130"/>
                      <a:pt x="50" y="130"/>
                    </a:cubicBezTo>
                    <a:cubicBezTo>
                      <a:pt x="62" y="141"/>
                      <a:pt x="62" y="141"/>
                      <a:pt x="62" y="141"/>
                    </a:cubicBezTo>
                    <a:cubicBezTo>
                      <a:pt x="65" y="144"/>
                      <a:pt x="69" y="147"/>
                      <a:pt x="73" y="149"/>
                    </a:cubicBezTo>
                    <a:cubicBezTo>
                      <a:pt x="85" y="155"/>
                      <a:pt x="98" y="159"/>
                      <a:pt x="112" y="159"/>
                    </a:cubicBezTo>
                    <a:cubicBezTo>
                      <a:pt x="112" y="159"/>
                      <a:pt x="112" y="159"/>
                      <a:pt x="112" y="159"/>
                    </a:cubicBezTo>
                    <a:cubicBezTo>
                      <a:pt x="112" y="159"/>
                      <a:pt x="112" y="159"/>
                      <a:pt x="112" y="159"/>
                    </a:cubicBezTo>
                    <a:cubicBezTo>
                      <a:pt x="133" y="159"/>
                      <a:pt x="152" y="151"/>
                      <a:pt x="166" y="138"/>
                    </a:cubicBezTo>
                    <a:cubicBezTo>
                      <a:pt x="166" y="137"/>
                      <a:pt x="166" y="137"/>
                      <a:pt x="166" y="137"/>
                    </a:cubicBezTo>
                    <a:cubicBezTo>
                      <a:pt x="166" y="137"/>
                      <a:pt x="166" y="137"/>
                      <a:pt x="166" y="137"/>
                    </a:cubicBezTo>
                    <a:cubicBezTo>
                      <a:pt x="167" y="137"/>
                      <a:pt x="167" y="137"/>
                      <a:pt x="167" y="137"/>
                    </a:cubicBezTo>
                    <a:cubicBezTo>
                      <a:pt x="175" y="129"/>
                      <a:pt x="182" y="119"/>
                      <a:pt x="186" y="107"/>
                    </a:cubicBezTo>
                    <a:cubicBezTo>
                      <a:pt x="190" y="99"/>
                      <a:pt x="191" y="89"/>
                      <a:pt x="191" y="79"/>
                    </a:cubicBezTo>
                    <a:cubicBezTo>
                      <a:pt x="191" y="79"/>
                      <a:pt x="191" y="79"/>
                      <a:pt x="191" y="79"/>
                    </a:cubicBezTo>
                    <a:cubicBezTo>
                      <a:pt x="191" y="79"/>
                      <a:pt x="191" y="79"/>
                      <a:pt x="191" y="79"/>
                    </a:cubicBezTo>
                    <a:cubicBezTo>
                      <a:pt x="191" y="79"/>
                      <a:pt x="191" y="79"/>
                      <a:pt x="191" y="79"/>
                    </a:cubicBezTo>
                    <a:cubicBezTo>
                      <a:pt x="191" y="79"/>
                      <a:pt x="191" y="79"/>
                      <a:pt x="191" y="79"/>
                    </a:cubicBezTo>
                    <a:cubicBezTo>
                      <a:pt x="191" y="79"/>
                      <a:pt x="191" y="79"/>
                      <a:pt x="191" y="79"/>
                    </a:cubicBezTo>
                    <a:cubicBezTo>
                      <a:pt x="191" y="79"/>
                      <a:pt x="191" y="79"/>
                      <a:pt x="191" y="79"/>
                    </a:cubicBezTo>
                    <a:cubicBezTo>
                      <a:pt x="191" y="78"/>
                      <a:pt x="191" y="78"/>
                      <a:pt x="191" y="78"/>
                    </a:cubicBezTo>
                    <a:cubicBezTo>
                      <a:pt x="191" y="78"/>
                      <a:pt x="191" y="78"/>
                      <a:pt x="191" y="78"/>
                    </a:cubicBezTo>
                    <a:cubicBezTo>
                      <a:pt x="191" y="78"/>
                      <a:pt x="191" y="78"/>
                      <a:pt x="191" y="78"/>
                    </a:cubicBezTo>
                    <a:cubicBezTo>
                      <a:pt x="191" y="78"/>
                      <a:pt x="191" y="78"/>
                      <a:pt x="191" y="78"/>
                    </a:cubicBezTo>
                    <a:cubicBezTo>
                      <a:pt x="191" y="78"/>
                      <a:pt x="191" y="78"/>
                      <a:pt x="191" y="78"/>
                    </a:cubicBezTo>
                    <a:cubicBezTo>
                      <a:pt x="191" y="78"/>
                      <a:pt x="191" y="78"/>
                      <a:pt x="191" y="78"/>
                    </a:cubicBezTo>
                    <a:cubicBezTo>
                      <a:pt x="191" y="78"/>
                      <a:pt x="191" y="78"/>
                      <a:pt x="191" y="78"/>
                    </a:cubicBezTo>
                    <a:cubicBezTo>
                      <a:pt x="191" y="78"/>
                      <a:pt x="191" y="78"/>
                      <a:pt x="191" y="77"/>
                    </a:cubicBezTo>
                    <a:cubicBezTo>
                      <a:pt x="191" y="77"/>
                      <a:pt x="191" y="77"/>
                      <a:pt x="191" y="77"/>
                    </a:cubicBezTo>
                    <a:cubicBezTo>
                      <a:pt x="191" y="77"/>
                      <a:pt x="191" y="77"/>
                      <a:pt x="191" y="77"/>
                    </a:cubicBezTo>
                    <a:cubicBezTo>
                      <a:pt x="191" y="77"/>
                      <a:pt x="191" y="77"/>
                      <a:pt x="191" y="77"/>
                    </a:cubicBezTo>
                    <a:cubicBezTo>
                      <a:pt x="191" y="77"/>
                      <a:pt x="191" y="77"/>
                      <a:pt x="191" y="77"/>
                    </a:cubicBezTo>
                    <a:cubicBezTo>
                      <a:pt x="191" y="77"/>
                      <a:pt x="191" y="77"/>
                      <a:pt x="191" y="77"/>
                    </a:cubicBezTo>
                    <a:cubicBezTo>
                      <a:pt x="191" y="77"/>
                      <a:pt x="191" y="77"/>
                      <a:pt x="191" y="77"/>
                    </a:cubicBezTo>
                    <a:cubicBezTo>
                      <a:pt x="191" y="77"/>
                      <a:pt x="191" y="77"/>
                      <a:pt x="191" y="77"/>
                    </a:cubicBezTo>
                    <a:cubicBezTo>
                      <a:pt x="191" y="77"/>
                      <a:pt x="191" y="76"/>
                      <a:pt x="191" y="76"/>
                    </a:cubicBezTo>
                    <a:cubicBezTo>
                      <a:pt x="191" y="76"/>
                      <a:pt x="191" y="76"/>
                      <a:pt x="191" y="76"/>
                    </a:cubicBezTo>
                    <a:cubicBezTo>
                      <a:pt x="191" y="76"/>
                      <a:pt x="191" y="76"/>
                      <a:pt x="191" y="76"/>
                    </a:cubicBezTo>
                    <a:cubicBezTo>
                      <a:pt x="191" y="76"/>
                      <a:pt x="191" y="76"/>
                      <a:pt x="191" y="76"/>
                    </a:cubicBezTo>
                    <a:cubicBezTo>
                      <a:pt x="191" y="76"/>
                      <a:pt x="191" y="76"/>
                      <a:pt x="191" y="76"/>
                    </a:cubicBezTo>
                    <a:cubicBezTo>
                      <a:pt x="191" y="76"/>
                      <a:pt x="191" y="76"/>
                      <a:pt x="191" y="76"/>
                    </a:cubicBezTo>
                    <a:cubicBezTo>
                      <a:pt x="191" y="76"/>
                      <a:pt x="191" y="76"/>
                      <a:pt x="191" y="76"/>
                    </a:cubicBezTo>
                    <a:cubicBezTo>
                      <a:pt x="191" y="76"/>
                      <a:pt x="191" y="76"/>
                      <a:pt x="191" y="76"/>
                    </a:cubicBezTo>
                    <a:cubicBezTo>
                      <a:pt x="191" y="75"/>
                      <a:pt x="191" y="75"/>
                      <a:pt x="191" y="75"/>
                    </a:cubicBezTo>
                    <a:cubicBezTo>
                      <a:pt x="191" y="75"/>
                      <a:pt x="191" y="75"/>
                      <a:pt x="191" y="75"/>
                    </a:cubicBezTo>
                    <a:cubicBezTo>
                      <a:pt x="191" y="75"/>
                      <a:pt x="191" y="75"/>
                      <a:pt x="191" y="75"/>
                    </a:cubicBezTo>
                    <a:cubicBezTo>
                      <a:pt x="191" y="75"/>
                      <a:pt x="191" y="75"/>
                      <a:pt x="191" y="75"/>
                    </a:cubicBezTo>
                    <a:cubicBezTo>
                      <a:pt x="191" y="75"/>
                      <a:pt x="191" y="75"/>
                      <a:pt x="191" y="75"/>
                    </a:cubicBezTo>
                    <a:cubicBezTo>
                      <a:pt x="191" y="75"/>
                      <a:pt x="191" y="75"/>
                      <a:pt x="191" y="75"/>
                    </a:cubicBezTo>
                    <a:cubicBezTo>
                      <a:pt x="191" y="75"/>
                      <a:pt x="191" y="75"/>
                      <a:pt x="191" y="75"/>
                    </a:cubicBezTo>
                    <a:cubicBezTo>
                      <a:pt x="191" y="75"/>
                      <a:pt x="191" y="75"/>
                      <a:pt x="191" y="75"/>
                    </a:cubicBezTo>
                    <a:cubicBezTo>
                      <a:pt x="191" y="74"/>
                      <a:pt x="191" y="74"/>
                      <a:pt x="191" y="74"/>
                    </a:cubicBezTo>
                    <a:cubicBezTo>
                      <a:pt x="191" y="74"/>
                      <a:pt x="191" y="74"/>
                      <a:pt x="191" y="74"/>
                    </a:cubicBezTo>
                    <a:cubicBezTo>
                      <a:pt x="191" y="74"/>
                      <a:pt x="191" y="74"/>
                      <a:pt x="191" y="74"/>
                    </a:cubicBezTo>
                    <a:cubicBezTo>
                      <a:pt x="191" y="74"/>
                      <a:pt x="191" y="74"/>
                      <a:pt x="191" y="74"/>
                    </a:cubicBezTo>
                    <a:cubicBezTo>
                      <a:pt x="191" y="74"/>
                      <a:pt x="191" y="74"/>
                      <a:pt x="191" y="74"/>
                    </a:cubicBezTo>
                    <a:cubicBezTo>
                      <a:pt x="191" y="74"/>
                      <a:pt x="191" y="74"/>
                      <a:pt x="191" y="74"/>
                    </a:cubicBezTo>
                    <a:cubicBezTo>
                      <a:pt x="191" y="69"/>
                      <a:pt x="190" y="65"/>
                      <a:pt x="189" y="60"/>
                    </a:cubicBezTo>
                    <a:cubicBezTo>
                      <a:pt x="189" y="60"/>
                      <a:pt x="189" y="60"/>
                      <a:pt x="189" y="60"/>
                    </a:cubicBezTo>
                    <a:cubicBezTo>
                      <a:pt x="189" y="60"/>
                      <a:pt x="189" y="60"/>
                      <a:pt x="189" y="60"/>
                    </a:cubicBezTo>
                    <a:cubicBezTo>
                      <a:pt x="189" y="60"/>
                      <a:pt x="189" y="60"/>
                      <a:pt x="189" y="60"/>
                    </a:cubicBezTo>
                    <a:cubicBezTo>
                      <a:pt x="189" y="60"/>
                      <a:pt x="189" y="60"/>
                      <a:pt x="189" y="60"/>
                    </a:cubicBezTo>
                    <a:cubicBezTo>
                      <a:pt x="189" y="60"/>
                      <a:pt x="189" y="60"/>
                      <a:pt x="189" y="60"/>
                    </a:cubicBezTo>
                    <a:cubicBezTo>
                      <a:pt x="189" y="59"/>
                      <a:pt x="189" y="59"/>
                      <a:pt x="189" y="59"/>
                    </a:cubicBezTo>
                    <a:cubicBezTo>
                      <a:pt x="189" y="59"/>
                      <a:pt x="189" y="59"/>
                      <a:pt x="189" y="59"/>
                    </a:cubicBezTo>
                    <a:cubicBezTo>
                      <a:pt x="189" y="59"/>
                      <a:pt x="189" y="59"/>
                      <a:pt x="189" y="59"/>
                    </a:cubicBezTo>
                    <a:cubicBezTo>
                      <a:pt x="189" y="59"/>
                      <a:pt x="189" y="59"/>
                      <a:pt x="189" y="59"/>
                    </a:cubicBezTo>
                    <a:cubicBezTo>
                      <a:pt x="189" y="59"/>
                      <a:pt x="189" y="59"/>
                      <a:pt x="189" y="59"/>
                    </a:cubicBezTo>
                    <a:cubicBezTo>
                      <a:pt x="189" y="59"/>
                      <a:pt x="189" y="59"/>
                      <a:pt x="189" y="59"/>
                    </a:cubicBezTo>
                    <a:cubicBezTo>
                      <a:pt x="189" y="59"/>
                      <a:pt x="189" y="59"/>
                      <a:pt x="189" y="59"/>
                    </a:cubicBezTo>
                    <a:cubicBezTo>
                      <a:pt x="189" y="59"/>
                      <a:pt x="189" y="59"/>
                      <a:pt x="189" y="59"/>
                    </a:cubicBezTo>
                    <a:cubicBezTo>
                      <a:pt x="189" y="58"/>
                      <a:pt x="189" y="58"/>
                      <a:pt x="189" y="58"/>
                    </a:cubicBezTo>
                    <a:cubicBezTo>
                      <a:pt x="185" y="44"/>
                      <a:pt x="177" y="32"/>
                      <a:pt x="167" y="22"/>
                    </a:cubicBezTo>
                    <a:cubicBezTo>
                      <a:pt x="166" y="22"/>
                      <a:pt x="166" y="22"/>
                      <a:pt x="166" y="22"/>
                    </a:cubicBezTo>
                    <a:cubicBezTo>
                      <a:pt x="166" y="21"/>
                      <a:pt x="166" y="21"/>
                      <a:pt x="166" y="21"/>
                    </a:cubicBezTo>
                    <a:cubicBezTo>
                      <a:pt x="166" y="21"/>
                      <a:pt x="166" y="21"/>
                      <a:pt x="166" y="21"/>
                    </a:cubicBezTo>
                    <a:cubicBezTo>
                      <a:pt x="152" y="8"/>
                      <a:pt x="133" y="0"/>
                      <a:pt x="112" y="0"/>
                    </a:cubicBezTo>
                  </a:path>
                </a:pathLst>
              </a:custGeom>
              <a:solidFill>
                <a:schemeClr val="accent3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61" name="îsľîďe">
                <a:extLst>
                  <a:ext uri="{FF2B5EF4-FFF2-40B4-BE49-F238E27FC236}">
                    <a16:creationId xmlns="" xmlns:a16="http://schemas.microsoft.com/office/drawing/2014/main" id="{45B721E4-DDA1-4E9A-9280-1901F5E8F189}"/>
                  </a:ext>
                </a:extLst>
              </p:cNvPr>
              <p:cNvSpPr/>
              <p:nvPr/>
            </p:nvSpPr>
            <p:spPr bwMode="auto">
              <a:xfrm rot="5400000">
                <a:off x="3818912" y="2942245"/>
                <a:ext cx="514653" cy="211916"/>
              </a:xfrm>
              <a:custGeom>
                <a:avLst/>
                <a:gdLst>
                  <a:gd name="T0" fmla="*/ 192 w 192"/>
                  <a:gd name="T1" fmla="*/ 0 h 79"/>
                  <a:gd name="T2" fmla="*/ 0 w 192"/>
                  <a:gd name="T3" fmla="*/ 0 h 79"/>
                  <a:gd name="T4" fmla="*/ 80 w 192"/>
                  <a:gd name="T5" fmla="*/ 79 h 79"/>
                  <a:gd name="T6" fmla="*/ 80 w 192"/>
                  <a:gd name="T7" fmla="*/ 79 h 79"/>
                  <a:gd name="T8" fmla="*/ 80 w 192"/>
                  <a:gd name="T9" fmla="*/ 79 h 79"/>
                  <a:gd name="T10" fmla="*/ 130 w 192"/>
                  <a:gd name="T11" fmla="*/ 29 h 79"/>
                  <a:gd name="T12" fmla="*/ 142 w 192"/>
                  <a:gd name="T13" fmla="*/ 18 h 79"/>
                  <a:gd name="T14" fmla="*/ 143 w 192"/>
                  <a:gd name="T15" fmla="*/ 17 h 79"/>
                  <a:gd name="T16" fmla="*/ 192 w 192"/>
                  <a:gd name="T17" fmla="*/ 0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2" h="79">
                    <a:moveTo>
                      <a:pt x="192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80" y="79"/>
                      <a:pt x="80" y="79"/>
                      <a:pt x="80" y="79"/>
                    </a:cubicBezTo>
                    <a:cubicBezTo>
                      <a:pt x="80" y="79"/>
                      <a:pt x="80" y="79"/>
                      <a:pt x="80" y="79"/>
                    </a:cubicBezTo>
                    <a:cubicBezTo>
                      <a:pt x="80" y="79"/>
                      <a:pt x="80" y="79"/>
                      <a:pt x="80" y="79"/>
                    </a:cubicBezTo>
                    <a:cubicBezTo>
                      <a:pt x="130" y="29"/>
                      <a:pt x="130" y="29"/>
                      <a:pt x="130" y="29"/>
                    </a:cubicBezTo>
                    <a:cubicBezTo>
                      <a:pt x="142" y="18"/>
                      <a:pt x="142" y="18"/>
                      <a:pt x="142" y="18"/>
                    </a:cubicBezTo>
                    <a:cubicBezTo>
                      <a:pt x="142" y="17"/>
                      <a:pt x="143" y="17"/>
                      <a:pt x="143" y="17"/>
                    </a:cubicBezTo>
                    <a:cubicBezTo>
                      <a:pt x="157" y="6"/>
                      <a:pt x="174" y="0"/>
                      <a:pt x="192" y="0"/>
                    </a:cubicBezTo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47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62" name="ísḷiḋê">
                <a:extLst>
                  <a:ext uri="{FF2B5EF4-FFF2-40B4-BE49-F238E27FC236}">
                    <a16:creationId xmlns="" xmlns:a16="http://schemas.microsoft.com/office/drawing/2014/main" id="{F0AE931F-A1DA-490A-AF26-8B9062E98D2B}"/>
                  </a:ext>
                </a:extLst>
              </p:cNvPr>
              <p:cNvSpPr/>
              <p:nvPr/>
            </p:nvSpPr>
            <p:spPr bwMode="auto">
              <a:xfrm rot="5400000">
                <a:off x="3605735" y="2940984"/>
                <a:ext cx="514653" cy="214439"/>
              </a:xfrm>
              <a:custGeom>
                <a:avLst/>
                <a:gdLst>
                  <a:gd name="T0" fmla="*/ 80 w 192"/>
                  <a:gd name="T1" fmla="*/ 0 h 80"/>
                  <a:gd name="T2" fmla="*/ 0 w 192"/>
                  <a:gd name="T3" fmla="*/ 80 h 80"/>
                  <a:gd name="T4" fmla="*/ 192 w 192"/>
                  <a:gd name="T5" fmla="*/ 80 h 80"/>
                  <a:gd name="T6" fmla="*/ 192 w 192"/>
                  <a:gd name="T7" fmla="*/ 80 h 80"/>
                  <a:gd name="T8" fmla="*/ 153 w 192"/>
                  <a:gd name="T9" fmla="*/ 70 h 80"/>
                  <a:gd name="T10" fmla="*/ 142 w 192"/>
                  <a:gd name="T11" fmla="*/ 62 h 80"/>
                  <a:gd name="T12" fmla="*/ 130 w 192"/>
                  <a:gd name="T13" fmla="*/ 51 h 80"/>
                  <a:gd name="T14" fmla="*/ 109 w 192"/>
                  <a:gd name="T15" fmla="*/ 30 h 80"/>
                  <a:gd name="T16" fmla="*/ 80 w 192"/>
                  <a:gd name="T17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2" h="80">
                    <a:moveTo>
                      <a:pt x="80" y="0"/>
                    </a:moveTo>
                    <a:cubicBezTo>
                      <a:pt x="0" y="80"/>
                      <a:pt x="0" y="80"/>
                      <a:pt x="0" y="80"/>
                    </a:cubicBezTo>
                    <a:cubicBezTo>
                      <a:pt x="192" y="80"/>
                      <a:pt x="192" y="80"/>
                      <a:pt x="192" y="80"/>
                    </a:cubicBezTo>
                    <a:cubicBezTo>
                      <a:pt x="192" y="80"/>
                      <a:pt x="192" y="80"/>
                      <a:pt x="192" y="80"/>
                    </a:cubicBezTo>
                    <a:cubicBezTo>
                      <a:pt x="178" y="80"/>
                      <a:pt x="165" y="76"/>
                      <a:pt x="153" y="70"/>
                    </a:cubicBezTo>
                    <a:cubicBezTo>
                      <a:pt x="149" y="68"/>
                      <a:pt x="145" y="65"/>
                      <a:pt x="142" y="62"/>
                    </a:cubicBezTo>
                    <a:cubicBezTo>
                      <a:pt x="130" y="51"/>
                      <a:pt x="130" y="51"/>
                      <a:pt x="130" y="51"/>
                    </a:cubicBezTo>
                    <a:cubicBezTo>
                      <a:pt x="109" y="30"/>
                      <a:pt x="109" y="30"/>
                      <a:pt x="109" y="30"/>
                    </a:cubicBezTo>
                    <a:cubicBezTo>
                      <a:pt x="80" y="0"/>
                      <a:pt x="80" y="0"/>
                      <a:pt x="80" y="0"/>
                    </a:cubicBezTo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5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63" name="ïsḷiḋe">
                <a:extLst>
                  <a:ext uri="{FF2B5EF4-FFF2-40B4-BE49-F238E27FC236}">
                    <a16:creationId xmlns="" xmlns:a16="http://schemas.microsoft.com/office/drawing/2014/main" id="{24205D73-700F-4CF5-B66C-ABED471AFFBB}"/>
                  </a:ext>
                </a:extLst>
              </p:cNvPr>
              <p:cNvSpPr/>
              <p:nvPr/>
            </p:nvSpPr>
            <p:spPr>
              <a:xfrm>
                <a:off x="3874658" y="3205276"/>
                <a:ext cx="221950" cy="22195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20618"/>
                    </a:moveTo>
                    <a:cubicBezTo>
                      <a:pt x="5377" y="20618"/>
                      <a:pt x="982" y="16223"/>
                      <a:pt x="982" y="10800"/>
                    </a:cubicBezTo>
                    <a:cubicBezTo>
                      <a:pt x="982" y="5377"/>
                      <a:pt x="5377" y="982"/>
                      <a:pt x="10800" y="982"/>
                    </a:cubicBezTo>
                    <a:cubicBezTo>
                      <a:pt x="16223" y="982"/>
                      <a:pt x="20618" y="5377"/>
                      <a:pt x="20618" y="10800"/>
                    </a:cubicBezTo>
                    <a:cubicBezTo>
                      <a:pt x="20618" y="16223"/>
                      <a:pt x="16223" y="20618"/>
                      <a:pt x="10800" y="20618"/>
                    </a:cubicBezTo>
                    <a:moveTo>
                      <a:pt x="18280" y="18579"/>
                    </a:moveTo>
                    <a:cubicBezTo>
                      <a:pt x="20323" y="16614"/>
                      <a:pt x="21600" y="13859"/>
                      <a:pt x="21600" y="10800"/>
                    </a:cubicBezTo>
                    <a:cubicBezTo>
                      <a:pt x="21600" y="4835"/>
                      <a:pt x="16764" y="0"/>
                      <a:pt x="10800" y="0"/>
                    </a:cubicBezTo>
                    <a:cubicBezTo>
                      <a:pt x="4836" y="0"/>
                      <a:pt x="0" y="4835"/>
                      <a:pt x="0" y="10800"/>
                    </a:cubicBezTo>
                    <a:cubicBezTo>
                      <a:pt x="0" y="13859"/>
                      <a:pt x="1277" y="16614"/>
                      <a:pt x="3320" y="18579"/>
                    </a:cubicBezTo>
                    <a:lnTo>
                      <a:pt x="2107" y="20762"/>
                    </a:lnTo>
                    <a:cubicBezTo>
                      <a:pt x="2019" y="20851"/>
                      <a:pt x="1964" y="20974"/>
                      <a:pt x="1964" y="21109"/>
                    </a:cubicBezTo>
                    <a:cubicBezTo>
                      <a:pt x="1964" y="21380"/>
                      <a:pt x="2184" y="21600"/>
                      <a:pt x="2455" y="21600"/>
                    </a:cubicBezTo>
                    <a:cubicBezTo>
                      <a:pt x="2590" y="21600"/>
                      <a:pt x="2713" y="21545"/>
                      <a:pt x="2802" y="21456"/>
                    </a:cubicBezTo>
                    <a:cubicBezTo>
                      <a:pt x="2858" y="21400"/>
                      <a:pt x="2894" y="21327"/>
                      <a:pt x="2917" y="21248"/>
                    </a:cubicBezTo>
                    <a:lnTo>
                      <a:pt x="4044" y="19219"/>
                    </a:lnTo>
                    <a:cubicBezTo>
                      <a:pt x="5895" y="20706"/>
                      <a:pt x="8242" y="21600"/>
                      <a:pt x="10800" y="21600"/>
                    </a:cubicBezTo>
                    <a:cubicBezTo>
                      <a:pt x="13358" y="21600"/>
                      <a:pt x="15705" y="20706"/>
                      <a:pt x="17555" y="19219"/>
                    </a:cubicBezTo>
                    <a:lnTo>
                      <a:pt x="18683" y="21248"/>
                    </a:lnTo>
                    <a:cubicBezTo>
                      <a:pt x="18743" y="21450"/>
                      <a:pt x="18923" y="21600"/>
                      <a:pt x="19145" y="21600"/>
                    </a:cubicBezTo>
                    <a:cubicBezTo>
                      <a:pt x="19416" y="21600"/>
                      <a:pt x="19636" y="21380"/>
                      <a:pt x="19636" y="21109"/>
                    </a:cubicBezTo>
                    <a:cubicBezTo>
                      <a:pt x="19636" y="20974"/>
                      <a:pt x="19581" y="20851"/>
                      <a:pt x="19493" y="20762"/>
                    </a:cubicBezTo>
                    <a:cubicBezTo>
                      <a:pt x="19493" y="20762"/>
                      <a:pt x="18280" y="18579"/>
                      <a:pt x="18280" y="18579"/>
                    </a:cubicBezTo>
                    <a:close/>
                    <a:moveTo>
                      <a:pt x="10800" y="16691"/>
                    </a:moveTo>
                    <a:cubicBezTo>
                      <a:pt x="7547" y="16691"/>
                      <a:pt x="4909" y="14053"/>
                      <a:pt x="4909" y="10800"/>
                    </a:cubicBezTo>
                    <a:cubicBezTo>
                      <a:pt x="4909" y="7547"/>
                      <a:pt x="7547" y="4909"/>
                      <a:pt x="10800" y="4909"/>
                    </a:cubicBezTo>
                    <a:cubicBezTo>
                      <a:pt x="14053" y="4909"/>
                      <a:pt x="16691" y="7547"/>
                      <a:pt x="16691" y="10800"/>
                    </a:cubicBezTo>
                    <a:cubicBezTo>
                      <a:pt x="16691" y="14053"/>
                      <a:pt x="14053" y="16691"/>
                      <a:pt x="10800" y="16691"/>
                    </a:cubicBezTo>
                    <a:moveTo>
                      <a:pt x="10800" y="3927"/>
                    </a:moveTo>
                    <a:cubicBezTo>
                      <a:pt x="7004" y="3927"/>
                      <a:pt x="3927" y="7004"/>
                      <a:pt x="3927" y="10800"/>
                    </a:cubicBezTo>
                    <a:cubicBezTo>
                      <a:pt x="3927" y="14596"/>
                      <a:pt x="7004" y="17673"/>
                      <a:pt x="10800" y="17673"/>
                    </a:cubicBezTo>
                    <a:cubicBezTo>
                      <a:pt x="14596" y="17673"/>
                      <a:pt x="17673" y="14596"/>
                      <a:pt x="17673" y="10800"/>
                    </a:cubicBezTo>
                    <a:cubicBezTo>
                      <a:pt x="17673" y="7004"/>
                      <a:pt x="14596" y="3927"/>
                      <a:pt x="10800" y="3927"/>
                    </a:cubicBezTo>
                    <a:moveTo>
                      <a:pt x="10800" y="12764"/>
                    </a:moveTo>
                    <a:cubicBezTo>
                      <a:pt x="9716" y="12764"/>
                      <a:pt x="8836" y="11884"/>
                      <a:pt x="8836" y="10800"/>
                    </a:cubicBezTo>
                    <a:cubicBezTo>
                      <a:pt x="8836" y="9716"/>
                      <a:pt x="9716" y="8836"/>
                      <a:pt x="10800" y="8836"/>
                    </a:cubicBezTo>
                    <a:cubicBezTo>
                      <a:pt x="11884" y="8836"/>
                      <a:pt x="12764" y="9716"/>
                      <a:pt x="12764" y="10800"/>
                    </a:cubicBezTo>
                    <a:cubicBezTo>
                      <a:pt x="12764" y="11884"/>
                      <a:pt x="11884" y="12764"/>
                      <a:pt x="10800" y="12764"/>
                    </a:cubicBezTo>
                    <a:moveTo>
                      <a:pt x="10800" y="7855"/>
                    </a:moveTo>
                    <a:cubicBezTo>
                      <a:pt x="9173" y="7855"/>
                      <a:pt x="7855" y="9173"/>
                      <a:pt x="7855" y="10800"/>
                    </a:cubicBezTo>
                    <a:cubicBezTo>
                      <a:pt x="7855" y="12427"/>
                      <a:pt x="9173" y="13745"/>
                      <a:pt x="10800" y="13745"/>
                    </a:cubicBezTo>
                    <a:cubicBezTo>
                      <a:pt x="12427" y="13745"/>
                      <a:pt x="13745" y="12427"/>
                      <a:pt x="13745" y="10800"/>
                    </a:cubicBezTo>
                    <a:cubicBezTo>
                      <a:pt x="13745" y="9173"/>
                      <a:pt x="12427" y="7855"/>
                      <a:pt x="10800" y="7855"/>
                    </a:cubicBezTo>
                  </a:path>
                </a:pathLst>
              </a:custGeom>
              <a:solidFill>
                <a:schemeClr val="bg1"/>
              </a:solidFill>
              <a:ln w="12700">
                <a:miter lim="400000"/>
              </a:ln>
            </p:spPr>
            <p:txBody>
              <a:bodyPr wrap="square" lIns="91440" tIns="45720" rIns="91440" bIns="45720" anchor="ctr">
                <a:normAutofit fontScale="55000" lnSpcReduction="20000"/>
              </a:bodyPr>
              <a:lstStyle/>
              <a:p>
                <a:pPr algn="ctr"/>
                <a:endParaRPr/>
              </a:p>
            </p:txBody>
          </p:sp>
        </p:grpSp>
        <p:grpSp>
          <p:nvGrpSpPr>
            <p:cNvPr id="8" name="ïşlîďé">
              <a:extLst>
                <a:ext uri="{FF2B5EF4-FFF2-40B4-BE49-F238E27FC236}">
                  <a16:creationId xmlns="" xmlns:a16="http://schemas.microsoft.com/office/drawing/2014/main" id="{06AC57FB-E0C8-4478-95F3-97FD2BDC4528}"/>
                </a:ext>
              </a:extLst>
            </p:cNvPr>
            <p:cNvGrpSpPr/>
            <p:nvPr/>
          </p:nvGrpSpPr>
          <p:grpSpPr>
            <a:xfrm>
              <a:off x="4518223" y="1844823"/>
              <a:ext cx="1318168" cy="1672624"/>
              <a:chOff x="5438809" y="1844823"/>
              <a:chExt cx="1318168" cy="1672624"/>
            </a:xfrm>
          </p:grpSpPr>
          <p:sp>
            <p:nvSpPr>
              <p:cNvPr id="52" name="íṡļîḋé">
                <a:extLst>
                  <a:ext uri="{FF2B5EF4-FFF2-40B4-BE49-F238E27FC236}">
                    <a16:creationId xmlns="" xmlns:a16="http://schemas.microsoft.com/office/drawing/2014/main" id="{EFA5C283-6DA4-420C-A1F8-A58C3C0B7036}"/>
                  </a:ext>
                </a:extLst>
              </p:cNvPr>
              <p:cNvSpPr/>
              <p:nvPr/>
            </p:nvSpPr>
            <p:spPr bwMode="auto">
              <a:xfrm rot="16200000">
                <a:off x="5261582" y="2469850"/>
                <a:ext cx="1672622" cy="422571"/>
              </a:xfrm>
              <a:custGeom>
                <a:avLst/>
                <a:gdLst>
                  <a:gd name="T0" fmla="*/ 545 w 624"/>
                  <a:gd name="T1" fmla="*/ 158 h 158"/>
                  <a:gd name="T2" fmla="*/ 79 w 624"/>
                  <a:gd name="T3" fmla="*/ 158 h 158"/>
                  <a:gd name="T4" fmla="*/ 0 w 624"/>
                  <a:gd name="T5" fmla="*/ 79 h 158"/>
                  <a:gd name="T6" fmla="*/ 79 w 624"/>
                  <a:gd name="T7" fmla="*/ 0 h 158"/>
                  <a:gd name="T8" fmla="*/ 545 w 624"/>
                  <a:gd name="T9" fmla="*/ 0 h 158"/>
                  <a:gd name="T10" fmla="*/ 624 w 624"/>
                  <a:gd name="T11" fmla="*/ 79 h 158"/>
                  <a:gd name="T12" fmla="*/ 545 w 624"/>
                  <a:gd name="T13" fmla="*/ 158 h 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24" h="158">
                    <a:moveTo>
                      <a:pt x="545" y="158"/>
                    </a:moveTo>
                    <a:cubicBezTo>
                      <a:pt x="79" y="158"/>
                      <a:pt x="79" y="158"/>
                      <a:pt x="79" y="158"/>
                    </a:cubicBezTo>
                    <a:cubicBezTo>
                      <a:pt x="35" y="158"/>
                      <a:pt x="0" y="123"/>
                      <a:pt x="0" y="79"/>
                    </a:cubicBezTo>
                    <a:cubicBezTo>
                      <a:pt x="0" y="35"/>
                      <a:pt x="35" y="0"/>
                      <a:pt x="79" y="0"/>
                    </a:cubicBezTo>
                    <a:cubicBezTo>
                      <a:pt x="545" y="0"/>
                      <a:pt x="545" y="0"/>
                      <a:pt x="545" y="0"/>
                    </a:cubicBezTo>
                    <a:cubicBezTo>
                      <a:pt x="589" y="0"/>
                      <a:pt x="624" y="35"/>
                      <a:pt x="624" y="79"/>
                    </a:cubicBezTo>
                    <a:cubicBezTo>
                      <a:pt x="624" y="123"/>
                      <a:pt x="589" y="158"/>
                      <a:pt x="545" y="158"/>
                    </a:cubicBezTo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53" name="íS1ïḑè">
                <a:extLst>
                  <a:ext uri="{FF2B5EF4-FFF2-40B4-BE49-F238E27FC236}">
                    <a16:creationId xmlns="" xmlns:a16="http://schemas.microsoft.com/office/drawing/2014/main" id="{0023FC1E-3AF9-4CF2-A76B-3FFFDA5FC1BE}"/>
                  </a:ext>
                </a:extLst>
              </p:cNvPr>
              <p:cNvSpPr/>
              <p:nvPr/>
            </p:nvSpPr>
            <p:spPr bwMode="auto">
              <a:xfrm rot="16200000">
                <a:off x="5662077" y="1621555"/>
                <a:ext cx="871631" cy="1318168"/>
              </a:xfrm>
              <a:custGeom>
                <a:avLst/>
                <a:gdLst>
                  <a:gd name="T0" fmla="*/ 325 w 325"/>
                  <a:gd name="T1" fmla="*/ 246 h 492"/>
                  <a:gd name="T2" fmla="*/ 301 w 325"/>
                  <a:gd name="T3" fmla="*/ 304 h 492"/>
                  <a:gd name="T4" fmla="*/ 300 w 325"/>
                  <a:gd name="T5" fmla="*/ 304 h 492"/>
                  <a:gd name="T6" fmla="*/ 143 w 325"/>
                  <a:gd name="T7" fmla="*/ 461 h 492"/>
                  <a:gd name="T8" fmla="*/ 31 w 325"/>
                  <a:gd name="T9" fmla="*/ 461 h 492"/>
                  <a:gd name="T10" fmla="*/ 31 w 325"/>
                  <a:gd name="T11" fmla="*/ 349 h 492"/>
                  <a:gd name="T12" fmla="*/ 134 w 325"/>
                  <a:gd name="T13" fmla="*/ 246 h 492"/>
                  <a:gd name="T14" fmla="*/ 31 w 325"/>
                  <a:gd name="T15" fmla="*/ 144 h 492"/>
                  <a:gd name="T16" fmla="*/ 31 w 325"/>
                  <a:gd name="T17" fmla="*/ 31 h 492"/>
                  <a:gd name="T18" fmla="*/ 143 w 325"/>
                  <a:gd name="T19" fmla="*/ 31 h 492"/>
                  <a:gd name="T20" fmla="*/ 300 w 325"/>
                  <a:gd name="T21" fmla="*/ 188 h 492"/>
                  <a:gd name="T22" fmla="*/ 301 w 325"/>
                  <a:gd name="T23" fmla="*/ 188 h 492"/>
                  <a:gd name="T24" fmla="*/ 325 w 325"/>
                  <a:gd name="T25" fmla="*/ 246 h 4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25" h="492">
                    <a:moveTo>
                      <a:pt x="325" y="246"/>
                    </a:moveTo>
                    <a:cubicBezTo>
                      <a:pt x="325" y="269"/>
                      <a:pt x="316" y="289"/>
                      <a:pt x="301" y="304"/>
                    </a:cubicBezTo>
                    <a:cubicBezTo>
                      <a:pt x="300" y="304"/>
                      <a:pt x="300" y="304"/>
                      <a:pt x="300" y="304"/>
                    </a:cubicBezTo>
                    <a:cubicBezTo>
                      <a:pt x="143" y="461"/>
                      <a:pt x="143" y="461"/>
                      <a:pt x="143" y="461"/>
                    </a:cubicBezTo>
                    <a:cubicBezTo>
                      <a:pt x="112" y="492"/>
                      <a:pt x="62" y="492"/>
                      <a:pt x="31" y="461"/>
                    </a:cubicBezTo>
                    <a:cubicBezTo>
                      <a:pt x="0" y="430"/>
                      <a:pt x="0" y="380"/>
                      <a:pt x="31" y="349"/>
                    </a:cubicBezTo>
                    <a:cubicBezTo>
                      <a:pt x="134" y="246"/>
                      <a:pt x="134" y="246"/>
                      <a:pt x="134" y="246"/>
                    </a:cubicBezTo>
                    <a:cubicBezTo>
                      <a:pt x="31" y="144"/>
                      <a:pt x="31" y="144"/>
                      <a:pt x="31" y="144"/>
                    </a:cubicBezTo>
                    <a:cubicBezTo>
                      <a:pt x="0" y="113"/>
                      <a:pt x="0" y="62"/>
                      <a:pt x="31" y="31"/>
                    </a:cubicBezTo>
                    <a:cubicBezTo>
                      <a:pt x="62" y="0"/>
                      <a:pt x="112" y="0"/>
                      <a:pt x="143" y="31"/>
                    </a:cubicBezTo>
                    <a:cubicBezTo>
                      <a:pt x="300" y="188"/>
                      <a:pt x="300" y="188"/>
                      <a:pt x="300" y="188"/>
                    </a:cubicBezTo>
                    <a:cubicBezTo>
                      <a:pt x="301" y="188"/>
                      <a:pt x="301" y="188"/>
                      <a:pt x="301" y="188"/>
                    </a:cubicBezTo>
                    <a:cubicBezTo>
                      <a:pt x="316" y="203"/>
                      <a:pt x="325" y="223"/>
                      <a:pt x="325" y="246"/>
                    </a:cubicBezTo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54" name="ïş1îdé">
                <a:extLst>
                  <a:ext uri="{FF2B5EF4-FFF2-40B4-BE49-F238E27FC236}">
                    <a16:creationId xmlns="" xmlns:a16="http://schemas.microsoft.com/office/drawing/2014/main" id="{8E7457B8-4D4A-401A-A059-791386EC317B}"/>
                  </a:ext>
                </a:extLst>
              </p:cNvPr>
              <p:cNvSpPr/>
              <p:nvPr/>
            </p:nvSpPr>
            <p:spPr bwMode="auto">
              <a:xfrm rot="16200000">
                <a:off x="5841828" y="1889604"/>
                <a:ext cx="512130" cy="422571"/>
              </a:xfrm>
              <a:custGeom>
                <a:avLst/>
                <a:gdLst>
                  <a:gd name="T0" fmla="*/ 63 w 191"/>
                  <a:gd name="T1" fmla="*/ 16 h 158"/>
                  <a:gd name="T2" fmla="*/ 50 w 191"/>
                  <a:gd name="T3" fmla="*/ 29 h 158"/>
                  <a:gd name="T4" fmla="*/ 29 w 191"/>
                  <a:gd name="T5" fmla="*/ 107 h 158"/>
                  <a:gd name="T6" fmla="*/ 62 w 191"/>
                  <a:gd name="T7" fmla="*/ 141 h 158"/>
                  <a:gd name="T8" fmla="*/ 112 w 191"/>
                  <a:gd name="T9" fmla="*/ 158 h 158"/>
                  <a:gd name="T10" fmla="*/ 112 w 191"/>
                  <a:gd name="T11" fmla="*/ 158 h 158"/>
                  <a:gd name="T12" fmla="*/ 166 w 191"/>
                  <a:gd name="T13" fmla="*/ 137 h 158"/>
                  <a:gd name="T14" fmla="*/ 167 w 191"/>
                  <a:gd name="T15" fmla="*/ 137 h 158"/>
                  <a:gd name="T16" fmla="*/ 191 w 191"/>
                  <a:gd name="T17" fmla="*/ 79 h 158"/>
                  <a:gd name="T18" fmla="*/ 191 w 191"/>
                  <a:gd name="T19" fmla="*/ 79 h 158"/>
                  <a:gd name="T20" fmla="*/ 191 w 191"/>
                  <a:gd name="T21" fmla="*/ 78 h 158"/>
                  <a:gd name="T22" fmla="*/ 191 w 191"/>
                  <a:gd name="T23" fmla="*/ 78 h 158"/>
                  <a:gd name="T24" fmla="*/ 191 w 191"/>
                  <a:gd name="T25" fmla="*/ 78 h 158"/>
                  <a:gd name="T26" fmla="*/ 191 w 191"/>
                  <a:gd name="T27" fmla="*/ 78 h 158"/>
                  <a:gd name="T28" fmla="*/ 191 w 191"/>
                  <a:gd name="T29" fmla="*/ 77 h 158"/>
                  <a:gd name="T30" fmla="*/ 191 w 191"/>
                  <a:gd name="T31" fmla="*/ 77 h 158"/>
                  <a:gd name="T32" fmla="*/ 191 w 191"/>
                  <a:gd name="T33" fmla="*/ 77 h 158"/>
                  <a:gd name="T34" fmla="*/ 191 w 191"/>
                  <a:gd name="T35" fmla="*/ 77 h 158"/>
                  <a:gd name="T36" fmla="*/ 191 w 191"/>
                  <a:gd name="T37" fmla="*/ 76 h 158"/>
                  <a:gd name="T38" fmla="*/ 191 w 191"/>
                  <a:gd name="T39" fmla="*/ 76 h 158"/>
                  <a:gd name="T40" fmla="*/ 191 w 191"/>
                  <a:gd name="T41" fmla="*/ 76 h 158"/>
                  <a:gd name="T42" fmla="*/ 191 w 191"/>
                  <a:gd name="T43" fmla="*/ 76 h 158"/>
                  <a:gd name="T44" fmla="*/ 191 w 191"/>
                  <a:gd name="T45" fmla="*/ 75 h 158"/>
                  <a:gd name="T46" fmla="*/ 191 w 191"/>
                  <a:gd name="T47" fmla="*/ 75 h 158"/>
                  <a:gd name="T48" fmla="*/ 191 w 191"/>
                  <a:gd name="T49" fmla="*/ 75 h 158"/>
                  <a:gd name="T50" fmla="*/ 191 w 191"/>
                  <a:gd name="T51" fmla="*/ 74 h 158"/>
                  <a:gd name="T52" fmla="*/ 191 w 191"/>
                  <a:gd name="T53" fmla="*/ 74 h 158"/>
                  <a:gd name="T54" fmla="*/ 191 w 191"/>
                  <a:gd name="T55" fmla="*/ 74 h 158"/>
                  <a:gd name="T56" fmla="*/ 191 w 191"/>
                  <a:gd name="T57" fmla="*/ 74 h 158"/>
                  <a:gd name="T58" fmla="*/ 191 w 191"/>
                  <a:gd name="T59" fmla="*/ 73 h 158"/>
                  <a:gd name="T60" fmla="*/ 189 w 191"/>
                  <a:gd name="T61" fmla="*/ 60 h 158"/>
                  <a:gd name="T62" fmla="*/ 189 w 191"/>
                  <a:gd name="T63" fmla="*/ 59 h 158"/>
                  <a:gd name="T64" fmla="*/ 189 w 191"/>
                  <a:gd name="T65" fmla="*/ 59 h 158"/>
                  <a:gd name="T66" fmla="*/ 189 w 191"/>
                  <a:gd name="T67" fmla="*/ 59 h 158"/>
                  <a:gd name="T68" fmla="*/ 189 w 191"/>
                  <a:gd name="T69" fmla="*/ 59 h 158"/>
                  <a:gd name="T70" fmla="*/ 189 w 191"/>
                  <a:gd name="T71" fmla="*/ 58 h 158"/>
                  <a:gd name="T72" fmla="*/ 189 w 191"/>
                  <a:gd name="T73" fmla="*/ 58 h 158"/>
                  <a:gd name="T74" fmla="*/ 189 w 191"/>
                  <a:gd name="T75" fmla="*/ 58 h 158"/>
                  <a:gd name="T76" fmla="*/ 166 w 191"/>
                  <a:gd name="T77" fmla="*/ 21 h 158"/>
                  <a:gd name="T78" fmla="*/ 166 w 191"/>
                  <a:gd name="T79" fmla="*/ 21 h 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91" h="158">
                    <a:moveTo>
                      <a:pt x="112" y="0"/>
                    </a:moveTo>
                    <a:cubicBezTo>
                      <a:pt x="94" y="0"/>
                      <a:pt x="77" y="6"/>
                      <a:pt x="63" y="16"/>
                    </a:cubicBezTo>
                    <a:cubicBezTo>
                      <a:pt x="63" y="17"/>
                      <a:pt x="62" y="17"/>
                      <a:pt x="62" y="17"/>
                    </a:cubicBezTo>
                    <a:cubicBezTo>
                      <a:pt x="50" y="29"/>
                      <a:pt x="50" y="29"/>
                      <a:pt x="50" y="29"/>
                    </a:cubicBezTo>
                    <a:cubicBezTo>
                      <a:pt x="0" y="79"/>
                      <a:pt x="0" y="79"/>
                      <a:pt x="0" y="79"/>
                    </a:cubicBezTo>
                    <a:cubicBezTo>
                      <a:pt x="29" y="107"/>
                      <a:pt x="29" y="107"/>
                      <a:pt x="29" y="107"/>
                    </a:cubicBezTo>
                    <a:cubicBezTo>
                      <a:pt x="50" y="129"/>
                      <a:pt x="50" y="129"/>
                      <a:pt x="50" y="129"/>
                    </a:cubicBezTo>
                    <a:cubicBezTo>
                      <a:pt x="62" y="141"/>
                      <a:pt x="62" y="141"/>
                      <a:pt x="62" y="141"/>
                    </a:cubicBezTo>
                    <a:cubicBezTo>
                      <a:pt x="65" y="144"/>
                      <a:pt x="69" y="146"/>
                      <a:pt x="73" y="148"/>
                    </a:cubicBezTo>
                    <a:cubicBezTo>
                      <a:pt x="85" y="155"/>
                      <a:pt x="98" y="158"/>
                      <a:pt x="112" y="158"/>
                    </a:cubicBezTo>
                    <a:cubicBezTo>
                      <a:pt x="112" y="158"/>
                      <a:pt x="112" y="158"/>
                      <a:pt x="112" y="158"/>
                    </a:cubicBezTo>
                    <a:cubicBezTo>
                      <a:pt x="112" y="158"/>
                      <a:pt x="112" y="158"/>
                      <a:pt x="112" y="158"/>
                    </a:cubicBezTo>
                    <a:cubicBezTo>
                      <a:pt x="133" y="158"/>
                      <a:pt x="152" y="150"/>
                      <a:pt x="166" y="137"/>
                    </a:cubicBezTo>
                    <a:cubicBezTo>
                      <a:pt x="166" y="137"/>
                      <a:pt x="166" y="137"/>
                      <a:pt x="166" y="137"/>
                    </a:cubicBezTo>
                    <a:cubicBezTo>
                      <a:pt x="166" y="137"/>
                      <a:pt x="166" y="137"/>
                      <a:pt x="166" y="137"/>
                    </a:cubicBezTo>
                    <a:cubicBezTo>
                      <a:pt x="167" y="137"/>
                      <a:pt x="167" y="137"/>
                      <a:pt x="167" y="137"/>
                    </a:cubicBezTo>
                    <a:cubicBezTo>
                      <a:pt x="175" y="128"/>
                      <a:pt x="182" y="118"/>
                      <a:pt x="186" y="107"/>
                    </a:cubicBezTo>
                    <a:cubicBezTo>
                      <a:pt x="190" y="98"/>
                      <a:pt x="191" y="89"/>
                      <a:pt x="191" y="79"/>
                    </a:cubicBezTo>
                    <a:cubicBezTo>
                      <a:pt x="191" y="79"/>
                      <a:pt x="191" y="79"/>
                      <a:pt x="191" y="79"/>
                    </a:cubicBezTo>
                    <a:cubicBezTo>
                      <a:pt x="191" y="79"/>
                      <a:pt x="191" y="79"/>
                      <a:pt x="191" y="79"/>
                    </a:cubicBezTo>
                    <a:cubicBezTo>
                      <a:pt x="191" y="79"/>
                      <a:pt x="191" y="79"/>
                      <a:pt x="191" y="79"/>
                    </a:cubicBezTo>
                    <a:cubicBezTo>
                      <a:pt x="191" y="78"/>
                      <a:pt x="191" y="78"/>
                      <a:pt x="191" y="78"/>
                    </a:cubicBezTo>
                    <a:cubicBezTo>
                      <a:pt x="191" y="78"/>
                      <a:pt x="191" y="78"/>
                      <a:pt x="191" y="78"/>
                    </a:cubicBezTo>
                    <a:cubicBezTo>
                      <a:pt x="191" y="78"/>
                      <a:pt x="191" y="78"/>
                      <a:pt x="191" y="78"/>
                    </a:cubicBezTo>
                    <a:cubicBezTo>
                      <a:pt x="191" y="78"/>
                      <a:pt x="191" y="78"/>
                      <a:pt x="191" y="78"/>
                    </a:cubicBezTo>
                    <a:cubicBezTo>
                      <a:pt x="191" y="78"/>
                      <a:pt x="191" y="78"/>
                      <a:pt x="191" y="78"/>
                    </a:cubicBezTo>
                    <a:cubicBezTo>
                      <a:pt x="191" y="78"/>
                      <a:pt x="191" y="78"/>
                      <a:pt x="191" y="78"/>
                    </a:cubicBezTo>
                    <a:cubicBezTo>
                      <a:pt x="191" y="78"/>
                      <a:pt x="191" y="78"/>
                      <a:pt x="191" y="78"/>
                    </a:cubicBezTo>
                    <a:cubicBezTo>
                      <a:pt x="191" y="78"/>
                      <a:pt x="191" y="78"/>
                      <a:pt x="191" y="77"/>
                    </a:cubicBezTo>
                    <a:cubicBezTo>
                      <a:pt x="191" y="77"/>
                      <a:pt x="191" y="77"/>
                      <a:pt x="191" y="77"/>
                    </a:cubicBezTo>
                    <a:cubicBezTo>
                      <a:pt x="191" y="77"/>
                      <a:pt x="191" y="77"/>
                      <a:pt x="191" y="77"/>
                    </a:cubicBezTo>
                    <a:cubicBezTo>
                      <a:pt x="191" y="77"/>
                      <a:pt x="191" y="77"/>
                      <a:pt x="191" y="77"/>
                    </a:cubicBezTo>
                    <a:cubicBezTo>
                      <a:pt x="191" y="77"/>
                      <a:pt x="191" y="77"/>
                      <a:pt x="191" y="77"/>
                    </a:cubicBezTo>
                    <a:cubicBezTo>
                      <a:pt x="191" y="77"/>
                      <a:pt x="191" y="77"/>
                      <a:pt x="191" y="77"/>
                    </a:cubicBezTo>
                    <a:cubicBezTo>
                      <a:pt x="191" y="77"/>
                      <a:pt x="191" y="77"/>
                      <a:pt x="191" y="77"/>
                    </a:cubicBezTo>
                    <a:cubicBezTo>
                      <a:pt x="191" y="77"/>
                      <a:pt x="191" y="77"/>
                      <a:pt x="191" y="77"/>
                    </a:cubicBezTo>
                    <a:cubicBezTo>
                      <a:pt x="191" y="77"/>
                      <a:pt x="191" y="76"/>
                      <a:pt x="191" y="76"/>
                    </a:cubicBezTo>
                    <a:cubicBezTo>
                      <a:pt x="191" y="76"/>
                      <a:pt x="191" y="76"/>
                      <a:pt x="191" y="76"/>
                    </a:cubicBezTo>
                    <a:cubicBezTo>
                      <a:pt x="191" y="76"/>
                      <a:pt x="191" y="76"/>
                      <a:pt x="191" y="76"/>
                    </a:cubicBezTo>
                    <a:cubicBezTo>
                      <a:pt x="191" y="76"/>
                      <a:pt x="191" y="76"/>
                      <a:pt x="191" y="76"/>
                    </a:cubicBezTo>
                    <a:cubicBezTo>
                      <a:pt x="191" y="76"/>
                      <a:pt x="191" y="76"/>
                      <a:pt x="191" y="76"/>
                    </a:cubicBezTo>
                    <a:cubicBezTo>
                      <a:pt x="191" y="76"/>
                      <a:pt x="191" y="76"/>
                      <a:pt x="191" y="76"/>
                    </a:cubicBezTo>
                    <a:cubicBezTo>
                      <a:pt x="191" y="76"/>
                      <a:pt x="191" y="76"/>
                      <a:pt x="191" y="76"/>
                    </a:cubicBezTo>
                    <a:cubicBezTo>
                      <a:pt x="191" y="76"/>
                      <a:pt x="191" y="76"/>
                      <a:pt x="191" y="76"/>
                    </a:cubicBezTo>
                    <a:cubicBezTo>
                      <a:pt x="191" y="75"/>
                      <a:pt x="191" y="75"/>
                      <a:pt x="191" y="75"/>
                    </a:cubicBezTo>
                    <a:cubicBezTo>
                      <a:pt x="191" y="75"/>
                      <a:pt x="191" y="75"/>
                      <a:pt x="191" y="75"/>
                    </a:cubicBezTo>
                    <a:cubicBezTo>
                      <a:pt x="191" y="75"/>
                      <a:pt x="191" y="75"/>
                      <a:pt x="191" y="75"/>
                    </a:cubicBezTo>
                    <a:cubicBezTo>
                      <a:pt x="191" y="75"/>
                      <a:pt x="191" y="75"/>
                      <a:pt x="191" y="75"/>
                    </a:cubicBezTo>
                    <a:cubicBezTo>
                      <a:pt x="191" y="75"/>
                      <a:pt x="191" y="75"/>
                      <a:pt x="191" y="75"/>
                    </a:cubicBezTo>
                    <a:cubicBezTo>
                      <a:pt x="191" y="75"/>
                      <a:pt x="191" y="75"/>
                      <a:pt x="191" y="75"/>
                    </a:cubicBezTo>
                    <a:cubicBezTo>
                      <a:pt x="191" y="75"/>
                      <a:pt x="191" y="75"/>
                      <a:pt x="191" y="75"/>
                    </a:cubicBezTo>
                    <a:cubicBezTo>
                      <a:pt x="191" y="75"/>
                      <a:pt x="191" y="75"/>
                      <a:pt x="191" y="74"/>
                    </a:cubicBezTo>
                    <a:cubicBezTo>
                      <a:pt x="191" y="74"/>
                      <a:pt x="191" y="74"/>
                      <a:pt x="191" y="74"/>
                    </a:cubicBezTo>
                    <a:cubicBezTo>
                      <a:pt x="191" y="74"/>
                      <a:pt x="191" y="74"/>
                      <a:pt x="191" y="74"/>
                    </a:cubicBezTo>
                    <a:cubicBezTo>
                      <a:pt x="191" y="74"/>
                      <a:pt x="191" y="74"/>
                      <a:pt x="191" y="74"/>
                    </a:cubicBezTo>
                    <a:cubicBezTo>
                      <a:pt x="191" y="74"/>
                      <a:pt x="191" y="74"/>
                      <a:pt x="191" y="74"/>
                    </a:cubicBezTo>
                    <a:cubicBezTo>
                      <a:pt x="191" y="74"/>
                      <a:pt x="191" y="74"/>
                      <a:pt x="191" y="74"/>
                    </a:cubicBezTo>
                    <a:cubicBezTo>
                      <a:pt x="191" y="74"/>
                      <a:pt x="191" y="74"/>
                      <a:pt x="191" y="74"/>
                    </a:cubicBezTo>
                    <a:cubicBezTo>
                      <a:pt x="191" y="74"/>
                      <a:pt x="191" y="74"/>
                      <a:pt x="191" y="74"/>
                    </a:cubicBezTo>
                    <a:cubicBezTo>
                      <a:pt x="191" y="74"/>
                      <a:pt x="191" y="74"/>
                      <a:pt x="191" y="73"/>
                    </a:cubicBezTo>
                    <a:cubicBezTo>
                      <a:pt x="191" y="73"/>
                      <a:pt x="191" y="73"/>
                      <a:pt x="191" y="73"/>
                    </a:cubicBezTo>
                    <a:cubicBezTo>
                      <a:pt x="191" y="69"/>
                      <a:pt x="190" y="64"/>
                      <a:pt x="189" y="60"/>
                    </a:cubicBezTo>
                    <a:cubicBezTo>
                      <a:pt x="189" y="60"/>
                      <a:pt x="189" y="60"/>
                      <a:pt x="189" y="60"/>
                    </a:cubicBezTo>
                    <a:cubicBezTo>
                      <a:pt x="189" y="60"/>
                      <a:pt x="189" y="60"/>
                      <a:pt x="189" y="59"/>
                    </a:cubicBezTo>
                    <a:cubicBezTo>
                      <a:pt x="189" y="59"/>
                      <a:pt x="189" y="59"/>
                      <a:pt x="189" y="59"/>
                    </a:cubicBezTo>
                    <a:cubicBezTo>
                      <a:pt x="189" y="59"/>
                      <a:pt x="189" y="59"/>
                      <a:pt x="189" y="59"/>
                    </a:cubicBezTo>
                    <a:cubicBezTo>
                      <a:pt x="189" y="59"/>
                      <a:pt x="189" y="59"/>
                      <a:pt x="189" y="59"/>
                    </a:cubicBezTo>
                    <a:cubicBezTo>
                      <a:pt x="189" y="59"/>
                      <a:pt x="189" y="59"/>
                      <a:pt x="189" y="59"/>
                    </a:cubicBezTo>
                    <a:cubicBezTo>
                      <a:pt x="189" y="59"/>
                      <a:pt x="189" y="59"/>
                      <a:pt x="189" y="59"/>
                    </a:cubicBezTo>
                    <a:cubicBezTo>
                      <a:pt x="189" y="59"/>
                      <a:pt x="189" y="59"/>
                      <a:pt x="189" y="59"/>
                    </a:cubicBezTo>
                    <a:cubicBezTo>
                      <a:pt x="189" y="59"/>
                      <a:pt x="189" y="59"/>
                      <a:pt x="189" y="59"/>
                    </a:cubicBezTo>
                    <a:cubicBezTo>
                      <a:pt x="189" y="59"/>
                      <a:pt x="189" y="59"/>
                      <a:pt x="189" y="58"/>
                    </a:cubicBezTo>
                    <a:cubicBezTo>
                      <a:pt x="189" y="58"/>
                      <a:pt x="189" y="58"/>
                      <a:pt x="189" y="58"/>
                    </a:cubicBezTo>
                    <a:cubicBezTo>
                      <a:pt x="189" y="58"/>
                      <a:pt x="189" y="58"/>
                      <a:pt x="189" y="58"/>
                    </a:cubicBezTo>
                    <a:cubicBezTo>
                      <a:pt x="189" y="58"/>
                      <a:pt x="189" y="58"/>
                      <a:pt x="189" y="58"/>
                    </a:cubicBezTo>
                    <a:cubicBezTo>
                      <a:pt x="189" y="58"/>
                      <a:pt x="189" y="58"/>
                      <a:pt x="189" y="58"/>
                    </a:cubicBezTo>
                    <a:cubicBezTo>
                      <a:pt x="185" y="44"/>
                      <a:pt x="177" y="31"/>
                      <a:pt x="167" y="21"/>
                    </a:cubicBezTo>
                    <a:cubicBezTo>
                      <a:pt x="166" y="21"/>
                      <a:pt x="166" y="21"/>
                      <a:pt x="166" y="21"/>
                    </a:cubicBezTo>
                    <a:cubicBezTo>
                      <a:pt x="166" y="21"/>
                      <a:pt x="166" y="21"/>
                      <a:pt x="166" y="21"/>
                    </a:cubicBezTo>
                    <a:cubicBezTo>
                      <a:pt x="166" y="21"/>
                      <a:pt x="166" y="21"/>
                      <a:pt x="166" y="21"/>
                    </a:cubicBezTo>
                    <a:cubicBezTo>
                      <a:pt x="152" y="8"/>
                      <a:pt x="133" y="0"/>
                      <a:pt x="112" y="0"/>
                    </a:cubicBezTo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55" name="îṥḷîďé">
                <a:extLst>
                  <a:ext uri="{FF2B5EF4-FFF2-40B4-BE49-F238E27FC236}">
                    <a16:creationId xmlns="" xmlns:a16="http://schemas.microsoft.com/office/drawing/2014/main" id="{B93124CC-1F4E-47FF-B296-B49501FDCD5A}"/>
                  </a:ext>
                </a:extLst>
              </p:cNvPr>
              <p:cNvSpPr/>
              <p:nvPr/>
            </p:nvSpPr>
            <p:spPr bwMode="auto">
              <a:xfrm rot="16200000">
                <a:off x="5734608" y="2208739"/>
                <a:ext cx="514653" cy="210655"/>
              </a:xfrm>
              <a:custGeom>
                <a:avLst/>
                <a:gdLst>
                  <a:gd name="T0" fmla="*/ 192 w 192"/>
                  <a:gd name="T1" fmla="*/ 0 h 79"/>
                  <a:gd name="T2" fmla="*/ 0 w 192"/>
                  <a:gd name="T3" fmla="*/ 0 h 79"/>
                  <a:gd name="T4" fmla="*/ 80 w 192"/>
                  <a:gd name="T5" fmla="*/ 79 h 79"/>
                  <a:gd name="T6" fmla="*/ 80 w 192"/>
                  <a:gd name="T7" fmla="*/ 79 h 79"/>
                  <a:gd name="T8" fmla="*/ 80 w 192"/>
                  <a:gd name="T9" fmla="*/ 79 h 79"/>
                  <a:gd name="T10" fmla="*/ 130 w 192"/>
                  <a:gd name="T11" fmla="*/ 29 h 79"/>
                  <a:gd name="T12" fmla="*/ 142 w 192"/>
                  <a:gd name="T13" fmla="*/ 18 h 79"/>
                  <a:gd name="T14" fmla="*/ 143 w 192"/>
                  <a:gd name="T15" fmla="*/ 16 h 79"/>
                  <a:gd name="T16" fmla="*/ 192 w 192"/>
                  <a:gd name="T17" fmla="*/ 0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2" h="79">
                    <a:moveTo>
                      <a:pt x="192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80" y="79"/>
                      <a:pt x="80" y="79"/>
                      <a:pt x="80" y="79"/>
                    </a:cubicBezTo>
                    <a:cubicBezTo>
                      <a:pt x="80" y="79"/>
                      <a:pt x="80" y="79"/>
                      <a:pt x="80" y="79"/>
                    </a:cubicBezTo>
                    <a:cubicBezTo>
                      <a:pt x="80" y="79"/>
                      <a:pt x="80" y="79"/>
                      <a:pt x="80" y="79"/>
                    </a:cubicBezTo>
                    <a:cubicBezTo>
                      <a:pt x="130" y="29"/>
                      <a:pt x="130" y="29"/>
                      <a:pt x="130" y="29"/>
                    </a:cubicBezTo>
                    <a:cubicBezTo>
                      <a:pt x="142" y="18"/>
                      <a:pt x="142" y="18"/>
                      <a:pt x="142" y="18"/>
                    </a:cubicBezTo>
                    <a:cubicBezTo>
                      <a:pt x="142" y="17"/>
                      <a:pt x="143" y="17"/>
                      <a:pt x="143" y="16"/>
                    </a:cubicBezTo>
                    <a:cubicBezTo>
                      <a:pt x="157" y="6"/>
                      <a:pt x="174" y="0"/>
                      <a:pt x="192" y="0"/>
                    </a:cubicBezTo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47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56" name="iṡḻïďe">
                <a:extLst>
                  <a:ext uri="{FF2B5EF4-FFF2-40B4-BE49-F238E27FC236}">
                    <a16:creationId xmlns="" xmlns:a16="http://schemas.microsoft.com/office/drawing/2014/main" id="{E45A02D9-B643-46E8-8E55-F742DA97E033}"/>
                  </a:ext>
                </a:extLst>
              </p:cNvPr>
              <p:cNvSpPr/>
              <p:nvPr/>
            </p:nvSpPr>
            <p:spPr bwMode="auto">
              <a:xfrm rot="16200000">
                <a:off x="5945893" y="2208109"/>
                <a:ext cx="514653" cy="211916"/>
              </a:xfrm>
              <a:custGeom>
                <a:avLst/>
                <a:gdLst>
                  <a:gd name="T0" fmla="*/ 80 w 192"/>
                  <a:gd name="T1" fmla="*/ 0 h 79"/>
                  <a:gd name="T2" fmla="*/ 0 w 192"/>
                  <a:gd name="T3" fmla="*/ 79 h 79"/>
                  <a:gd name="T4" fmla="*/ 192 w 192"/>
                  <a:gd name="T5" fmla="*/ 79 h 79"/>
                  <a:gd name="T6" fmla="*/ 192 w 192"/>
                  <a:gd name="T7" fmla="*/ 79 h 79"/>
                  <a:gd name="T8" fmla="*/ 153 w 192"/>
                  <a:gd name="T9" fmla="*/ 69 h 79"/>
                  <a:gd name="T10" fmla="*/ 142 w 192"/>
                  <a:gd name="T11" fmla="*/ 62 h 79"/>
                  <a:gd name="T12" fmla="*/ 130 w 192"/>
                  <a:gd name="T13" fmla="*/ 50 h 79"/>
                  <a:gd name="T14" fmla="*/ 109 w 192"/>
                  <a:gd name="T15" fmla="*/ 28 h 79"/>
                  <a:gd name="T16" fmla="*/ 80 w 192"/>
                  <a:gd name="T17" fmla="*/ 0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2" h="79">
                    <a:moveTo>
                      <a:pt x="80" y="0"/>
                    </a:moveTo>
                    <a:cubicBezTo>
                      <a:pt x="0" y="79"/>
                      <a:pt x="0" y="79"/>
                      <a:pt x="0" y="79"/>
                    </a:cubicBezTo>
                    <a:cubicBezTo>
                      <a:pt x="192" y="79"/>
                      <a:pt x="192" y="79"/>
                      <a:pt x="192" y="79"/>
                    </a:cubicBezTo>
                    <a:cubicBezTo>
                      <a:pt x="192" y="79"/>
                      <a:pt x="192" y="79"/>
                      <a:pt x="192" y="79"/>
                    </a:cubicBezTo>
                    <a:cubicBezTo>
                      <a:pt x="178" y="79"/>
                      <a:pt x="165" y="76"/>
                      <a:pt x="153" y="69"/>
                    </a:cubicBezTo>
                    <a:cubicBezTo>
                      <a:pt x="149" y="67"/>
                      <a:pt x="145" y="65"/>
                      <a:pt x="142" y="62"/>
                    </a:cubicBezTo>
                    <a:cubicBezTo>
                      <a:pt x="130" y="50"/>
                      <a:pt x="130" y="50"/>
                      <a:pt x="130" y="50"/>
                    </a:cubicBezTo>
                    <a:cubicBezTo>
                      <a:pt x="109" y="28"/>
                      <a:pt x="109" y="28"/>
                      <a:pt x="109" y="28"/>
                    </a:cubicBezTo>
                    <a:cubicBezTo>
                      <a:pt x="80" y="0"/>
                      <a:pt x="80" y="0"/>
                      <a:pt x="80" y="0"/>
                    </a:cubicBezTo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47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57" name="íşļidé">
                <a:extLst>
                  <a:ext uri="{FF2B5EF4-FFF2-40B4-BE49-F238E27FC236}">
                    <a16:creationId xmlns="" xmlns:a16="http://schemas.microsoft.com/office/drawing/2014/main" id="{5B7BE520-E4D0-4961-8F08-CFE2643FFCBC}"/>
                  </a:ext>
                </a:extLst>
              </p:cNvPr>
              <p:cNvSpPr/>
              <p:nvPr/>
            </p:nvSpPr>
            <p:spPr>
              <a:xfrm>
                <a:off x="5985025" y="1935112"/>
                <a:ext cx="221950" cy="221812"/>
              </a:xfrm>
              <a:custGeom>
                <a:avLst/>
                <a:gdLst>
                  <a:gd name="connsiteX0" fmla="*/ 482620 w 607097"/>
                  <a:gd name="connsiteY0" fmla="*/ 381169 h 606722"/>
                  <a:gd name="connsiteX1" fmla="*/ 496768 w 607097"/>
                  <a:gd name="connsiteY1" fmla="*/ 381169 h 606722"/>
                  <a:gd name="connsiteX2" fmla="*/ 510916 w 607097"/>
                  <a:gd name="connsiteY2" fmla="*/ 395381 h 606722"/>
                  <a:gd name="connsiteX3" fmla="*/ 510916 w 607097"/>
                  <a:gd name="connsiteY3" fmla="*/ 409505 h 606722"/>
                  <a:gd name="connsiteX4" fmla="*/ 503887 w 607097"/>
                  <a:gd name="connsiteY4" fmla="*/ 412525 h 606722"/>
                  <a:gd name="connsiteX5" fmla="*/ 496768 w 607097"/>
                  <a:gd name="connsiteY5" fmla="*/ 409505 h 606722"/>
                  <a:gd name="connsiteX6" fmla="*/ 482620 w 607097"/>
                  <a:gd name="connsiteY6" fmla="*/ 395381 h 606722"/>
                  <a:gd name="connsiteX7" fmla="*/ 482620 w 607097"/>
                  <a:gd name="connsiteY7" fmla="*/ 381169 h 606722"/>
                  <a:gd name="connsiteX8" fmla="*/ 546398 w 607097"/>
                  <a:gd name="connsiteY8" fmla="*/ 242745 h 606722"/>
                  <a:gd name="connsiteX9" fmla="*/ 566606 w 607097"/>
                  <a:gd name="connsiteY9" fmla="*/ 242745 h 606722"/>
                  <a:gd name="connsiteX10" fmla="*/ 576754 w 607097"/>
                  <a:gd name="connsiteY10" fmla="*/ 252756 h 606722"/>
                  <a:gd name="connsiteX11" fmla="*/ 566606 w 607097"/>
                  <a:gd name="connsiteY11" fmla="*/ 262856 h 606722"/>
                  <a:gd name="connsiteX12" fmla="*/ 546398 w 607097"/>
                  <a:gd name="connsiteY12" fmla="*/ 262856 h 606722"/>
                  <a:gd name="connsiteX13" fmla="*/ 536249 w 607097"/>
                  <a:gd name="connsiteY13" fmla="*/ 252756 h 606722"/>
                  <a:gd name="connsiteX14" fmla="*/ 546398 w 607097"/>
                  <a:gd name="connsiteY14" fmla="*/ 242745 h 606722"/>
                  <a:gd name="connsiteX15" fmla="*/ 353968 w 607097"/>
                  <a:gd name="connsiteY15" fmla="*/ 101120 h 606722"/>
                  <a:gd name="connsiteX16" fmla="*/ 364118 w 607097"/>
                  <a:gd name="connsiteY16" fmla="*/ 111251 h 606722"/>
                  <a:gd name="connsiteX17" fmla="*/ 364118 w 607097"/>
                  <a:gd name="connsiteY17" fmla="*/ 242683 h 606722"/>
                  <a:gd name="connsiteX18" fmla="*/ 424838 w 607097"/>
                  <a:gd name="connsiteY18" fmla="*/ 242683 h 606722"/>
                  <a:gd name="connsiteX19" fmla="*/ 434988 w 607097"/>
                  <a:gd name="connsiteY19" fmla="*/ 252725 h 606722"/>
                  <a:gd name="connsiteX20" fmla="*/ 424838 w 607097"/>
                  <a:gd name="connsiteY20" fmla="*/ 262856 h 606722"/>
                  <a:gd name="connsiteX21" fmla="*/ 353968 w 607097"/>
                  <a:gd name="connsiteY21" fmla="*/ 262856 h 606722"/>
                  <a:gd name="connsiteX22" fmla="*/ 343818 w 607097"/>
                  <a:gd name="connsiteY22" fmla="*/ 252725 h 606722"/>
                  <a:gd name="connsiteX23" fmla="*/ 343818 w 607097"/>
                  <a:gd name="connsiteY23" fmla="*/ 111251 h 606722"/>
                  <a:gd name="connsiteX24" fmla="*/ 353968 w 607097"/>
                  <a:gd name="connsiteY24" fmla="*/ 101120 h 606722"/>
                  <a:gd name="connsiteX25" fmla="*/ 496768 w 607097"/>
                  <a:gd name="connsiteY25" fmla="*/ 96101 h 606722"/>
                  <a:gd name="connsiteX26" fmla="*/ 510916 w 607097"/>
                  <a:gd name="connsiteY26" fmla="*/ 96101 h 606722"/>
                  <a:gd name="connsiteX27" fmla="*/ 510916 w 607097"/>
                  <a:gd name="connsiteY27" fmla="*/ 110217 h 606722"/>
                  <a:gd name="connsiteX28" fmla="*/ 496768 w 607097"/>
                  <a:gd name="connsiteY28" fmla="*/ 124334 h 606722"/>
                  <a:gd name="connsiteX29" fmla="*/ 489650 w 607097"/>
                  <a:gd name="connsiteY29" fmla="*/ 127441 h 606722"/>
                  <a:gd name="connsiteX30" fmla="*/ 482620 w 607097"/>
                  <a:gd name="connsiteY30" fmla="*/ 124334 h 606722"/>
                  <a:gd name="connsiteX31" fmla="*/ 482620 w 607097"/>
                  <a:gd name="connsiteY31" fmla="*/ 110217 h 606722"/>
                  <a:gd name="connsiteX32" fmla="*/ 196955 w 607097"/>
                  <a:gd name="connsiteY32" fmla="*/ 96101 h 606722"/>
                  <a:gd name="connsiteX33" fmla="*/ 211110 w 607097"/>
                  <a:gd name="connsiteY33" fmla="*/ 96101 h 606722"/>
                  <a:gd name="connsiteX34" fmla="*/ 225355 w 607097"/>
                  <a:gd name="connsiteY34" fmla="*/ 110217 h 606722"/>
                  <a:gd name="connsiteX35" fmla="*/ 225355 w 607097"/>
                  <a:gd name="connsiteY35" fmla="*/ 124334 h 606722"/>
                  <a:gd name="connsiteX36" fmla="*/ 218233 w 607097"/>
                  <a:gd name="connsiteY36" fmla="*/ 127441 h 606722"/>
                  <a:gd name="connsiteX37" fmla="*/ 211110 w 607097"/>
                  <a:gd name="connsiteY37" fmla="*/ 124334 h 606722"/>
                  <a:gd name="connsiteX38" fmla="*/ 196955 w 607097"/>
                  <a:gd name="connsiteY38" fmla="*/ 110217 h 606722"/>
                  <a:gd name="connsiteX39" fmla="*/ 196955 w 607097"/>
                  <a:gd name="connsiteY39" fmla="*/ 96101 h 606722"/>
                  <a:gd name="connsiteX40" fmla="*/ 103963 w 607097"/>
                  <a:gd name="connsiteY40" fmla="*/ 81761 h 606722"/>
                  <a:gd name="connsiteX41" fmla="*/ 87598 w 607097"/>
                  <a:gd name="connsiteY41" fmla="*/ 90026 h 606722"/>
                  <a:gd name="connsiteX42" fmla="*/ 62322 w 607097"/>
                  <a:gd name="connsiteY42" fmla="*/ 115266 h 606722"/>
                  <a:gd name="connsiteX43" fmla="*/ 34998 w 607097"/>
                  <a:gd name="connsiteY43" fmla="*/ 265902 h 606722"/>
                  <a:gd name="connsiteX44" fmla="*/ 75494 w 607097"/>
                  <a:gd name="connsiteY44" fmla="*/ 322602 h 606722"/>
                  <a:gd name="connsiteX45" fmla="*/ 283044 w 607097"/>
                  <a:gd name="connsiteY45" fmla="*/ 530826 h 606722"/>
                  <a:gd name="connsiteX46" fmla="*/ 327634 w 607097"/>
                  <a:gd name="connsiteY46" fmla="*/ 565219 h 606722"/>
                  <a:gd name="connsiteX47" fmla="*/ 490684 w 607097"/>
                  <a:gd name="connsiteY47" fmla="*/ 545046 h 606722"/>
                  <a:gd name="connsiteX48" fmla="*/ 515960 w 607097"/>
                  <a:gd name="connsiteY48" fmla="*/ 519717 h 606722"/>
                  <a:gd name="connsiteX49" fmla="*/ 521033 w 607097"/>
                  <a:gd name="connsiteY49" fmla="*/ 485324 h 606722"/>
                  <a:gd name="connsiteX50" fmla="*/ 434969 w 607097"/>
                  <a:gd name="connsiteY50" fmla="*/ 411561 h 606722"/>
                  <a:gd name="connsiteX51" fmla="*/ 414321 w 607097"/>
                  <a:gd name="connsiteY51" fmla="*/ 406318 h 606722"/>
                  <a:gd name="connsiteX52" fmla="*/ 413698 w 607097"/>
                  <a:gd name="connsiteY52" fmla="*/ 406496 h 606722"/>
                  <a:gd name="connsiteX53" fmla="*/ 405599 w 607097"/>
                  <a:gd name="connsiteY53" fmla="*/ 413605 h 606722"/>
                  <a:gd name="connsiteX54" fmla="*/ 404620 w 607097"/>
                  <a:gd name="connsiteY54" fmla="*/ 414583 h 606722"/>
                  <a:gd name="connsiteX55" fmla="*/ 373202 w 607097"/>
                  <a:gd name="connsiteY55" fmla="*/ 447910 h 606722"/>
                  <a:gd name="connsiteX56" fmla="*/ 349528 w 607097"/>
                  <a:gd name="connsiteY56" fmla="*/ 459552 h 606722"/>
                  <a:gd name="connsiteX57" fmla="*/ 405599 w 607097"/>
                  <a:gd name="connsiteY57" fmla="*/ 475282 h 606722"/>
                  <a:gd name="connsiteX58" fmla="*/ 414677 w 607097"/>
                  <a:gd name="connsiteY58" fmla="*/ 486391 h 606722"/>
                  <a:gd name="connsiteX59" fmla="*/ 404620 w 607097"/>
                  <a:gd name="connsiteY59" fmla="*/ 495456 h 606722"/>
                  <a:gd name="connsiteX60" fmla="*/ 403552 w 607097"/>
                  <a:gd name="connsiteY60" fmla="*/ 495456 h 606722"/>
                  <a:gd name="connsiteX61" fmla="*/ 287138 w 607097"/>
                  <a:gd name="connsiteY61" fmla="*/ 441866 h 606722"/>
                  <a:gd name="connsiteX62" fmla="*/ 286426 w 607097"/>
                  <a:gd name="connsiteY62" fmla="*/ 441067 h 606722"/>
                  <a:gd name="connsiteX63" fmla="*/ 284112 w 607097"/>
                  <a:gd name="connsiteY63" fmla="*/ 438845 h 606722"/>
                  <a:gd name="connsiteX64" fmla="*/ 176777 w 607097"/>
                  <a:gd name="connsiteY64" fmla="*/ 331666 h 606722"/>
                  <a:gd name="connsiteX65" fmla="*/ 111895 w 607097"/>
                  <a:gd name="connsiteY65" fmla="*/ 213379 h 606722"/>
                  <a:gd name="connsiteX66" fmla="*/ 121062 w 607097"/>
                  <a:gd name="connsiteY66" fmla="*/ 202270 h 606722"/>
                  <a:gd name="connsiteX67" fmla="*/ 132188 w 607097"/>
                  <a:gd name="connsiteY67" fmla="*/ 211335 h 606722"/>
                  <a:gd name="connsiteX68" fmla="*/ 146428 w 607097"/>
                  <a:gd name="connsiteY68" fmla="*/ 259325 h 606722"/>
                  <a:gd name="connsiteX69" fmla="*/ 158532 w 607097"/>
                  <a:gd name="connsiteY69" fmla="*/ 233553 h 606722"/>
                  <a:gd name="connsiteX70" fmla="*/ 191907 w 607097"/>
                  <a:gd name="connsiteY70" fmla="*/ 202270 h 606722"/>
                  <a:gd name="connsiteX71" fmla="*/ 192975 w 607097"/>
                  <a:gd name="connsiteY71" fmla="*/ 201204 h 606722"/>
                  <a:gd name="connsiteX72" fmla="*/ 200006 w 607097"/>
                  <a:gd name="connsiteY72" fmla="*/ 193117 h 606722"/>
                  <a:gd name="connsiteX73" fmla="*/ 194933 w 607097"/>
                  <a:gd name="connsiteY73" fmla="*/ 170899 h 606722"/>
                  <a:gd name="connsiteX74" fmla="*/ 121062 w 607097"/>
                  <a:gd name="connsiteY74" fmla="*/ 84961 h 606722"/>
                  <a:gd name="connsiteX75" fmla="*/ 103963 w 607097"/>
                  <a:gd name="connsiteY75" fmla="*/ 81761 h 606722"/>
                  <a:gd name="connsiteX76" fmla="*/ 353980 w 607097"/>
                  <a:gd name="connsiteY76" fmla="*/ 30273 h 606722"/>
                  <a:gd name="connsiteX77" fmla="*/ 364141 w 607097"/>
                  <a:gd name="connsiteY77" fmla="*/ 40422 h 606722"/>
                  <a:gd name="connsiteX78" fmla="*/ 364141 w 607097"/>
                  <a:gd name="connsiteY78" fmla="*/ 60719 h 606722"/>
                  <a:gd name="connsiteX79" fmla="*/ 353980 w 607097"/>
                  <a:gd name="connsiteY79" fmla="*/ 70778 h 606722"/>
                  <a:gd name="connsiteX80" fmla="*/ 343818 w 607097"/>
                  <a:gd name="connsiteY80" fmla="*/ 60719 h 606722"/>
                  <a:gd name="connsiteX81" fmla="*/ 343818 w 607097"/>
                  <a:gd name="connsiteY81" fmla="*/ 40422 h 606722"/>
                  <a:gd name="connsiteX82" fmla="*/ 353980 w 607097"/>
                  <a:gd name="connsiteY82" fmla="*/ 30273 h 606722"/>
                  <a:gd name="connsiteX83" fmla="*/ 353978 w 607097"/>
                  <a:gd name="connsiteY83" fmla="*/ 20263 h 606722"/>
                  <a:gd name="connsiteX84" fmla="*/ 174819 w 607097"/>
                  <a:gd name="connsiteY84" fmla="*/ 104957 h 606722"/>
                  <a:gd name="connsiteX85" fmla="*/ 214246 w 607097"/>
                  <a:gd name="connsiteY85" fmla="*/ 160768 h 606722"/>
                  <a:gd name="connsiteX86" fmla="*/ 221278 w 607097"/>
                  <a:gd name="connsiteY86" fmla="*/ 198182 h 606722"/>
                  <a:gd name="connsiteX87" fmla="*/ 215938 w 607097"/>
                  <a:gd name="connsiteY87" fmla="*/ 209025 h 606722"/>
                  <a:gd name="connsiteX88" fmla="*/ 210152 w 607097"/>
                  <a:gd name="connsiteY88" fmla="*/ 215157 h 606722"/>
                  <a:gd name="connsiteX89" fmla="*/ 206147 w 607097"/>
                  <a:gd name="connsiteY89" fmla="*/ 218445 h 606722"/>
                  <a:gd name="connsiteX90" fmla="*/ 176777 w 607097"/>
                  <a:gd name="connsiteY90" fmla="*/ 244662 h 606722"/>
                  <a:gd name="connsiteX91" fmla="*/ 182829 w 607097"/>
                  <a:gd name="connsiteY91" fmla="*/ 308382 h 606722"/>
                  <a:gd name="connsiteX92" fmla="*/ 189504 w 607097"/>
                  <a:gd name="connsiteY92" fmla="*/ 315136 h 606722"/>
                  <a:gd name="connsiteX93" fmla="*/ 189949 w 607097"/>
                  <a:gd name="connsiteY93" fmla="*/ 315492 h 606722"/>
                  <a:gd name="connsiteX94" fmla="*/ 191640 w 607097"/>
                  <a:gd name="connsiteY94" fmla="*/ 317269 h 606722"/>
                  <a:gd name="connsiteX95" fmla="*/ 298263 w 607097"/>
                  <a:gd name="connsiteY95" fmla="*/ 424714 h 606722"/>
                  <a:gd name="connsiteX96" fmla="*/ 362077 w 607097"/>
                  <a:gd name="connsiteY96" fmla="*/ 430758 h 606722"/>
                  <a:gd name="connsiteX97" fmla="*/ 388422 w 607097"/>
                  <a:gd name="connsiteY97" fmla="*/ 401430 h 606722"/>
                  <a:gd name="connsiteX98" fmla="*/ 408625 w 607097"/>
                  <a:gd name="connsiteY98" fmla="*/ 386233 h 606722"/>
                  <a:gd name="connsiteX99" fmla="*/ 419661 w 607097"/>
                  <a:gd name="connsiteY99" fmla="*/ 384900 h 606722"/>
                  <a:gd name="connsiteX100" fmla="*/ 446094 w 607097"/>
                  <a:gd name="connsiteY100" fmla="*/ 392365 h 606722"/>
                  <a:gd name="connsiteX101" fmla="*/ 501987 w 607097"/>
                  <a:gd name="connsiteY101" fmla="*/ 431646 h 606722"/>
                  <a:gd name="connsiteX102" fmla="*/ 586894 w 607097"/>
                  <a:gd name="connsiteY102" fmla="*/ 252749 h 606722"/>
                  <a:gd name="connsiteX103" fmla="*/ 353978 w 607097"/>
                  <a:gd name="connsiteY103" fmla="*/ 20263 h 606722"/>
                  <a:gd name="connsiteX104" fmla="*/ 353978 w 607097"/>
                  <a:gd name="connsiteY104" fmla="*/ 0 h 606722"/>
                  <a:gd name="connsiteX105" fmla="*/ 607097 w 607097"/>
                  <a:gd name="connsiteY105" fmla="*/ 252749 h 606722"/>
                  <a:gd name="connsiteX106" fmla="*/ 517384 w 607097"/>
                  <a:gd name="connsiteY106" fmla="*/ 445421 h 606722"/>
                  <a:gd name="connsiteX107" fmla="*/ 540257 w 607097"/>
                  <a:gd name="connsiteY107" fmla="*/ 474215 h 606722"/>
                  <a:gd name="connsiteX108" fmla="*/ 531179 w 607097"/>
                  <a:gd name="connsiteY108" fmla="*/ 532870 h 606722"/>
                  <a:gd name="connsiteX109" fmla="*/ 505814 w 607097"/>
                  <a:gd name="connsiteY109" fmla="*/ 559176 h 606722"/>
                  <a:gd name="connsiteX110" fmla="*/ 401505 w 607097"/>
                  <a:gd name="connsiteY110" fmla="*/ 606722 h 606722"/>
                  <a:gd name="connsiteX111" fmla="*/ 318556 w 607097"/>
                  <a:gd name="connsiteY111" fmla="*/ 582460 h 606722"/>
                  <a:gd name="connsiteX112" fmla="*/ 268893 w 607097"/>
                  <a:gd name="connsiteY112" fmla="*/ 543979 h 606722"/>
                  <a:gd name="connsiteX113" fmla="*/ 61343 w 607097"/>
                  <a:gd name="connsiteY113" fmla="*/ 336732 h 606722"/>
                  <a:gd name="connsiteX114" fmla="*/ 16753 w 607097"/>
                  <a:gd name="connsiteY114" fmla="*/ 275056 h 606722"/>
                  <a:gd name="connsiteX115" fmla="*/ 48171 w 607097"/>
                  <a:gd name="connsiteY115" fmla="*/ 101135 h 606722"/>
                  <a:gd name="connsiteX116" fmla="*/ 73447 w 607097"/>
                  <a:gd name="connsiteY116" fmla="*/ 75807 h 606722"/>
                  <a:gd name="connsiteX117" fmla="*/ 132188 w 607097"/>
                  <a:gd name="connsiteY117" fmla="*/ 66742 h 606722"/>
                  <a:gd name="connsiteX118" fmla="*/ 160757 w 607097"/>
                  <a:gd name="connsiteY118" fmla="*/ 89315 h 606722"/>
                  <a:gd name="connsiteX119" fmla="*/ 353978 w 607097"/>
                  <a:gd name="connsiteY119" fmla="*/ 0 h 6067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</a:cxnLst>
                <a:rect l="l" t="t" r="r" b="b"/>
                <a:pathLst>
                  <a:path w="607097" h="606722">
                    <a:moveTo>
                      <a:pt x="482620" y="381169"/>
                    </a:moveTo>
                    <a:cubicBezTo>
                      <a:pt x="486624" y="377172"/>
                      <a:pt x="492675" y="377172"/>
                      <a:pt x="496768" y="381169"/>
                    </a:cubicBezTo>
                    <a:lnTo>
                      <a:pt x="510916" y="395381"/>
                    </a:lnTo>
                    <a:cubicBezTo>
                      <a:pt x="515009" y="399379"/>
                      <a:pt x="515009" y="405419"/>
                      <a:pt x="510916" y="409505"/>
                    </a:cubicBezTo>
                    <a:cubicBezTo>
                      <a:pt x="509937" y="412525"/>
                      <a:pt x="506912" y="412525"/>
                      <a:pt x="503887" y="412525"/>
                    </a:cubicBezTo>
                    <a:cubicBezTo>
                      <a:pt x="500861" y="412525"/>
                      <a:pt x="498815" y="411548"/>
                      <a:pt x="496768" y="409505"/>
                    </a:cubicBezTo>
                    <a:lnTo>
                      <a:pt x="482620" y="395381"/>
                    </a:lnTo>
                    <a:cubicBezTo>
                      <a:pt x="478527" y="391295"/>
                      <a:pt x="478527" y="385255"/>
                      <a:pt x="482620" y="381169"/>
                    </a:cubicBezTo>
                    <a:close/>
                    <a:moveTo>
                      <a:pt x="546398" y="242745"/>
                    </a:moveTo>
                    <a:lnTo>
                      <a:pt x="566606" y="242745"/>
                    </a:lnTo>
                    <a:cubicBezTo>
                      <a:pt x="572659" y="242745"/>
                      <a:pt x="576754" y="246732"/>
                      <a:pt x="576754" y="252756"/>
                    </a:cubicBezTo>
                    <a:cubicBezTo>
                      <a:pt x="576754" y="258869"/>
                      <a:pt x="572659" y="262856"/>
                      <a:pt x="566606" y="262856"/>
                    </a:cubicBezTo>
                    <a:lnTo>
                      <a:pt x="546398" y="262856"/>
                    </a:lnTo>
                    <a:cubicBezTo>
                      <a:pt x="540255" y="262856"/>
                      <a:pt x="536249" y="258869"/>
                      <a:pt x="536249" y="252756"/>
                    </a:cubicBezTo>
                    <a:cubicBezTo>
                      <a:pt x="536249" y="246732"/>
                      <a:pt x="540255" y="242745"/>
                      <a:pt x="546398" y="242745"/>
                    </a:cubicBezTo>
                    <a:close/>
                    <a:moveTo>
                      <a:pt x="353968" y="101120"/>
                    </a:moveTo>
                    <a:cubicBezTo>
                      <a:pt x="360022" y="101120"/>
                      <a:pt x="364118" y="105119"/>
                      <a:pt x="364118" y="111251"/>
                    </a:cubicBezTo>
                    <a:lnTo>
                      <a:pt x="364118" y="242683"/>
                    </a:lnTo>
                    <a:lnTo>
                      <a:pt x="424838" y="242683"/>
                    </a:lnTo>
                    <a:cubicBezTo>
                      <a:pt x="430893" y="242683"/>
                      <a:pt x="434988" y="246682"/>
                      <a:pt x="434988" y="252725"/>
                    </a:cubicBezTo>
                    <a:cubicBezTo>
                      <a:pt x="434988" y="258857"/>
                      <a:pt x="430893" y="262856"/>
                      <a:pt x="424838" y="262856"/>
                    </a:cubicBezTo>
                    <a:lnTo>
                      <a:pt x="353968" y="262856"/>
                    </a:lnTo>
                    <a:cubicBezTo>
                      <a:pt x="347825" y="262856"/>
                      <a:pt x="343818" y="258857"/>
                      <a:pt x="343818" y="252725"/>
                    </a:cubicBezTo>
                    <a:lnTo>
                      <a:pt x="343818" y="111251"/>
                    </a:lnTo>
                    <a:cubicBezTo>
                      <a:pt x="343818" y="105119"/>
                      <a:pt x="347825" y="101120"/>
                      <a:pt x="353968" y="101120"/>
                    </a:cubicBezTo>
                    <a:close/>
                    <a:moveTo>
                      <a:pt x="496768" y="96101"/>
                    </a:moveTo>
                    <a:cubicBezTo>
                      <a:pt x="500861" y="92017"/>
                      <a:pt x="506912" y="92017"/>
                      <a:pt x="510916" y="96101"/>
                    </a:cubicBezTo>
                    <a:cubicBezTo>
                      <a:pt x="515009" y="100096"/>
                      <a:pt x="515009" y="106222"/>
                      <a:pt x="510916" y="110217"/>
                    </a:cubicBezTo>
                    <a:lnTo>
                      <a:pt x="496768" y="124334"/>
                    </a:lnTo>
                    <a:cubicBezTo>
                      <a:pt x="494722" y="126376"/>
                      <a:pt x="492675" y="127441"/>
                      <a:pt x="489650" y="127441"/>
                    </a:cubicBezTo>
                    <a:cubicBezTo>
                      <a:pt x="486624" y="127441"/>
                      <a:pt x="484578" y="126376"/>
                      <a:pt x="482620" y="124334"/>
                    </a:cubicBezTo>
                    <a:cubicBezTo>
                      <a:pt x="478527" y="120338"/>
                      <a:pt x="478527" y="114301"/>
                      <a:pt x="482620" y="110217"/>
                    </a:cubicBezTo>
                    <a:close/>
                    <a:moveTo>
                      <a:pt x="196955" y="96101"/>
                    </a:moveTo>
                    <a:cubicBezTo>
                      <a:pt x="201050" y="92017"/>
                      <a:pt x="207104" y="92017"/>
                      <a:pt x="211110" y="96101"/>
                    </a:cubicBezTo>
                    <a:lnTo>
                      <a:pt x="225355" y="110217"/>
                    </a:lnTo>
                    <a:cubicBezTo>
                      <a:pt x="229361" y="114301"/>
                      <a:pt x="229361" y="120338"/>
                      <a:pt x="225355" y="124334"/>
                    </a:cubicBezTo>
                    <a:cubicBezTo>
                      <a:pt x="223307" y="126376"/>
                      <a:pt x="220280" y="127441"/>
                      <a:pt x="218233" y="127441"/>
                    </a:cubicBezTo>
                    <a:cubicBezTo>
                      <a:pt x="215206" y="127441"/>
                      <a:pt x="213158" y="126376"/>
                      <a:pt x="211110" y="124334"/>
                    </a:cubicBezTo>
                    <a:lnTo>
                      <a:pt x="196955" y="110217"/>
                    </a:lnTo>
                    <a:cubicBezTo>
                      <a:pt x="192949" y="106222"/>
                      <a:pt x="192949" y="100096"/>
                      <a:pt x="196955" y="96101"/>
                    </a:cubicBezTo>
                    <a:close/>
                    <a:moveTo>
                      <a:pt x="103963" y="81761"/>
                    </a:moveTo>
                    <a:cubicBezTo>
                      <a:pt x="98011" y="82650"/>
                      <a:pt x="92182" y="85449"/>
                      <a:pt x="87598" y="90026"/>
                    </a:cubicBezTo>
                    <a:lnTo>
                      <a:pt x="62322" y="115266"/>
                    </a:lnTo>
                    <a:cubicBezTo>
                      <a:pt x="17732" y="159790"/>
                      <a:pt x="8654" y="209291"/>
                      <a:pt x="34998" y="265902"/>
                    </a:cubicBezTo>
                    <a:cubicBezTo>
                      <a:pt x="44077" y="285187"/>
                      <a:pt x="57249" y="304383"/>
                      <a:pt x="75494" y="322602"/>
                    </a:cubicBezTo>
                    <a:lnTo>
                      <a:pt x="283044" y="530826"/>
                    </a:lnTo>
                    <a:cubicBezTo>
                      <a:pt x="297284" y="545046"/>
                      <a:pt x="312415" y="557132"/>
                      <a:pt x="327634" y="565219"/>
                    </a:cubicBezTo>
                    <a:cubicBezTo>
                      <a:pt x="389401" y="599612"/>
                      <a:pt x="443068" y="592503"/>
                      <a:pt x="490684" y="545046"/>
                    </a:cubicBezTo>
                    <a:lnTo>
                      <a:pt x="515960" y="519717"/>
                    </a:lnTo>
                    <a:cubicBezTo>
                      <a:pt x="525127" y="510653"/>
                      <a:pt x="527085" y="496433"/>
                      <a:pt x="521033" y="485324"/>
                    </a:cubicBezTo>
                    <a:cubicBezTo>
                      <a:pt x="503856" y="451998"/>
                      <a:pt x="434969" y="411561"/>
                      <a:pt x="434969" y="411561"/>
                    </a:cubicBezTo>
                    <a:cubicBezTo>
                      <a:pt x="427582" y="407829"/>
                      <a:pt x="420195" y="405874"/>
                      <a:pt x="414321" y="406318"/>
                    </a:cubicBezTo>
                    <a:cubicBezTo>
                      <a:pt x="414143" y="406318"/>
                      <a:pt x="413876" y="406407"/>
                      <a:pt x="413698" y="406496"/>
                    </a:cubicBezTo>
                    <a:cubicBezTo>
                      <a:pt x="409604" y="407473"/>
                      <a:pt x="407646" y="409517"/>
                      <a:pt x="405599" y="413605"/>
                    </a:cubicBezTo>
                    <a:lnTo>
                      <a:pt x="404620" y="414583"/>
                    </a:lnTo>
                    <a:cubicBezTo>
                      <a:pt x="397500" y="423648"/>
                      <a:pt x="380323" y="443910"/>
                      <a:pt x="373202" y="447910"/>
                    </a:cubicBezTo>
                    <a:cubicBezTo>
                      <a:pt x="365548" y="453242"/>
                      <a:pt x="357538" y="457152"/>
                      <a:pt x="349528" y="459552"/>
                    </a:cubicBezTo>
                    <a:cubicBezTo>
                      <a:pt x="365281" y="466839"/>
                      <a:pt x="384328" y="473149"/>
                      <a:pt x="405599" y="475282"/>
                    </a:cubicBezTo>
                    <a:cubicBezTo>
                      <a:pt x="410672" y="476259"/>
                      <a:pt x="414677" y="480259"/>
                      <a:pt x="414677" y="486391"/>
                    </a:cubicBezTo>
                    <a:cubicBezTo>
                      <a:pt x="413698" y="491456"/>
                      <a:pt x="409604" y="495456"/>
                      <a:pt x="404620" y="495456"/>
                    </a:cubicBezTo>
                    <a:lnTo>
                      <a:pt x="403552" y="495456"/>
                    </a:lnTo>
                    <a:cubicBezTo>
                      <a:pt x="333686" y="488346"/>
                      <a:pt x="288117" y="443910"/>
                      <a:pt x="287138" y="441866"/>
                    </a:cubicBezTo>
                    <a:cubicBezTo>
                      <a:pt x="286871" y="441600"/>
                      <a:pt x="286604" y="441333"/>
                      <a:pt x="286426" y="441067"/>
                    </a:cubicBezTo>
                    <a:cubicBezTo>
                      <a:pt x="285625" y="440356"/>
                      <a:pt x="284824" y="439645"/>
                      <a:pt x="284112" y="438845"/>
                    </a:cubicBezTo>
                    <a:lnTo>
                      <a:pt x="176777" y="331666"/>
                    </a:lnTo>
                    <a:cubicBezTo>
                      <a:pt x="174730" y="329622"/>
                      <a:pt x="119015" y="284120"/>
                      <a:pt x="111895" y="213379"/>
                    </a:cubicBezTo>
                    <a:cubicBezTo>
                      <a:pt x="110916" y="208314"/>
                      <a:pt x="115010" y="203248"/>
                      <a:pt x="121062" y="202270"/>
                    </a:cubicBezTo>
                    <a:cubicBezTo>
                      <a:pt x="127115" y="201204"/>
                      <a:pt x="131209" y="205292"/>
                      <a:pt x="132188" y="211335"/>
                    </a:cubicBezTo>
                    <a:cubicBezTo>
                      <a:pt x="133968" y="229109"/>
                      <a:pt x="139486" y="245284"/>
                      <a:pt x="146428" y="259325"/>
                    </a:cubicBezTo>
                    <a:cubicBezTo>
                      <a:pt x="148653" y="250794"/>
                      <a:pt x="152658" y="242262"/>
                      <a:pt x="158532" y="233553"/>
                    </a:cubicBezTo>
                    <a:cubicBezTo>
                      <a:pt x="162537" y="227510"/>
                      <a:pt x="183808" y="210358"/>
                      <a:pt x="191907" y="202270"/>
                    </a:cubicBezTo>
                    <a:lnTo>
                      <a:pt x="192975" y="201204"/>
                    </a:lnTo>
                    <a:cubicBezTo>
                      <a:pt x="196980" y="199160"/>
                      <a:pt x="199027" y="196138"/>
                      <a:pt x="200006" y="193117"/>
                    </a:cubicBezTo>
                    <a:cubicBezTo>
                      <a:pt x="202053" y="187073"/>
                      <a:pt x="200006" y="178986"/>
                      <a:pt x="194933" y="170899"/>
                    </a:cubicBezTo>
                    <a:cubicBezTo>
                      <a:pt x="194933" y="169832"/>
                      <a:pt x="154438" y="102113"/>
                      <a:pt x="121062" y="84961"/>
                    </a:cubicBezTo>
                    <a:cubicBezTo>
                      <a:pt x="115989" y="81895"/>
                      <a:pt x="109915" y="80873"/>
                      <a:pt x="103963" y="81761"/>
                    </a:cubicBezTo>
                    <a:close/>
                    <a:moveTo>
                      <a:pt x="353980" y="30273"/>
                    </a:moveTo>
                    <a:cubicBezTo>
                      <a:pt x="360041" y="30273"/>
                      <a:pt x="364141" y="34368"/>
                      <a:pt x="364141" y="40422"/>
                    </a:cubicBezTo>
                    <a:lnTo>
                      <a:pt x="364141" y="60719"/>
                    </a:lnTo>
                    <a:cubicBezTo>
                      <a:pt x="364141" y="66772"/>
                      <a:pt x="360041" y="70778"/>
                      <a:pt x="353980" y="70778"/>
                    </a:cubicBezTo>
                    <a:cubicBezTo>
                      <a:pt x="347829" y="70778"/>
                      <a:pt x="343818" y="66772"/>
                      <a:pt x="343818" y="60719"/>
                    </a:cubicBezTo>
                    <a:lnTo>
                      <a:pt x="343818" y="40422"/>
                    </a:lnTo>
                    <a:cubicBezTo>
                      <a:pt x="343818" y="34368"/>
                      <a:pt x="347829" y="30273"/>
                      <a:pt x="353980" y="30273"/>
                    </a:cubicBezTo>
                    <a:close/>
                    <a:moveTo>
                      <a:pt x="353978" y="20263"/>
                    </a:moveTo>
                    <a:cubicBezTo>
                      <a:pt x="284112" y="20263"/>
                      <a:pt x="219409" y="50479"/>
                      <a:pt x="174819" y="104957"/>
                    </a:cubicBezTo>
                    <a:cubicBezTo>
                      <a:pt x="196446" y="130818"/>
                      <a:pt x="212911" y="158901"/>
                      <a:pt x="214246" y="160768"/>
                    </a:cubicBezTo>
                    <a:cubicBezTo>
                      <a:pt x="221278" y="173920"/>
                      <a:pt x="224304" y="187073"/>
                      <a:pt x="221278" y="198182"/>
                    </a:cubicBezTo>
                    <a:cubicBezTo>
                      <a:pt x="220299" y="202093"/>
                      <a:pt x="218430" y="205736"/>
                      <a:pt x="215938" y="209025"/>
                    </a:cubicBezTo>
                    <a:cubicBezTo>
                      <a:pt x="214336" y="211335"/>
                      <a:pt x="212466" y="213379"/>
                      <a:pt x="210152" y="215157"/>
                    </a:cubicBezTo>
                    <a:cubicBezTo>
                      <a:pt x="208906" y="216312"/>
                      <a:pt x="207482" y="217378"/>
                      <a:pt x="206147" y="218445"/>
                    </a:cubicBezTo>
                    <a:cubicBezTo>
                      <a:pt x="193954" y="228487"/>
                      <a:pt x="179803" y="241640"/>
                      <a:pt x="176777" y="244662"/>
                    </a:cubicBezTo>
                    <a:cubicBezTo>
                      <a:pt x="160579" y="269012"/>
                      <a:pt x="162537" y="287142"/>
                      <a:pt x="182829" y="308382"/>
                    </a:cubicBezTo>
                    <a:lnTo>
                      <a:pt x="189504" y="315136"/>
                    </a:lnTo>
                    <a:cubicBezTo>
                      <a:pt x="189771" y="315403"/>
                      <a:pt x="189949" y="315492"/>
                      <a:pt x="189949" y="315492"/>
                    </a:cubicBezTo>
                    <a:cubicBezTo>
                      <a:pt x="190572" y="316025"/>
                      <a:pt x="191195" y="316647"/>
                      <a:pt x="191640" y="317269"/>
                    </a:cubicBezTo>
                    <a:lnTo>
                      <a:pt x="298263" y="424714"/>
                    </a:lnTo>
                    <a:cubicBezTo>
                      <a:pt x="318556" y="444888"/>
                      <a:pt x="337780" y="446932"/>
                      <a:pt x="362077" y="430758"/>
                    </a:cubicBezTo>
                    <a:cubicBezTo>
                      <a:pt x="365103" y="428713"/>
                      <a:pt x="378275" y="414583"/>
                      <a:pt x="388422" y="401430"/>
                    </a:cubicBezTo>
                    <a:cubicBezTo>
                      <a:pt x="393406" y="393343"/>
                      <a:pt x="400526" y="388277"/>
                      <a:pt x="408625" y="386233"/>
                    </a:cubicBezTo>
                    <a:cubicBezTo>
                      <a:pt x="412096" y="385344"/>
                      <a:pt x="415834" y="384900"/>
                      <a:pt x="419661" y="384900"/>
                    </a:cubicBezTo>
                    <a:cubicBezTo>
                      <a:pt x="428294" y="384989"/>
                      <a:pt x="437728" y="387477"/>
                      <a:pt x="446094" y="392365"/>
                    </a:cubicBezTo>
                    <a:cubicBezTo>
                      <a:pt x="447963" y="393609"/>
                      <a:pt x="476088" y="410051"/>
                      <a:pt x="501987" y="431646"/>
                    </a:cubicBezTo>
                    <a:cubicBezTo>
                      <a:pt x="556545" y="387122"/>
                      <a:pt x="586894" y="322513"/>
                      <a:pt x="586894" y="252749"/>
                    </a:cubicBezTo>
                    <a:cubicBezTo>
                      <a:pt x="586894" y="124330"/>
                      <a:pt x="482585" y="20263"/>
                      <a:pt x="353978" y="20263"/>
                    </a:cubicBezTo>
                    <a:close/>
                    <a:moveTo>
                      <a:pt x="353978" y="0"/>
                    </a:moveTo>
                    <a:cubicBezTo>
                      <a:pt x="493710" y="0"/>
                      <a:pt x="607097" y="113222"/>
                      <a:pt x="607097" y="252749"/>
                    </a:cubicBezTo>
                    <a:cubicBezTo>
                      <a:pt x="607097" y="327578"/>
                      <a:pt x="574345" y="397786"/>
                      <a:pt x="517384" y="445421"/>
                    </a:cubicBezTo>
                    <a:cubicBezTo>
                      <a:pt x="526907" y="454753"/>
                      <a:pt x="535184" y="464617"/>
                      <a:pt x="540257" y="474215"/>
                    </a:cubicBezTo>
                    <a:cubicBezTo>
                      <a:pt x="550403" y="493412"/>
                      <a:pt x="547377" y="517673"/>
                      <a:pt x="531179" y="532870"/>
                    </a:cubicBezTo>
                    <a:lnTo>
                      <a:pt x="505814" y="559176"/>
                    </a:lnTo>
                    <a:cubicBezTo>
                      <a:pt x="474486" y="590548"/>
                      <a:pt x="438974" y="606722"/>
                      <a:pt x="401505" y="606722"/>
                    </a:cubicBezTo>
                    <a:cubicBezTo>
                      <a:pt x="375249" y="606722"/>
                      <a:pt x="346858" y="598635"/>
                      <a:pt x="318556" y="582460"/>
                    </a:cubicBezTo>
                    <a:cubicBezTo>
                      <a:pt x="301289" y="573307"/>
                      <a:pt x="285091" y="560154"/>
                      <a:pt x="268893" y="543979"/>
                    </a:cubicBezTo>
                    <a:lnTo>
                      <a:pt x="61343" y="336732"/>
                    </a:lnTo>
                    <a:cubicBezTo>
                      <a:pt x="42030" y="317536"/>
                      <a:pt x="26899" y="296296"/>
                      <a:pt x="16753" y="275056"/>
                    </a:cubicBezTo>
                    <a:cubicBezTo>
                      <a:pt x="-13596" y="210358"/>
                      <a:pt x="-2471" y="151703"/>
                      <a:pt x="48171" y="101135"/>
                    </a:cubicBezTo>
                    <a:lnTo>
                      <a:pt x="73447" y="75807"/>
                    </a:lnTo>
                    <a:cubicBezTo>
                      <a:pt x="88666" y="60699"/>
                      <a:pt x="112963" y="56611"/>
                      <a:pt x="132188" y="66742"/>
                    </a:cubicBezTo>
                    <a:cubicBezTo>
                      <a:pt x="141711" y="71719"/>
                      <a:pt x="151412" y="79895"/>
                      <a:pt x="160757" y="89315"/>
                    </a:cubicBezTo>
                    <a:cubicBezTo>
                      <a:pt x="209173" y="32971"/>
                      <a:pt x="278772" y="0"/>
                      <a:pt x="353978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12700">
                <a:miter lim="400000"/>
              </a:ln>
            </p:spPr>
            <p:txBody>
              <a:bodyPr wrap="square" lIns="91440" tIns="45720" rIns="91440" bIns="45720" anchor="ctr">
                <a:normAutofit fontScale="55000" lnSpcReduction="20000"/>
              </a:bodyPr>
              <a:lstStyle/>
              <a:p>
                <a:pPr algn="ctr"/>
                <a:endParaRPr/>
              </a:p>
            </p:txBody>
          </p:sp>
        </p:grpSp>
        <p:grpSp>
          <p:nvGrpSpPr>
            <p:cNvPr id="9" name="ïṧḻíḑé">
              <a:extLst>
                <a:ext uri="{FF2B5EF4-FFF2-40B4-BE49-F238E27FC236}">
                  <a16:creationId xmlns="" xmlns:a16="http://schemas.microsoft.com/office/drawing/2014/main" id="{174B2E35-5E77-438E-979C-4F380D319EDE}"/>
                </a:ext>
              </a:extLst>
            </p:cNvPr>
            <p:cNvGrpSpPr/>
            <p:nvPr/>
          </p:nvGrpSpPr>
          <p:grpSpPr>
            <a:xfrm>
              <a:off x="6344172" y="1844823"/>
              <a:ext cx="1315645" cy="1672622"/>
              <a:chOff x="7565788" y="1844825"/>
              <a:chExt cx="1315645" cy="1672622"/>
            </a:xfrm>
          </p:grpSpPr>
          <p:sp>
            <p:nvSpPr>
              <p:cNvPr id="46" name="išḷîḋê">
                <a:extLst>
                  <a:ext uri="{FF2B5EF4-FFF2-40B4-BE49-F238E27FC236}">
                    <a16:creationId xmlns="" xmlns:a16="http://schemas.microsoft.com/office/drawing/2014/main" id="{3F567FD8-8DA1-41C1-8E3E-690EF90AFBAE}"/>
                  </a:ext>
                </a:extLst>
              </p:cNvPr>
              <p:cNvSpPr/>
              <p:nvPr/>
            </p:nvSpPr>
            <p:spPr bwMode="auto">
              <a:xfrm rot="5400000">
                <a:off x="7386669" y="2467958"/>
                <a:ext cx="1672622" cy="426355"/>
              </a:xfrm>
              <a:custGeom>
                <a:avLst/>
                <a:gdLst>
                  <a:gd name="T0" fmla="*/ 545 w 624"/>
                  <a:gd name="T1" fmla="*/ 159 h 159"/>
                  <a:gd name="T2" fmla="*/ 79 w 624"/>
                  <a:gd name="T3" fmla="*/ 159 h 159"/>
                  <a:gd name="T4" fmla="*/ 0 w 624"/>
                  <a:gd name="T5" fmla="*/ 79 h 159"/>
                  <a:gd name="T6" fmla="*/ 79 w 624"/>
                  <a:gd name="T7" fmla="*/ 0 h 159"/>
                  <a:gd name="T8" fmla="*/ 545 w 624"/>
                  <a:gd name="T9" fmla="*/ 0 h 159"/>
                  <a:gd name="T10" fmla="*/ 624 w 624"/>
                  <a:gd name="T11" fmla="*/ 79 h 159"/>
                  <a:gd name="T12" fmla="*/ 545 w 624"/>
                  <a:gd name="T13" fmla="*/ 159 h 1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24" h="159">
                    <a:moveTo>
                      <a:pt x="545" y="159"/>
                    </a:moveTo>
                    <a:cubicBezTo>
                      <a:pt x="79" y="159"/>
                      <a:pt x="79" y="159"/>
                      <a:pt x="79" y="159"/>
                    </a:cubicBezTo>
                    <a:cubicBezTo>
                      <a:pt x="35" y="159"/>
                      <a:pt x="0" y="123"/>
                      <a:pt x="0" y="79"/>
                    </a:cubicBezTo>
                    <a:cubicBezTo>
                      <a:pt x="0" y="36"/>
                      <a:pt x="35" y="0"/>
                      <a:pt x="79" y="0"/>
                    </a:cubicBezTo>
                    <a:cubicBezTo>
                      <a:pt x="545" y="0"/>
                      <a:pt x="545" y="0"/>
                      <a:pt x="545" y="0"/>
                    </a:cubicBezTo>
                    <a:cubicBezTo>
                      <a:pt x="589" y="0"/>
                      <a:pt x="624" y="36"/>
                      <a:pt x="624" y="79"/>
                    </a:cubicBezTo>
                    <a:cubicBezTo>
                      <a:pt x="624" y="123"/>
                      <a:pt x="589" y="159"/>
                      <a:pt x="545" y="159"/>
                    </a:cubicBezTo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47" name="ïṡļíde">
                <a:extLst>
                  <a:ext uri="{FF2B5EF4-FFF2-40B4-BE49-F238E27FC236}">
                    <a16:creationId xmlns="" xmlns:a16="http://schemas.microsoft.com/office/drawing/2014/main" id="{8D405C05-5BAA-4FFA-85C1-B708BCF513A8}"/>
                  </a:ext>
                </a:extLst>
              </p:cNvPr>
              <p:cNvSpPr/>
              <p:nvPr/>
            </p:nvSpPr>
            <p:spPr bwMode="auto">
              <a:xfrm rot="5400000">
                <a:off x="7787795" y="2423809"/>
                <a:ext cx="871631" cy="1315645"/>
              </a:xfrm>
              <a:custGeom>
                <a:avLst/>
                <a:gdLst>
                  <a:gd name="T0" fmla="*/ 325 w 325"/>
                  <a:gd name="T1" fmla="*/ 245 h 491"/>
                  <a:gd name="T2" fmla="*/ 301 w 325"/>
                  <a:gd name="T3" fmla="*/ 303 h 491"/>
                  <a:gd name="T4" fmla="*/ 300 w 325"/>
                  <a:gd name="T5" fmla="*/ 303 h 491"/>
                  <a:gd name="T6" fmla="*/ 143 w 325"/>
                  <a:gd name="T7" fmla="*/ 460 h 491"/>
                  <a:gd name="T8" fmla="*/ 31 w 325"/>
                  <a:gd name="T9" fmla="*/ 460 h 491"/>
                  <a:gd name="T10" fmla="*/ 31 w 325"/>
                  <a:gd name="T11" fmla="*/ 348 h 491"/>
                  <a:gd name="T12" fmla="*/ 134 w 325"/>
                  <a:gd name="T13" fmla="*/ 245 h 491"/>
                  <a:gd name="T14" fmla="*/ 31 w 325"/>
                  <a:gd name="T15" fmla="*/ 143 h 491"/>
                  <a:gd name="T16" fmla="*/ 31 w 325"/>
                  <a:gd name="T17" fmla="*/ 31 h 491"/>
                  <a:gd name="T18" fmla="*/ 143 w 325"/>
                  <a:gd name="T19" fmla="*/ 31 h 491"/>
                  <a:gd name="T20" fmla="*/ 300 w 325"/>
                  <a:gd name="T21" fmla="*/ 188 h 491"/>
                  <a:gd name="T22" fmla="*/ 301 w 325"/>
                  <a:gd name="T23" fmla="*/ 188 h 491"/>
                  <a:gd name="T24" fmla="*/ 325 w 325"/>
                  <a:gd name="T25" fmla="*/ 245 h 4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25" h="491">
                    <a:moveTo>
                      <a:pt x="325" y="245"/>
                    </a:moveTo>
                    <a:cubicBezTo>
                      <a:pt x="325" y="268"/>
                      <a:pt x="316" y="289"/>
                      <a:pt x="301" y="303"/>
                    </a:cubicBezTo>
                    <a:cubicBezTo>
                      <a:pt x="300" y="303"/>
                      <a:pt x="300" y="303"/>
                      <a:pt x="300" y="303"/>
                    </a:cubicBezTo>
                    <a:cubicBezTo>
                      <a:pt x="143" y="460"/>
                      <a:pt x="143" y="460"/>
                      <a:pt x="143" y="460"/>
                    </a:cubicBezTo>
                    <a:cubicBezTo>
                      <a:pt x="112" y="491"/>
                      <a:pt x="62" y="491"/>
                      <a:pt x="31" y="460"/>
                    </a:cubicBezTo>
                    <a:cubicBezTo>
                      <a:pt x="0" y="429"/>
                      <a:pt x="0" y="379"/>
                      <a:pt x="31" y="348"/>
                    </a:cubicBezTo>
                    <a:cubicBezTo>
                      <a:pt x="134" y="245"/>
                      <a:pt x="134" y="245"/>
                      <a:pt x="134" y="245"/>
                    </a:cubicBezTo>
                    <a:cubicBezTo>
                      <a:pt x="31" y="143"/>
                      <a:pt x="31" y="143"/>
                      <a:pt x="31" y="143"/>
                    </a:cubicBezTo>
                    <a:cubicBezTo>
                      <a:pt x="0" y="112"/>
                      <a:pt x="0" y="62"/>
                      <a:pt x="31" y="31"/>
                    </a:cubicBezTo>
                    <a:cubicBezTo>
                      <a:pt x="62" y="0"/>
                      <a:pt x="112" y="0"/>
                      <a:pt x="143" y="31"/>
                    </a:cubicBezTo>
                    <a:cubicBezTo>
                      <a:pt x="300" y="188"/>
                      <a:pt x="300" y="188"/>
                      <a:pt x="300" y="188"/>
                    </a:cubicBezTo>
                    <a:cubicBezTo>
                      <a:pt x="301" y="188"/>
                      <a:pt x="301" y="188"/>
                      <a:pt x="301" y="188"/>
                    </a:cubicBezTo>
                    <a:cubicBezTo>
                      <a:pt x="316" y="202"/>
                      <a:pt x="325" y="223"/>
                      <a:pt x="325" y="245"/>
                    </a:cubicBezTo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48" name="îṡḻiḑé">
                <a:extLst>
                  <a:ext uri="{FF2B5EF4-FFF2-40B4-BE49-F238E27FC236}">
                    <a16:creationId xmlns="" xmlns:a16="http://schemas.microsoft.com/office/drawing/2014/main" id="{800FA209-486C-42D2-93B4-7BA9C689E493}"/>
                  </a:ext>
                </a:extLst>
              </p:cNvPr>
              <p:cNvSpPr/>
              <p:nvPr/>
            </p:nvSpPr>
            <p:spPr bwMode="auto">
              <a:xfrm rot="5400000">
                <a:off x="7966915" y="3048204"/>
                <a:ext cx="512130" cy="426355"/>
              </a:xfrm>
              <a:custGeom>
                <a:avLst/>
                <a:gdLst>
                  <a:gd name="T0" fmla="*/ 63 w 191"/>
                  <a:gd name="T1" fmla="*/ 17 h 159"/>
                  <a:gd name="T2" fmla="*/ 50 w 191"/>
                  <a:gd name="T3" fmla="*/ 29 h 159"/>
                  <a:gd name="T4" fmla="*/ 29 w 191"/>
                  <a:gd name="T5" fmla="*/ 109 h 159"/>
                  <a:gd name="T6" fmla="*/ 62 w 191"/>
                  <a:gd name="T7" fmla="*/ 141 h 159"/>
                  <a:gd name="T8" fmla="*/ 112 w 191"/>
                  <a:gd name="T9" fmla="*/ 159 h 159"/>
                  <a:gd name="T10" fmla="*/ 112 w 191"/>
                  <a:gd name="T11" fmla="*/ 159 h 159"/>
                  <a:gd name="T12" fmla="*/ 166 w 191"/>
                  <a:gd name="T13" fmla="*/ 137 h 159"/>
                  <a:gd name="T14" fmla="*/ 167 w 191"/>
                  <a:gd name="T15" fmla="*/ 137 h 159"/>
                  <a:gd name="T16" fmla="*/ 191 w 191"/>
                  <a:gd name="T17" fmla="*/ 79 h 159"/>
                  <a:gd name="T18" fmla="*/ 191 w 191"/>
                  <a:gd name="T19" fmla="*/ 79 h 159"/>
                  <a:gd name="T20" fmla="*/ 191 w 191"/>
                  <a:gd name="T21" fmla="*/ 79 h 159"/>
                  <a:gd name="T22" fmla="*/ 191 w 191"/>
                  <a:gd name="T23" fmla="*/ 79 h 159"/>
                  <a:gd name="T24" fmla="*/ 191 w 191"/>
                  <a:gd name="T25" fmla="*/ 78 h 159"/>
                  <a:gd name="T26" fmla="*/ 191 w 191"/>
                  <a:gd name="T27" fmla="*/ 78 h 159"/>
                  <a:gd name="T28" fmla="*/ 191 w 191"/>
                  <a:gd name="T29" fmla="*/ 78 h 159"/>
                  <a:gd name="T30" fmla="*/ 191 w 191"/>
                  <a:gd name="T31" fmla="*/ 77 h 159"/>
                  <a:gd name="T32" fmla="*/ 191 w 191"/>
                  <a:gd name="T33" fmla="*/ 77 h 159"/>
                  <a:gd name="T34" fmla="*/ 191 w 191"/>
                  <a:gd name="T35" fmla="*/ 77 h 159"/>
                  <a:gd name="T36" fmla="*/ 191 w 191"/>
                  <a:gd name="T37" fmla="*/ 77 h 159"/>
                  <a:gd name="T38" fmla="*/ 191 w 191"/>
                  <a:gd name="T39" fmla="*/ 76 h 159"/>
                  <a:gd name="T40" fmla="*/ 191 w 191"/>
                  <a:gd name="T41" fmla="*/ 76 h 159"/>
                  <a:gd name="T42" fmla="*/ 191 w 191"/>
                  <a:gd name="T43" fmla="*/ 76 h 159"/>
                  <a:gd name="T44" fmla="*/ 191 w 191"/>
                  <a:gd name="T45" fmla="*/ 76 h 159"/>
                  <a:gd name="T46" fmla="*/ 191 w 191"/>
                  <a:gd name="T47" fmla="*/ 75 h 159"/>
                  <a:gd name="T48" fmla="*/ 191 w 191"/>
                  <a:gd name="T49" fmla="*/ 75 h 159"/>
                  <a:gd name="T50" fmla="*/ 191 w 191"/>
                  <a:gd name="T51" fmla="*/ 75 h 159"/>
                  <a:gd name="T52" fmla="*/ 191 w 191"/>
                  <a:gd name="T53" fmla="*/ 75 h 159"/>
                  <a:gd name="T54" fmla="*/ 191 w 191"/>
                  <a:gd name="T55" fmla="*/ 74 h 159"/>
                  <a:gd name="T56" fmla="*/ 191 w 191"/>
                  <a:gd name="T57" fmla="*/ 74 h 159"/>
                  <a:gd name="T58" fmla="*/ 191 w 191"/>
                  <a:gd name="T59" fmla="*/ 74 h 159"/>
                  <a:gd name="T60" fmla="*/ 189 w 191"/>
                  <a:gd name="T61" fmla="*/ 60 h 159"/>
                  <a:gd name="T62" fmla="*/ 189 w 191"/>
                  <a:gd name="T63" fmla="*/ 60 h 159"/>
                  <a:gd name="T64" fmla="*/ 189 w 191"/>
                  <a:gd name="T65" fmla="*/ 60 h 159"/>
                  <a:gd name="T66" fmla="*/ 189 w 191"/>
                  <a:gd name="T67" fmla="*/ 59 h 159"/>
                  <a:gd name="T68" fmla="*/ 189 w 191"/>
                  <a:gd name="T69" fmla="*/ 59 h 159"/>
                  <a:gd name="T70" fmla="*/ 189 w 191"/>
                  <a:gd name="T71" fmla="*/ 59 h 159"/>
                  <a:gd name="T72" fmla="*/ 189 w 191"/>
                  <a:gd name="T73" fmla="*/ 59 h 159"/>
                  <a:gd name="T74" fmla="*/ 189 w 191"/>
                  <a:gd name="T75" fmla="*/ 58 h 159"/>
                  <a:gd name="T76" fmla="*/ 166 w 191"/>
                  <a:gd name="T77" fmla="*/ 22 h 159"/>
                  <a:gd name="T78" fmla="*/ 166 w 191"/>
                  <a:gd name="T79" fmla="*/ 21 h 1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91" h="159">
                    <a:moveTo>
                      <a:pt x="112" y="0"/>
                    </a:moveTo>
                    <a:cubicBezTo>
                      <a:pt x="94" y="0"/>
                      <a:pt x="77" y="6"/>
                      <a:pt x="63" y="17"/>
                    </a:cubicBezTo>
                    <a:cubicBezTo>
                      <a:pt x="63" y="17"/>
                      <a:pt x="62" y="17"/>
                      <a:pt x="62" y="18"/>
                    </a:cubicBezTo>
                    <a:cubicBezTo>
                      <a:pt x="50" y="29"/>
                      <a:pt x="50" y="29"/>
                      <a:pt x="50" y="29"/>
                    </a:cubicBezTo>
                    <a:cubicBezTo>
                      <a:pt x="0" y="79"/>
                      <a:pt x="0" y="79"/>
                      <a:pt x="0" y="79"/>
                    </a:cubicBezTo>
                    <a:cubicBezTo>
                      <a:pt x="29" y="109"/>
                      <a:pt x="29" y="109"/>
                      <a:pt x="29" y="109"/>
                    </a:cubicBezTo>
                    <a:cubicBezTo>
                      <a:pt x="50" y="130"/>
                      <a:pt x="50" y="130"/>
                      <a:pt x="50" y="130"/>
                    </a:cubicBezTo>
                    <a:cubicBezTo>
                      <a:pt x="62" y="141"/>
                      <a:pt x="62" y="141"/>
                      <a:pt x="62" y="141"/>
                    </a:cubicBezTo>
                    <a:cubicBezTo>
                      <a:pt x="65" y="144"/>
                      <a:pt x="69" y="147"/>
                      <a:pt x="73" y="149"/>
                    </a:cubicBezTo>
                    <a:cubicBezTo>
                      <a:pt x="85" y="155"/>
                      <a:pt x="98" y="159"/>
                      <a:pt x="112" y="159"/>
                    </a:cubicBezTo>
                    <a:cubicBezTo>
                      <a:pt x="112" y="159"/>
                      <a:pt x="112" y="159"/>
                      <a:pt x="112" y="159"/>
                    </a:cubicBezTo>
                    <a:cubicBezTo>
                      <a:pt x="112" y="159"/>
                      <a:pt x="112" y="159"/>
                      <a:pt x="112" y="159"/>
                    </a:cubicBezTo>
                    <a:cubicBezTo>
                      <a:pt x="133" y="159"/>
                      <a:pt x="152" y="151"/>
                      <a:pt x="166" y="138"/>
                    </a:cubicBezTo>
                    <a:cubicBezTo>
                      <a:pt x="166" y="137"/>
                      <a:pt x="166" y="137"/>
                      <a:pt x="166" y="137"/>
                    </a:cubicBezTo>
                    <a:cubicBezTo>
                      <a:pt x="166" y="137"/>
                      <a:pt x="166" y="137"/>
                      <a:pt x="166" y="137"/>
                    </a:cubicBezTo>
                    <a:cubicBezTo>
                      <a:pt x="167" y="137"/>
                      <a:pt x="167" y="137"/>
                      <a:pt x="167" y="137"/>
                    </a:cubicBezTo>
                    <a:cubicBezTo>
                      <a:pt x="175" y="129"/>
                      <a:pt x="182" y="119"/>
                      <a:pt x="186" y="107"/>
                    </a:cubicBezTo>
                    <a:cubicBezTo>
                      <a:pt x="190" y="99"/>
                      <a:pt x="191" y="89"/>
                      <a:pt x="191" y="79"/>
                    </a:cubicBezTo>
                    <a:cubicBezTo>
                      <a:pt x="191" y="79"/>
                      <a:pt x="191" y="79"/>
                      <a:pt x="191" y="79"/>
                    </a:cubicBezTo>
                    <a:cubicBezTo>
                      <a:pt x="191" y="79"/>
                      <a:pt x="191" y="79"/>
                      <a:pt x="191" y="79"/>
                    </a:cubicBezTo>
                    <a:cubicBezTo>
                      <a:pt x="191" y="79"/>
                      <a:pt x="191" y="79"/>
                      <a:pt x="191" y="79"/>
                    </a:cubicBezTo>
                    <a:cubicBezTo>
                      <a:pt x="191" y="79"/>
                      <a:pt x="191" y="79"/>
                      <a:pt x="191" y="79"/>
                    </a:cubicBezTo>
                    <a:cubicBezTo>
                      <a:pt x="191" y="79"/>
                      <a:pt x="191" y="79"/>
                      <a:pt x="191" y="79"/>
                    </a:cubicBezTo>
                    <a:cubicBezTo>
                      <a:pt x="191" y="79"/>
                      <a:pt x="191" y="79"/>
                      <a:pt x="191" y="79"/>
                    </a:cubicBezTo>
                    <a:cubicBezTo>
                      <a:pt x="191" y="78"/>
                      <a:pt x="191" y="78"/>
                      <a:pt x="191" y="78"/>
                    </a:cubicBezTo>
                    <a:cubicBezTo>
                      <a:pt x="191" y="78"/>
                      <a:pt x="191" y="78"/>
                      <a:pt x="191" y="78"/>
                    </a:cubicBezTo>
                    <a:cubicBezTo>
                      <a:pt x="191" y="78"/>
                      <a:pt x="191" y="78"/>
                      <a:pt x="191" y="78"/>
                    </a:cubicBezTo>
                    <a:cubicBezTo>
                      <a:pt x="191" y="78"/>
                      <a:pt x="191" y="78"/>
                      <a:pt x="191" y="78"/>
                    </a:cubicBezTo>
                    <a:cubicBezTo>
                      <a:pt x="191" y="78"/>
                      <a:pt x="191" y="78"/>
                      <a:pt x="191" y="78"/>
                    </a:cubicBezTo>
                    <a:cubicBezTo>
                      <a:pt x="191" y="78"/>
                      <a:pt x="191" y="78"/>
                      <a:pt x="191" y="78"/>
                    </a:cubicBezTo>
                    <a:cubicBezTo>
                      <a:pt x="191" y="78"/>
                      <a:pt x="191" y="78"/>
                      <a:pt x="191" y="78"/>
                    </a:cubicBezTo>
                    <a:cubicBezTo>
                      <a:pt x="191" y="78"/>
                      <a:pt x="191" y="78"/>
                      <a:pt x="191" y="77"/>
                    </a:cubicBezTo>
                    <a:cubicBezTo>
                      <a:pt x="191" y="77"/>
                      <a:pt x="191" y="77"/>
                      <a:pt x="191" y="77"/>
                    </a:cubicBezTo>
                    <a:cubicBezTo>
                      <a:pt x="191" y="77"/>
                      <a:pt x="191" y="77"/>
                      <a:pt x="191" y="77"/>
                    </a:cubicBezTo>
                    <a:cubicBezTo>
                      <a:pt x="191" y="77"/>
                      <a:pt x="191" y="77"/>
                      <a:pt x="191" y="77"/>
                    </a:cubicBezTo>
                    <a:cubicBezTo>
                      <a:pt x="191" y="77"/>
                      <a:pt x="191" y="77"/>
                      <a:pt x="191" y="77"/>
                    </a:cubicBezTo>
                    <a:cubicBezTo>
                      <a:pt x="191" y="77"/>
                      <a:pt x="191" y="77"/>
                      <a:pt x="191" y="77"/>
                    </a:cubicBezTo>
                    <a:cubicBezTo>
                      <a:pt x="191" y="77"/>
                      <a:pt x="191" y="77"/>
                      <a:pt x="191" y="77"/>
                    </a:cubicBezTo>
                    <a:cubicBezTo>
                      <a:pt x="191" y="77"/>
                      <a:pt x="191" y="77"/>
                      <a:pt x="191" y="77"/>
                    </a:cubicBezTo>
                    <a:cubicBezTo>
                      <a:pt x="191" y="77"/>
                      <a:pt x="191" y="76"/>
                      <a:pt x="191" y="76"/>
                    </a:cubicBezTo>
                    <a:cubicBezTo>
                      <a:pt x="191" y="76"/>
                      <a:pt x="191" y="76"/>
                      <a:pt x="191" y="76"/>
                    </a:cubicBezTo>
                    <a:cubicBezTo>
                      <a:pt x="191" y="76"/>
                      <a:pt x="191" y="76"/>
                      <a:pt x="191" y="76"/>
                    </a:cubicBezTo>
                    <a:cubicBezTo>
                      <a:pt x="191" y="76"/>
                      <a:pt x="191" y="76"/>
                      <a:pt x="191" y="76"/>
                    </a:cubicBezTo>
                    <a:cubicBezTo>
                      <a:pt x="191" y="76"/>
                      <a:pt x="191" y="76"/>
                      <a:pt x="191" y="76"/>
                    </a:cubicBezTo>
                    <a:cubicBezTo>
                      <a:pt x="191" y="76"/>
                      <a:pt x="191" y="76"/>
                      <a:pt x="191" y="76"/>
                    </a:cubicBezTo>
                    <a:cubicBezTo>
                      <a:pt x="191" y="76"/>
                      <a:pt x="191" y="76"/>
                      <a:pt x="191" y="76"/>
                    </a:cubicBezTo>
                    <a:cubicBezTo>
                      <a:pt x="191" y="76"/>
                      <a:pt x="191" y="76"/>
                      <a:pt x="191" y="76"/>
                    </a:cubicBezTo>
                    <a:cubicBezTo>
                      <a:pt x="191" y="75"/>
                      <a:pt x="191" y="75"/>
                      <a:pt x="191" y="75"/>
                    </a:cubicBezTo>
                    <a:cubicBezTo>
                      <a:pt x="191" y="75"/>
                      <a:pt x="191" y="75"/>
                      <a:pt x="191" y="75"/>
                    </a:cubicBezTo>
                    <a:cubicBezTo>
                      <a:pt x="191" y="75"/>
                      <a:pt x="191" y="75"/>
                      <a:pt x="191" y="75"/>
                    </a:cubicBezTo>
                    <a:cubicBezTo>
                      <a:pt x="191" y="75"/>
                      <a:pt x="191" y="75"/>
                      <a:pt x="191" y="75"/>
                    </a:cubicBezTo>
                    <a:cubicBezTo>
                      <a:pt x="191" y="75"/>
                      <a:pt x="191" y="75"/>
                      <a:pt x="191" y="75"/>
                    </a:cubicBezTo>
                    <a:cubicBezTo>
                      <a:pt x="191" y="75"/>
                      <a:pt x="191" y="75"/>
                      <a:pt x="191" y="75"/>
                    </a:cubicBezTo>
                    <a:cubicBezTo>
                      <a:pt x="191" y="75"/>
                      <a:pt x="191" y="75"/>
                      <a:pt x="191" y="75"/>
                    </a:cubicBezTo>
                    <a:cubicBezTo>
                      <a:pt x="191" y="75"/>
                      <a:pt x="191" y="75"/>
                      <a:pt x="191" y="75"/>
                    </a:cubicBezTo>
                    <a:cubicBezTo>
                      <a:pt x="191" y="74"/>
                      <a:pt x="191" y="74"/>
                      <a:pt x="191" y="74"/>
                    </a:cubicBezTo>
                    <a:cubicBezTo>
                      <a:pt x="191" y="74"/>
                      <a:pt x="191" y="74"/>
                      <a:pt x="191" y="74"/>
                    </a:cubicBezTo>
                    <a:cubicBezTo>
                      <a:pt x="191" y="74"/>
                      <a:pt x="191" y="74"/>
                      <a:pt x="191" y="74"/>
                    </a:cubicBezTo>
                    <a:cubicBezTo>
                      <a:pt x="191" y="74"/>
                      <a:pt x="191" y="74"/>
                      <a:pt x="191" y="74"/>
                    </a:cubicBezTo>
                    <a:cubicBezTo>
                      <a:pt x="191" y="74"/>
                      <a:pt x="191" y="74"/>
                      <a:pt x="191" y="74"/>
                    </a:cubicBezTo>
                    <a:cubicBezTo>
                      <a:pt x="191" y="74"/>
                      <a:pt x="191" y="74"/>
                      <a:pt x="191" y="74"/>
                    </a:cubicBezTo>
                    <a:cubicBezTo>
                      <a:pt x="191" y="69"/>
                      <a:pt x="190" y="65"/>
                      <a:pt x="189" y="60"/>
                    </a:cubicBezTo>
                    <a:cubicBezTo>
                      <a:pt x="189" y="60"/>
                      <a:pt x="189" y="60"/>
                      <a:pt x="189" y="60"/>
                    </a:cubicBezTo>
                    <a:cubicBezTo>
                      <a:pt x="189" y="60"/>
                      <a:pt x="189" y="60"/>
                      <a:pt x="189" y="60"/>
                    </a:cubicBezTo>
                    <a:cubicBezTo>
                      <a:pt x="189" y="60"/>
                      <a:pt x="189" y="60"/>
                      <a:pt x="189" y="60"/>
                    </a:cubicBezTo>
                    <a:cubicBezTo>
                      <a:pt x="189" y="60"/>
                      <a:pt x="189" y="60"/>
                      <a:pt x="189" y="60"/>
                    </a:cubicBezTo>
                    <a:cubicBezTo>
                      <a:pt x="189" y="60"/>
                      <a:pt x="189" y="60"/>
                      <a:pt x="189" y="60"/>
                    </a:cubicBezTo>
                    <a:cubicBezTo>
                      <a:pt x="189" y="59"/>
                      <a:pt x="189" y="59"/>
                      <a:pt x="189" y="59"/>
                    </a:cubicBezTo>
                    <a:cubicBezTo>
                      <a:pt x="189" y="59"/>
                      <a:pt x="189" y="59"/>
                      <a:pt x="189" y="59"/>
                    </a:cubicBezTo>
                    <a:cubicBezTo>
                      <a:pt x="189" y="59"/>
                      <a:pt x="189" y="59"/>
                      <a:pt x="189" y="59"/>
                    </a:cubicBezTo>
                    <a:cubicBezTo>
                      <a:pt x="189" y="59"/>
                      <a:pt x="189" y="59"/>
                      <a:pt x="189" y="59"/>
                    </a:cubicBezTo>
                    <a:cubicBezTo>
                      <a:pt x="189" y="59"/>
                      <a:pt x="189" y="59"/>
                      <a:pt x="189" y="59"/>
                    </a:cubicBezTo>
                    <a:cubicBezTo>
                      <a:pt x="189" y="59"/>
                      <a:pt x="189" y="59"/>
                      <a:pt x="189" y="59"/>
                    </a:cubicBezTo>
                    <a:cubicBezTo>
                      <a:pt x="189" y="59"/>
                      <a:pt x="189" y="59"/>
                      <a:pt x="189" y="59"/>
                    </a:cubicBezTo>
                    <a:cubicBezTo>
                      <a:pt x="189" y="59"/>
                      <a:pt x="189" y="59"/>
                      <a:pt x="189" y="59"/>
                    </a:cubicBezTo>
                    <a:cubicBezTo>
                      <a:pt x="189" y="58"/>
                      <a:pt x="189" y="58"/>
                      <a:pt x="189" y="58"/>
                    </a:cubicBezTo>
                    <a:cubicBezTo>
                      <a:pt x="185" y="44"/>
                      <a:pt x="177" y="32"/>
                      <a:pt x="167" y="22"/>
                    </a:cubicBezTo>
                    <a:cubicBezTo>
                      <a:pt x="166" y="22"/>
                      <a:pt x="166" y="22"/>
                      <a:pt x="166" y="22"/>
                    </a:cubicBezTo>
                    <a:cubicBezTo>
                      <a:pt x="166" y="21"/>
                      <a:pt x="166" y="21"/>
                      <a:pt x="166" y="21"/>
                    </a:cubicBezTo>
                    <a:cubicBezTo>
                      <a:pt x="166" y="21"/>
                      <a:pt x="166" y="21"/>
                      <a:pt x="166" y="21"/>
                    </a:cubicBezTo>
                    <a:cubicBezTo>
                      <a:pt x="152" y="8"/>
                      <a:pt x="133" y="0"/>
                      <a:pt x="112" y="0"/>
                    </a:cubicBezTo>
                  </a:path>
                </a:pathLst>
              </a:custGeom>
              <a:solidFill>
                <a:schemeClr val="accent3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49" name="íŝľiḍê">
                <a:extLst>
                  <a:ext uri="{FF2B5EF4-FFF2-40B4-BE49-F238E27FC236}">
                    <a16:creationId xmlns="" xmlns:a16="http://schemas.microsoft.com/office/drawing/2014/main" id="{7195FF6C-51D7-480C-8510-5E0C831C1DAB}"/>
                  </a:ext>
                </a:extLst>
              </p:cNvPr>
              <p:cNvSpPr/>
              <p:nvPr/>
            </p:nvSpPr>
            <p:spPr bwMode="auto">
              <a:xfrm rot="5400000">
                <a:off x="8072873" y="2942246"/>
                <a:ext cx="514653" cy="211916"/>
              </a:xfrm>
              <a:custGeom>
                <a:avLst/>
                <a:gdLst>
                  <a:gd name="T0" fmla="*/ 192 w 192"/>
                  <a:gd name="T1" fmla="*/ 0 h 79"/>
                  <a:gd name="T2" fmla="*/ 0 w 192"/>
                  <a:gd name="T3" fmla="*/ 0 h 79"/>
                  <a:gd name="T4" fmla="*/ 80 w 192"/>
                  <a:gd name="T5" fmla="*/ 79 h 79"/>
                  <a:gd name="T6" fmla="*/ 80 w 192"/>
                  <a:gd name="T7" fmla="*/ 79 h 79"/>
                  <a:gd name="T8" fmla="*/ 80 w 192"/>
                  <a:gd name="T9" fmla="*/ 79 h 79"/>
                  <a:gd name="T10" fmla="*/ 130 w 192"/>
                  <a:gd name="T11" fmla="*/ 29 h 79"/>
                  <a:gd name="T12" fmla="*/ 142 w 192"/>
                  <a:gd name="T13" fmla="*/ 18 h 79"/>
                  <a:gd name="T14" fmla="*/ 143 w 192"/>
                  <a:gd name="T15" fmla="*/ 17 h 79"/>
                  <a:gd name="T16" fmla="*/ 192 w 192"/>
                  <a:gd name="T17" fmla="*/ 0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2" h="79">
                    <a:moveTo>
                      <a:pt x="192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80" y="79"/>
                      <a:pt x="80" y="79"/>
                      <a:pt x="80" y="79"/>
                    </a:cubicBezTo>
                    <a:cubicBezTo>
                      <a:pt x="80" y="79"/>
                      <a:pt x="80" y="79"/>
                      <a:pt x="80" y="79"/>
                    </a:cubicBezTo>
                    <a:cubicBezTo>
                      <a:pt x="80" y="79"/>
                      <a:pt x="80" y="79"/>
                      <a:pt x="80" y="79"/>
                    </a:cubicBezTo>
                    <a:cubicBezTo>
                      <a:pt x="130" y="29"/>
                      <a:pt x="130" y="29"/>
                      <a:pt x="130" y="29"/>
                    </a:cubicBezTo>
                    <a:cubicBezTo>
                      <a:pt x="142" y="18"/>
                      <a:pt x="142" y="18"/>
                      <a:pt x="142" y="18"/>
                    </a:cubicBezTo>
                    <a:cubicBezTo>
                      <a:pt x="142" y="17"/>
                      <a:pt x="143" y="17"/>
                      <a:pt x="143" y="17"/>
                    </a:cubicBezTo>
                    <a:cubicBezTo>
                      <a:pt x="157" y="6"/>
                      <a:pt x="174" y="0"/>
                      <a:pt x="192" y="0"/>
                    </a:cubicBezTo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47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50" name="ïṩ1iḍé">
                <a:extLst>
                  <a:ext uri="{FF2B5EF4-FFF2-40B4-BE49-F238E27FC236}">
                    <a16:creationId xmlns="" xmlns:a16="http://schemas.microsoft.com/office/drawing/2014/main" id="{7ACC866B-ED99-454D-9642-3701BADFBFE5}"/>
                  </a:ext>
                </a:extLst>
              </p:cNvPr>
              <p:cNvSpPr/>
              <p:nvPr/>
            </p:nvSpPr>
            <p:spPr bwMode="auto">
              <a:xfrm rot="5400000">
                <a:off x="7859696" y="2940984"/>
                <a:ext cx="514653" cy="214439"/>
              </a:xfrm>
              <a:custGeom>
                <a:avLst/>
                <a:gdLst>
                  <a:gd name="T0" fmla="*/ 80 w 192"/>
                  <a:gd name="T1" fmla="*/ 0 h 80"/>
                  <a:gd name="T2" fmla="*/ 0 w 192"/>
                  <a:gd name="T3" fmla="*/ 80 h 80"/>
                  <a:gd name="T4" fmla="*/ 192 w 192"/>
                  <a:gd name="T5" fmla="*/ 80 h 80"/>
                  <a:gd name="T6" fmla="*/ 192 w 192"/>
                  <a:gd name="T7" fmla="*/ 80 h 80"/>
                  <a:gd name="T8" fmla="*/ 153 w 192"/>
                  <a:gd name="T9" fmla="*/ 70 h 80"/>
                  <a:gd name="T10" fmla="*/ 142 w 192"/>
                  <a:gd name="T11" fmla="*/ 62 h 80"/>
                  <a:gd name="T12" fmla="*/ 130 w 192"/>
                  <a:gd name="T13" fmla="*/ 51 h 80"/>
                  <a:gd name="T14" fmla="*/ 109 w 192"/>
                  <a:gd name="T15" fmla="*/ 30 h 80"/>
                  <a:gd name="T16" fmla="*/ 80 w 192"/>
                  <a:gd name="T17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2" h="80">
                    <a:moveTo>
                      <a:pt x="80" y="0"/>
                    </a:moveTo>
                    <a:cubicBezTo>
                      <a:pt x="0" y="80"/>
                      <a:pt x="0" y="80"/>
                      <a:pt x="0" y="80"/>
                    </a:cubicBezTo>
                    <a:cubicBezTo>
                      <a:pt x="192" y="80"/>
                      <a:pt x="192" y="80"/>
                      <a:pt x="192" y="80"/>
                    </a:cubicBezTo>
                    <a:cubicBezTo>
                      <a:pt x="192" y="80"/>
                      <a:pt x="192" y="80"/>
                      <a:pt x="192" y="80"/>
                    </a:cubicBezTo>
                    <a:cubicBezTo>
                      <a:pt x="178" y="80"/>
                      <a:pt x="165" y="76"/>
                      <a:pt x="153" y="70"/>
                    </a:cubicBezTo>
                    <a:cubicBezTo>
                      <a:pt x="149" y="68"/>
                      <a:pt x="145" y="65"/>
                      <a:pt x="142" y="62"/>
                    </a:cubicBezTo>
                    <a:cubicBezTo>
                      <a:pt x="130" y="51"/>
                      <a:pt x="130" y="51"/>
                      <a:pt x="130" y="51"/>
                    </a:cubicBezTo>
                    <a:cubicBezTo>
                      <a:pt x="109" y="30"/>
                      <a:pt x="109" y="30"/>
                      <a:pt x="109" y="30"/>
                    </a:cubicBezTo>
                    <a:cubicBezTo>
                      <a:pt x="80" y="0"/>
                      <a:pt x="80" y="0"/>
                      <a:pt x="80" y="0"/>
                    </a:cubicBezTo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5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51" name="ïṧḷîḍe">
                <a:extLst>
                  <a:ext uri="{FF2B5EF4-FFF2-40B4-BE49-F238E27FC236}">
                    <a16:creationId xmlns="" xmlns:a16="http://schemas.microsoft.com/office/drawing/2014/main" id="{8DA72A3A-6C9C-49EB-8153-5D35F7BBCF03}"/>
                  </a:ext>
                </a:extLst>
              </p:cNvPr>
              <p:cNvSpPr/>
              <p:nvPr/>
            </p:nvSpPr>
            <p:spPr>
              <a:xfrm>
                <a:off x="8128619" y="3205444"/>
                <a:ext cx="221950" cy="221615"/>
              </a:xfrm>
              <a:custGeom>
                <a:avLst/>
                <a:gdLst>
                  <a:gd name="connsiteX0" fmla="*/ 303775 w 607639"/>
                  <a:gd name="connsiteY0" fmla="*/ 525007 h 606722"/>
                  <a:gd name="connsiteX1" fmla="*/ 315710 w 607639"/>
                  <a:gd name="connsiteY1" fmla="*/ 536902 h 606722"/>
                  <a:gd name="connsiteX2" fmla="*/ 315710 w 607639"/>
                  <a:gd name="connsiteY2" fmla="*/ 552347 h 606722"/>
                  <a:gd name="connsiteX3" fmla="*/ 303775 w 607639"/>
                  <a:gd name="connsiteY3" fmla="*/ 564241 h 606722"/>
                  <a:gd name="connsiteX4" fmla="*/ 291929 w 607639"/>
                  <a:gd name="connsiteY4" fmla="*/ 552347 h 606722"/>
                  <a:gd name="connsiteX5" fmla="*/ 291929 w 607639"/>
                  <a:gd name="connsiteY5" fmla="*/ 536902 h 606722"/>
                  <a:gd name="connsiteX6" fmla="*/ 303775 w 607639"/>
                  <a:gd name="connsiteY6" fmla="*/ 525007 h 606722"/>
                  <a:gd name="connsiteX7" fmla="*/ 429885 w 607639"/>
                  <a:gd name="connsiteY7" fmla="*/ 509483 h 606722"/>
                  <a:gd name="connsiteX8" fmla="*/ 441811 w 607639"/>
                  <a:gd name="connsiteY8" fmla="*/ 521409 h 606722"/>
                  <a:gd name="connsiteX9" fmla="*/ 429885 w 607639"/>
                  <a:gd name="connsiteY9" fmla="*/ 533335 h 606722"/>
                  <a:gd name="connsiteX10" fmla="*/ 417959 w 607639"/>
                  <a:gd name="connsiteY10" fmla="*/ 521409 h 606722"/>
                  <a:gd name="connsiteX11" fmla="*/ 429885 w 607639"/>
                  <a:gd name="connsiteY11" fmla="*/ 509483 h 606722"/>
                  <a:gd name="connsiteX12" fmla="*/ 177720 w 607639"/>
                  <a:gd name="connsiteY12" fmla="*/ 509483 h 606722"/>
                  <a:gd name="connsiteX13" fmla="*/ 189611 w 607639"/>
                  <a:gd name="connsiteY13" fmla="*/ 521409 h 606722"/>
                  <a:gd name="connsiteX14" fmla="*/ 177720 w 607639"/>
                  <a:gd name="connsiteY14" fmla="*/ 533335 h 606722"/>
                  <a:gd name="connsiteX15" fmla="*/ 165829 w 607639"/>
                  <a:gd name="connsiteY15" fmla="*/ 521409 h 606722"/>
                  <a:gd name="connsiteX16" fmla="*/ 177720 w 607639"/>
                  <a:gd name="connsiteY16" fmla="*/ 509483 h 606722"/>
                  <a:gd name="connsiteX17" fmla="*/ 522185 w 607639"/>
                  <a:gd name="connsiteY17" fmla="*/ 417324 h 606722"/>
                  <a:gd name="connsiteX18" fmla="*/ 534111 w 607639"/>
                  <a:gd name="connsiteY18" fmla="*/ 429250 h 606722"/>
                  <a:gd name="connsiteX19" fmla="*/ 522185 w 607639"/>
                  <a:gd name="connsiteY19" fmla="*/ 441176 h 606722"/>
                  <a:gd name="connsiteX20" fmla="*/ 510259 w 607639"/>
                  <a:gd name="connsiteY20" fmla="*/ 429250 h 606722"/>
                  <a:gd name="connsiteX21" fmla="*/ 522185 w 607639"/>
                  <a:gd name="connsiteY21" fmla="*/ 417324 h 606722"/>
                  <a:gd name="connsiteX22" fmla="*/ 85420 w 607639"/>
                  <a:gd name="connsiteY22" fmla="*/ 417324 h 606722"/>
                  <a:gd name="connsiteX23" fmla="*/ 97311 w 607639"/>
                  <a:gd name="connsiteY23" fmla="*/ 429250 h 606722"/>
                  <a:gd name="connsiteX24" fmla="*/ 85420 w 607639"/>
                  <a:gd name="connsiteY24" fmla="*/ 441176 h 606722"/>
                  <a:gd name="connsiteX25" fmla="*/ 73529 w 607639"/>
                  <a:gd name="connsiteY25" fmla="*/ 429250 h 606722"/>
                  <a:gd name="connsiteX26" fmla="*/ 85420 w 607639"/>
                  <a:gd name="connsiteY26" fmla="*/ 417324 h 606722"/>
                  <a:gd name="connsiteX27" fmla="*/ 537643 w 607639"/>
                  <a:gd name="connsiteY27" fmla="*/ 291506 h 606722"/>
                  <a:gd name="connsiteX28" fmla="*/ 555628 w 607639"/>
                  <a:gd name="connsiteY28" fmla="*/ 291506 h 606722"/>
                  <a:gd name="connsiteX29" fmla="*/ 567558 w 607639"/>
                  <a:gd name="connsiteY29" fmla="*/ 303316 h 606722"/>
                  <a:gd name="connsiteX30" fmla="*/ 555628 w 607639"/>
                  <a:gd name="connsiteY30" fmla="*/ 315216 h 606722"/>
                  <a:gd name="connsiteX31" fmla="*/ 537643 w 607639"/>
                  <a:gd name="connsiteY31" fmla="*/ 315216 h 606722"/>
                  <a:gd name="connsiteX32" fmla="*/ 525713 w 607639"/>
                  <a:gd name="connsiteY32" fmla="*/ 303316 h 606722"/>
                  <a:gd name="connsiteX33" fmla="*/ 537643 w 607639"/>
                  <a:gd name="connsiteY33" fmla="*/ 291506 h 606722"/>
                  <a:gd name="connsiteX34" fmla="*/ 51991 w 607639"/>
                  <a:gd name="connsiteY34" fmla="*/ 291506 h 606722"/>
                  <a:gd name="connsiteX35" fmla="*/ 69946 w 607639"/>
                  <a:gd name="connsiteY35" fmla="*/ 291506 h 606722"/>
                  <a:gd name="connsiteX36" fmla="*/ 81856 w 607639"/>
                  <a:gd name="connsiteY36" fmla="*/ 303316 h 606722"/>
                  <a:gd name="connsiteX37" fmla="*/ 69946 w 607639"/>
                  <a:gd name="connsiteY37" fmla="*/ 315216 h 606722"/>
                  <a:gd name="connsiteX38" fmla="*/ 51991 w 607639"/>
                  <a:gd name="connsiteY38" fmla="*/ 315216 h 606722"/>
                  <a:gd name="connsiteX39" fmla="*/ 40081 w 607639"/>
                  <a:gd name="connsiteY39" fmla="*/ 303316 h 606722"/>
                  <a:gd name="connsiteX40" fmla="*/ 51991 w 607639"/>
                  <a:gd name="connsiteY40" fmla="*/ 291506 h 606722"/>
                  <a:gd name="connsiteX41" fmla="*/ 412608 w 607639"/>
                  <a:gd name="connsiteY41" fmla="*/ 222096 h 606722"/>
                  <a:gd name="connsiteX42" fmla="*/ 345491 w 607639"/>
                  <a:gd name="connsiteY42" fmla="*/ 334245 h 606722"/>
                  <a:gd name="connsiteX43" fmla="*/ 412608 w 607639"/>
                  <a:gd name="connsiteY43" fmla="*/ 334245 h 606722"/>
                  <a:gd name="connsiteX44" fmla="*/ 427651 w 607639"/>
                  <a:gd name="connsiteY44" fmla="*/ 167533 h 606722"/>
                  <a:gd name="connsiteX45" fmla="*/ 436375 w 607639"/>
                  <a:gd name="connsiteY45" fmla="*/ 178996 h 606722"/>
                  <a:gd name="connsiteX46" fmla="*/ 436375 w 607639"/>
                  <a:gd name="connsiteY46" fmla="*/ 334245 h 606722"/>
                  <a:gd name="connsiteX47" fmla="*/ 469399 w 607639"/>
                  <a:gd name="connsiteY47" fmla="*/ 334245 h 606722"/>
                  <a:gd name="connsiteX48" fmla="*/ 481327 w 607639"/>
                  <a:gd name="connsiteY48" fmla="*/ 346153 h 606722"/>
                  <a:gd name="connsiteX49" fmla="*/ 469399 w 607639"/>
                  <a:gd name="connsiteY49" fmla="*/ 357973 h 606722"/>
                  <a:gd name="connsiteX50" fmla="*/ 436375 w 607639"/>
                  <a:gd name="connsiteY50" fmla="*/ 357973 h 606722"/>
                  <a:gd name="connsiteX51" fmla="*/ 436375 w 607639"/>
                  <a:gd name="connsiteY51" fmla="*/ 427733 h 606722"/>
                  <a:gd name="connsiteX52" fmla="*/ 424536 w 607639"/>
                  <a:gd name="connsiteY52" fmla="*/ 439552 h 606722"/>
                  <a:gd name="connsiteX53" fmla="*/ 412608 w 607639"/>
                  <a:gd name="connsiteY53" fmla="*/ 427733 h 606722"/>
                  <a:gd name="connsiteX54" fmla="*/ 412608 w 607639"/>
                  <a:gd name="connsiteY54" fmla="*/ 357973 h 606722"/>
                  <a:gd name="connsiteX55" fmla="*/ 324573 w 607639"/>
                  <a:gd name="connsiteY55" fmla="*/ 357973 h 606722"/>
                  <a:gd name="connsiteX56" fmla="*/ 314158 w 607639"/>
                  <a:gd name="connsiteY56" fmla="*/ 352019 h 606722"/>
                  <a:gd name="connsiteX57" fmla="*/ 314336 w 607639"/>
                  <a:gd name="connsiteY57" fmla="*/ 340022 h 606722"/>
                  <a:gd name="connsiteX58" fmla="*/ 414299 w 607639"/>
                  <a:gd name="connsiteY58" fmla="*/ 172953 h 606722"/>
                  <a:gd name="connsiteX59" fmla="*/ 427651 w 607639"/>
                  <a:gd name="connsiteY59" fmla="*/ 167533 h 606722"/>
                  <a:gd name="connsiteX60" fmla="*/ 216270 w 607639"/>
                  <a:gd name="connsiteY60" fmla="*/ 167099 h 606722"/>
                  <a:gd name="connsiteX61" fmla="*/ 290518 w 607639"/>
                  <a:gd name="connsiteY61" fmla="*/ 241210 h 606722"/>
                  <a:gd name="connsiteX62" fmla="*/ 242978 w 607639"/>
                  <a:gd name="connsiteY62" fmla="*/ 355754 h 606722"/>
                  <a:gd name="connsiteX63" fmla="*/ 182707 w 607639"/>
                  <a:gd name="connsiteY63" fmla="*/ 415825 h 606722"/>
                  <a:gd name="connsiteX64" fmla="*/ 278588 w 607639"/>
                  <a:gd name="connsiteY64" fmla="*/ 415825 h 606722"/>
                  <a:gd name="connsiteX65" fmla="*/ 290518 w 607639"/>
                  <a:gd name="connsiteY65" fmla="*/ 427734 h 606722"/>
                  <a:gd name="connsiteX66" fmla="*/ 278588 w 607639"/>
                  <a:gd name="connsiteY66" fmla="*/ 439552 h 606722"/>
                  <a:gd name="connsiteX67" fmla="*/ 154040 w 607639"/>
                  <a:gd name="connsiteY67" fmla="*/ 439552 h 606722"/>
                  <a:gd name="connsiteX68" fmla="*/ 143001 w 607639"/>
                  <a:gd name="connsiteY68" fmla="*/ 432265 h 606722"/>
                  <a:gd name="connsiteX69" fmla="*/ 145582 w 607639"/>
                  <a:gd name="connsiteY69" fmla="*/ 419292 h 606722"/>
                  <a:gd name="connsiteX70" fmla="*/ 226152 w 607639"/>
                  <a:gd name="connsiteY70" fmla="*/ 338959 h 606722"/>
                  <a:gd name="connsiteX71" fmla="*/ 266659 w 607639"/>
                  <a:gd name="connsiteY71" fmla="*/ 241210 h 606722"/>
                  <a:gd name="connsiteX72" fmla="*/ 216270 w 607639"/>
                  <a:gd name="connsiteY72" fmla="*/ 190914 h 606722"/>
                  <a:gd name="connsiteX73" fmla="*/ 165880 w 607639"/>
                  <a:gd name="connsiteY73" fmla="*/ 241210 h 606722"/>
                  <a:gd name="connsiteX74" fmla="*/ 154040 w 607639"/>
                  <a:gd name="connsiteY74" fmla="*/ 253029 h 606722"/>
                  <a:gd name="connsiteX75" fmla="*/ 142110 w 607639"/>
                  <a:gd name="connsiteY75" fmla="*/ 241210 h 606722"/>
                  <a:gd name="connsiteX76" fmla="*/ 216270 w 607639"/>
                  <a:gd name="connsiteY76" fmla="*/ 167099 h 606722"/>
                  <a:gd name="connsiteX77" fmla="*/ 522185 w 607639"/>
                  <a:gd name="connsiteY77" fmla="*/ 165547 h 606722"/>
                  <a:gd name="connsiteX78" fmla="*/ 534111 w 607639"/>
                  <a:gd name="connsiteY78" fmla="*/ 177438 h 606722"/>
                  <a:gd name="connsiteX79" fmla="*/ 522185 w 607639"/>
                  <a:gd name="connsiteY79" fmla="*/ 189329 h 606722"/>
                  <a:gd name="connsiteX80" fmla="*/ 510259 w 607639"/>
                  <a:gd name="connsiteY80" fmla="*/ 177438 h 606722"/>
                  <a:gd name="connsiteX81" fmla="*/ 522185 w 607639"/>
                  <a:gd name="connsiteY81" fmla="*/ 165547 h 606722"/>
                  <a:gd name="connsiteX82" fmla="*/ 85420 w 607639"/>
                  <a:gd name="connsiteY82" fmla="*/ 165547 h 606722"/>
                  <a:gd name="connsiteX83" fmla="*/ 97311 w 607639"/>
                  <a:gd name="connsiteY83" fmla="*/ 177438 h 606722"/>
                  <a:gd name="connsiteX84" fmla="*/ 85420 w 607639"/>
                  <a:gd name="connsiteY84" fmla="*/ 189329 h 606722"/>
                  <a:gd name="connsiteX85" fmla="*/ 73529 w 607639"/>
                  <a:gd name="connsiteY85" fmla="*/ 177438 h 606722"/>
                  <a:gd name="connsiteX86" fmla="*/ 85420 w 607639"/>
                  <a:gd name="connsiteY86" fmla="*/ 165547 h 606722"/>
                  <a:gd name="connsiteX87" fmla="*/ 429885 w 607639"/>
                  <a:gd name="connsiteY87" fmla="*/ 73388 h 606722"/>
                  <a:gd name="connsiteX88" fmla="*/ 441811 w 607639"/>
                  <a:gd name="connsiteY88" fmla="*/ 85279 h 606722"/>
                  <a:gd name="connsiteX89" fmla="*/ 429885 w 607639"/>
                  <a:gd name="connsiteY89" fmla="*/ 97170 h 606722"/>
                  <a:gd name="connsiteX90" fmla="*/ 417959 w 607639"/>
                  <a:gd name="connsiteY90" fmla="*/ 85279 h 606722"/>
                  <a:gd name="connsiteX91" fmla="*/ 429885 w 607639"/>
                  <a:gd name="connsiteY91" fmla="*/ 73388 h 606722"/>
                  <a:gd name="connsiteX92" fmla="*/ 177720 w 607639"/>
                  <a:gd name="connsiteY92" fmla="*/ 73388 h 606722"/>
                  <a:gd name="connsiteX93" fmla="*/ 189611 w 607639"/>
                  <a:gd name="connsiteY93" fmla="*/ 85279 h 606722"/>
                  <a:gd name="connsiteX94" fmla="*/ 177720 w 607639"/>
                  <a:gd name="connsiteY94" fmla="*/ 97170 h 606722"/>
                  <a:gd name="connsiteX95" fmla="*/ 165829 w 607639"/>
                  <a:gd name="connsiteY95" fmla="*/ 85279 h 606722"/>
                  <a:gd name="connsiteX96" fmla="*/ 177720 w 607639"/>
                  <a:gd name="connsiteY96" fmla="*/ 73388 h 606722"/>
                  <a:gd name="connsiteX97" fmla="*/ 303775 w 607639"/>
                  <a:gd name="connsiteY97" fmla="*/ 42480 h 606722"/>
                  <a:gd name="connsiteX98" fmla="*/ 315710 w 607639"/>
                  <a:gd name="connsiteY98" fmla="*/ 54396 h 606722"/>
                  <a:gd name="connsiteX99" fmla="*/ 315710 w 607639"/>
                  <a:gd name="connsiteY99" fmla="*/ 69869 h 606722"/>
                  <a:gd name="connsiteX100" fmla="*/ 303775 w 607639"/>
                  <a:gd name="connsiteY100" fmla="*/ 81785 h 606722"/>
                  <a:gd name="connsiteX101" fmla="*/ 291929 w 607639"/>
                  <a:gd name="connsiteY101" fmla="*/ 69869 h 606722"/>
                  <a:gd name="connsiteX102" fmla="*/ 291929 w 607639"/>
                  <a:gd name="connsiteY102" fmla="*/ 54396 h 606722"/>
                  <a:gd name="connsiteX103" fmla="*/ 303775 w 607639"/>
                  <a:gd name="connsiteY103" fmla="*/ 42480 h 606722"/>
                  <a:gd name="connsiteX104" fmla="*/ 303775 w 607639"/>
                  <a:gd name="connsiteY104" fmla="*/ 0 h 606722"/>
                  <a:gd name="connsiteX105" fmla="*/ 537058 w 607639"/>
                  <a:gd name="connsiteY105" fmla="*/ 108956 h 606722"/>
                  <a:gd name="connsiteX106" fmla="*/ 537058 w 607639"/>
                  <a:gd name="connsiteY106" fmla="*/ 93048 h 606722"/>
                  <a:gd name="connsiteX107" fmla="*/ 548895 w 607639"/>
                  <a:gd name="connsiteY107" fmla="*/ 81139 h 606722"/>
                  <a:gd name="connsiteX108" fmla="*/ 560822 w 607639"/>
                  <a:gd name="connsiteY108" fmla="*/ 93048 h 606722"/>
                  <a:gd name="connsiteX109" fmla="*/ 560822 w 607639"/>
                  <a:gd name="connsiteY109" fmla="*/ 138994 h 606722"/>
                  <a:gd name="connsiteX110" fmla="*/ 548895 w 607639"/>
                  <a:gd name="connsiteY110" fmla="*/ 150903 h 606722"/>
                  <a:gd name="connsiteX111" fmla="*/ 502880 w 607639"/>
                  <a:gd name="connsiteY111" fmla="*/ 150903 h 606722"/>
                  <a:gd name="connsiteX112" fmla="*/ 490953 w 607639"/>
                  <a:gd name="connsiteY112" fmla="*/ 138994 h 606722"/>
                  <a:gd name="connsiteX113" fmla="*/ 502880 w 607639"/>
                  <a:gd name="connsiteY113" fmla="*/ 127174 h 606722"/>
                  <a:gd name="connsiteX114" fmla="*/ 521126 w 607639"/>
                  <a:gd name="connsiteY114" fmla="*/ 127174 h 606722"/>
                  <a:gd name="connsiteX115" fmla="*/ 303775 w 607639"/>
                  <a:gd name="connsiteY115" fmla="*/ 23728 h 606722"/>
                  <a:gd name="connsiteX116" fmla="*/ 23764 w 607639"/>
                  <a:gd name="connsiteY116" fmla="*/ 303316 h 606722"/>
                  <a:gd name="connsiteX117" fmla="*/ 303775 w 607639"/>
                  <a:gd name="connsiteY117" fmla="*/ 582905 h 606722"/>
                  <a:gd name="connsiteX118" fmla="*/ 583786 w 607639"/>
                  <a:gd name="connsiteY118" fmla="*/ 303316 h 606722"/>
                  <a:gd name="connsiteX119" fmla="*/ 573906 w 607639"/>
                  <a:gd name="connsiteY119" fmla="*/ 229376 h 606722"/>
                  <a:gd name="connsiteX120" fmla="*/ 582273 w 607639"/>
                  <a:gd name="connsiteY120" fmla="*/ 214801 h 606722"/>
                  <a:gd name="connsiteX121" fmla="*/ 596869 w 607639"/>
                  <a:gd name="connsiteY121" fmla="*/ 223066 h 606722"/>
                  <a:gd name="connsiteX122" fmla="*/ 607639 w 607639"/>
                  <a:gd name="connsiteY122" fmla="*/ 303316 h 606722"/>
                  <a:gd name="connsiteX123" fmla="*/ 303775 w 607639"/>
                  <a:gd name="connsiteY123" fmla="*/ 606722 h 606722"/>
                  <a:gd name="connsiteX124" fmla="*/ 0 w 607639"/>
                  <a:gd name="connsiteY124" fmla="*/ 303316 h 606722"/>
                  <a:gd name="connsiteX125" fmla="*/ 303775 w 607639"/>
                  <a:gd name="connsiteY125" fmla="*/ 0 h 6067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</a:cxnLst>
                <a:rect l="l" t="t" r="r" b="b"/>
                <a:pathLst>
                  <a:path w="607639" h="606722">
                    <a:moveTo>
                      <a:pt x="303775" y="525007"/>
                    </a:moveTo>
                    <a:cubicBezTo>
                      <a:pt x="310366" y="525007"/>
                      <a:pt x="315710" y="530333"/>
                      <a:pt x="315710" y="536902"/>
                    </a:cubicBezTo>
                    <a:lnTo>
                      <a:pt x="315710" y="552347"/>
                    </a:lnTo>
                    <a:cubicBezTo>
                      <a:pt x="315710" y="558915"/>
                      <a:pt x="310366" y="564241"/>
                      <a:pt x="303775" y="564241"/>
                    </a:cubicBezTo>
                    <a:cubicBezTo>
                      <a:pt x="297184" y="564241"/>
                      <a:pt x="291929" y="558915"/>
                      <a:pt x="291929" y="552347"/>
                    </a:cubicBezTo>
                    <a:lnTo>
                      <a:pt x="291929" y="536902"/>
                    </a:lnTo>
                    <a:cubicBezTo>
                      <a:pt x="291929" y="530333"/>
                      <a:pt x="297184" y="525007"/>
                      <a:pt x="303775" y="525007"/>
                    </a:cubicBezTo>
                    <a:close/>
                    <a:moveTo>
                      <a:pt x="429885" y="509483"/>
                    </a:moveTo>
                    <a:cubicBezTo>
                      <a:pt x="436472" y="509483"/>
                      <a:pt x="441811" y="514822"/>
                      <a:pt x="441811" y="521409"/>
                    </a:cubicBezTo>
                    <a:cubicBezTo>
                      <a:pt x="441811" y="527996"/>
                      <a:pt x="436472" y="533335"/>
                      <a:pt x="429885" y="533335"/>
                    </a:cubicBezTo>
                    <a:cubicBezTo>
                      <a:pt x="423298" y="533335"/>
                      <a:pt x="417959" y="527996"/>
                      <a:pt x="417959" y="521409"/>
                    </a:cubicBezTo>
                    <a:cubicBezTo>
                      <a:pt x="417959" y="514822"/>
                      <a:pt x="423298" y="509483"/>
                      <a:pt x="429885" y="509483"/>
                    </a:cubicBezTo>
                    <a:close/>
                    <a:moveTo>
                      <a:pt x="177720" y="509483"/>
                    </a:moveTo>
                    <a:cubicBezTo>
                      <a:pt x="184287" y="509483"/>
                      <a:pt x="189611" y="514822"/>
                      <a:pt x="189611" y="521409"/>
                    </a:cubicBezTo>
                    <a:cubicBezTo>
                      <a:pt x="189611" y="527996"/>
                      <a:pt x="184287" y="533335"/>
                      <a:pt x="177720" y="533335"/>
                    </a:cubicBezTo>
                    <a:cubicBezTo>
                      <a:pt x="171153" y="533335"/>
                      <a:pt x="165829" y="527996"/>
                      <a:pt x="165829" y="521409"/>
                    </a:cubicBezTo>
                    <a:cubicBezTo>
                      <a:pt x="165829" y="514822"/>
                      <a:pt x="171153" y="509483"/>
                      <a:pt x="177720" y="509483"/>
                    </a:cubicBezTo>
                    <a:close/>
                    <a:moveTo>
                      <a:pt x="522185" y="417324"/>
                    </a:moveTo>
                    <a:cubicBezTo>
                      <a:pt x="528772" y="417324"/>
                      <a:pt x="534111" y="422663"/>
                      <a:pt x="534111" y="429250"/>
                    </a:cubicBezTo>
                    <a:cubicBezTo>
                      <a:pt x="534111" y="435837"/>
                      <a:pt x="528772" y="441176"/>
                      <a:pt x="522185" y="441176"/>
                    </a:cubicBezTo>
                    <a:cubicBezTo>
                      <a:pt x="515598" y="441176"/>
                      <a:pt x="510259" y="435837"/>
                      <a:pt x="510259" y="429250"/>
                    </a:cubicBezTo>
                    <a:cubicBezTo>
                      <a:pt x="510259" y="422663"/>
                      <a:pt x="515598" y="417324"/>
                      <a:pt x="522185" y="417324"/>
                    </a:cubicBezTo>
                    <a:close/>
                    <a:moveTo>
                      <a:pt x="85420" y="417324"/>
                    </a:moveTo>
                    <a:cubicBezTo>
                      <a:pt x="91987" y="417324"/>
                      <a:pt x="97311" y="422663"/>
                      <a:pt x="97311" y="429250"/>
                    </a:cubicBezTo>
                    <a:cubicBezTo>
                      <a:pt x="97311" y="435837"/>
                      <a:pt x="91987" y="441176"/>
                      <a:pt x="85420" y="441176"/>
                    </a:cubicBezTo>
                    <a:cubicBezTo>
                      <a:pt x="78853" y="441176"/>
                      <a:pt x="73529" y="435837"/>
                      <a:pt x="73529" y="429250"/>
                    </a:cubicBezTo>
                    <a:cubicBezTo>
                      <a:pt x="73529" y="422663"/>
                      <a:pt x="78853" y="417324"/>
                      <a:pt x="85420" y="417324"/>
                    </a:cubicBezTo>
                    <a:close/>
                    <a:moveTo>
                      <a:pt x="537643" y="291506"/>
                    </a:moveTo>
                    <a:lnTo>
                      <a:pt x="555628" y="291506"/>
                    </a:lnTo>
                    <a:cubicBezTo>
                      <a:pt x="562216" y="291506"/>
                      <a:pt x="567558" y="296745"/>
                      <a:pt x="567558" y="303316"/>
                    </a:cubicBezTo>
                    <a:cubicBezTo>
                      <a:pt x="567558" y="309888"/>
                      <a:pt x="562216" y="315216"/>
                      <a:pt x="555628" y="315216"/>
                    </a:cubicBezTo>
                    <a:lnTo>
                      <a:pt x="537643" y="315216"/>
                    </a:lnTo>
                    <a:cubicBezTo>
                      <a:pt x="531055" y="315216"/>
                      <a:pt x="525713" y="309888"/>
                      <a:pt x="525713" y="303316"/>
                    </a:cubicBezTo>
                    <a:cubicBezTo>
                      <a:pt x="525713" y="296745"/>
                      <a:pt x="531055" y="291506"/>
                      <a:pt x="537643" y="291506"/>
                    </a:cubicBezTo>
                    <a:close/>
                    <a:moveTo>
                      <a:pt x="51991" y="291506"/>
                    </a:moveTo>
                    <a:lnTo>
                      <a:pt x="69946" y="291506"/>
                    </a:lnTo>
                    <a:cubicBezTo>
                      <a:pt x="76523" y="291506"/>
                      <a:pt x="81856" y="296745"/>
                      <a:pt x="81856" y="303316"/>
                    </a:cubicBezTo>
                    <a:cubicBezTo>
                      <a:pt x="81856" y="309888"/>
                      <a:pt x="76523" y="315216"/>
                      <a:pt x="69946" y="315216"/>
                    </a:cubicBezTo>
                    <a:lnTo>
                      <a:pt x="51991" y="315216"/>
                    </a:lnTo>
                    <a:cubicBezTo>
                      <a:pt x="45414" y="315216"/>
                      <a:pt x="40081" y="309888"/>
                      <a:pt x="40081" y="303316"/>
                    </a:cubicBezTo>
                    <a:cubicBezTo>
                      <a:pt x="40081" y="296745"/>
                      <a:pt x="45414" y="291506"/>
                      <a:pt x="51991" y="291506"/>
                    </a:cubicBezTo>
                    <a:close/>
                    <a:moveTo>
                      <a:pt x="412608" y="222096"/>
                    </a:moveTo>
                    <a:lnTo>
                      <a:pt x="345491" y="334245"/>
                    </a:lnTo>
                    <a:lnTo>
                      <a:pt x="412608" y="334245"/>
                    </a:lnTo>
                    <a:close/>
                    <a:moveTo>
                      <a:pt x="427651" y="167533"/>
                    </a:moveTo>
                    <a:cubicBezTo>
                      <a:pt x="432814" y="168954"/>
                      <a:pt x="436375" y="173664"/>
                      <a:pt x="436375" y="178996"/>
                    </a:cubicBezTo>
                    <a:lnTo>
                      <a:pt x="436375" y="334245"/>
                    </a:lnTo>
                    <a:lnTo>
                      <a:pt x="469399" y="334245"/>
                    </a:lnTo>
                    <a:cubicBezTo>
                      <a:pt x="475986" y="334245"/>
                      <a:pt x="481327" y="339577"/>
                      <a:pt x="481327" y="346153"/>
                    </a:cubicBezTo>
                    <a:cubicBezTo>
                      <a:pt x="481327" y="352641"/>
                      <a:pt x="475986" y="357973"/>
                      <a:pt x="469399" y="357973"/>
                    </a:cubicBezTo>
                    <a:lnTo>
                      <a:pt x="436375" y="357973"/>
                    </a:lnTo>
                    <a:lnTo>
                      <a:pt x="436375" y="427733"/>
                    </a:lnTo>
                    <a:cubicBezTo>
                      <a:pt x="436375" y="434220"/>
                      <a:pt x="431123" y="439552"/>
                      <a:pt x="424536" y="439552"/>
                    </a:cubicBezTo>
                    <a:cubicBezTo>
                      <a:pt x="417949" y="439552"/>
                      <a:pt x="412608" y="434220"/>
                      <a:pt x="412608" y="427733"/>
                    </a:cubicBezTo>
                    <a:lnTo>
                      <a:pt x="412608" y="357973"/>
                    </a:lnTo>
                    <a:lnTo>
                      <a:pt x="324573" y="357973"/>
                    </a:lnTo>
                    <a:cubicBezTo>
                      <a:pt x="320300" y="357973"/>
                      <a:pt x="316295" y="355662"/>
                      <a:pt x="314158" y="352019"/>
                    </a:cubicBezTo>
                    <a:cubicBezTo>
                      <a:pt x="312111" y="348286"/>
                      <a:pt x="312111" y="343665"/>
                      <a:pt x="314336" y="340022"/>
                    </a:cubicBezTo>
                    <a:lnTo>
                      <a:pt x="414299" y="172953"/>
                    </a:lnTo>
                    <a:cubicBezTo>
                      <a:pt x="417059" y="168332"/>
                      <a:pt x="422489" y="166111"/>
                      <a:pt x="427651" y="167533"/>
                    </a:cubicBezTo>
                    <a:close/>
                    <a:moveTo>
                      <a:pt x="216270" y="167099"/>
                    </a:moveTo>
                    <a:cubicBezTo>
                      <a:pt x="257222" y="167099"/>
                      <a:pt x="290518" y="200333"/>
                      <a:pt x="290518" y="241210"/>
                    </a:cubicBezTo>
                    <a:cubicBezTo>
                      <a:pt x="290518" y="284486"/>
                      <a:pt x="273603" y="325097"/>
                      <a:pt x="242978" y="355754"/>
                    </a:cubicBezTo>
                    <a:lnTo>
                      <a:pt x="182707" y="415825"/>
                    </a:lnTo>
                    <a:lnTo>
                      <a:pt x="278588" y="415825"/>
                    </a:lnTo>
                    <a:cubicBezTo>
                      <a:pt x="285176" y="415825"/>
                      <a:pt x="290518" y="421158"/>
                      <a:pt x="290518" y="427734"/>
                    </a:cubicBezTo>
                    <a:cubicBezTo>
                      <a:pt x="290518" y="434220"/>
                      <a:pt x="285176" y="439552"/>
                      <a:pt x="278588" y="439552"/>
                    </a:cubicBezTo>
                    <a:lnTo>
                      <a:pt x="154040" y="439552"/>
                    </a:lnTo>
                    <a:cubicBezTo>
                      <a:pt x="149232" y="439552"/>
                      <a:pt x="144870" y="436709"/>
                      <a:pt x="143001" y="432265"/>
                    </a:cubicBezTo>
                    <a:cubicBezTo>
                      <a:pt x="141131" y="427822"/>
                      <a:pt x="142199" y="422668"/>
                      <a:pt x="145582" y="419292"/>
                    </a:cubicBezTo>
                    <a:lnTo>
                      <a:pt x="226152" y="338959"/>
                    </a:lnTo>
                    <a:cubicBezTo>
                      <a:pt x="252236" y="312834"/>
                      <a:pt x="266659" y="278088"/>
                      <a:pt x="266659" y="241210"/>
                    </a:cubicBezTo>
                    <a:cubicBezTo>
                      <a:pt x="266659" y="213485"/>
                      <a:pt x="244046" y="190914"/>
                      <a:pt x="216270" y="190914"/>
                    </a:cubicBezTo>
                    <a:cubicBezTo>
                      <a:pt x="188493" y="190914"/>
                      <a:pt x="165880" y="213485"/>
                      <a:pt x="165880" y="241210"/>
                    </a:cubicBezTo>
                    <a:cubicBezTo>
                      <a:pt x="165880" y="247786"/>
                      <a:pt x="160539" y="253029"/>
                      <a:pt x="154040" y="253029"/>
                    </a:cubicBezTo>
                    <a:cubicBezTo>
                      <a:pt x="147452" y="253029"/>
                      <a:pt x="142110" y="247786"/>
                      <a:pt x="142110" y="241210"/>
                    </a:cubicBezTo>
                    <a:cubicBezTo>
                      <a:pt x="142110" y="200333"/>
                      <a:pt x="175406" y="167099"/>
                      <a:pt x="216270" y="167099"/>
                    </a:cubicBezTo>
                    <a:close/>
                    <a:moveTo>
                      <a:pt x="522185" y="165547"/>
                    </a:moveTo>
                    <a:cubicBezTo>
                      <a:pt x="528772" y="165547"/>
                      <a:pt x="534111" y="170871"/>
                      <a:pt x="534111" y="177438"/>
                    </a:cubicBezTo>
                    <a:cubicBezTo>
                      <a:pt x="534111" y="184005"/>
                      <a:pt x="528772" y="189329"/>
                      <a:pt x="522185" y="189329"/>
                    </a:cubicBezTo>
                    <a:cubicBezTo>
                      <a:pt x="515598" y="189329"/>
                      <a:pt x="510259" y="184005"/>
                      <a:pt x="510259" y="177438"/>
                    </a:cubicBezTo>
                    <a:cubicBezTo>
                      <a:pt x="510259" y="170871"/>
                      <a:pt x="515598" y="165547"/>
                      <a:pt x="522185" y="165547"/>
                    </a:cubicBezTo>
                    <a:close/>
                    <a:moveTo>
                      <a:pt x="85420" y="165547"/>
                    </a:moveTo>
                    <a:cubicBezTo>
                      <a:pt x="91987" y="165547"/>
                      <a:pt x="97311" y="170871"/>
                      <a:pt x="97311" y="177438"/>
                    </a:cubicBezTo>
                    <a:cubicBezTo>
                      <a:pt x="97311" y="184005"/>
                      <a:pt x="91987" y="189329"/>
                      <a:pt x="85420" y="189329"/>
                    </a:cubicBezTo>
                    <a:cubicBezTo>
                      <a:pt x="78853" y="189329"/>
                      <a:pt x="73529" y="184005"/>
                      <a:pt x="73529" y="177438"/>
                    </a:cubicBezTo>
                    <a:cubicBezTo>
                      <a:pt x="73529" y="170871"/>
                      <a:pt x="78853" y="165547"/>
                      <a:pt x="85420" y="165547"/>
                    </a:cubicBezTo>
                    <a:close/>
                    <a:moveTo>
                      <a:pt x="429885" y="73388"/>
                    </a:moveTo>
                    <a:cubicBezTo>
                      <a:pt x="436472" y="73388"/>
                      <a:pt x="441811" y="78712"/>
                      <a:pt x="441811" y="85279"/>
                    </a:cubicBezTo>
                    <a:cubicBezTo>
                      <a:pt x="441811" y="91846"/>
                      <a:pt x="436472" y="97170"/>
                      <a:pt x="429885" y="97170"/>
                    </a:cubicBezTo>
                    <a:cubicBezTo>
                      <a:pt x="423298" y="97170"/>
                      <a:pt x="417959" y="91846"/>
                      <a:pt x="417959" y="85279"/>
                    </a:cubicBezTo>
                    <a:cubicBezTo>
                      <a:pt x="417959" y="78712"/>
                      <a:pt x="423298" y="73388"/>
                      <a:pt x="429885" y="73388"/>
                    </a:cubicBezTo>
                    <a:close/>
                    <a:moveTo>
                      <a:pt x="177720" y="73388"/>
                    </a:moveTo>
                    <a:cubicBezTo>
                      <a:pt x="184287" y="73388"/>
                      <a:pt x="189611" y="78712"/>
                      <a:pt x="189611" y="85279"/>
                    </a:cubicBezTo>
                    <a:cubicBezTo>
                      <a:pt x="189611" y="91846"/>
                      <a:pt x="184287" y="97170"/>
                      <a:pt x="177720" y="97170"/>
                    </a:cubicBezTo>
                    <a:cubicBezTo>
                      <a:pt x="171153" y="97170"/>
                      <a:pt x="165829" y="91846"/>
                      <a:pt x="165829" y="85279"/>
                    </a:cubicBezTo>
                    <a:cubicBezTo>
                      <a:pt x="165829" y="78712"/>
                      <a:pt x="171153" y="73388"/>
                      <a:pt x="177720" y="73388"/>
                    </a:cubicBezTo>
                    <a:close/>
                    <a:moveTo>
                      <a:pt x="303775" y="42480"/>
                    </a:moveTo>
                    <a:cubicBezTo>
                      <a:pt x="310366" y="42480"/>
                      <a:pt x="315710" y="47815"/>
                      <a:pt x="315710" y="54396"/>
                    </a:cubicBezTo>
                    <a:lnTo>
                      <a:pt x="315710" y="69869"/>
                    </a:lnTo>
                    <a:cubicBezTo>
                      <a:pt x="315710" y="76449"/>
                      <a:pt x="310366" y="81785"/>
                      <a:pt x="303775" y="81785"/>
                    </a:cubicBezTo>
                    <a:cubicBezTo>
                      <a:pt x="297184" y="81785"/>
                      <a:pt x="291929" y="76449"/>
                      <a:pt x="291929" y="69869"/>
                    </a:cubicBezTo>
                    <a:lnTo>
                      <a:pt x="291929" y="54396"/>
                    </a:lnTo>
                    <a:cubicBezTo>
                      <a:pt x="291929" y="47815"/>
                      <a:pt x="297184" y="42480"/>
                      <a:pt x="303775" y="42480"/>
                    </a:cubicBezTo>
                    <a:close/>
                    <a:moveTo>
                      <a:pt x="303775" y="0"/>
                    </a:moveTo>
                    <a:cubicBezTo>
                      <a:pt x="394204" y="0"/>
                      <a:pt x="479560" y="40347"/>
                      <a:pt x="537058" y="108956"/>
                    </a:cubicBezTo>
                    <a:lnTo>
                      <a:pt x="537058" y="93048"/>
                    </a:lnTo>
                    <a:cubicBezTo>
                      <a:pt x="537058" y="86471"/>
                      <a:pt x="542309" y="81139"/>
                      <a:pt x="548895" y="81139"/>
                    </a:cubicBezTo>
                    <a:cubicBezTo>
                      <a:pt x="555482" y="81139"/>
                      <a:pt x="560822" y="86471"/>
                      <a:pt x="560822" y="93048"/>
                    </a:cubicBezTo>
                    <a:lnTo>
                      <a:pt x="560822" y="138994"/>
                    </a:lnTo>
                    <a:cubicBezTo>
                      <a:pt x="560822" y="145570"/>
                      <a:pt x="555482" y="150903"/>
                      <a:pt x="548895" y="150903"/>
                    </a:cubicBezTo>
                    <a:lnTo>
                      <a:pt x="502880" y="150903"/>
                    </a:lnTo>
                    <a:cubicBezTo>
                      <a:pt x="496293" y="150903"/>
                      <a:pt x="490953" y="145570"/>
                      <a:pt x="490953" y="138994"/>
                    </a:cubicBezTo>
                    <a:cubicBezTo>
                      <a:pt x="490953" y="132417"/>
                      <a:pt x="496293" y="127174"/>
                      <a:pt x="502880" y="127174"/>
                    </a:cubicBezTo>
                    <a:lnTo>
                      <a:pt x="521126" y="127174"/>
                    </a:lnTo>
                    <a:cubicBezTo>
                      <a:pt x="468168" y="62032"/>
                      <a:pt x="388419" y="23728"/>
                      <a:pt x="303775" y="23728"/>
                    </a:cubicBezTo>
                    <a:cubicBezTo>
                      <a:pt x="149440" y="23728"/>
                      <a:pt x="23764" y="149214"/>
                      <a:pt x="23764" y="303316"/>
                    </a:cubicBezTo>
                    <a:cubicBezTo>
                      <a:pt x="23764" y="457508"/>
                      <a:pt x="149440" y="582905"/>
                      <a:pt x="303775" y="582905"/>
                    </a:cubicBezTo>
                    <a:cubicBezTo>
                      <a:pt x="458199" y="582905"/>
                      <a:pt x="583786" y="457508"/>
                      <a:pt x="583786" y="303316"/>
                    </a:cubicBezTo>
                    <a:cubicBezTo>
                      <a:pt x="583786" y="278255"/>
                      <a:pt x="580492" y="253371"/>
                      <a:pt x="573906" y="229376"/>
                    </a:cubicBezTo>
                    <a:cubicBezTo>
                      <a:pt x="572126" y="223066"/>
                      <a:pt x="575864" y="216489"/>
                      <a:pt x="582273" y="214801"/>
                    </a:cubicBezTo>
                    <a:cubicBezTo>
                      <a:pt x="588592" y="213023"/>
                      <a:pt x="595089" y="216756"/>
                      <a:pt x="596869" y="223066"/>
                    </a:cubicBezTo>
                    <a:cubicBezTo>
                      <a:pt x="603990" y="249194"/>
                      <a:pt x="607639" y="276122"/>
                      <a:pt x="607639" y="303316"/>
                    </a:cubicBezTo>
                    <a:cubicBezTo>
                      <a:pt x="607639" y="470572"/>
                      <a:pt x="471283" y="606722"/>
                      <a:pt x="303775" y="606722"/>
                    </a:cubicBezTo>
                    <a:cubicBezTo>
                      <a:pt x="136267" y="606722"/>
                      <a:pt x="0" y="470572"/>
                      <a:pt x="0" y="303316"/>
                    </a:cubicBezTo>
                    <a:cubicBezTo>
                      <a:pt x="0" y="136061"/>
                      <a:pt x="136267" y="0"/>
                      <a:pt x="303775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12700">
                <a:miter lim="400000"/>
              </a:ln>
            </p:spPr>
            <p:txBody>
              <a:bodyPr wrap="square" lIns="91440" tIns="45720" rIns="91440" bIns="45720" anchor="ctr">
                <a:normAutofit fontScale="55000" lnSpcReduction="20000"/>
              </a:bodyPr>
              <a:lstStyle/>
              <a:p>
                <a:pPr algn="ctr"/>
                <a:endParaRPr/>
              </a:p>
            </p:txBody>
          </p:sp>
        </p:grpSp>
        <p:grpSp>
          <p:nvGrpSpPr>
            <p:cNvPr id="10" name="îš1íḑê">
              <a:extLst>
                <a:ext uri="{FF2B5EF4-FFF2-40B4-BE49-F238E27FC236}">
                  <a16:creationId xmlns="" xmlns:a16="http://schemas.microsoft.com/office/drawing/2014/main" id="{19519B1A-4AAC-4709-8076-57EB91AAA18A}"/>
                </a:ext>
              </a:extLst>
            </p:cNvPr>
            <p:cNvGrpSpPr/>
            <p:nvPr/>
          </p:nvGrpSpPr>
          <p:grpSpPr>
            <a:xfrm>
              <a:off x="8167598" y="1844823"/>
              <a:ext cx="1318168" cy="1672624"/>
              <a:chOff x="9692766" y="1844823"/>
              <a:chExt cx="1318168" cy="1672624"/>
            </a:xfrm>
          </p:grpSpPr>
          <p:sp>
            <p:nvSpPr>
              <p:cNvPr id="40" name="ïšlïḑè">
                <a:extLst>
                  <a:ext uri="{FF2B5EF4-FFF2-40B4-BE49-F238E27FC236}">
                    <a16:creationId xmlns="" xmlns:a16="http://schemas.microsoft.com/office/drawing/2014/main" id="{63565F63-A799-4412-A4D6-3E030262E252}"/>
                  </a:ext>
                </a:extLst>
              </p:cNvPr>
              <p:cNvSpPr/>
              <p:nvPr/>
            </p:nvSpPr>
            <p:spPr bwMode="auto">
              <a:xfrm rot="16200000">
                <a:off x="9515539" y="2469850"/>
                <a:ext cx="1672622" cy="422571"/>
              </a:xfrm>
              <a:custGeom>
                <a:avLst/>
                <a:gdLst>
                  <a:gd name="T0" fmla="*/ 545 w 624"/>
                  <a:gd name="T1" fmla="*/ 158 h 158"/>
                  <a:gd name="T2" fmla="*/ 79 w 624"/>
                  <a:gd name="T3" fmla="*/ 158 h 158"/>
                  <a:gd name="T4" fmla="*/ 0 w 624"/>
                  <a:gd name="T5" fmla="*/ 79 h 158"/>
                  <a:gd name="T6" fmla="*/ 79 w 624"/>
                  <a:gd name="T7" fmla="*/ 0 h 158"/>
                  <a:gd name="T8" fmla="*/ 545 w 624"/>
                  <a:gd name="T9" fmla="*/ 0 h 158"/>
                  <a:gd name="T10" fmla="*/ 624 w 624"/>
                  <a:gd name="T11" fmla="*/ 79 h 158"/>
                  <a:gd name="T12" fmla="*/ 545 w 624"/>
                  <a:gd name="T13" fmla="*/ 158 h 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24" h="158">
                    <a:moveTo>
                      <a:pt x="545" y="158"/>
                    </a:moveTo>
                    <a:cubicBezTo>
                      <a:pt x="79" y="158"/>
                      <a:pt x="79" y="158"/>
                      <a:pt x="79" y="158"/>
                    </a:cubicBezTo>
                    <a:cubicBezTo>
                      <a:pt x="35" y="158"/>
                      <a:pt x="0" y="123"/>
                      <a:pt x="0" y="79"/>
                    </a:cubicBezTo>
                    <a:cubicBezTo>
                      <a:pt x="0" y="35"/>
                      <a:pt x="35" y="0"/>
                      <a:pt x="79" y="0"/>
                    </a:cubicBezTo>
                    <a:cubicBezTo>
                      <a:pt x="545" y="0"/>
                      <a:pt x="545" y="0"/>
                      <a:pt x="545" y="0"/>
                    </a:cubicBezTo>
                    <a:cubicBezTo>
                      <a:pt x="589" y="0"/>
                      <a:pt x="624" y="35"/>
                      <a:pt x="624" y="79"/>
                    </a:cubicBezTo>
                    <a:cubicBezTo>
                      <a:pt x="624" y="123"/>
                      <a:pt x="589" y="158"/>
                      <a:pt x="545" y="158"/>
                    </a:cubicBezTo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41" name="ïṧlîḋé">
                <a:extLst>
                  <a:ext uri="{FF2B5EF4-FFF2-40B4-BE49-F238E27FC236}">
                    <a16:creationId xmlns="" xmlns:a16="http://schemas.microsoft.com/office/drawing/2014/main" id="{2C0743B9-935B-4E5F-A061-FC52F027B95B}"/>
                  </a:ext>
                </a:extLst>
              </p:cNvPr>
              <p:cNvSpPr/>
              <p:nvPr/>
            </p:nvSpPr>
            <p:spPr bwMode="auto">
              <a:xfrm rot="16200000">
                <a:off x="9916034" y="1621555"/>
                <a:ext cx="871631" cy="1318168"/>
              </a:xfrm>
              <a:custGeom>
                <a:avLst/>
                <a:gdLst>
                  <a:gd name="T0" fmla="*/ 325 w 325"/>
                  <a:gd name="T1" fmla="*/ 246 h 492"/>
                  <a:gd name="T2" fmla="*/ 301 w 325"/>
                  <a:gd name="T3" fmla="*/ 304 h 492"/>
                  <a:gd name="T4" fmla="*/ 300 w 325"/>
                  <a:gd name="T5" fmla="*/ 304 h 492"/>
                  <a:gd name="T6" fmla="*/ 143 w 325"/>
                  <a:gd name="T7" fmla="*/ 461 h 492"/>
                  <a:gd name="T8" fmla="*/ 31 w 325"/>
                  <a:gd name="T9" fmla="*/ 461 h 492"/>
                  <a:gd name="T10" fmla="*/ 31 w 325"/>
                  <a:gd name="T11" fmla="*/ 349 h 492"/>
                  <a:gd name="T12" fmla="*/ 134 w 325"/>
                  <a:gd name="T13" fmla="*/ 246 h 492"/>
                  <a:gd name="T14" fmla="*/ 31 w 325"/>
                  <a:gd name="T15" fmla="*/ 144 h 492"/>
                  <a:gd name="T16" fmla="*/ 31 w 325"/>
                  <a:gd name="T17" fmla="*/ 31 h 492"/>
                  <a:gd name="T18" fmla="*/ 143 w 325"/>
                  <a:gd name="T19" fmla="*/ 31 h 492"/>
                  <a:gd name="T20" fmla="*/ 300 w 325"/>
                  <a:gd name="T21" fmla="*/ 188 h 492"/>
                  <a:gd name="T22" fmla="*/ 301 w 325"/>
                  <a:gd name="T23" fmla="*/ 188 h 492"/>
                  <a:gd name="T24" fmla="*/ 325 w 325"/>
                  <a:gd name="T25" fmla="*/ 246 h 4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25" h="492">
                    <a:moveTo>
                      <a:pt x="325" y="246"/>
                    </a:moveTo>
                    <a:cubicBezTo>
                      <a:pt x="325" y="269"/>
                      <a:pt x="316" y="289"/>
                      <a:pt x="301" y="304"/>
                    </a:cubicBezTo>
                    <a:cubicBezTo>
                      <a:pt x="300" y="304"/>
                      <a:pt x="300" y="304"/>
                      <a:pt x="300" y="304"/>
                    </a:cubicBezTo>
                    <a:cubicBezTo>
                      <a:pt x="143" y="461"/>
                      <a:pt x="143" y="461"/>
                      <a:pt x="143" y="461"/>
                    </a:cubicBezTo>
                    <a:cubicBezTo>
                      <a:pt x="112" y="492"/>
                      <a:pt x="62" y="492"/>
                      <a:pt x="31" y="461"/>
                    </a:cubicBezTo>
                    <a:cubicBezTo>
                      <a:pt x="0" y="430"/>
                      <a:pt x="0" y="380"/>
                      <a:pt x="31" y="349"/>
                    </a:cubicBezTo>
                    <a:cubicBezTo>
                      <a:pt x="134" y="246"/>
                      <a:pt x="134" y="246"/>
                      <a:pt x="134" y="246"/>
                    </a:cubicBezTo>
                    <a:cubicBezTo>
                      <a:pt x="31" y="144"/>
                      <a:pt x="31" y="144"/>
                      <a:pt x="31" y="144"/>
                    </a:cubicBezTo>
                    <a:cubicBezTo>
                      <a:pt x="0" y="113"/>
                      <a:pt x="0" y="62"/>
                      <a:pt x="31" y="31"/>
                    </a:cubicBezTo>
                    <a:cubicBezTo>
                      <a:pt x="62" y="0"/>
                      <a:pt x="112" y="0"/>
                      <a:pt x="143" y="31"/>
                    </a:cubicBezTo>
                    <a:cubicBezTo>
                      <a:pt x="300" y="188"/>
                      <a:pt x="300" y="188"/>
                      <a:pt x="300" y="188"/>
                    </a:cubicBezTo>
                    <a:cubicBezTo>
                      <a:pt x="301" y="188"/>
                      <a:pt x="301" y="188"/>
                      <a:pt x="301" y="188"/>
                    </a:cubicBezTo>
                    <a:cubicBezTo>
                      <a:pt x="316" y="203"/>
                      <a:pt x="325" y="223"/>
                      <a:pt x="325" y="246"/>
                    </a:cubicBezTo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42" name="iśľïḓè">
                <a:extLst>
                  <a:ext uri="{FF2B5EF4-FFF2-40B4-BE49-F238E27FC236}">
                    <a16:creationId xmlns="" xmlns:a16="http://schemas.microsoft.com/office/drawing/2014/main" id="{CB58DD0C-444E-40D0-B608-765917117F1A}"/>
                  </a:ext>
                </a:extLst>
              </p:cNvPr>
              <p:cNvSpPr/>
              <p:nvPr/>
            </p:nvSpPr>
            <p:spPr bwMode="auto">
              <a:xfrm rot="16200000">
                <a:off x="10095785" y="1889604"/>
                <a:ext cx="512130" cy="422571"/>
              </a:xfrm>
              <a:custGeom>
                <a:avLst/>
                <a:gdLst>
                  <a:gd name="T0" fmla="*/ 63 w 191"/>
                  <a:gd name="T1" fmla="*/ 16 h 158"/>
                  <a:gd name="T2" fmla="*/ 50 w 191"/>
                  <a:gd name="T3" fmla="*/ 29 h 158"/>
                  <a:gd name="T4" fmla="*/ 29 w 191"/>
                  <a:gd name="T5" fmla="*/ 107 h 158"/>
                  <a:gd name="T6" fmla="*/ 62 w 191"/>
                  <a:gd name="T7" fmla="*/ 141 h 158"/>
                  <a:gd name="T8" fmla="*/ 112 w 191"/>
                  <a:gd name="T9" fmla="*/ 158 h 158"/>
                  <a:gd name="T10" fmla="*/ 112 w 191"/>
                  <a:gd name="T11" fmla="*/ 158 h 158"/>
                  <a:gd name="T12" fmla="*/ 166 w 191"/>
                  <a:gd name="T13" fmla="*/ 137 h 158"/>
                  <a:gd name="T14" fmla="*/ 167 w 191"/>
                  <a:gd name="T15" fmla="*/ 137 h 158"/>
                  <a:gd name="T16" fmla="*/ 191 w 191"/>
                  <a:gd name="T17" fmla="*/ 79 h 158"/>
                  <a:gd name="T18" fmla="*/ 191 w 191"/>
                  <a:gd name="T19" fmla="*/ 79 h 158"/>
                  <a:gd name="T20" fmla="*/ 191 w 191"/>
                  <a:gd name="T21" fmla="*/ 78 h 158"/>
                  <a:gd name="T22" fmla="*/ 191 w 191"/>
                  <a:gd name="T23" fmla="*/ 78 h 158"/>
                  <a:gd name="T24" fmla="*/ 191 w 191"/>
                  <a:gd name="T25" fmla="*/ 78 h 158"/>
                  <a:gd name="T26" fmla="*/ 191 w 191"/>
                  <a:gd name="T27" fmla="*/ 78 h 158"/>
                  <a:gd name="T28" fmla="*/ 191 w 191"/>
                  <a:gd name="T29" fmla="*/ 77 h 158"/>
                  <a:gd name="T30" fmla="*/ 191 w 191"/>
                  <a:gd name="T31" fmla="*/ 77 h 158"/>
                  <a:gd name="T32" fmla="*/ 191 w 191"/>
                  <a:gd name="T33" fmla="*/ 77 h 158"/>
                  <a:gd name="T34" fmla="*/ 191 w 191"/>
                  <a:gd name="T35" fmla="*/ 77 h 158"/>
                  <a:gd name="T36" fmla="*/ 191 w 191"/>
                  <a:gd name="T37" fmla="*/ 76 h 158"/>
                  <a:gd name="T38" fmla="*/ 191 w 191"/>
                  <a:gd name="T39" fmla="*/ 76 h 158"/>
                  <a:gd name="T40" fmla="*/ 191 w 191"/>
                  <a:gd name="T41" fmla="*/ 76 h 158"/>
                  <a:gd name="T42" fmla="*/ 191 w 191"/>
                  <a:gd name="T43" fmla="*/ 76 h 158"/>
                  <a:gd name="T44" fmla="*/ 191 w 191"/>
                  <a:gd name="T45" fmla="*/ 75 h 158"/>
                  <a:gd name="T46" fmla="*/ 191 w 191"/>
                  <a:gd name="T47" fmla="*/ 75 h 158"/>
                  <a:gd name="T48" fmla="*/ 191 w 191"/>
                  <a:gd name="T49" fmla="*/ 75 h 158"/>
                  <a:gd name="T50" fmla="*/ 191 w 191"/>
                  <a:gd name="T51" fmla="*/ 74 h 158"/>
                  <a:gd name="T52" fmla="*/ 191 w 191"/>
                  <a:gd name="T53" fmla="*/ 74 h 158"/>
                  <a:gd name="T54" fmla="*/ 191 w 191"/>
                  <a:gd name="T55" fmla="*/ 74 h 158"/>
                  <a:gd name="T56" fmla="*/ 191 w 191"/>
                  <a:gd name="T57" fmla="*/ 74 h 158"/>
                  <a:gd name="T58" fmla="*/ 191 w 191"/>
                  <a:gd name="T59" fmla="*/ 73 h 158"/>
                  <a:gd name="T60" fmla="*/ 189 w 191"/>
                  <a:gd name="T61" fmla="*/ 60 h 158"/>
                  <a:gd name="T62" fmla="*/ 189 w 191"/>
                  <a:gd name="T63" fmla="*/ 59 h 158"/>
                  <a:gd name="T64" fmla="*/ 189 w 191"/>
                  <a:gd name="T65" fmla="*/ 59 h 158"/>
                  <a:gd name="T66" fmla="*/ 189 w 191"/>
                  <a:gd name="T67" fmla="*/ 59 h 158"/>
                  <a:gd name="T68" fmla="*/ 189 w 191"/>
                  <a:gd name="T69" fmla="*/ 59 h 158"/>
                  <a:gd name="T70" fmla="*/ 189 w 191"/>
                  <a:gd name="T71" fmla="*/ 58 h 158"/>
                  <a:gd name="T72" fmla="*/ 189 w 191"/>
                  <a:gd name="T73" fmla="*/ 58 h 158"/>
                  <a:gd name="T74" fmla="*/ 189 w 191"/>
                  <a:gd name="T75" fmla="*/ 58 h 158"/>
                  <a:gd name="T76" fmla="*/ 166 w 191"/>
                  <a:gd name="T77" fmla="*/ 21 h 158"/>
                  <a:gd name="T78" fmla="*/ 166 w 191"/>
                  <a:gd name="T79" fmla="*/ 21 h 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91" h="158">
                    <a:moveTo>
                      <a:pt x="112" y="0"/>
                    </a:moveTo>
                    <a:cubicBezTo>
                      <a:pt x="94" y="0"/>
                      <a:pt x="77" y="6"/>
                      <a:pt x="63" y="16"/>
                    </a:cubicBezTo>
                    <a:cubicBezTo>
                      <a:pt x="63" y="17"/>
                      <a:pt x="62" y="17"/>
                      <a:pt x="62" y="17"/>
                    </a:cubicBezTo>
                    <a:cubicBezTo>
                      <a:pt x="50" y="29"/>
                      <a:pt x="50" y="29"/>
                      <a:pt x="50" y="29"/>
                    </a:cubicBezTo>
                    <a:cubicBezTo>
                      <a:pt x="0" y="79"/>
                      <a:pt x="0" y="79"/>
                      <a:pt x="0" y="79"/>
                    </a:cubicBezTo>
                    <a:cubicBezTo>
                      <a:pt x="29" y="107"/>
                      <a:pt x="29" y="107"/>
                      <a:pt x="29" y="107"/>
                    </a:cubicBezTo>
                    <a:cubicBezTo>
                      <a:pt x="50" y="129"/>
                      <a:pt x="50" y="129"/>
                      <a:pt x="50" y="129"/>
                    </a:cubicBezTo>
                    <a:cubicBezTo>
                      <a:pt x="62" y="141"/>
                      <a:pt x="62" y="141"/>
                      <a:pt x="62" y="141"/>
                    </a:cubicBezTo>
                    <a:cubicBezTo>
                      <a:pt x="65" y="144"/>
                      <a:pt x="69" y="146"/>
                      <a:pt x="73" y="148"/>
                    </a:cubicBezTo>
                    <a:cubicBezTo>
                      <a:pt x="85" y="155"/>
                      <a:pt x="98" y="158"/>
                      <a:pt x="112" y="158"/>
                    </a:cubicBezTo>
                    <a:cubicBezTo>
                      <a:pt x="112" y="158"/>
                      <a:pt x="112" y="158"/>
                      <a:pt x="112" y="158"/>
                    </a:cubicBezTo>
                    <a:cubicBezTo>
                      <a:pt x="112" y="158"/>
                      <a:pt x="112" y="158"/>
                      <a:pt x="112" y="158"/>
                    </a:cubicBezTo>
                    <a:cubicBezTo>
                      <a:pt x="133" y="158"/>
                      <a:pt x="152" y="150"/>
                      <a:pt x="166" y="137"/>
                    </a:cubicBezTo>
                    <a:cubicBezTo>
                      <a:pt x="166" y="137"/>
                      <a:pt x="166" y="137"/>
                      <a:pt x="166" y="137"/>
                    </a:cubicBezTo>
                    <a:cubicBezTo>
                      <a:pt x="166" y="137"/>
                      <a:pt x="166" y="137"/>
                      <a:pt x="166" y="137"/>
                    </a:cubicBezTo>
                    <a:cubicBezTo>
                      <a:pt x="167" y="137"/>
                      <a:pt x="167" y="137"/>
                      <a:pt x="167" y="137"/>
                    </a:cubicBezTo>
                    <a:cubicBezTo>
                      <a:pt x="175" y="128"/>
                      <a:pt x="182" y="118"/>
                      <a:pt x="186" y="107"/>
                    </a:cubicBezTo>
                    <a:cubicBezTo>
                      <a:pt x="190" y="98"/>
                      <a:pt x="191" y="89"/>
                      <a:pt x="191" y="79"/>
                    </a:cubicBezTo>
                    <a:cubicBezTo>
                      <a:pt x="191" y="79"/>
                      <a:pt x="191" y="79"/>
                      <a:pt x="191" y="79"/>
                    </a:cubicBezTo>
                    <a:cubicBezTo>
                      <a:pt x="191" y="79"/>
                      <a:pt x="191" y="79"/>
                      <a:pt x="191" y="79"/>
                    </a:cubicBezTo>
                    <a:cubicBezTo>
                      <a:pt x="191" y="79"/>
                      <a:pt x="191" y="79"/>
                      <a:pt x="191" y="79"/>
                    </a:cubicBezTo>
                    <a:cubicBezTo>
                      <a:pt x="191" y="78"/>
                      <a:pt x="191" y="78"/>
                      <a:pt x="191" y="78"/>
                    </a:cubicBezTo>
                    <a:cubicBezTo>
                      <a:pt x="191" y="78"/>
                      <a:pt x="191" y="78"/>
                      <a:pt x="191" y="78"/>
                    </a:cubicBezTo>
                    <a:cubicBezTo>
                      <a:pt x="191" y="78"/>
                      <a:pt x="191" y="78"/>
                      <a:pt x="191" y="78"/>
                    </a:cubicBezTo>
                    <a:cubicBezTo>
                      <a:pt x="191" y="78"/>
                      <a:pt x="191" y="78"/>
                      <a:pt x="191" y="78"/>
                    </a:cubicBezTo>
                    <a:cubicBezTo>
                      <a:pt x="191" y="78"/>
                      <a:pt x="191" y="78"/>
                      <a:pt x="191" y="78"/>
                    </a:cubicBezTo>
                    <a:cubicBezTo>
                      <a:pt x="191" y="78"/>
                      <a:pt x="191" y="78"/>
                      <a:pt x="191" y="78"/>
                    </a:cubicBezTo>
                    <a:cubicBezTo>
                      <a:pt x="191" y="78"/>
                      <a:pt x="191" y="78"/>
                      <a:pt x="191" y="78"/>
                    </a:cubicBezTo>
                    <a:cubicBezTo>
                      <a:pt x="191" y="78"/>
                      <a:pt x="191" y="78"/>
                      <a:pt x="191" y="77"/>
                    </a:cubicBezTo>
                    <a:cubicBezTo>
                      <a:pt x="191" y="77"/>
                      <a:pt x="191" y="77"/>
                      <a:pt x="191" y="77"/>
                    </a:cubicBezTo>
                    <a:cubicBezTo>
                      <a:pt x="191" y="77"/>
                      <a:pt x="191" y="77"/>
                      <a:pt x="191" y="77"/>
                    </a:cubicBezTo>
                    <a:cubicBezTo>
                      <a:pt x="191" y="77"/>
                      <a:pt x="191" y="77"/>
                      <a:pt x="191" y="77"/>
                    </a:cubicBezTo>
                    <a:cubicBezTo>
                      <a:pt x="191" y="77"/>
                      <a:pt x="191" y="77"/>
                      <a:pt x="191" y="77"/>
                    </a:cubicBezTo>
                    <a:cubicBezTo>
                      <a:pt x="191" y="77"/>
                      <a:pt x="191" y="77"/>
                      <a:pt x="191" y="77"/>
                    </a:cubicBezTo>
                    <a:cubicBezTo>
                      <a:pt x="191" y="77"/>
                      <a:pt x="191" y="77"/>
                      <a:pt x="191" y="77"/>
                    </a:cubicBezTo>
                    <a:cubicBezTo>
                      <a:pt x="191" y="77"/>
                      <a:pt x="191" y="77"/>
                      <a:pt x="191" y="77"/>
                    </a:cubicBezTo>
                    <a:cubicBezTo>
                      <a:pt x="191" y="77"/>
                      <a:pt x="191" y="76"/>
                      <a:pt x="191" y="76"/>
                    </a:cubicBezTo>
                    <a:cubicBezTo>
                      <a:pt x="191" y="76"/>
                      <a:pt x="191" y="76"/>
                      <a:pt x="191" y="76"/>
                    </a:cubicBezTo>
                    <a:cubicBezTo>
                      <a:pt x="191" y="76"/>
                      <a:pt x="191" y="76"/>
                      <a:pt x="191" y="76"/>
                    </a:cubicBezTo>
                    <a:cubicBezTo>
                      <a:pt x="191" y="76"/>
                      <a:pt x="191" y="76"/>
                      <a:pt x="191" y="76"/>
                    </a:cubicBezTo>
                    <a:cubicBezTo>
                      <a:pt x="191" y="76"/>
                      <a:pt x="191" y="76"/>
                      <a:pt x="191" y="76"/>
                    </a:cubicBezTo>
                    <a:cubicBezTo>
                      <a:pt x="191" y="76"/>
                      <a:pt x="191" y="76"/>
                      <a:pt x="191" y="76"/>
                    </a:cubicBezTo>
                    <a:cubicBezTo>
                      <a:pt x="191" y="76"/>
                      <a:pt x="191" y="76"/>
                      <a:pt x="191" y="76"/>
                    </a:cubicBezTo>
                    <a:cubicBezTo>
                      <a:pt x="191" y="76"/>
                      <a:pt x="191" y="76"/>
                      <a:pt x="191" y="76"/>
                    </a:cubicBezTo>
                    <a:cubicBezTo>
                      <a:pt x="191" y="75"/>
                      <a:pt x="191" y="75"/>
                      <a:pt x="191" y="75"/>
                    </a:cubicBezTo>
                    <a:cubicBezTo>
                      <a:pt x="191" y="75"/>
                      <a:pt x="191" y="75"/>
                      <a:pt x="191" y="75"/>
                    </a:cubicBezTo>
                    <a:cubicBezTo>
                      <a:pt x="191" y="75"/>
                      <a:pt x="191" y="75"/>
                      <a:pt x="191" y="75"/>
                    </a:cubicBezTo>
                    <a:cubicBezTo>
                      <a:pt x="191" y="75"/>
                      <a:pt x="191" y="75"/>
                      <a:pt x="191" y="75"/>
                    </a:cubicBezTo>
                    <a:cubicBezTo>
                      <a:pt x="191" y="75"/>
                      <a:pt x="191" y="75"/>
                      <a:pt x="191" y="75"/>
                    </a:cubicBezTo>
                    <a:cubicBezTo>
                      <a:pt x="191" y="75"/>
                      <a:pt x="191" y="75"/>
                      <a:pt x="191" y="75"/>
                    </a:cubicBezTo>
                    <a:cubicBezTo>
                      <a:pt x="191" y="75"/>
                      <a:pt x="191" y="75"/>
                      <a:pt x="191" y="75"/>
                    </a:cubicBezTo>
                    <a:cubicBezTo>
                      <a:pt x="191" y="75"/>
                      <a:pt x="191" y="75"/>
                      <a:pt x="191" y="74"/>
                    </a:cubicBezTo>
                    <a:cubicBezTo>
                      <a:pt x="191" y="74"/>
                      <a:pt x="191" y="74"/>
                      <a:pt x="191" y="74"/>
                    </a:cubicBezTo>
                    <a:cubicBezTo>
                      <a:pt x="191" y="74"/>
                      <a:pt x="191" y="74"/>
                      <a:pt x="191" y="74"/>
                    </a:cubicBezTo>
                    <a:cubicBezTo>
                      <a:pt x="191" y="74"/>
                      <a:pt x="191" y="74"/>
                      <a:pt x="191" y="74"/>
                    </a:cubicBezTo>
                    <a:cubicBezTo>
                      <a:pt x="191" y="74"/>
                      <a:pt x="191" y="74"/>
                      <a:pt x="191" y="74"/>
                    </a:cubicBezTo>
                    <a:cubicBezTo>
                      <a:pt x="191" y="74"/>
                      <a:pt x="191" y="74"/>
                      <a:pt x="191" y="74"/>
                    </a:cubicBezTo>
                    <a:cubicBezTo>
                      <a:pt x="191" y="74"/>
                      <a:pt x="191" y="74"/>
                      <a:pt x="191" y="74"/>
                    </a:cubicBezTo>
                    <a:cubicBezTo>
                      <a:pt x="191" y="74"/>
                      <a:pt x="191" y="74"/>
                      <a:pt x="191" y="74"/>
                    </a:cubicBezTo>
                    <a:cubicBezTo>
                      <a:pt x="191" y="74"/>
                      <a:pt x="191" y="74"/>
                      <a:pt x="191" y="73"/>
                    </a:cubicBezTo>
                    <a:cubicBezTo>
                      <a:pt x="191" y="73"/>
                      <a:pt x="191" y="73"/>
                      <a:pt x="191" y="73"/>
                    </a:cubicBezTo>
                    <a:cubicBezTo>
                      <a:pt x="191" y="69"/>
                      <a:pt x="190" y="64"/>
                      <a:pt x="189" y="60"/>
                    </a:cubicBezTo>
                    <a:cubicBezTo>
                      <a:pt x="189" y="60"/>
                      <a:pt x="189" y="60"/>
                      <a:pt x="189" y="60"/>
                    </a:cubicBezTo>
                    <a:cubicBezTo>
                      <a:pt x="189" y="60"/>
                      <a:pt x="189" y="60"/>
                      <a:pt x="189" y="59"/>
                    </a:cubicBezTo>
                    <a:cubicBezTo>
                      <a:pt x="189" y="59"/>
                      <a:pt x="189" y="59"/>
                      <a:pt x="189" y="59"/>
                    </a:cubicBezTo>
                    <a:cubicBezTo>
                      <a:pt x="189" y="59"/>
                      <a:pt x="189" y="59"/>
                      <a:pt x="189" y="59"/>
                    </a:cubicBezTo>
                    <a:cubicBezTo>
                      <a:pt x="189" y="59"/>
                      <a:pt x="189" y="59"/>
                      <a:pt x="189" y="59"/>
                    </a:cubicBezTo>
                    <a:cubicBezTo>
                      <a:pt x="189" y="59"/>
                      <a:pt x="189" y="59"/>
                      <a:pt x="189" y="59"/>
                    </a:cubicBezTo>
                    <a:cubicBezTo>
                      <a:pt x="189" y="59"/>
                      <a:pt x="189" y="59"/>
                      <a:pt x="189" y="59"/>
                    </a:cubicBezTo>
                    <a:cubicBezTo>
                      <a:pt x="189" y="59"/>
                      <a:pt x="189" y="59"/>
                      <a:pt x="189" y="59"/>
                    </a:cubicBezTo>
                    <a:cubicBezTo>
                      <a:pt x="189" y="59"/>
                      <a:pt x="189" y="59"/>
                      <a:pt x="189" y="59"/>
                    </a:cubicBezTo>
                    <a:cubicBezTo>
                      <a:pt x="189" y="59"/>
                      <a:pt x="189" y="59"/>
                      <a:pt x="189" y="58"/>
                    </a:cubicBezTo>
                    <a:cubicBezTo>
                      <a:pt x="189" y="58"/>
                      <a:pt x="189" y="58"/>
                      <a:pt x="189" y="58"/>
                    </a:cubicBezTo>
                    <a:cubicBezTo>
                      <a:pt x="189" y="58"/>
                      <a:pt x="189" y="58"/>
                      <a:pt x="189" y="58"/>
                    </a:cubicBezTo>
                    <a:cubicBezTo>
                      <a:pt x="189" y="58"/>
                      <a:pt x="189" y="58"/>
                      <a:pt x="189" y="58"/>
                    </a:cubicBezTo>
                    <a:cubicBezTo>
                      <a:pt x="189" y="58"/>
                      <a:pt x="189" y="58"/>
                      <a:pt x="189" y="58"/>
                    </a:cubicBezTo>
                    <a:cubicBezTo>
                      <a:pt x="185" y="44"/>
                      <a:pt x="177" y="31"/>
                      <a:pt x="167" y="21"/>
                    </a:cubicBezTo>
                    <a:cubicBezTo>
                      <a:pt x="166" y="21"/>
                      <a:pt x="166" y="21"/>
                      <a:pt x="166" y="21"/>
                    </a:cubicBezTo>
                    <a:cubicBezTo>
                      <a:pt x="166" y="21"/>
                      <a:pt x="166" y="21"/>
                      <a:pt x="166" y="21"/>
                    </a:cubicBezTo>
                    <a:cubicBezTo>
                      <a:pt x="166" y="21"/>
                      <a:pt x="166" y="21"/>
                      <a:pt x="166" y="21"/>
                    </a:cubicBezTo>
                    <a:cubicBezTo>
                      <a:pt x="152" y="8"/>
                      <a:pt x="133" y="0"/>
                      <a:pt x="112" y="0"/>
                    </a:cubicBezTo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43" name="iSľïḓê">
                <a:extLst>
                  <a:ext uri="{FF2B5EF4-FFF2-40B4-BE49-F238E27FC236}">
                    <a16:creationId xmlns="" xmlns:a16="http://schemas.microsoft.com/office/drawing/2014/main" id="{F49428B7-4E9D-4BD6-9C77-610B9C5B4155}"/>
                  </a:ext>
                </a:extLst>
              </p:cNvPr>
              <p:cNvSpPr/>
              <p:nvPr/>
            </p:nvSpPr>
            <p:spPr bwMode="auto">
              <a:xfrm rot="16200000">
                <a:off x="9988565" y="2208739"/>
                <a:ext cx="514653" cy="210655"/>
              </a:xfrm>
              <a:custGeom>
                <a:avLst/>
                <a:gdLst>
                  <a:gd name="T0" fmla="*/ 192 w 192"/>
                  <a:gd name="T1" fmla="*/ 0 h 79"/>
                  <a:gd name="T2" fmla="*/ 0 w 192"/>
                  <a:gd name="T3" fmla="*/ 0 h 79"/>
                  <a:gd name="T4" fmla="*/ 80 w 192"/>
                  <a:gd name="T5" fmla="*/ 79 h 79"/>
                  <a:gd name="T6" fmla="*/ 80 w 192"/>
                  <a:gd name="T7" fmla="*/ 79 h 79"/>
                  <a:gd name="T8" fmla="*/ 80 w 192"/>
                  <a:gd name="T9" fmla="*/ 79 h 79"/>
                  <a:gd name="T10" fmla="*/ 130 w 192"/>
                  <a:gd name="T11" fmla="*/ 29 h 79"/>
                  <a:gd name="T12" fmla="*/ 142 w 192"/>
                  <a:gd name="T13" fmla="*/ 18 h 79"/>
                  <a:gd name="T14" fmla="*/ 143 w 192"/>
                  <a:gd name="T15" fmla="*/ 16 h 79"/>
                  <a:gd name="T16" fmla="*/ 192 w 192"/>
                  <a:gd name="T17" fmla="*/ 0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2" h="79">
                    <a:moveTo>
                      <a:pt x="192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80" y="79"/>
                      <a:pt x="80" y="79"/>
                      <a:pt x="80" y="79"/>
                    </a:cubicBezTo>
                    <a:cubicBezTo>
                      <a:pt x="80" y="79"/>
                      <a:pt x="80" y="79"/>
                      <a:pt x="80" y="79"/>
                    </a:cubicBezTo>
                    <a:cubicBezTo>
                      <a:pt x="80" y="79"/>
                      <a:pt x="80" y="79"/>
                      <a:pt x="80" y="79"/>
                    </a:cubicBezTo>
                    <a:cubicBezTo>
                      <a:pt x="130" y="29"/>
                      <a:pt x="130" y="29"/>
                      <a:pt x="130" y="29"/>
                    </a:cubicBezTo>
                    <a:cubicBezTo>
                      <a:pt x="142" y="18"/>
                      <a:pt x="142" y="18"/>
                      <a:pt x="142" y="18"/>
                    </a:cubicBezTo>
                    <a:cubicBezTo>
                      <a:pt x="142" y="17"/>
                      <a:pt x="143" y="17"/>
                      <a:pt x="143" y="16"/>
                    </a:cubicBezTo>
                    <a:cubicBezTo>
                      <a:pt x="157" y="6"/>
                      <a:pt x="174" y="0"/>
                      <a:pt x="192" y="0"/>
                    </a:cubicBezTo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47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44" name="ïşḻiḑè">
                <a:extLst>
                  <a:ext uri="{FF2B5EF4-FFF2-40B4-BE49-F238E27FC236}">
                    <a16:creationId xmlns="" xmlns:a16="http://schemas.microsoft.com/office/drawing/2014/main" id="{4F92168F-E721-4F5E-8A22-D1DB6570378C}"/>
                  </a:ext>
                </a:extLst>
              </p:cNvPr>
              <p:cNvSpPr/>
              <p:nvPr/>
            </p:nvSpPr>
            <p:spPr bwMode="auto">
              <a:xfrm rot="16200000">
                <a:off x="10199850" y="2208109"/>
                <a:ext cx="514653" cy="211916"/>
              </a:xfrm>
              <a:custGeom>
                <a:avLst/>
                <a:gdLst>
                  <a:gd name="T0" fmla="*/ 80 w 192"/>
                  <a:gd name="T1" fmla="*/ 0 h 79"/>
                  <a:gd name="T2" fmla="*/ 0 w 192"/>
                  <a:gd name="T3" fmla="*/ 79 h 79"/>
                  <a:gd name="T4" fmla="*/ 192 w 192"/>
                  <a:gd name="T5" fmla="*/ 79 h 79"/>
                  <a:gd name="T6" fmla="*/ 192 w 192"/>
                  <a:gd name="T7" fmla="*/ 79 h 79"/>
                  <a:gd name="T8" fmla="*/ 153 w 192"/>
                  <a:gd name="T9" fmla="*/ 69 h 79"/>
                  <a:gd name="T10" fmla="*/ 142 w 192"/>
                  <a:gd name="T11" fmla="*/ 62 h 79"/>
                  <a:gd name="T12" fmla="*/ 130 w 192"/>
                  <a:gd name="T13" fmla="*/ 50 h 79"/>
                  <a:gd name="T14" fmla="*/ 109 w 192"/>
                  <a:gd name="T15" fmla="*/ 28 h 79"/>
                  <a:gd name="T16" fmla="*/ 80 w 192"/>
                  <a:gd name="T17" fmla="*/ 0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2" h="79">
                    <a:moveTo>
                      <a:pt x="80" y="0"/>
                    </a:moveTo>
                    <a:cubicBezTo>
                      <a:pt x="0" y="79"/>
                      <a:pt x="0" y="79"/>
                      <a:pt x="0" y="79"/>
                    </a:cubicBezTo>
                    <a:cubicBezTo>
                      <a:pt x="192" y="79"/>
                      <a:pt x="192" y="79"/>
                      <a:pt x="192" y="79"/>
                    </a:cubicBezTo>
                    <a:cubicBezTo>
                      <a:pt x="192" y="79"/>
                      <a:pt x="192" y="79"/>
                      <a:pt x="192" y="79"/>
                    </a:cubicBezTo>
                    <a:cubicBezTo>
                      <a:pt x="178" y="79"/>
                      <a:pt x="165" y="76"/>
                      <a:pt x="153" y="69"/>
                    </a:cubicBezTo>
                    <a:cubicBezTo>
                      <a:pt x="149" y="67"/>
                      <a:pt x="145" y="65"/>
                      <a:pt x="142" y="62"/>
                    </a:cubicBezTo>
                    <a:cubicBezTo>
                      <a:pt x="130" y="50"/>
                      <a:pt x="130" y="50"/>
                      <a:pt x="130" y="50"/>
                    </a:cubicBezTo>
                    <a:cubicBezTo>
                      <a:pt x="109" y="28"/>
                      <a:pt x="109" y="28"/>
                      <a:pt x="109" y="28"/>
                    </a:cubicBezTo>
                    <a:cubicBezTo>
                      <a:pt x="80" y="0"/>
                      <a:pt x="80" y="0"/>
                      <a:pt x="80" y="0"/>
                    </a:cubicBezTo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47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45" name="ísḻîdé">
                <a:extLst>
                  <a:ext uri="{FF2B5EF4-FFF2-40B4-BE49-F238E27FC236}">
                    <a16:creationId xmlns="" xmlns:a16="http://schemas.microsoft.com/office/drawing/2014/main" id="{0CFD336C-DB2C-403E-ABA5-15F01D701448}"/>
                  </a:ext>
                </a:extLst>
              </p:cNvPr>
              <p:cNvSpPr/>
              <p:nvPr/>
            </p:nvSpPr>
            <p:spPr>
              <a:xfrm>
                <a:off x="10238983" y="1935214"/>
                <a:ext cx="221950" cy="221609"/>
              </a:xfrm>
              <a:custGeom>
                <a:avLst/>
                <a:gdLst>
                  <a:gd name="connsiteX0" fmla="*/ 325000 h 606722"/>
                  <a:gd name="connsiteY0" fmla="*/ 325000 h 606722"/>
                  <a:gd name="connsiteX1" fmla="*/ 325000 h 606722"/>
                  <a:gd name="connsiteY1" fmla="*/ 325000 h 606722"/>
                  <a:gd name="connsiteX2" fmla="*/ 325000 h 606722"/>
                  <a:gd name="connsiteY2" fmla="*/ 325000 h 606722"/>
                  <a:gd name="connsiteX3" fmla="*/ 325000 h 606722"/>
                  <a:gd name="connsiteY3" fmla="*/ 325000 h 606722"/>
                  <a:gd name="connsiteX4" fmla="*/ 325000 h 606722"/>
                  <a:gd name="connsiteY4" fmla="*/ 325000 h 606722"/>
                  <a:gd name="connsiteX5" fmla="*/ 325000 h 606722"/>
                  <a:gd name="connsiteY5" fmla="*/ 325000 h 606722"/>
                  <a:gd name="connsiteX6" fmla="*/ 325000 h 606722"/>
                  <a:gd name="connsiteY6" fmla="*/ 325000 h 606722"/>
                  <a:gd name="connsiteX7" fmla="*/ 325000 h 606722"/>
                  <a:gd name="connsiteY7" fmla="*/ 325000 h 606722"/>
                  <a:gd name="connsiteX8" fmla="*/ 325000 h 606722"/>
                  <a:gd name="connsiteY8" fmla="*/ 325000 h 606722"/>
                  <a:gd name="connsiteX9" fmla="*/ 325000 h 606722"/>
                  <a:gd name="connsiteY9" fmla="*/ 325000 h 606722"/>
                  <a:gd name="connsiteX10" fmla="*/ 325000 h 606722"/>
                  <a:gd name="connsiteY10" fmla="*/ 325000 h 606722"/>
                  <a:gd name="connsiteX11" fmla="*/ 325000 h 606722"/>
                  <a:gd name="connsiteY11" fmla="*/ 325000 h 606722"/>
                  <a:gd name="connsiteX12" fmla="*/ 325000 h 606722"/>
                  <a:gd name="connsiteY12" fmla="*/ 325000 h 606722"/>
                  <a:gd name="connsiteX13" fmla="*/ 325000 h 606722"/>
                  <a:gd name="connsiteY13" fmla="*/ 325000 h 606722"/>
                  <a:gd name="connsiteX14" fmla="*/ 325000 h 606722"/>
                  <a:gd name="connsiteY14" fmla="*/ 325000 h 606722"/>
                  <a:gd name="connsiteX15" fmla="*/ 325000 h 606722"/>
                  <a:gd name="connsiteY15" fmla="*/ 325000 h 606722"/>
                  <a:gd name="connsiteX16" fmla="*/ 325000 h 606722"/>
                  <a:gd name="connsiteY16" fmla="*/ 325000 h 606722"/>
                  <a:gd name="connsiteX17" fmla="*/ 325000 h 606722"/>
                  <a:gd name="connsiteY17" fmla="*/ 325000 h 606722"/>
                  <a:gd name="connsiteX18" fmla="*/ 325000 h 606722"/>
                  <a:gd name="connsiteY18" fmla="*/ 325000 h 606722"/>
                  <a:gd name="connsiteX19" fmla="*/ 325000 h 606722"/>
                  <a:gd name="connsiteY19" fmla="*/ 325000 h 606722"/>
                  <a:gd name="connsiteX20" fmla="*/ 325000 h 606722"/>
                  <a:gd name="connsiteY20" fmla="*/ 325000 h 606722"/>
                  <a:gd name="connsiteX21" fmla="*/ 325000 h 606722"/>
                  <a:gd name="connsiteY21" fmla="*/ 325000 h 606722"/>
                  <a:gd name="connsiteX22" fmla="*/ 325000 h 606722"/>
                  <a:gd name="connsiteY22" fmla="*/ 325000 h 606722"/>
                  <a:gd name="connsiteX23" fmla="*/ 325000 h 606722"/>
                  <a:gd name="connsiteY23" fmla="*/ 325000 h 606722"/>
                  <a:gd name="connsiteX24" fmla="*/ 325000 h 606722"/>
                  <a:gd name="connsiteY24" fmla="*/ 325000 h 606722"/>
                  <a:gd name="connsiteX25" fmla="*/ 325000 h 606722"/>
                  <a:gd name="connsiteY25" fmla="*/ 325000 h 606722"/>
                  <a:gd name="connsiteX26" fmla="*/ 325000 h 606722"/>
                  <a:gd name="connsiteY26" fmla="*/ 325000 h 606722"/>
                  <a:gd name="connsiteX27" fmla="*/ 325000 h 606722"/>
                  <a:gd name="connsiteY27" fmla="*/ 325000 h 606722"/>
                  <a:gd name="connsiteX28" fmla="*/ 325000 h 606722"/>
                  <a:gd name="connsiteY28" fmla="*/ 325000 h 606722"/>
                  <a:gd name="connsiteX29" fmla="*/ 325000 h 606722"/>
                  <a:gd name="connsiteY29" fmla="*/ 325000 h 606722"/>
                  <a:gd name="connsiteX30" fmla="*/ 325000 h 606722"/>
                  <a:gd name="connsiteY30" fmla="*/ 325000 h 606722"/>
                  <a:gd name="connsiteX31" fmla="*/ 325000 h 606722"/>
                  <a:gd name="connsiteY31" fmla="*/ 325000 h 606722"/>
                  <a:gd name="connsiteX32" fmla="*/ 325000 h 606722"/>
                  <a:gd name="connsiteY32" fmla="*/ 325000 h 606722"/>
                  <a:gd name="connsiteX33" fmla="*/ 325000 h 606722"/>
                  <a:gd name="connsiteY33" fmla="*/ 325000 h 606722"/>
                  <a:gd name="connsiteX34" fmla="*/ 325000 h 606722"/>
                  <a:gd name="connsiteY34" fmla="*/ 325000 h 606722"/>
                  <a:gd name="connsiteX35" fmla="*/ 325000 h 606722"/>
                  <a:gd name="connsiteY35" fmla="*/ 325000 h 606722"/>
                  <a:gd name="connsiteX36" fmla="*/ 325000 h 606722"/>
                  <a:gd name="connsiteY36" fmla="*/ 325000 h 606722"/>
                  <a:gd name="connsiteX37" fmla="*/ 325000 h 606722"/>
                  <a:gd name="connsiteY37" fmla="*/ 325000 h 606722"/>
                  <a:gd name="connsiteX38" fmla="*/ 325000 h 606722"/>
                  <a:gd name="connsiteY38" fmla="*/ 325000 h 606722"/>
                  <a:gd name="connsiteX39" fmla="*/ 325000 h 606722"/>
                  <a:gd name="connsiteY39" fmla="*/ 325000 h 606722"/>
                  <a:gd name="connsiteX40" fmla="*/ 325000 h 606722"/>
                  <a:gd name="connsiteY40" fmla="*/ 325000 h 606722"/>
                  <a:gd name="connsiteX41" fmla="*/ 325000 h 606722"/>
                  <a:gd name="connsiteY41" fmla="*/ 325000 h 606722"/>
                  <a:gd name="connsiteX42" fmla="*/ 325000 h 606722"/>
                  <a:gd name="connsiteY42" fmla="*/ 325000 h 606722"/>
                  <a:gd name="connsiteX43" fmla="*/ 325000 h 606722"/>
                  <a:gd name="connsiteY43" fmla="*/ 325000 h 606722"/>
                  <a:gd name="connsiteX44" fmla="*/ 325000 h 606722"/>
                  <a:gd name="connsiteY44" fmla="*/ 325000 h 606722"/>
                  <a:gd name="connsiteX45" fmla="*/ 325000 h 606722"/>
                  <a:gd name="connsiteY45" fmla="*/ 325000 h 606722"/>
                  <a:gd name="connsiteX46" fmla="*/ 325000 h 606722"/>
                  <a:gd name="connsiteY46" fmla="*/ 325000 h 606722"/>
                  <a:gd name="connsiteX47" fmla="*/ 325000 h 606722"/>
                  <a:gd name="connsiteY47" fmla="*/ 325000 h 606722"/>
                  <a:gd name="connsiteX48" fmla="*/ 325000 h 606722"/>
                  <a:gd name="connsiteY48" fmla="*/ 325000 h 606722"/>
                  <a:gd name="connsiteX49" fmla="*/ 325000 h 606722"/>
                  <a:gd name="connsiteY49" fmla="*/ 325000 h 606722"/>
                  <a:gd name="connsiteX50" fmla="*/ 325000 h 606722"/>
                  <a:gd name="connsiteY50" fmla="*/ 325000 h 606722"/>
                  <a:gd name="connsiteX51" fmla="*/ 325000 h 606722"/>
                  <a:gd name="connsiteY51" fmla="*/ 325000 h 606722"/>
                  <a:gd name="connsiteX52" fmla="*/ 325000 h 606722"/>
                  <a:gd name="connsiteY52" fmla="*/ 325000 h 606722"/>
                  <a:gd name="connsiteX53" fmla="*/ 325000 h 606722"/>
                  <a:gd name="connsiteY53" fmla="*/ 325000 h 606722"/>
                  <a:gd name="connsiteX54" fmla="*/ 325000 h 606722"/>
                  <a:gd name="connsiteY54" fmla="*/ 325000 h 606722"/>
                  <a:gd name="connsiteX55" fmla="*/ 325000 h 606722"/>
                  <a:gd name="connsiteY55" fmla="*/ 325000 h 606722"/>
                  <a:gd name="connsiteX56" fmla="*/ 325000 h 606722"/>
                  <a:gd name="connsiteY56" fmla="*/ 325000 h 606722"/>
                  <a:gd name="connsiteX57" fmla="*/ 325000 h 606722"/>
                  <a:gd name="connsiteY57" fmla="*/ 325000 h 606722"/>
                  <a:gd name="connsiteX58" fmla="*/ 325000 h 606722"/>
                  <a:gd name="connsiteY58" fmla="*/ 325000 h 606722"/>
                  <a:gd name="connsiteX59" fmla="*/ 325000 h 606722"/>
                  <a:gd name="connsiteY59" fmla="*/ 325000 h 606722"/>
                  <a:gd name="connsiteX60" fmla="*/ 325000 h 606722"/>
                  <a:gd name="connsiteY60" fmla="*/ 325000 h 606722"/>
                  <a:gd name="connsiteX61" fmla="*/ 325000 h 606722"/>
                  <a:gd name="connsiteY61" fmla="*/ 325000 h 606722"/>
                  <a:gd name="connsiteX62" fmla="*/ 325000 h 606722"/>
                  <a:gd name="connsiteY62" fmla="*/ 325000 h 606722"/>
                  <a:gd name="connsiteX63" fmla="*/ 325000 h 606722"/>
                  <a:gd name="connsiteY63" fmla="*/ 325000 h 606722"/>
                  <a:gd name="connsiteX64" fmla="*/ 325000 h 606722"/>
                  <a:gd name="connsiteY64" fmla="*/ 325000 h 606722"/>
                  <a:gd name="connsiteX65" fmla="*/ 325000 h 606722"/>
                  <a:gd name="connsiteY65" fmla="*/ 325000 h 606722"/>
                  <a:gd name="connsiteX66" fmla="*/ 325000 h 606722"/>
                  <a:gd name="connsiteY66" fmla="*/ 325000 h 606722"/>
                  <a:gd name="connsiteX67" fmla="*/ 325000 h 606722"/>
                  <a:gd name="connsiteY67" fmla="*/ 325000 h 6067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607535" h="606604">
                    <a:moveTo>
                      <a:pt x="394900" y="353768"/>
                    </a:moveTo>
                    <a:cubicBezTo>
                      <a:pt x="400507" y="353768"/>
                      <a:pt x="405045" y="358301"/>
                      <a:pt x="405045" y="363900"/>
                    </a:cubicBezTo>
                    <a:lnTo>
                      <a:pt x="405045" y="515616"/>
                    </a:lnTo>
                    <a:cubicBezTo>
                      <a:pt x="405045" y="543435"/>
                      <a:pt x="382353" y="566099"/>
                      <a:pt x="354410" y="566099"/>
                    </a:cubicBezTo>
                    <a:lnTo>
                      <a:pt x="212649" y="566099"/>
                    </a:lnTo>
                    <a:cubicBezTo>
                      <a:pt x="207131" y="566099"/>
                      <a:pt x="202593" y="561566"/>
                      <a:pt x="202593" y="556056"/>
                    </a:cubicBezTo>
                    <a:cubicBezTo>
                      <a:pt x="202593" y="550457"/>
                      <a:pt x="207131" y="545924"/>
                      <a:pt x="212649" y="545924"/>
                    </a:cubicBezTo>
                    <a:lnTo>
                      <a:pt x="354410" y="545924"/>
                    </a:lnTo>
                    <a:cubicBezTo>
                      <a:pt x="371140" y="545924"/>
                      <a:pt x="384845" y="532325"/>
                      <a:pt x="384845" y="515616"/>
                    </a:cubicBezTo>
                    <a:lnTo>
                      <a:pt x="384845" y="363900"/>
                    </a:lnTo>
                    <a:cubicBezTo>
                      <a:pt x="384845" y="358301"/>
                      <a:pt x="389294" y="353768"/>
                      <a:pt x="394900" y="353768"/>
                    </a:cubicBezTo>
                    <a:close/>
                    <a:moveTo>
                      <a:pt x="131640" y="262739"/>
                    </a:moveTo>
                    <a:cubicBezTo>
                      <a:pt x="137236" y="262739"/>
                      <a:pt x="141766" y="267271"/>
                      <a:pt x="141766" y="272870"/>
                    </a:cubicBezTo>
                    <a:lnTo>
                      <a:pt x="141766" y="333565"/>
                    </a:lnTo>
                    <a:cubicBezTo>
                      <a:pt x="141766" y="339075"/>
                      <a:pt x="137236" y="343607"/>
                      <a:pt x="131640" y="343607"/>
                    </a:cubicBezTo>
                    <a:cubicBezTo>
                      <a:pt x="126044" y="343607"/>
                      <a:pt x="121514" y="339075"/>
                      <a:pt x="121514" y="333565"/>
                    </a:cubicBezTo>
                    <a:lnTo>
                      <a:pt x="121514" y="272870"/>
                    </a:lnTo>
                    <a:cubicBezTo>
                      <a:pt x="121514" y="267271"/>
                      <a:pt x="126044" y="262739"/>
                      <a:pt x="131640" y="262739"/>
                    </a:cubicBezTo>
                    <a:close/>
                    <a:moveTo>
                      <a:pt x="489057" y="194973"/>
                    </a:moveTo>
                    <a:cubicBezTo>
                      <a:pt x="492973" y="190974"/>
                      <a:pt x="499381" y="190974"/>
                      <a:pt x="503386" y="194973"/>
                    </a:cubicBezTo>
                    <a:lnTo>
                      <a:pt x="604576" y="296095"/>
                    </a:lnTo>
                    <a:cubicBezTo>
                      <a:pt x="605555" y="296983"/>
                      <a:pt x="606267" y="298138"/>
                      <a:pt x="606801" y="299383"/>
                    </a:cubicBezTo>
                    <a:cubicBezTo>
                      <a:pt x="607780" y="301871"/>
                      <a:pt x="607780" y="304625"/>
                      <a:pt x="606801" y="307113"/>
                    </a:cubicBezTo>
                    <a:cubicBezTo>
                      <a:pt x="606267" y="308357"/>
                      <a:pt x="605555" y="309424"/>
                      <a:pt x="604576" y="310401"/>
                    </a:cubicBezTo>
                    <a:lnTo>
                      <a:pt x="503386" y="411434"/>
                    </a:lnTo>
                    <a:cubicBezTo>
                      <a:pt x="501339" y="413478"/>
                      <a:pt x="498758" y="414455"/>
                      <a:pt x="496177" y="414455"/>
                    </a:cubicBezTo>
                    <a:cubicBezTo>
                      <a:pt x="493596" y="414455"/>
                      <a:pt x="491015" y="413478"/>
                      <a:pt x="489057" y="411434"/>
                    </a:cubicBezTo>
                    <a:cubicBezTo>
                      <a:pt x="485052" y="407524"/>
                      <a:pt x="485052" y="401126"/>
                      <a:pt x="489057" y="397217"/>
                    </a:cubicBezTo>
                    <a:lnTo>
                      <a:pt x="572982" y="313333"/>
                    </a:lnTo>
                    <a:lnTo>
                      <a:pt x="232921" y="313333"/>
                    </a:lnTo>
                    <a:cubicBezTo>
                      <a:pt x="227314" y="313333"/>
                      <a:pt x="222775" y="308802"/>
                      <a:pt x="222775" y="303203"/>
                    </a:cubicBezTo>
                    <a:cubicBezTo>
                      <a:pt x="222775" y="297605"/>
                      <a:pt x="227314" y="293074"/>
                      <a:pt x="232921" y="293074"/>
                    </a:cubicBezTo>
                    <a:lnTo>
                      <a:pt x="572982" y="293074"/>
                    </a:lnTo>
                    <a:lnTo>
                      <a:pt x="489057" y="209279"/>
                    </a:lnTo>
                    <a:cubicBezTo>
                      <a:pt x="485052" y="205281"/>
                      <a:pt x="485052" y="198883"/>
                      <a:pt x="489057" y="194973"/>
                    </a:cubicBezTo>
                    <a:close/>
                    <a:moveTo>
                      <a:pt x="211398" y="40317"/>
                    </a:moveTo>
                    <a:lnTo>
                      <a:pt x="354409" y="40317"/>
                    </a:lnTo>
                    <a:cubicBezTo>
                      <a:pt x="382353" y="40317"/>
                      <a:pt x="405046" y="62981"/>
                      <a:pt x="405046" y="90889"/>
                    </a:cubicBezTo>
                    <a:lnTo>
                      <a:pt x="405046" y="242605"/>
                    </a:lnTo>
                    <a:cubicBezTo>
                      <a:pt x="405046" y="248115"/>
                      <a:pt x="400508" y="252648"/>
                      <a:pt x="394901" y="252648"/>
                    </a:cubicBezTo>
                    <a:cubicBezTo>
                      <a:pt x="389295" y="252648"/>
                      <a:pt x="384845" y="248115"/>
                      <a:pt x="384845" y="242605"/>
                    </a:cubicBezTo>
                    <a:lnTo>
                      <a:pt x="384845" y="90889"/>
                    </a:lnTo>
                    <a:cubicBezTo>
                      <a:pt x="384845" y="74180"/>
                      <a:pt x="371140" y="60581"/>
                      <a:pt x="354409" y="60581"/>
                    </a:cubicBezTo>
                    <a:lnTo>
                      <a:pt x="211398" y="60581"/>
                    </a:lnTo>
                    <a:cubicBezTo>
                      <a:pt x="205791" y="60581"/>
                      <a:pt x="201253" y="56048"/>
                      <a:pt x="201253" y="50449"/>
                    </a:cubicBezTo>
                    <a:cubicBezTo>
                      <a:pt x="201253" y="44850"/>
                      <a:pt x="205791" y="40317"/>
                      <a:pt x="211398" y="40317"/>
                    </a:cubicBezTo>
                    <a:close/>
                    <a:moveTo>
                      <a:pt x="147115" y="20146"/>
                    </a:moveTo>
                    <a:cubicBezTo>
                      <a:pt x="144890" y="20146"/>
                      <a:pt x="142576" y="20590"/>
                      <a:pt x="140084" y="21568"/>
                    </a:cubicBezTo>
                    <a:lnTo>
                      <a:pt x="44232" y="59782"/>
                    </a:lnTo>
                    <a:cubicBezTo>
                      <a:pt x="24919" y="66981"/>
                      <a:pt x="20292" y="73024"/>
                      <a:pt x="20292" y="90887"/>
                    </a:cubicBezTo>
                    <a:lnTo>
                      <a:pt x="20292" y="515689"/>
                    </a:lnTo>
                    <a:cubicBezTo>
                      <a:pt x="20292" y="533464"/>
                      <a:pt x="24919" y="539596"/>
                      <a:pt x="44054" y="546616"/>
                    </a:cubicBezTo>
                    <a:lnTo>
                      <a:pt x="140262" y="585098"/>
                    </a:lnTo>
                    <a:cubicBezTo>
                      <a:pt x="142576" y="585897"/>
                      <a:pt x="144890" y="586431"/>
                      <a:pt x="147115" y="586431"/>
                    </a:cubicBezTo>
                    <a:cubicBezTo>
                      <a:pt x="156015" y="586431"/>
                      <a:pt x="161978" y="578254"/>
                      <a:pt x="161978" y="566257"/>
                    </a:cubicBezTo>
                    <a:lnTo>
                      <a:pt x="161978" y="40319"/>
                    </a:lnTo>
                    <a:cubicBezTo>
                      <a:pt x="161978" y="28233"/>
                      <a:pt x="156015" y="20146"/>
                      <a:pt x="147115" y="20146"/>
                    </a:cubicBezTo>
                    <a:close/>
                    <a:moveTo>
                      <a:pt x="151669" y="315"/>
                    </a:moveTo>
                    <a:cubicBezTo>
                      <a:pt x="169354" y="2727"/>
                      <a:pt x="182270" y="18724"/>
                      <a:pt x="182270" y="40319"/>
                    </a:cubicBezTo>
                    <a:lnTo>
                      <a:pt x="182270" y="566257"/>
                    </a:lnTo>
                    <a:cubicBezTo>
                      <a:pt x="182270" y="589630"/>
                      <a:pt x="167496" y="606604"/>
                      <a:pt x="147115" y="606604"/>
                    </a:cubicBezTo>
                    <a:cubicBezTo>
                      <a:pt x="142487" y="606604"/>
                      <a:pt x="137681" y="605716"/>
                      <a:pt x="132964" y="603938"/>
                    </a:cubicBezTo>
                    <a:lnTo>
                      <a:pt x="36756" y="565457"/>
                    </a:lnTo>
                    <a:cubicBezTo>
                      <a:pt x="10057" y="555592"/>
                      <a:pt x="0" y="542084"/>
                      <a:pt x="0" y="515689"/>
                    </a:cubicBezTo>
                    <a:lnTo>
                      <a:pt x="0" y="90887"/>
                    </a:lnTo>
                    <a:cubicBezTo>
                      <a:pt x="0" y="64492"/>
                      <a:pt x="10057" y="50895"/>
                      <a:pt x="37023" y="40942"/>
                    </a:cubicBezTo>
                    <a:lnTo>
                      <a:pt x="132697" y="2727"/>
                    </a:lnTo>
                    <a:cubicBezTo>
                      <a:pt x="139350" y="217"/>
                      <a:pt x="145774" y="-489"/>
                      <a:pt x="151669" y="315"/>
                    </a:cubicBezTo>
                    <a:close/>
                  </a:path>
                </a:pathLst>
              </a:custGeom>
              <a:solidFill>
                <a:schemeClr val="bg1"/>
              </a:solidFill>
              <a:ln w="12700">
                <a:miter lim="400000"/>
              </a:ln>
            </p:spPr>
            <p:txBody>
              <a:bodyPr wrap="square" lIns="91440" tIns="45720" rIns="91440" bIns="45720" anchor="ctr">
                <a:normAutofit fontScale="55000" lnSpcReduction="20000"/>
              </a:bodyPr>
              <a:lstStyle/>
              <a:p>
                <a:pPr algn="ctr"/>
                <a:endParaRPr/>
              </a:p>
            </p:txBody>
          </p:sp>
        </p:grpSp>
        <p:sp>
          <p:nvSpPr>
            <p:cNvPr id="11" name="íṥlidé">
              <a:extLst>
                <a:ext uri="{FF2B5EF4-FFF2-40B4-BE49-F238E27FC236}">
                  <a16:creationId xmlns="" xmlns:a16="http://schemas.microsoft.com/office/drawing/2014/main" id="{19717A6D-77E7-416C-A937-B39D84C25942}"/>
                </a:ext>
              </a:extLst>
            </p:cNvPr>
            <p:cNvSpPr/>
            <p:nvPr/>
          </p:nvSpPr>
          <p:spPr bwMode="auto">
            <a:xfrm rot="5400000">
              <a:off x="9814426" y="2467956"/>
              <a:ext cx="1672622" cy="426355"/>
            </a:xfrm>
            <a:custGeom>
              <a:avLst/>
              <a:gdLst>
                <a:gd name="T0" fmla="*/ 545 w 624"/>
                <a:gd name="T1" fmla="*/ 159 h 159"/>
                <a:gd name="T2" fmla="*/ 79 w 624"/>
                <a:gd name="T3" fmla="*/ 159 h 159"/>
                <a:gd name="T4" fmla="*/ 0 w 624"/>
                <a:gd name="T5" fmla="*/ 79 h 159"/>
                <a:gd name="T6" fmla="*/ 79 w 624"/>
                <a:gd name="T7" fmla="*/ 0 h 159"/>
                <a:gd name="T8" fmla="*/ 545 w 624"/>
                <a:gd name="T9" fmla="*/ 0 h 159"/>
                <a:gd name="T10" fmla="*/ 624 w 624"/>
                <a:gd name="T11" fmla="*/ 79 h 159"/>
                <a:gd name="T12" fmla="*/ 545 w 624"/>
                <a:gd name="T13" fmla="*/ 159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24" h="159">
                  <a:moveTo>
                    <a:pt x="545" y="159"/>
                  </a:moveTo>
                  <a:cubicBezTo>
                    <a:pt x="79" y="159"/>
                    <a:pt x="79" y="159"/>
                    <a:pt x="79" y="159"/>
                  </a:cubicBezTo>
                  <a:cubicBezTo>
                    <a:pt x="35" y="159"/>
                    <a:pt x="0" y="123"/>
                    <a:pt x="0" y="79"/>
                  </a:cubicBezTo>
                  <a:cubicBezTo>
                    <a:pt x="0" y="36"/>
                    <a:pt x="35" y="0"/>
                    <a:pt x="79" y="0"/>
                  </a:cubicBezTo>
                  <a:cubicBezTo>
                    <a:pt x="545" y="0"/>
                    <a:pt x="545" y="0"/>
                    <a:pt x="545" y="0"/>
                  </a:cubicBezTo>
                  <a:cubicBezTo>
                    <a:pt x="589" y="0"/>
                    <a:pt x="624" y="36"/>
                    <a:pt x="624" y="79"/>
                  </a:cubicBezTo>
                  <a:cubicBezTo>
                    <a:pt x="624" y="123"/>
                    <a:pt x="589" y="159"/>
                    <a:pt x="545" y="159"/>
                  </a:cubicBezTo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2" name="îs1îďe">
              <a:extLst>
                <a:ext uri="{FF2B5EF4-FFF2-40B4-BE49-F238E27FC236}">
                  <a16:creationId xmlns="" xmlns:a16="http://schemas.microsoft.com/office/drawing/2014/main" id="{BF379D80-EEB5-41E7-87BC-8A4B0CF568B2}"/>
                </a:ext>
              </a:extLst>
            </p:cNvPr>
            <p:cNvSpPr/>
            <p:nvPr/>
          </p:nvSpPr>
          <p:spPr bwMode="auto">
            <a:xfrm rot="5400000">
              <a:off x="10215552" y="2423807"/>
              <a:ext cx="871631" cy="1315645"/>
            </a:xfrm>
            <a:custGeom>
              <a:avLst/>
              <a:gdLst>
                <a:gd name="T0" fmla="*/ 325 w 325"/>
                <a:gd name="T1" fmla="*/ 245 h 491"/>
                <a:gd name="T2" fmla="*/ 301 w 325"/>
                <a:gd name="T3" fmla="*/ 303 h 491"/>
                <a:gd name="T4" fmla="*/ 300 w 325"/>
                <a:gd name="T5" fmla="*/ 303 h 491"/>
                <a:gd name="T6" fmla="*/ 143 w 325"/>
                <a:gd name="T7" fmla="*/ 460 h 491"/>
                <a:gd name="T8" fmla="*/ 31 w 325"/>
                <a:gd name="T9" fmla="*/ 460 h 491"/>
                <a:gd name="T10" fmla="*/ 31 w 325"/>
                <a:gd name="T11" fmla="*/ 348 h 491"/>
                <a:gd name="T12" fmla="*/ 134 w 325"/>
                <a:gd name="T13" fmla="*/ 245 h 491"/>
                <a:gd name="T14" fmla="*/ 31 w 325"/>
                <a:gd name="T15" fmla="*/ 143 h 491"/>
                <a:gd name="T16" fmla="*/ 31 w 325"/>
                <a:gd name="T17" fmla="*/ 31 h 491"/>
                <a:gd name="T18" fmla="*/ 143 w 325"/>
                <a:gd name="T19" fmla="*/ 31 h 491"/>
                <a:gd name="T20" fmla="*/ 300 w 325"/>
                <a:gd name="T21" fmla="*/ 188 h 491"/>
                <a:gd name="T22" fmla="*/ 301 w 325"/>
                <a:gd name="T23" fmla="*/ 188 h 491"/>
                <a:gd name="T24" fmla="*/ 325 w 325"/>
                <a:gd name="T25" fmla="*/ 245 h 4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25" h="491">
                  <a:moveTo>
                    <a:pt x="325" y="245"/>
                  </a:moveTo>
                  <a:cubicBezTo>
                    <a:pt x="325" y="268"/>
                    <a:pt x="316" y="289"/>
                    <a:pt x="301" y="303"/>
                  </a:cubicBezTo>
                  <a:cubicBezTo>
                    <a:pt x="300" y="303"/>
                    <a:pt x="300" y="303"/>
                    <a:pt x="300" y="303"/>
                  </a:cubicBezTo>
                  <a:cubicBezTo>
                    <a:pt x="143" y="460"/>
                    <a:pt x="143" y="460"/>
                    <a:pt x="143" y="460"/>
                  </a:cubicBezTo>
                  <a:cubicBezTo>
                    <a:pt x="112" y="491"/>
                    <a:pt x="62" y="491"/>
                    <a:pt x="31" y="460"/>
                  </a:cubicBezTo>
                  <a:cubicBezTo>
                    <a:pt x="0" y="429"/>
                    <a:pt x="0" y="379"/>
                    <a:pt x="31" y="348"/>
                  </a:cubicBezTo>
                  <a:cubicBezTo>
                    <a:pt x="134" y="245"/>
                    <a:pt x="134" y="245"/>
                    <a:pt x="134" y="245"/>
                  </a:cubicBezTo>
                  <a:cubicBezTo>
                    <a:pt x="31" y="143"/>
                    <a:pt x="31" y="143"/>
                    <a:pt x="31" y="143"/>
                  </a:cubicBezTo>
                  <a:cubicBezTo>
                    <a:pt x="0" y="112"/>
                    <a:pt x="0" y="62"/>
                    <a:pt x="31" y="31"/>
                  </a:cubicBezTo>
                  <a:cubicBezTo>
                    <a:pt x="62" y="0"/>
                    <a:pt x="112" y="0"/>
                    <a:pt x="143" y="31"/>
                  </a:cubicBezTo>
                  <a:cubicBezTo>
                    <a:pt x="300" y="188"/>
                    <a:pt x="300" y="188"/>
                    <a:pt x="300" y="188"/>
                  </a:cubicBezTo>
                  <a:cubicBezTo>
                    <a:pt x="301" y="188"/>
                    <a:pt x="301" y="188"/>
                    <a:pt x="301" y="188"/>
                  </a:cubicBezTo>
                  <a:cubicBezTo>
                    <a:pt x="316" y="202"/>
                    <a:pt x="325" y="223"/>
                    <a:pt x="325" y="245"/>
                  </a:cubicBezTo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3" name="iṧḻíḍè">
              <a:extLst>
                <a:ext uri="{FF2B5EF4-FFF2-40B4-BE49-F238E27FC236}">
                  <a16:creationId xmlns="" xmlns:a16="http://schemas.microsoft.com/office/drawing/2014/main" id="{13E0D50D-DCD4-4095-87FB-EA6A22C48E2D}"/>
                </a:ext>
              </a:extLst>
            </p:cNvPr>
            <p:cNvSpPr/>
            <p:nvPr/>
          </p:nvSpPr>
          <p:spPr bwMode="auto">
            <a:xfrm rot="5400000">
              <a:off x="10394672" y="3048202"/>
              <a:ext cx="512130" cy="426355"/>
            </a:xfrm>
            <a:custGeom>
              <a:avLst/>
              <a:gdLst>
                <a:gd name="T0" fmla="*/ 63 w 191"/>
                <a:gd name="T1" fmla="*/ 17 h 159"/>
                <a:gd name="T2" fmla="*/ 50 w 191"/>
                <a:gd name="T3" fmla="*/ 29 h 159"/>
                <a:gd name="T4" fmla="*/ 29 w 191"/>
                <a:gd name="T5" fmla="*/ 109 h 159"/>
                <a:gd name="T6" fmla="*/ 62 w 191"/>
                <a:gd name="T7" fmla="*/ 141 h 159"/>
                <a:gd name="T8" fmla="*/ 112 w 191"/>
                <a:gd name="T9" fmla="*/ 159 h 159"/>
                <a:gd name="T10" fmla="*/ 112 w 191"/>
                <a:gd name="T11" fmla="*/ 159 h 159"/>
                <a:gd name="T12" fmla="*/ 166 w 191"/>
                <a:gd name="T13" fmla="*/ 137 h 159"/>
                <a:gd name="T14" fmla="*/ 167 w 191"/>
                <a:gd name="T15" fmla="*/ 137 h 159"/>
                <a:gd name="T16" fmla="*/ 191 w 191"/>
                <a:gd name="T17" fmla="*/ 79 h 159"/>
                <a:gd name="T18" fmla="*/ 191 w 191"/>
                <a:gd name="T19" fmla="*/ 79 h 159"/>
                <a:gd name="T20" fmla="*/ 191 w 191"/>
                <a:gd name="T21" fmla="*/ 79 h 159"/>
                <a:gd name="T22" fmla="*/ 191 w 191"/>
                <a:gd name="T23" fmla="*/ 79 h 159"/>
                <a:gd name="T24" fmla="*/ 191 w 191"/>
                <a:gd name="T25" fmla="*/ 78 h 159"/>
                <a:gd name="T26" fmla="*/ 191 w 191"/>
                <a:gd name="T27" fmla="*/ 78 h 159"/>
                <a:gd name="T28" fmla="*/ 191 w 191"/>
                <a:gd name="T29" fmla="*/ 78 h 159"/>
                <a:gd name="T30" fmla="*/ 191 w 191"/>
                <a:gd name="T31" fmla="*/ 77 h 159"/>
                <a:gd name="T32" fmla="*/ 191 w 191"/>
                <a:gd name="T33" fmla="*/ 77 h 159"/>
                <a:gd name="T34" fmla="*/ 191 w 191"/>
                <a:gd name="T35" fmla="*/ 77 h 159"/>
                <a:gd name="T36" fmla="*/ 191 w 191"/>
                <a:gd name="T37" fmla="*/ 77 h 159"/>
                <a:gd name="T38" fmla="*/ 191 w 191"/>
                <a:gd name="T39" fmla="*/ 76 h 159"/>
                <a:gd name="T40" fmla="*/ 191 w 191"/>
                <a:gd name="T41" fmla="*/ 76 h 159"/>
                <a:gd name="T42" fmla="*/ 191 w 191"/>
                <a:gd name="T43" fmla="*/ 76 h 159"/>
                <a:gd name="T44" fmla="*/ 191 w 191"/>
                <a:gd name="T45" fmla="*/ 76 h 159"/>
                <a:gd name="T46" fmla="*/ 191 w 191"/>
                <a:gd name="T47" fmla="*/ 75 h 159"/>
                <a:gd name="T48" fmla="*/ 191 w 191"/>
                <a:gd name="T49" fmla="*/ 75 h 159"/>
                <a:gd name="T50" fmla="*/ 191 w 191"/>
                <a:gd name="T51" fmla="*/ 75 h 159"/>
                <a:gd name="T52" fmla="*/ 191 w 191"/>
                <a:gd name="T53" fmla="*/ 75 h 159"/>
                <a:gd name="T54" fmla="*/ 191 w 191"/>
                <a:gd name="T55" fmla="*/ 74 h 159"/>
                <a:gd name="T56" fmla="*/ 191 w 191"/>
                <a:gd name="T57" fmla="*/ 74 h 159"/>
                <a:gd name="T58" fmla="*/ 191 w 191"/>
                <a:gd name="T59" fmla="*/ 74 h 159"/>
                <a:gd name="T60" fmla="*/ 189 w 191"/>
                <a:gd name="T61" fmla="*/ 60 h 159"/>
                <a:gd name="T62" fmla="*/ 189 w 191"/>
                <a:gd name="T63" fmla="*/ 60 h 159"/>
                <a:gd name="T64" fmla="*/ 189 w 191"/>
                <a:gd name="T65" fmla="*/ 60 h 159"/>
                <a:gd name="T66" fmla="*/ 189 w 191"/>
                <a:gd name="T67" fmla="*/ 59 h 159"/>
                <a:gd name="T68" fmla="*/ 189 w 191"/>
                <a:gd name="T69" fmla="*/ 59 h 159"/>
                <a:gd name="T70" fmla="*/ 189 w 191"/>
                <a:gd name="T71" fmla="*/ 59 h 159"/>
                <a:gd name="T72" fmla="*/ 189 w 191"/>
                <a:gd name="T73" fmla="*/ 59 h 159"/>
                <a:gd name="T74" fmla="*/ 189 w 191"/>
                <a:gd name="T75" fmla="*/ 58 h 159"/>
                <a:gd name="T76" fmla="*/ 166 w 191"/>
                <a:gd name="T77" fmla="*/ 22 h 159"/>
                <a:gd name="T78" fmla="*/ 166 w 191"/>
                <a:gd name="T79" fmla="*/ 21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91" h="159">
                  <a:moveTo>
                    <a:pt x="112" y="0"/>
                  </a:moveTo>
                  <a:cubicBezTo>
                    <a:pt x="94" y="0"/>
                    <a:pt x="77" y="6"/>
                    <a:pt x="63" y="17"/>
                  </a:cubicBezTo>
                  <a:cubicBezTo>
                    <a:pt x="63" y="17"/>
                    <a:pt x="62" y="17"/>
                    <a:pt x="62" y="18"/>
                  </a:cubicBezTo>
                  <a:cubicBezTo>
                    <a:pt x="50" y="29"/>
                    <a:pt x="50" y="29"/>
                    <a:pt x="50" y="2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29" y="109"/>
                    <a:pt x="29" y="109"/>
                    <a:pt x="29" y="109"/>
                  </a:cubicBezTo>
                  <a:cubicBezTo>
                    <a:pt x="50" y="130"/>
                    <a:pt x="50" y="130"/>
                    <a:pt x="50" y="130"/>
                  </a:cubicBezTo>
                  <a:cubicBezTo>
                    <a:pt x="62" y="141"/>
                    <a:pt x="62" y="141"/>
                    <a:pt x="62" y="141"/>
                  </a:cubicBezTo>
                  <a:cubicBezTo>
                    <a:pt x="65" y="144"/>
                    <a:pt x="69" y="147"/>
                    <a:pt x="73" y="149"/>
                  </a:cubicBezTo>
                  <a:cubicBezTo>
                    <a:pt x="85" y="155"/>
                    <a:pt x="98" y="159"/>
                    <a:pt x="112" y="159"/>
                  </a:cubicBezTo>
                  <a:cubicBezTo>
                    <a:pt x="112" y="159"/>
                    <a:pt x="112" y="159"/>
                    <a:pt x="112" y="159"/>
                  </a:cubicBezTo>
                  <a:cubicBezTo>
                    <a:pt x="112" y="159"/>
                    <a:pt x="112" y="159"/>
                    <a:pt x="112" y="159"/>
                  </a:cubicBezTo>
                  <a:cubicBezTo>
                    <a:pt x="133" y="159"/>
                    <a:pt x="152" y="151"/>
                    <a:pt x="166" y="138"/>
                  </a:cubicBezTo>
                  <a:cubicBezTo>
                    <a:pt x="166" y="137"/>
                    <a:pt x="166" y="137"/>
                    <a:pt x="166" y="137"/>
                  </a:cubicBezTo>
                  <a:cubicBezTo>
                    <a:pt x="166" y="137"/>
                    <a:pt x="166" y="137"/>
                    <a:pt x="166" y="137"/>
                  </a:cubicBezTo>
                  <a:cubicBezTo>
                    <a:pt x="167" y="137"/>
                    <a:pt x="167" y="137"/>
                    <a:pt x="167" y="137"/>
                  </a:cubicBezTo>
                  <a:cubicBezTo>
                    <a:pt x="175" y="129"/>
                    <a:pt x="182" y="119"/>
                    <a:pt x="186" y="107"/>
                  </a:cubicBezTo>
                  <a:cubicBezTo>
                    <a:pt x="190" y="99"/>
                    <a:pt x="191" y="89"/>
                    <a:pt x="191" y="79"/>
                  </a:cubicBezTo>
                  <a:cubicBezTo>
                    <a:pt x="191" y="79"/>
                    <a:pt x="191" y="79"/>
                    <a:pt x="191" y="79"/>
                  </a:cubicBezTo>
                  <a:cubicBezTo>
                    <a:pt x="191" y="79"/>
                    <a:pt x="191" y="79"/>
                    <a:pt x="191" y="79"/>
                  </a:cubicBezTo>
                  <a:cubicBezTo>
                    <a:pt x="191" y="79"/>
                    <a:pt x="191" y="79"/>
                    <a:pt x="191" y="79"/>
                  </a:cubicBezTo>
                  <a:cubicBezTo>
                    <a:pt x="191" y="79"/>
                    <a:pt x="191" y="79"/>
                    <a:pt x="191" y="79"/>
                  </a:cubicBezTo>
                  <a:cubicBezTo>
                    <a:pt x="191" y="79"/>
                    <a:pt x="191" y="79"/>
                    <a:pt x="191" y="79"/>
                  </a:cubicBezTo>
                  <a:cubicBezTo>
                    <a:pt x="191" y="79"/>
                    <a:pt x="191" y="79"/>
                    <a:pt x="191" y="79"/>
                  </a:cubicBezTo>
                  <a:cubicBezTo>
                    <a:pt x="191" y="78"/>
                    <a:pt x="191" y="78"/>
                    <a:pt x="191" y="78"/>
                  </a:cubicBezTo>
                  <a:cubicBezTo>
                    <a:pt x="191" y="78"/>
                    <a:pt x="191" y="78"/>
                    <a:pt x="191" y="78"/>
                  </a:cubicBezTo>
                  <a:cubicBezTo>
                    <a:pt x="191" y="78"/>
                    <a:pt x="191" y="78"/>
                    <a:pt x="191" y="78"/>
                  </a:cubicBezTo>
                  <a:cubicBezTo>
                    <a:pt x="191" y="78"/>
                    <a:pt x="191" y="78"/>
                    <a:pt x="191" y="78"/>
                  </a:cubicBezTo>
                  <a:cubicBezTo>
                    <a:pt x="191" y="78"/>
                    <a:pt x="191" y="78"/>
                    <a:pt x="191" y="78"/>
                  </a:cubicBezTo>
                  <a:cubicBezTo>
                    <a:pt x="191" y="78"/>
                    <a:pt x="191" y="78"/>
                    <a:pt x="191" y="78"/>
                  </a:cubicBezTo>
                  <a:cubicBezTo>
                    <a:pt x="191" y="78"/>
                    <a:pt x="191" y="78"/>
                    <a:pt x="191" y="78"/>
                  </a:cubicBezTo>
                  <a:cubicBezTo>
                    <a:pt x="191" y="78"/>
                    <a:pt x="191" y="78"/>
                    <a:pt x="191" y="77"/>
                  </a:cubicBezTo>
                  <a:cubicBezTo>
                    <a:pt x="191" y="77"/>
                    <a:pt x="191" y="77"/>
                    <a:pt x="191" y="77"/>
                  </a:cubicBezTo>
                  <a:cubicBezTo>
                    <a:pt x="191" y="77"/>
                    <a:pt x="191" y="77"/>
                    <a:pt x="191" y="77"/>
                  </a:cubicBezTo>
                  <a:cubicBezTo>
                    <a:pt x="191" y="77"/>
                    <a:pt x="191" y="77"/>
                    <a:pt x="191" y="77"/>
                  </a:cubicBezTo>
                  <a:cubicBezTo>
                    <a:pt x="191" y="77"/>
                    <a:pt x="191" y="77"/>
                    <a:pt x="191" y="77"/>
                  </a:cubicBezTo>
                  <a:cubicBezTo>
                    <a:pt x="191" y="77"/>
                    <a:pt x="191" y="77"/>
                    <a:pt x="191" y="77"/>
                  </a:cubicBezTo>
                  <a:cubicBezTo>
                    <a:pt x="191" y="77"/>
                    <a:pt x="191" y="77"/>
                    <a:pt x="191" y="77"/>
                  </a:cubicBezTo>
                  <a:cubicBezTo>
                    <a:pt x="191" y="77"/>
                    <a:pt x="191" y="77"/>
                    <a:pt x="191" y="77"/>
                  </a:cubicBezTo>
                  <a:cubicBezTo>
                    <a:pt x="191" y="77"/>
                    <a:pt x="191" y="76"/>
                    <a:pt x="191" y="76"/>
                  </a:cubicBezTo>
                  <a:cubicBezTo>
                    <a:pt x="191" y="76"/>
                    <a:pt x="191" y="76"/>
                    <a:pt x="191" y="76"/>
                  </a:cubicBezTo>
                  <a:cubicBezTo>
                    <a:pt x="191" y="76"/>
                    <a:pt x="191" y="76"/>
                    <a:pt x="191" y="76"/>
                  </a:cubicBezTo>
                  <a:cubicBezTo>
                    <a:pt x="191" y="76"/>
                    <a:pt x="191" y="76"/>
                    <a:pt x="191" y="76"/>
                  </a:cubicBezTo>
                  <a:cubicBezTo>
                    <a:pt x="191" y="76"/>
                    <a:pt x="191" y="76"/>
                    <a:pt x="191" y="76"/>
                  </a:cubicBezTo>
                  <a:cubicBezTo>
                    <a:pt x="191" y="76"/>
                    <a:pt x="191" y="76"/>
                    <a:pt x="191" y="76"/>
                  </a:cubicBezTo>
                  <a:cubicBezTo>
                    <a:pt x="191" y="76"/>
                    <a:pt x="191" y="76"/>
                    <a:pt x="191" y="76"/>
                  </a:cubicBezTo>
                  <a:cubicBezTo>
                    <a:pt x="191" y="76"/>
                    <a:pt x="191" y="76"/>
                    <a:pt x="191" y="76"/>
                  </a:cubicBezTo>
                  <a:cubicBezTo>
                    <a:pt x="191" y="75"/>
                    <a:pt x="191" y="75"/>
                    <a:pt x="191" y="75"/>
                  </a:cubicBezTo>
                  <a:cubicBezTo>
                    <a:pt x="191" y="75"/>
                    <a:pt x="191" y="75"/>
                    <a:pt x="191" y="75"/>
                  </a:cubicBezTo>
                  <a:cubicBezTo>
                    <a:pt x="191" y="75"/>
                    <a:pt x="191" y="75"/>
                    <a:pt x="191" y="75"/>
                  </a:cubicBezTo>
                  <a:cubicBezTo>
                    <a:pt x="191" y="75"/>
                    <a:pt x="191" y="75"/>
                    <a:pt x="191" y="75"/>
                  </a:cubicBezTo>
                  <a:cubicBezTo>
                    <a:pt x="191" y="75"/>
                    <a:pt x="191" y="75"/>
                    <a:pt x="191" y="75"/>
                  </a:cubicBezTo>
                  <a:cubicBezTo>
                    <a:pt x="191" y="75"/>
                    <a:pt x="191" y="75"/>
                    <a:pt x="191" y="75"/>
                  </a:cubicBezTo>
                  <a:cubicBezTo>
                    <a:pt x="191" y="75"/>
                    <a:pt x="191" y="75"/>
                    <a:pt x="191" y="75"/>
                  </a:cubicBezTo>
                  <a:cubicBezTo>
                    <a:pt x="191" y="75"/>
                    <a:pt x="191" y="75"/>
                    <a:pt x="191" y="75"/>
                  </a:cubicBezTo>
                  <a:cubicBezTo>
                    <a:pt x="191" y="74"/>
                    <a:pt x="191" y="74"/>
                    <a:pt x="191" y="74"/>
                  </a:cubicBezTo>
                  <a:cubicBezTo>
                    <a:pt x="191" y="74"/>
                    <a:pt x="191" y="74"/>
                    <a:pt x="191" y="74"/>
                  </a:cubicBezTo>
                  <a:cubicBezTo>
                    <a:pt x="191" y="74"/>
                    <a:pt x="191" y="74"/>
                    <a:pt x="191" y="74"/>
                  </a:cubicBezTo>
                  <a:cubicBezTo>
                    <a:pt x="191" y="74"/>
                    <a:pt x="191" y="74"/>
                    <a:pt x="191" y="74"/>
                  </a:cubicBezTo>
                  <a:cubicBezTo>
                    <a:pt x="191" y="74"/>
                    <a:pt x="191" y="74"/>
                    <a:pt x="191" y="74"/>
                  </a:cubicBezTo>
                  <a:cubicBezTo>
                    <a:pt x="191" y="74"/>
                    <a:pt x="191" y="74"/>
                    <a:pt x="191" y="74"/>
                  </a:cubicBezTo>
                  <a:cubicBezTo>
                    <a:pt x="191" y="69"/>
                    <a:pt x="190" y="65"/>
                    <a:pt x="189" y="60"/>
                  </a:cubicBezTo>
                  <a:cubicBezTo>
                    <a:pt x="189" y="60"/>
                    <a:pt x="189" y="60"/>
                    <a:pt x="189" y="60"/>
                  </a:cubicBezTo>
                  <a:cubicBezTo>
                    <a:pt x="189" y="60"/>
                    <a:pt x="189" y="60"/>
                    <a:pt x="189" y="60"/>
                  </a:cubicBezTo>
                  <a:cubicBezTo>
                    <a:pt x="189" y="60"/>
                    <a:pt x="189" y="60"/>
                    <a:pt x="189" y="60"/>
                  </a:cubicBezTo>
                  <a:cubicBezTo>
                    <a:pt x="189" y="60"/>
                    <a:pt x="189" y="60"/>
                    <a:pt x="189" y="60"/>
                  </a:cubicBezTo>
                  <a:cubicBezTo>
                    <a:pt x="189" y="60"/>
                    <a:pt x="189" y="60"/>
                    <a:pt x="189" y="60"/>
                  </a:cubicBezTo>
                  <a:cubicBezTo>
                    <a:pt x="189" y="59"/>
                    <a:pt x="189" y="59"/>
                    <a:pt x="189" y="59"/>
                  </a:cubicBezTo>
                  <a:cubicBezTo>
                    <a:pt x="189" y="59"/>
                    <a:pt x="189" y="59"/>
                    <a:pt x="189" y="59"/>
                  </a:cubicBezTo>
                  <a:cubicBezTo>
                    <a:pt x="189" y="59"/>
                    <a:pt x="189" y="59"/>
                    <a:pt x="189" y="59"/>
                  </a:cubicBezTo>
                  <a:cubicBezTo>
                    <a:pt x="189" y="59"/>
                    <a:pt x="189" y="59"/>
                    <a:pt x="189" y="59"/>
                  </a:cubicBezTo>
                  <a:cubicBezTo>
                    <a:pt x="189" y="59"/>
                    <a:pt x="189" y="59"/>
                    <a:pt x="189" y="59"/>
                  </a:cubicBezTo>
                  <a:cubicBezTo>
                    <a:pt x="189" y="59"/>
                    <a:pt x="189" y="59"/>
                    <a:pt x="189" y="59"/>
                  </a:cubicBezTo>
                  <a:cubicBezTo>
                    <a:pt x="189" y="59"/>
                    <a:pt x="189" y="59"/>
                    <a:pt x="189" y="59"/>
                  </a:cubicBezTo>
                  <a:cubicBezTo>
                    <a:pt x="189" y="59"/>
                    <a:pt x="189" y="59"/>
                    <a:pt x="189" y="59"/>
                  </a:cubicBezTo>
                  <a:cubicBezTo>
                    <a:pt x="189" y="58"/>
                    <a:pt x="189" y="58"/>
                    <a:pt x="189" y="58"/>
                  </a:cubicBezTo>
                  <a:cubicBezTo>
                    <a:pt x="185" y="44"/>
                    <a:pt x="177" y="32"/>
                    <a:pt x="167" y="22"/>
                  </a:cubicBezTo>
                  <a:cubicBezTo>
                    <a:pt x="166" y="22"/>
                    <a:pt x="166" y="22"/>
                    <a:pt x="166" y="22"/>
                  </a:cubicBezTo>
                  <a:cubicBezTo>
                    <a:pt x="166" y="21"/>
                    <a:pt x="166" y="21"/>
                    <a:pt x="166" y="21"/>
                  </a:cubicBezTo>
                  <a:cubicBezTo>
                    <a:pt x="166" y="21"/>
                    <a:pt x="166" y="21"/>
                    <a:pt x="166" y="21"/>
                  </a:cubicBezTo>
                  <a:cubicBezTo>
                    <a:pt x="152" y="8"/>
                    <a:pt x="133" y="0"/>
                    <a:pt x="112" y="0"/>
                  </a:cubicBezTo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4" name="ïS1ídé">
              <a:extLst>
                <a:ext uri="{FF2B5EF4-FFF2-40B4-BE49-F238E27FC236}">
                  <a16:creationId xmlns="" xmlns:a16="http://schemas.microsoft.com/office/drawing/2014/main" id="{2B85C9E3-019A-422B-A148-586A8B1897E6}"/>
                </a:ext>
              </a:extLst>
            </p:cNvPr>
            <p:cNvSpPr/>
            <p:nvPr/>
          </p:nvSpPr>
          <p:spPr bwMode="auto">
            <a:xfrm rot="5400000">
              <a:off x="10500630" y="2942244"/>
              <a:ext cx="514653" cy="211916"/>
            </a:xfrm>
            <a:custGeom>
              <a:avLst/>
              <a:gdLst>
                <a:gd name="T0" fmla="*/ 192 w 192"/>
                <a:gd name="T1" fmla="*/ 0 h 79"/>
                <a:gd name="T2" fmla="*/ 0 w 192"/>
                <a:gd name="T3" fmla="*/ 0 h 79"/>
                <a:gd name="T4" fmla="*/ 80 w 192"/>
                <a:gd name="T5" fmla="*/ 79 h 79"/>
                <a:gd name="T6" fmla="*/ 80 w 192"/>
                <a:gd name="T7" fmla="*/ 79 h 79"/>
                <a:gd name="T8" fmla="*/ 80 w 192"/>
                <a:gd name="T9" fmla="*/ 79 h 79"/>
                <a:gd name="T10" fmla="*/ 130 w 192"/>
                <a:gd name="T11" fmla="*/ 29 h 79"/>
                <a:gd name="T12" fmla="*/ 142 w 192"/>
                <a:gd name="T13" fmla="*/ 18 h 79"/>
                <a:gd name="T14" fmla="*/ 143 w 192"/>
                <a:gd name="T15" fmla="*/ 17 h 79"/>
                <a:gd name="T16" fmla="*/ 192 w 192"/>
                <a:gd name="T17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2" h="79">
                  <a:moveTo>
                    <a:pt x="192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80" y="79"/>
                    <a:pt x="80" y="79"/>
                    <a:pt x="80" y="79"/>
                  </a:cubicBezTo>
                  <a:cubicBezTo>
                    <a:pt x="80" y="79"/>
                    <a:pt x="80" y="79"/>
                    <a:pt x="80" y="79"/>
                  </a:cubicBezTo>
                  <a:cubicBezTo>
                    <a:pt x="80" y="79"/>
                    <a:pt x="80" y="79"/>
                    <a:pt x="80" y="79"/>
                  </a:cubicBezTo>
                  <a:cubicBezTo>
                    <a:pt x="130" y="29"/>
                    <a:pt x="130" y="29"/>
                    <a:pt x="130" y="29"/>
                  </a:cubicBezTo>
                  <a:cubicBezTo>
                    <a:pt x="142" y="18"/>
                    <a:pt x="142" y="18"/>
                    <a:pt x="142" y="18"/>
                  </a:cubicBezTo>
                  <a:cubicBezTo>
                    <a:pt x="142" y="17"/>
                    <a:pt x="143" y="17"/>
                    <a:pt x="143" y="17"/>
                  </a:cubicBezTo>
                  <a:cubicBezTo>
                    <a:pt x="157" y="6"/>
                    <a:pt x="174" y="0"/>
                    <a:pt x="192" y="0"/>
                  </a:cubicBezTo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square" lIns="91440" tIns="45720" rIns="91440" bIns="45720" anchor="ctr">
              <a:normAutofit fontScale="47500" lnSpcReduction="20000"/>
            </a:bodyPr>
            <a:lstStyle/>
            <a:p>
              <a:pPr algn="ctr"/>
              <a:endParaRPr/>
            </a:p>
          </p:txBody>
        </p:sp>
        <p:sp>
          <p:nvSpPr>
            <p:cNvPr id="15" name="îş1ïḋe">
              <a:extLst>
                <a:ext uri="{FF2B5EF4-FFF2-40B4-BE49-F238E27FC236}">
                  <a16:creationId xmlns="" xmlns:a16="http://schemas.microsoft.com/office/drawing/2014/main" id="{F8D4AA77-C899-4A5D-8C66-AA48E1E1DD1A}"/>
                </a:ext>
              </a:extLst>
            </p:cNvPr>
            <p:cNvSpPr/>
            <p:nvPr/>
          </p:nvSpPr>
          <p:spPr bwMode="auto">
            <a:xfrm rot="5400000">
              <a:off x="10287453" y="2940982"/>
              <a:ext cx="514653" cy="214439"/>
            </a:xfrm>
            <a:custGeom>
              <a:avLst/>
              <a:gdLst>
                <a:gd name="T0" fmla="*/ 80 w 192"/>
                <a:gd name="T1" fmla="*/ 0 h 80"/>
                <a:gd name="T2" fmla="*/ 0 w 192"/>
                <a:gd name="T3" fmla="*/ 80 h 80"/>
                <a:gd name="T4" fmla="*/ 192 w 192"/>
                <a:gd name="T5" fmla="*/ 80 h 80"/>
                <a:gd name="T6" fmla="*/ 192 w 192"/>
                <a:gd name="T7" fmla="*/ 80 h 80"/>
                <a:gd name="T8" fmla="*/ 153 w 192"/>
                <a:gd name="T9" fmla="*/ 70 h 80"/>
                <a:gd name="T10" fmla="*/ 142 w 192"/>
                <a:gd name="T11" fmla="*/ 62 h 80"/>
                <a:gd name="T12" fmla="*/ 130 w 192"/>
                <a:gd name="T13" fmla="*/ 51 h 80"/>
                <a:gd name="T14" fmla="*/ 109 w 192"/>
                <a:gd name="T15" fmla="*/ 30 h 80"/>
                <a:gd name="T16" fmla="*/ 80 w 192"/>
                <a:gd name="T17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2" h="80">
                  <a:moveTo>
                    <a:pt x="80" y="0"/>
                  </a:moveTo>
                  <a:cubicBezTo>
                    <a:pt x="0" y="80"/>
                    <a:pt x="0" y="80"/>
                    <a:pt x="0" y="80"/>
                  </a:cubicBezTo>
                  <a:cubicBezTo>
                    <a:pt x="192" y="80"/>
                    <a:pt x="192" y="80"/>
                    <a:pt x="192" y="80"/>
                  </a:cubicBezTo>
                  <a:cubicBezTo>
                    <a:pt x="192" y="80"/>
                    <a:pt x="192" y="80"/>
                    <a:pt x="192" y="80"/>
                  </a:cubicBezTo>
                  <a:cubicBezTo>
                    <a:pt x="178" y="80"/>
                    <a:pt x="165" y="76"/>
                    <a:pt x="153" y="70"/>
                  </a:cubicBezTo>
                  <a:cubicBezTo>
                    <a:pt x="149" y="68"/>
                    <a:pt x="145" y="65"/>
                    <a:pt x="142" y="62"/>
                  </a:cubicBezTo>
                  <a:cubicBezTo>
                    <a:pt x="130" y="51"/>
                    <a:pt x="130" y="51"/>
                    <a:pt x="130" y="51"/>
                  </a:cubicBezTo>
                  <a:cubicBezTo>
                    <a:pt x="109" y="30"/>
                    <a:pt x="109" y="30"/>
                    <a:pt x="109" y="30"/>
                  </a:cubicBezTo>
                  <a:cubicBezTo>
                    <a:pt x="80" y="0"/>
                    <a:pt x="80" y="0"/>
                    <a:pt x="80" y="0"/>
                  </a:cubicBezTo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square" lIns="91440" tIns="45720" rIns="91440" bIns="45720" anchor="ctr">
              <a:normAutofit fontScale="5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16" name="îṩlïḑè">
              <a:extLst>
                <a:ext uri="{FF2B5EF4-FFF2-40B4-BE49-F238E27FC236}">
                  <a16:creationId xmlns="" xmlns:a16="http://schemas.microsoft.com/office/drawing/2014/main" id="{FD7E3258-39EC-4F2F-A7EB-233AEFC36773}"/>
                </a:ext>
              </a:extLst>
            </p:cNvPr>
            <p:cNvSpPr/>
            <p:nvPr/>
          </p:nvSpPr>
          <p:spPr>
            <a:xfrm>
              <a:off x="10556376" y="3205442"/>
              <a:ext cx="221950" cy="221615"/>
            </a:xfrm>
            <a:custGeom>
              <a:avLst/>
              <a:gdLst>
                <a:gd name="connsiteX0" fmla="*/ 264400 w 607639"/>
                <a:gd name="connsiteY0" fmla="*/ 371924 h 606722"/>
                <a:gd name="connsiteX1" fmla="*/ 209306 w 607639"/>
                <a:gd name="connsiteY1" fmla="*/ 398407 h 606722"/>
                <a:gd name="connsiteX2" fmla="*/ 171212 w 607639"/>
                <a:gd name="connsiteY2" fmla="*/ 423290 h 606722"/>
                <a:gd name="connsiteX3" fmla="*/ 196756 w 607639"/>
                <a:gd name="connsiteY3" fmla="*/ 433510 h 606722"/>
                <a:gd name="connsiteX4" fmla="*/ 410813 w 607639"/>
                <a:gd name="connsiteY4" fmla="*/ 433510 h 606722"/>
                <a:gd name="connsiteX5" fmla="*/ 436358 w 607639"/>
                <a:gd name="connsiteY5" fmla="*/ 423290 h 606722"/>
                <a:gd name="connsiteX6" fmla="*/ 398352 w 607639"/>
                <a:gd name="connsiteY6" fmla="*/ 398407 h 606722"/>
                <a:gd name="connsiteX7" fmla="*/ 342368 w 607639"/>
                <a:gd name="connsiteY7" fmla="*/ 372457 h 606722"/>
                <a:gd name="connsiteX8" fmla="*/ 303740 w 607639"/>
                <a:gd name="connsiteY8" fmla="*/ 382499 h 606722"/>
                <a:gd name="connsiteX9" fmla="*/ 264400 w 607639"/>
                <a:gd name="connsiteY9" fmla="*/ 371924 h 606722"/>
                <a:gd name="connsiteX10" fmla="*/ 303740 w 607639"/>
                <a:gd name="connsiteY10" fmla="*/ 173124 h 606722"/>
                <a:gd name="connsiteX11" fmla="*/ 236720 w 607639"/>
                <a:gd name="connsiteY11" fmla="*/ 262970 h 606722"/>
                <a:gd name="connsiteX12" fmla="*/ 303740 w 607639"/>
                <a:gd name="connsiteY12" fmla="*/ 352906 h 606722"/>
                <a:gd name="connsiteX13" fmla="*/ 370850 w 607639"/>
                <a:gd name="connsiteY13" fmla="*/ 262970 h 606722"/>
                <a:gd name="connsiteX14" fmla="*/ 303740 w 607639"/>
                <a:gd name="connsiteY14" fmla="*/ 173124 h 606722"/>
                <a:gd name="connsiteX15" fmla="*/ 303740 w 607639"/>
                <a:gd name="connsiteY15" fmla="*/ 143530 h 606722"/>
                <a:gd name="connsiteX16" fmla="*/ 400489 w 607639"/>
                <a:gd name="connsiteY16" fmla="*/ 262970 h 606722"/>
                <a:gd name="connsiteX17" fmla="*/ 368981 w 607639"/>
                <a:gd name="connsiteY17" fmla="*/ 350684 h 606722"/>
                <a:gd name="connsiteX18" fmla="*/ 410902 w 607639"/>
                <a:gd name="connsiteY18" fmla="*/ 371568 h 606722"/>
                <a:gd name="connsiteX19" fmla="*/ 466085 w 607639"/>
                <a:gd name="connsiteY19" fmla="*/ 423290 h 606722"/>
                <a:gd name="connsiteX20" fmla="*/ 410813 w 607639"/>
                <a:gd name="connsiteY20" fmla="*/ 463192 h 606722"/>
                <a:gd name="connsiteX21" fmla="*/ 196756 w 607639"/>
                <a:gd name="connsiteY21" fmla="*/ 463192 h 606722"/>
                <a:gd name="connsiteX22" fmla="*/ 141484 w 607639"/>
                <a:gd name="connsiteY22" fmla="*/ 423290 h 606722"/>
                <a:gd name="connsiteX23" fmla="*/ 196578 w 607639"/>
                <a:gd name="connsiteY23" fmla="*/ 371657 h 606722"/>
                <a:gd name="connsiteX24" fmla="*/ 238589 w 607639"/>
                <a:gd name="connsiteY24" fmla="*/ 350773 h 606722"/>
                <a:gd name="connsiteX25" fmla="*/ 206992 w 607639"/>
                <a:gd name="connsiteY25" fmla="*/ 262970 h 606722"/>
                <a:gd name="connsiteX26" fmla="*/ 303740 w 607639"/>
                <a:gd name="connsiteY26" fmla="*/ 143530 h 606722"/>
                <a:gd name="connsiteX27" fmla="*/ 288644 w 607639"/>
                <a:gd name="connsiteY27" fmla="*/ 31105 h 606722"/>
                <a:gd name="connsiteX28" fmla="*/ 31152 w 607639"/>
                <a:gd name="connsiteY28" fmla="*/ 288209 h 606722"/>
                <a:gd name="connsiteX29" fmla="*/ 91141 w 607639"/>
                <a:gd name="connsiteY29" fmla="*/ 288209 h 606722"/>
                <a:gd name="connsiteX30" fmla="*/ 91141 w 607639"/>
                <a:gd name="connsiteY30" fmla="*/ 318514 h 606722"/>
                <a:gd name="connsiteX31" fmla="*/ 31152 w 607639"/>
                <a:gd name="connsiteY31" fmla="*/ 318514 h 606722"/>
                <a:gd name="connsiteX32" fmla="*/ 288644 w 607639"/>
                <a:gd name="connsiteY32" fmla="*/ 575617 h 606722"/>
                <a:gd name="connsiteX33" fmla="*/ 288644 w 607639"/>
                <a:gd name="connsiteY33" fmla="*/ 515718 h 606722"/>
                <a:gd name="connsiteX34" fmla="*/ 318995 w 607639"/>
                <a:gd name="connsiteY34" fmla="*/ 515718 h 606722"/>
                <a:gd name="connsiteX35" fmla="*/ 318995 w 607639"/>
                <a:gd name="connsiteY35" fmla="*/ 575617 h 606722"/>
                <a:gd name="connsiteX36" fmla="*/ 576487 w 607639"/>
                <a:gd name="connsiteY36" fmla="*/ 318514 h 606722"/>
                <a:gd name="connsiteX37" fmla="*/ 516498 w 607639"/>
                <a:gd name="connsiteY37" fmla="*/ 318514 h 606722"/>
                <a:gd name="connsiteX38" fmla="*/ 516498 w 607639"/>
                <a:gd name="connsiteY38" fmla="*/ 288209 h 606722"/>
                <a:gd name="connsiteX39" fmla="*/ 576487 w 607639"/>
                <a:gd name="connsiteY39" fmla="*/ 288209 h 606722"/>
                <a:gd name="connsiteX40" fmla="*/ 318995 w 607639"/>
                <a:gd name="connsiteY40" fmla="*/ 31105 h 606722"/>
                <a:gd name="connsiteX41" fmla="*/ 318995 w 607639"/>
                <a:gd name="connsiteY41" fmla="*/ 91004 h 606722"/>
                <a:gd name="connsiteX42" fmla="*/ 288644 w 607639"/>
                <a:gd name="connsiteY42" fmla="*/ 91004 h 606722"/>
                <a:gd name="connsiteX43" fmla="*/ 303775 w 607639"/>
                <a:gd name="connsiteY43" fmla="*/ 0 h 606722"/>
                <a:gd name="connsiteX44" fmla="*/ 607639 w 607639"/>
                <a:gd name="connsiteY44" fmla="*/ 303317 h 606722"/>
                <a:gd name="connsiteX45" fmla="*/ 303775 w 607639"/>
                <a:gd name="connsiteY45" fmla="*/ 606722 h 606722"/>
                <a:gd name="connsiteX46" fmla="*/ 0 w 607639"/>
                <a:gd name="connsiteY46" fmla="*/ 303317 h 606722"/>
                <a:gd name="connsiteX47" fmla="*/ 303775 w 607639"/>
                <a:gd name="connsiteY47" fmla="*/ 0 h 606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607639" h="606722">
                  <a:moveTo>
                    <a:pt x="264400" y="371924"/>
                  </a:moveTo>
                  <a:cubicBezTo>
                    <a:pt x="249625" y="379033"/>
                    <a:pt x="214557" y="395918"/>
                    <a:pt x="209306" y="398407"/>
                  </a:cubicBezTo>
                  <a:cubicBezTo>
                    <a:pt x="175929" y="413870"/>
                    <a:pt x="171212" y="416536"/>
                    <a:pt x="171212" y="423290"/>
                  </a:cubicBezTo>
                  <a:cubicBezTo>
                    <a:pt x="171212" y="432088"/>
                    <a:pt x="177531" y="433510"/>
                    <a:pt x="196756" y="433510"/>
                  </a:cubicBezTo>
                  <a:lnTo>
                    <a:pt x="410813" y="433510"/>
                  </a:lnTo>
                  <a:cubicBezTo>
                    <a:pt x="429949" y="433510"/>
                    <a:pt x="436358" y="432088"/>
                    <a:pt x="436358" y="423290"/>
                  </a:cubicBezTo>
                  <a:cubicBezTo>
                    <a:pt x="436358" y="416536"/>
                    <a:pt x="431551" y="413870"/>
                    <a:pt x="398352" y="398407"/>
                  </a:cubicBezTo>
                  <a:cubicBezTo>
                    <a:pt x="393813" y="396363"/>
                    <a:pt x="362216" y="381699"/>
                    <a:pt x="342368" y="372457"/>
                  </a:cubicBezTo>
                  <a:cubicBezTo>
                    <a:pt x="330531" y="378856"/>
                    <a:pt x="317536" y="382499"/>
                    <a:pt x="303740" y="382499"/>
                  </a:cubicBezTo>
                  <a:cubicBezTo>
                    <a:pt x="289766" y="382499"/>
                    <a:pt x="276416" y="378589"/>
                    <a:pt x="264400" y="371924"/>
                  </a:cubicBezTo>
                  <a:close/>
                  <a:moveTo>
                    <a:pt x="303740" y="173124"/>
                  </a:moveTo>
                  <a:cubicBezTo>
                    <a:pt x="266803" y="173124"/>
                    <a:pt x="236720" y="213470"/>
                    <a:pt x="236720" y="262970"/>
                  </a:cubicBezTo>
                  <a:cubicBezTo>
                    <a:pt x="236720" y="312559"/>
                    <a:pt x="266803" y="352906"/>
                    <a:pt x="303740" y="352906"/>
                  </a:cubicBezTo>
                  <a:cubicBezTo>
                    <a:pt x="340766" y="352906"/>
                    <a:pt x="370850" y="312559"/>
                    <a:pt x="370850" y="262970"/>
                  </a:cubicBezTo>
                  <a:cubicBezTo>
                    <a:pt x="370850" y="213470"/>
                    <a:pt x="340766" y="173124"/>
                    <a:pt x="303740" y="173124"/>
                  </a:cubicBezTo>
                  <a:close/>
                  <a:moveTo>
                    <a:pt x="303740" y="143530"/>
                  </a:moveTo>
                  <a:cubicBezTo>
                    <a:pt x="357143" y="143530"/>
                    <a:pt x="400489" y="197118"/>
                    <a:pt x="400489" y="262970"/>
                  </a:cubicBezTo>
                  <a:cubicBezTo>
                    <a:pt x="400489" y="297807"/>
                    <a:pt x="388206" y="328822"/>
                    <a:pt x="368981" y="350684"/>
                  </a:cubicBezTo>
                  <a:cubicBezTo>
                    <a:pt x="386070" y="359304"/>
                    <a:pt x="408232" y="370324"/>
                    <a:pt x="410902" y="371568"/>
                  </a:cubicBezTo>
                  <a:cubicBezTo>
                    <a:pt x="448818" y="389164"/>
                    <a:pt x="466085" y="397163"/>
                    <a:pt x="466085" y="423290"/>
                  </a:cubicBezTo>
                  <a:cubicBezTo>
                    <a:pt x="466085" y="463192"/>
                    <a:pt x="424431" y="463192"/>
                    <a:pt x="410813" y="463192"/>
                  </a:cubicBezTo>
                  <a:lnTo>
                    <a:pt x="196756" y="463192"/>
                  </a:lnTo>
                  <a:cubicBezTo>
                    <a:pt x="183050" y="463192"/>
                    <a:pt x="141484" y="463192"/>
                    <a:pt x="141484" y="423290"/>
                  </a:cubicBezTo>
                  <a:cubicBezTo>
                    <a:pt x="141484" y="397163"/>
                    <a:pt x="158751" y="389164"/>
                    <a:pt x="196578" y="371657"/>
                  </a:cubicBezTo>
                  <a:cubicBezTo>
                    <a:pt x="199693" y="370146"/>
                    <a:pt x="224526" y="357794"/>
                    <a:pt x="238589" y="350773"/>
                  </a:cubicBezTo>
                  <a:cubicBezTo>
                    <a:pt x="219275" y="328911"/>
                    <a:pt x="206992" y="297807"/>
                    <a:pt x="206992" y="262970"/>
                  </a:cubicBezTo>
                  <a:cubicBezTo>
                    <a:pt x="206992" y="197118"/>
                    <a:pt x="250426" y="143530"/>
                    <a:pt x="303740" y="143530"/>
                  </a:cubicBezTo>
                  <a:close/>
                  <a:moveTo>
                    <a:pt x="288644" y="31105"/>
                  </a:moveTo>
                  <a:cubicBezTo>
                    <a:pt x="149974" y="38747"/>
                    <a:pt x="38806" y="149748"/>
                    <a:pt x="31152" y="288209"/>
                  </a:cubicBezTo>
                  <a:lnTo>
                    <a:pt x="91141" y="288209"/>
                  </a:lnTo>
                  <a:lnTo>
                    <a:pt x="91141" y="318514"/>
                  </a:lnTo>
                  <a:lnTo>
                    <a:pt x="31152" y="318514"/>
                  </a:lnTo>
                  <a:cubicBezTo>
                    <a:pt x="38806" y="456975"/>
                    <a:pt x="149974" y="567886"/>
                    <a:pt x="288644" y="575617"/>
                  </a:cubicBezTo>
                  <a:lnTo>
                    <a:pt x="288644" y="515718"/>
                  </a:lnTo>
                  <a:lnTo>
                    <a:pt x="318995" y="515718"/>
                  </a:lnTo>
                  <a:lnTo>
                    <a:pt x="318995" y="575617"/>
                  </a:lnTo>
                  <a:cubicBezTo>
                    <a:pt x="457665" y="567886"/>
                    <a:pt x="568833" y="456975"/>
                    <a:pt x="576487" y="318514"/>
                  </a:cubicBezTo>
                  <a:lnTo>
                    <a:pt x="516498" y="318514"/>
                  </a:lnTo>
                  <a:lnTo>
                    <a:pt x="516498" y="288209"/>
                  </a:lnTo>
                  <a:lnTo>
                    <a:pt x="576487" y="288209"/>
                  </a:lnTo>
                  <a:cubicBezTo>
                    <a:pt x="568833" y="149748"/>
                    <a:pt x="457665" y="38747"/>
                    <a:pt x="318995" y="31105"/>
                  </a:cubicBezTo>
                  <a:lnTo>
                    <a:pt x="318995" y="91004"/>
                  </a:lnTo>
                  <a:lnTo>
                    <a:pt x="288644" y="91004"/>
                  </a:lnTo>
                  <a:close/>
                  <a:moveTo>
                    <a:pt x="303775" y="0"/>
                  </a:moveTo>
                  <a:cubicBezTo>
                    <a:pt x="471550" y="0"/>
                    <a:pt x="607639" y="135795"/>
                    <a:pt x="607639" y="303317"/>
                  </a:cubicBezTo>
                  <a:cubicBezTo>
                    <a:pt x="607639" y="470839"/>
                    <a:pt x="471550" y="606722"/>
                    <a:pt x="303775" y="606722"/>
                  </a:cubicBezTo>
                  <a:cubicBezTo>
                    <a:pt x="136000" y="606722"/>
                    <a:pt x="0" y="470839"/>
                    <a:pt x="0" y="303317"/>
                  </a:cubicBezTo>
                  <a:cubicBezTo>
                    <a:pt x="0" y="135795"/>
                    <a:pt x="136000" y="0"/>
                    <a:pt x="303775" y="0"/>
                  </a:cubicBezTo>
                  <a:close/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wrap="square" lIns="91440" tIns="45720" rIns="91440" bIns="45720" anchor="ctr">
              <a:normAutofit fontScale="55000" lnSpcReduction="20000"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/>
            </a:p>
          </p:txBody>
        </p:sp>
        <p:grpSp>
          <p:nvGrpSpPr>
            <p:cNvPr id="17" name="íślîḓê">
              <a:extLst>
                <a:ext uri="{FF2B5EF4-FFF2-40B4-BE49-F238E27FC236}">
                  <a16:creationId xmlns="" xmlns:a16="http://schemas.microsoft.com/office/drawing/2014/main" id="{68FBE12A-065B-4AEA-9D2A-56914088A9F0}"/>
                </a:ext>
              </a:extLst>
            </p:cNvPr>
            <p:cNvGrpSpPr/>
            <p:nvPr/>
          </p:nvGrpSpPr>
          <p:grpSpPr>
            <a:xfrm>
              <a:off x="9784442" y="4255287"/>
              <a:ext cx="1733852" cy="1406310"/>
              <a:chOff x="9757962" y="4255287"/>
              <a:chExt cx="1786811" cy="1406310"/>
            </a:xfrm>
          </p:grpSpPr>
          <p:sp>
            <p:nvSpPr>
              <p:cNvPr id="38" name="iSḻîḋé">
                <a:extLst>
                  <a:ext uri="{FF2B5EF4-FFF2-40B4-BE49-F238E27FC236}">
                    <a16:creationId xmlns="" xmlns:a16="http://schemas.microsoft.com/office/drawing/2014/main" id="{F8C464BD-F9B7-47C0-959B-EF9853B00242}"/>
                  </a:ext>
                </a:extLst>
              </p:cNvPr>
              <p:cNvSpPr/>
              <p:nvPr/>
            </p:nvSpPr>
            <p:spPr bwMode="auto">
              <a:xfrm>
                <a:off x="9757962" y="4642885"/>
                <a:ext cx="1786811" cy="10187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Supporting text here.</a:t>
                </a:r>
              </a:p>
              <a:p>
                <a:pPr algn="ctr">
                  <a:lnSpc>
                    <a:spcPct val="130000"/>
                  </a:lnSpc>
                </a:pPr>
                <a:r>
                  <a:rPr lang="en-US" altLang="zh-CN" sz="1100" dirty="0"/>
                  <a:t>……</a:t>
                </a:r>
                <a:endParaRPr lang="zh-CN" altLang="en-US" sz="1100" dirty="0"/>
              </a:p>
            </p:txBody>
          </p:sp>
          <p:sp>
            <p:nvSpPr>
              <p:cNvPr id="39" name="ï$1îďê">
                <a:extLst>
                  <a:ext uri="{FF2B5EF4-FFF2-40B4-BE49-F238E27FC236}">
                    <a16:creationId xmlns="" xmlns:a16="http://schemas.microsoft.com/office/drawing/2014/main" id="{D4F65EAB-4606-46CF-8C0A-27D1F3F52D2A}"/>
                  </a:ext>
                </a:extLst>
              </p:cNvPr>
              <p:cNvSpPr txBox="1"/>
              <p:nvPr/>
            </p:nvSpPr>
            <p:spPr bwMode="auto">
              <a:xfrm>
                <a:off x="9757962" y="4255287"/>
                <a:ext cx="1786811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18" name="iśļïḑê">
              <a:extLst>
                <a:ext uri="{FF2B5EF4-FFF2-40B4-BE49-F238E27FC236}">
                  <a16:creationId xmlns="" xmlns:a16="http://schemas.microsoft.com/office/drawing/2014/main" id="{65B35C19-4EB9-4B4D-AFCA-8F3FF66D6924}"/>
                </a:ext>
              </a:extLst>
            </p:cNvPr>
            <p:cNvGrpSpPr/>
            <p:nvPr/>
          </p:nvGrpSpPr>
          <p:grpSpPr>
            <a:xfrm>
              <a:off x="6135067" y="4255287"/>
              <a:ext cx="1733852" cy="1406310"/>
              <a:chOff x="6108587" y="4255287"/>
              <a:chExt cx="1786811" cy="1406310"/>
            </a:xfrm>
          </p:grpSpPr>
          <p:sp>
            <p:nvSpPr>
              <p:cNvPr id="36" name="íşļíďe">
                <a:extLst>
                  <a:ext uri="{FF2B5EF4-FFF2-40B4-BE49-F238E27FC236}">
                    <a16:creationId xmlns="" xmlns:a16="http://schemas.microsoft.com/office/drawing/2014/main" id="{25ECCF87-047A-4234-9539-5F6005EB3B79}"/>
                  </a:ext>
                </a:extLst>
              </p:cNvPr>
              <p:cNvSpPr/>
              <p:nvPr/>
            </p:nvSpPr>
            <p:spPr bwMode="auto">
              <a:xfrm>
                <a:off x="6108587" y="4642885"/>
                <a:ext cx="1786811" cy="10187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Supporting text here.</a:t>
                </a:r>
              </a:p>
              <a:p>
                <a:pPr algn="ctr">
                  <a:lnSpc>
                    <a:spcPct val="130000"/>
                  </a:lnSpc>
                </a:pPr>
                <a:r>
                  <a:rPr lang="en-US" altLang="zh-CN" sz="1100" dirty="0"/>
                  <a:t>……</a:t>
                </a:r>
                <a:endParaRPr lang="zh-CN" altLang="en-US" sz="1100" dirty="0"/>
              </a:p>
            </p:txBody>
          </p:sp>
          <p:sp>
            <p:nvSpPr>
              <p:cNvPr id="37" name="îSľîḍe">
                <a:extLst>
                  <a:ext uri="{FF2B5EF4-FFF2-40B4-BE49-F238E27FC236}">
                    <a16:creationId xmlns="" xmlns:a16="http://schemas.microsoft.com/office/drawing/2014/main" id="{993D5C64-2950-411E-B0C2-C218F0096574}"/>
                  </a:ext>
                </a:extLst>
              </p:cNvPr>
              <p:cNvSpPr txBox="1"/>
              <p:nvPr/>
            </p:nvSpPr>
            <p:spPr bwMode="auto">
              <a:xfrm>
                <a:off x="6108587" y="4255287"/>
                <a:ext cx="1786811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19" name="i$ļîḓê">
              <a:extLst>
                <a:ext uri="{FF2B5EF4-FFF2-40B4-BE49-F238E27FC236}">
                  <a16:creationId xmlns="" xmlns:a16="http://schemas.microsoft.com/office/drawing/2014/main" id="{F5374720-2817-4E9B-9E66-890944FD85F3}"/>
                </a:ext>
              </a:extLst>
            </p:cNvPr>
            <p:cNvGrpSpPr/>
            <p:nvPr/>
          </p:nvGrpSpPr>
          <p:grpSpPr>
            <a:xfrm>
              <a:off x="2485693" y="4255287"/>
              <a:ext cx="1733852" cy="1406310"/>
              <a:chOff x="2459213" y="4255287"/>
              <a:chExt cx="1786811" cy="1406310"/>
            </a:xfrm>
          </p:grpSpPr>
          <p:sp>
            <p:nvSpPr>
              <p:cNvPr id="34" name="îṧḻïďè">
                <a:extLst>
                  <a:ext uri="{FF2B5EF4-FFF2-40B4-BE49-F238E27FC236}">
                    <a16:creationId xmlns="" xmlns:a16="http://schemas.microsoft.com/office/drawing/2014/main" id="{7997EC3B-82DE-488E-84A8-A4F172DFA6FD}"/>
                  </a:ext>
                </a:extLst>
              </p:cNvPr>
              <p:cNvSpPr/>
              <p:nvPr/>
            </p:nvSpPr>
            <p:spPr bwMode="auto">
              <a:xfrm>
                <a:off x="2459213" y="4642885"/>
                <a:ext cx="1786811" cy="10187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Supporting text here.</a:t>
                </a:r>
              </a:p>
              <a:p>
                <a:pPr algn="ctr">
                  <a:lnSpc>
                    <a:spcPct val="130000"/>
                  </a:lnSpc>
                </a:pPr>
                <a:r>
                  <a:rPr lang="en-US" altLang="zh-CN" sz="1100" dirty="0"/>
                  <a:t>……</a:t>
                </a:r>
                <a:endParaRPr lang="zh-CN" altLang="en-US" sz="1100" dirty="0"/>
              </a:p>
            </p:txBody>
          </p:sp>
          <p:sp>
            <p:nvSpPr>
              <p:cNvPr id="35" name="iṡ1îḋè">
                <a:extLst>
                  <a:ext uri="{FF2B5EF4-FFF2-40B4-BE49-F238E27FC236}">
                    <a16:creationId xmlns="" xmlns:a16="http://schemas.microsoft.com/office/drawing/2014/main" id="{29E0694D-C00C-4205-BF9B-32381378CDBF}"/>
                  </a:ext>
                </a:extLst>
              </p:cNvPr>
              <p:cNvSpPr txBox="1"/>
              <p:nvPr/>
            </p:nvSpPr>
            <p:spPr bwMode="auto">
              <a:xfrm>
                <a:off x="2459213" y="4255287"/>
                <a:ext cx="1786811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20" name="ísḷíḍe">
              <a:extLst>
                <a:ext uri="{FF2B5EF4-FFF2-40B4-BE49-F238E27FC236}">
                  <a16:creationId xmlns="" xmlns:a16="http://schemas.microsoft.com/office/drawing/2014/main" id="{253E82F0-2330-4198-BB21-1DF6E2A901D3}"/>
                </a:ext>
              </a:extLst>
            </p:cNvPr>
            <p:cNvGrpSpPr/>
            <p:nvPr/>
          </p:nvGrpSpPr>
          <p:grpSpPr>
            <a:xfrm>
              <a:off x="7959754" y="3867690"/>
              <a:ext cx="1733852" cy="1406310"/>
              <a:chOff x="7933274" y="3867690"/>
              <a:chExt cx="1786811" cy="1406310"/>
            </a:xfrm>
          </p:grpSpPr>
          <p:sp>
            <p:nvSpPr>
              <p:cNvPr id="32" name="îsḷíḑê">
                <a:extLst>
                  <a:ext uri="{FF2B5EF4-FFF2-40B4-BE49-F238E27FC236}">
                    <a16:creationId xmlns="" xmlns:a16="http://schemas.microsoft.com/office/drawing/2014/main" id="{89AF72CF-5621-468C-9725-770AF21E1D73}"/>
                  </a:ext>
                </a:extLst>
              </p:cNvPr>
              <p:cNvSpPr/>
              <p:nvPr/>
            </p:nvSpPr>
            <p:spPr bwMode="auto">
              <a:xfrm>
                <a:off x="7933274" y="4255288"/>
                <a:ext cx="1786811" cy="10187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Supporting text here.</a:t>
                </a:r>
              </a:p>
              <a:p>
                <a:pPr algn="ctr">
                  <a:lnSpc>
                    <a:spcPct val="130000"/>
                  </a:lnSpc>
                </a:pPr>
                <a:r>
                  <a:rPr lang="en-US" altLang="zh-CN" sz="1100" dirty="0"/>
                  <a:t>……</a:t>
                </a:r>
                <a:endParaRPr lang="zh-CN" altLang="en-US" sz="1100" dirty="0"/>
              </a:p>
            </p:txBody>
          </p:sp>
          <p:sp>
            <p:nvSpPr>
              <p:cNvPr id="33" name="îṧ1íḍè">
                <a:extLst>
                  <a:ext uri="{FF2B5EF4-FFF2-40B4-BE49-F238E27FC236}">
                    <a16:creationId xmlns="" xmlns:a16="http://schemas.microsoft.com/office/drawing/2014/main" id="{9A07F772-B7DD-4D94-A77D-69100AA9BA64}"/>
                  </a:ext>
                </a:extLst>
              </p:cNvPr>
              <p:cNvSpPr txBox="1"/>
              <p:nvPr/>
            </p:nvSpPr>
            <p:spPr bwMode="auto">
              <a:xfrm>
                <a:off x="7933274" y="3867690"/>
                <a:ext cx="1786811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21" name="ïSļîďe">
              <a:extLst>
                <a:ext uri="{FF2B5EF4-FFF2-40B4-BE49-F238E27FC236}">
                  <a16:creationId xmlns="" xmlns:a16="http://schemas.microsoft.com/office/drawing/2014/main" id="{73619152-C69C-4B49-B67D-888FB63DB138}"/>
                </a:ext>
              </a:extLst>
            </p:cNvPr>
            <p:cNvGrpSpPr/>
            <p:nvPr/>
          </p:nvGrpSpPr>
          <p:grpSpPr>
            <a:xfrm>
              <a:off x="4310380" y="3867690"/>
              <a:ext cx="1733852" cy="1406310"/>
              <a:chOff x="4283900" y="3867690"/>
              <a:chExt cx="1786811" cy="1406310"/>
            </a:xfrm>
          </p:grpSpPr>
          <p:sp>
            <p:nvSpPr>
              <p:cNvPr id="30" name="î$ľidé">
                <a:extLst>
                  <a:ext uri="{FF2B5EF4-FFF2-40B4-BE49-F238E27FC236}">
                    <a16:creationId xmlns="" xmlns:a16="http://schemas.microsoft.com/office/drawing/2014/main" id="{1F2BB960-B4B5-4A0C-9A48-42288A17E1D2}"/>
                  </a:ext>
                </a:extLst>
              </p:cNvPr>
              <p:cNvSpPr/>
              <p:nvPr/>
            </p:nvSpPr>
            <p:spPr bwMode="auto">
              <a:xfrm>
                <a:off x="4283900" y="4255288"/>
                <a:ext cx="1786811" cy="10187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Supporting text here.</a:t>
                </a:r>
              </a:p>
              <a:p>
                <a:pPr algn="ctr">
                  <a:lnSpc>
                    <a:spcPct val="130000"/>
                  </a:lnSpc>
                </a:pPr>
                <a:r>
                  <a:rPr lang="en-US" altLang="zh-CN" sz="1100" dirty="0"/>
                  <a:t>……</a:t>
                </a:r>
                <a:endParaRPr lang="zh-CN" altLang="en-US" sz="1100" dirty="0"/>
              </a:p>
            </p:txBody>
          </p:sp>
          <p:sp>
            <p:nvSpPr>
              <p:cNvPr id="31" name="ïṣļîdè">
                <a:extLst>
                  <a:ext uri="{FF2B5EF4-FFF2-40B4-BE49-F238E27FC236}">
                    <a16:creationId xmlns="" xmlns:a16="http://schemas.microsoft.com/office/drawing/2014/main" id="{F479B66A-ED59-4283-BDDB-819724410864}"/>
                  </a:ext>
                </a:extLst>
              </p:cNvPr>
              <p:cNvSpPr txBox="1"/>
              <p:nvPr/>
            </p:nvSpPr>
            <p:spPr bwMode="auto">
              <a:xfrm>
                <a:off x="4283900" y="3867690"/>
                <a:ext cx="1786811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22" name="îŝḷíde">
              <a:extLst>
                <a:ext uri="{FF2B5EF4-FFF2-40B4-BE49-F238E27FC236}">
                  <a16:creationId xmlns="" xmlns:a16="http://schemas.microsoft.com/office/drawing/2014/main" id="{6584D78A-8EEC-4C8F-83FB-835ACF59CBBD}"/>
                </a:ext>
              </a:extLst>
            </p:cNvPr>
            <p:cNvGrpSpPr/>
            <p:nvPr/>
          </p:nvGrpSpPr>
          <p:grpSpPr>
            <a:xfrm>
              <a:off x="661006" y="3867690"/>
              <a:ext cx="1733852" cy="1406310"/>
              <a:chOff x="634526" y="3867690"/>
              <a:chExt cx="1786811" cy="1406310"/>
            </a:xfrm>
          </p:grpSpPr>
          <p:sp>
            <p:nvSpPr>
              <p:cNvPr id="28" name="ïšlîḓé">
                <a:extLst>
                  <a:ext uri="{FF2B5EF4-FFF2-40B4-BE49-F238E27FC236}">
                    <a16:creationId xmlns="" xmlns:a16="http://schemas.microsoft.com/office/drawing/2014/main" id="{20820743-DBDD-489F-AF4A-8ED747DED04C}"/>
                  </a:ext>
                </a:extLst>
              </p:cNvPr>
              <p:cNvSpPr/>
              <p:nvPr/>
            </p:nvSpPr>
            <p:spPr bwMode="auto">
              <a:xfrm>
                <a:off x="634526" y="4255288"/>
                <a:ext cx="1786811" cy="10187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Supporting text here.</a:t>
                </a:r>
              </a:p>
              <a:p>
                <a:pPr algn="ctr">
                  <a:lnSpc>
                    <a:spcPct val="130000"/>
                  </a:lnSpc>
                </a:pPr>
                <a:r>
                  <a:rPr lang="en-US" altLang="zh-CN" sz="1100" dirty="0"/>
                  <a:t>……</a:t>
                </a:r>
                <a:endParaRPr lang="zh-CN" altLang="en-US" sz="1100" dirty="0"/>
              </a:p>
            </p:txBody>
          </p:sp>
          <p:sp>
            <p:nvSpPr>
              <p:cNvPr id="29" name="îŝḷiďê">
                <a:extLst>
                  <a:ext uri="{FF2B5EF4-FFF2-40B4-BE49-F238E27FC236}">
                    <a16:creationId xmlns="" xmlns:a16="http://schemas.microsoft.com/office/drawing/2014/main" id="{668EC3E1-E671-49F8-B36F-06E109E82996}"/>
                  </a:ext>
                </a:extLst>
              </p:cNvPr>
              <p:cNvSpPr txBox="1"/>
              <p:nvPr/>
            </p:nvSpPr>
            <p:spPr bwMode="auto">
              <a:xfrm>
                <a:off x="634526" y="3867690"/>
                <a:ext cx="1786811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cxnSp>
          <p:nvCxnSpPr>
            <p:cNvPr id="23" name="直接连接符 22">
              <a:extLst>
                <a:ext uri="{FF2B5EF4-FFF2-40B4-BE49-F238E27FC236}">
                  <a16:creationId xmlns="" xmlns:a16="http://schemas.microsoft.com/office/drawing/2014/main" id="{7BE9D3BF-C500-4543-9382-A9E8B9DF1786}"/>
                </a:ext>
              </a:extLst>
            </p:cNvPr>
            <p:cNvCxnSpPr/>
            <p:nvPr/>
          </p:nvCxnSpPr>
          <p:spPr>
            <a:xfrm>
              <a:off x="2440275" y="4061489"/>
              <a:ext cx="0" cy="2072611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>
              <a:extLst>
                <a:ext uri="{FF2B5EF4-FFF2-40B4-BE49-F238E27FC236}">
                  <a16:creationId xmlns="" xmlns:a16="http://schemas.microsoft.com/office/drawing/2014/main" id="{FAD9B033-ACC0-4ED4-9559-819E96334CCA}"/>
                </a:ext>
              </a:extLst>
            </p:cNvPr>
            <p:cNvCxnSpPr/>
            <p:nvPr/>
          </p:nvCxnSpPr>
          <p:spPr>
            <a:xfrm>
              <a:off x="4264962" y="4061489"/>
              <a:ext cx="0" cy="2072611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>
              <a:extLst>
                <a:ext uri="{FF2B5EF4-FFF2-40B4-BE49-F238E27FC236}">
                  <a16:creationId xmlns="" xmlns:a16="http://schemas.microsoft.com/office/drawing/2014/main" id="{98F2CD01-8F87-48E3-9136-1190EFEC38F2}"/>
                </a:ext>
              </a:extLst>
            </p:cNvPr>
            <p:cNvCxnSpPr/>
            <p:nvPr/>
          </p:nvCxnSpPr>
          <p:spPr>
            <a:xfrm>
              <a:off x="6089649" y="4061489"/>
              <a:ext cx="0" cy="2072611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>
              <a:extLst>
                <a:ext uri="{FF2B5EF4-FFF2-40B4-BE49-F238E27FC236}">
                  <a16:creationId xmlns="" xmlns:a16="http://schemas.microsoft.com/office/drawing/2014/main" id="{C5449DBF-C2A3-45DE-B952-6183C7FAC1FD}"/>
                </a:ext>
              </a:extLst>
            </p:cNvPr>
            <p:cNvCxnSpPr/>
            <p:nvPr/>
          </p:nvCxnSpPr>
          <p:spPr>
            <a:xfrm>
              <a:off x="7914336" y="4061489"/>
              <a:ext cx="0" cy="2072611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>
              <a:extLst>
                <a:ext uri="{FF2B5EF4-FFF2-40B4-BE49-F238E27FC236}">
                  <a16:creationId xmlns="" xmlns:a16="http://schemas.microsoft.com/office/drawing/2014/main" id="{444D3D32-ACB0-4697-98D4-6C73746D350B}"/>
                </a:ext>
              </a:extLst>
            </p:cNvPr>
            <p:cNvCxnSpPr/>
            <p:nvPr/>
          </p:nvCxnSpPr>
          <p:spPr>
            <a:xfrm>
              <a:off x="9739023" y="4061489"/>
              <a:ext cx="0" cy="2072611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9168085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8E5E690A-5A06-4944-9B64-768E8F0511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1979A6D5-772E-45AF-88FB-1FB7CE3F22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2ADA8F43-C4FB-4554-A0B5-1FB274AA2E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6</a:t>
            </a:fld>
            <a:endParaRPr lang="zh-CN" altLang="en-US"/>
          </a:p>
        </p:txBody>
      </p:sp>
      <p:grpSp>
        <p:nvGrpSpPr>
          <p:cNvPr id="5" name="aaff3f1f-866f-4b06-b305-2dedac039977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76C70DC2-ECF7-493F-B76E-BDF43CD74E67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0400" y="1210081"/>
            <a:ext cx="10858500" cy="4334131"/>
            <a:chOff x="660400" y="1165691"/>
            <a:chExt cx="10858500" cy="4334131"/>
          </a:xfrm>
        </p:grpSpPr>
        <p:cxnSp>
          <p:nvCxnSpPr>
            <p:cNvPr id="6" name="直接连接符 5">
              <a:extLst>
                <a:ext uri="{FF2B5EF4-FFF2-40B4-BE49-F238E27FC236}">
                  <a16:creationId xmlns="" xmlns:a16="http://schemas.microsoft.com/office/drawing/2014/main" id="{1E0B6D06-04C1-4952-B728-19998D56B90D}"/>
                </a:ext>
              </a:extLst>
            </p:cNvPr>
            <p:cNvCxnSpPr>
              <a:cxnSpLocks/>
              <a:stCxn id="24" idx="1"/>
            </p:cNvCxnSpPr>
            <p:nvPr/>
          </p:nvCxnSpPr>
          <p:spPr>
            <a:xfrm>
              <a:off x="7354774" y="2407436"/>
              <a:ext cx="4164126" cy="6293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iṥļïḋe">
              <a:extLst>
                <a:ext uri="{FF2B5EF4-FFF2-40B4-BE49-F238E27FC236}">
                  <a16:creationId xmlns="" xmlns:a16="http://schemas.microsoft.com/office/drawing/2014/main" id="{57019971-9738-411E-93BF-B0958F429EFD}"/>
                </a:ext>
              </a:extLst>
            </p:cNvPr>
            <p:cNvSpPr/>
            <p:nvPr/>
          </p:nvSpPr>
          <p:spPr>
            <a:xfrm rot="2588825">
              <a:off x="4307930" y="1851863"/>
              <a:ext cx="3519280" cy="3519280"/>
            </a:xfrm>
            <a:prstGeom prst="chord">
              <a:avLst>
                <a:gd name="adj1" fmla="val 5518223"/>
                <a:gd name="adj2" fmla="val 16092163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rgbClr r="0" g="0" b="0"/>
            </a:lnRef>
            <a:fillRef idx="1">
              <a:schemeClr val="dk2">
                <a:hueOff val="0"/>
                <a:satOff val="0"/>
                <a:lumOff val="0"/>
                <a:alphaOff val="0"/>
              </a:schemeClr>
            </a:fillRef>
            <a:effectRef idx="0">
              <a:schemeClr val="dk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8" name="iṣḻïḑé">
              <a:extLst>
                <a:ext uri="{FF2B5EF4-FFF2-40B4-BE49-F238E27FC236}">
                  <a16:creationId xmlns="" xmlns:a16="http://schemas.microsoft.com/office/drawing/2014/main" id="{CD06073D-E965-4194-8410-904FE8C625C0}"/>
                </a:ext>
              </a:extLst>
            </p:cNvPr>
            <p:cNvGrpSpPr/>
            <p:nvPr/>
          </p:nvGrpSpPr>
          <p:grpSpPr>
            <a:xfrm>
              <a:off x="4352090" y="1893257"/>
              <a:ext cx="3519280" cy="3519280"/>
              <a:chOff x="4352090" y="1893257"/>
              <a:chExt cx="3519280" cy="3519280"/>
            </a:xfrm>
          </p:grpSpPr>
          <p:sp>
            <p:nvSpPr>
              <p:cNvPr id="24" name="ïṡ1îḋè">
                <a:extLst>
                  <a:ext uri="{FF2B5EF4-FFF2-40B4-BE49-F238E27FC236}">
                    <a16:creationId xmlns="" xmlns:a16="http://schemas.microsoft.com/office/drawing/2014/main" id="{34579219-0DF1-48DD-B736-4D7506F0E86A}"/>
                  </a:ext>
                </a:extLst>
              </p:cNvPr>
              <p:cNvSpPr/>
              <p:nvPr/>
            </p:nvSpPr>
            <p:spPr>
              <a:xfrm rot="2588825" flipH="1">
                <a:off x="4352090" y="1893257"/>
                <a:ext cx="3519280" cy="3519280"/>
              </a:xfrm>
              <a:prstGeom prst="chord">
                <a:avLst>
                  <a:gd name="adj1" fmla="val 5518223"/>
                  <a:gd name="adj2" fmla="val 16092163"/>
                </a:avLst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rgbClr r="0" g="0" b="0"/>
              </a:lnRef>
              <a:fillRef idx="1">
                <a:schemeClr val="dk2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dk2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iṧlîde">
                <a:extLst>
                  <a:ext uri="{FF2B5EF4-FFF2-40B4-BE49-F238E27FC236}">
                    <a16:creationId xmlns="" xmlns:a16="http://schemas.microsoft.com/office/drawing/2014/main" id="{EA489668-8713-406C-BAE0-DF81174CC34E}"/>
                  </a:ext>
                </a:extLst>
              </p:cNvPr>
              <p:cNvSpPr/>
              <p:nvPr/>
            </p:nvSpPr>
            <p:spPr>
              <a:xfrm>
                <a:off x="5968829" y="3507265"/>
                <a:ext cx="1124563" cy="1124563"/>
              </a:xfrm>
              <a:prstGeom prst="ellipse">
                <a:avLst/>
              </a:prstGeom>
              <a:solidFill>
                <a:schemeClr val="accent2"/>
              </a:solidFill>
              <a:ln w="114300">
                <a:solidFill>
                  <a:schemeClr val="bg1"/>
                </a:solidFill>
              </a:ln>
            </p:spPr>
            <p:style>
              <a:lnRef idx="2">
                <a:scrgbClr r="0" g="0" b="0"/>
              </a:lnRef>
              <a:fillRef idx="1">
                <a:schemeClr val="dk2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dk2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iṣ1iḍe">
                <a:extLst>
                  <a:ext uri="{FF2B5EF4-FFF2-40B4-BE49-F238E27FC236}">
                    <a16:creationId xmlns="" xmlns:a16="http://schemas.microsoft.com/office/drawing/2014/main" id="{97A8B720-C304-4D54-BB17-2B406021269E}"/>
                  </a:ext>
                </a:extLst>
              </p:cNvPr>
              <p:cNvSpPr/>
              <p:nvPr/>
            </p:nvSpPr>
            <p:spPr>
              <a:xfrm>
                <a:off x="5123206" y="2660330"/>
                <a:ext cx="1124563" cy="1124563"/>
              </a:xfrm>
              <a:prstGeom prst="ellipse">
                <a:avLst/>
              </a:prstGeom>
              <a:solidFill>
                <a:schemeClr val="accent1"/>
              </a:solidFill>
              <a:ln w="114300">
                <a:solidFill>
                  <a:schemeClr val="bg1"/>
                </a:solidFill>
              </a:ln>
            </p:spPr>
            <p:style>
              <a:lnRef idx="2">
                <a:scrgbClr r="0" g="0" b="0"/>
              </a:lnRef>
              <a:fillRef idx="1">
                <a:schemeClr val="dk2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dk2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" name="îşḷide">
                <a:extLst>
                  <a:ext uri="{FF2B5EF4-FFF2-40B4-BE49-F238E27FC236}">
                    <a16:creationId xmlns="" xmlns:a16="http://schemas.microsoft.com/office/drawing/2014/main" id="{F18003DF-585D-4F7D-A674-4DAB7549625E}"/>
                  </a:ext>
                </a:extLst>
              </p:cNvPr>
              <p:cNvSpPr/>
              <p:nvPr/>
            </p:nvSpPr>
            <p:spPr bwMode="auto">
              <a:xfrm>
                <a:off x="6309490" y="3856342"/>
                <a:ext cx="443240" cy="426410"/>
              </a:xfrm>
              <a:custGeom>
                <a:avLst/>
                <a:gdLst>
                  <a:gd name="connsiteX0" fmla="*/ 195114 w 608814"/>
                  <a:gd name="connsiteY0" fmla="*/ 351627 h 585693"/>
                  <a:gd name="connsiteX1" fmla="*/ 258290 w 608814"/>
                  <a:gd name="connsiteY1" fmla="*/ 351627 h 585693"/>
                  <a:gd name="connsiteX2" fmla="*/ 282731 w 608814"/>
                  <a:gd name="connsiteY2" fmla="*/ 376018 h 585693"/>
                  <a:gd name="connsiteX3" fmla="*/ 282731 w 608814"/>
                  <a:gd name="connsiteY3" fmla="*/ 561210 h 585693"/>
                  <a:gd name="connsiteX4" fmla="*/ 258290 w 608814"/>
                  <a:gd name="connsiteY4" fmla="*/ 585693 h 585693"/>
                  <a:gd name="connsiteX5" fmla="*/ 195114 w 608814"/>
                  <a:gd name="connsiteY5" fmla="*/ 585693 h 585693"/>
                  <a:gd name="connsiteX6" fmla="*/ 170673 w 608814"/>
                  <a:gd name="connsiteY6" fmla="*/ 561210 h 585693"/>
                  <a:gd name="connsiteX7" fmla="*/ 170673 w 608814"/>
                  <a:gd name="connsiteY7" fmla="*/ 376018 h 585693"/>
                  <a:gd name="connsiteX8" fmla="*/ 195114 w 608814"/>
                  <a:gd name="connsiteY8" fmla="*/ 351627 h 585693"/>
                  <a:gd name="connsiteX9" fmla="*/ 358100 w 608814"/>
                  <a:gd name="connsiteY9" fmla="*/ 249872 h 585693"/>
                  <a:gd name="connsiteX10" fmla="*/ 421316 w 608814"/>
                  <a:gd name="connsiteY10" fmla="*/ 249872 h 585693"/>
                  <a:gd name="connsiteX11" fmla="*/ 445737 w 608814"/>
                  <a:gd name="connsiteY11" fmla="*/ 274267 h 585693"/>
                  <a:gd name="connsiteX12" fmla="*/ 445737 w 608814"/>
                  <a:gd name="connsiteY12" fmla="*/ 561206 h 585693"/>
                  <a:gd name="connsiteX13" fmla="*/ 421316 w 608814"/>
                  <a:gd name="connsiteY13" fmla="*/ 585693 h 585693"/>
                  <a:gd name="connsiteX14" fmla="*/ 358100 w 608814"/>
                  <a:gd name="connsiteY14" fmla="*/ 585693 h 585693"/>
                  <a:gd name="connsiteX15" fmla="*/ 333679 w 608814"/>
                  <a:gd name="connsiteY15" fmla="*/ 561206 h 585693"/>
                  <a:gd name="connsiteX16" fmla="*/ 333679 w 608814"/>
                  <a:gd name="connsiteY16" fmla="*/ 274267 h 585693"/>
                  <a:gd name="connsiteX17" fmla="*/ 358100 w 608814"/>
                  <a:gd name="connsiteY17" fmla="*/ 249872 h 585693"/>
                  <a:gd name="connsiteX18" fmla="*/ 140260 w 608814"/>
                  <a:gd name="connsiteY18" fmla="*/ 224680 h 585693"/>
                  <a:gd name="connsiteX19" fmla="*/ 191844 w 608814"/>
                  <a:gd name="connsiteY19" fmla="*/ 276122 h 585693"/>
                  <a:gd name="connsiteX20" fmla="*/ 140260 w 608814"/>
                  <a:gd name="connsiteY20" fmla="*/ 327564 h 585693"/>
                  <a:gd name="connsiteX21" fmla="*/ 88676 w 608814"/>
                  <a:gd name="connsiteY21" fmla="*/ 276122 h 585693"/>
                  <a:gd name="connsiteX22" fmla="*/ 140260 w 608814"/>
                  <a:gd name="connsiteY22" fmla="*/ 224680 h 585693"/>
                  <a:gd name="connsiteX23" fmla="*/ 521177 w 608814"/>
                  <a:gd name="connsiteY23" fmla="*/ 148117 h 585693"/>
                  <a:gd name="connsiteX24" fmla="*/ 584301 w 608814"/>
                  <a:gd name="connsiteY24" fmla="*/ 148117 h 585693"/>
                  <a:gd name="connsiteX25" fmla="*/ 608814 w 608814"/>
                  <a:gd name="connsiteY25" fmla="*/ 172601 h 585693"/>
                  <a:gd name="connsiteX26" fmla="*/ 608814 w 608814"/>
                  <a:gd name="connsiteY26" fmla="*/ 561209 h 585693"/>
                  <a:gd name="connsiteX27" fmla="*/ 584301 w 608814"/>
                  <a:gd name="connsiteY27" fmla="*/ 585693 h 585693"/>
                  <a:gd name="connsiteX28" fmla="*/ 521177 w 608814"/>
                  <a:gd name="connsiteY28" fmla="*/ 585693 h 585693"/>
                  <a:gd name="connsiteX29" fmla="*/ 496756 w 608814"/>
                  <a:gd name="connsiteY29" fmla="*/ 561209 h 585693"/>
                  <a:gd name="connsiteX30" fmla="*/ 496756 w 608814"/>
                  <a:gd name="connsiteY30" fmla="*/ 172601 h 585693"/>
                  <a:gd name="connsiteX31" fmla="*/ 521177 w 608814"/>
                  <a:gd name="connsiteY31" fmla="*/ 148117 h 585693"/>
                  <a:gd name="connsiteX32" fmla="*/ 116229 w 608814"/>
                  <a:gd name="connsiteY32" fmla="*/ 131322 h 585693"/>
                  <a:gd name="connsiteX33" fmla="*/ 164246 w 608814"/>
                  <a:gd name="connsiteY33" fmla="*/ 131322 h 585693"/>
                  <a:gd name="connsiteX34" fmla="*/ 184061 w 608814"/>
                  <a:gd name="connsiteY34" fmla="*/ 151113 h 585693"/>
                  <a:gd name="connsiteX35" fmla="*/ 184061 w 608814"/>
                  <a:gd name="connsiteY35" fmla="*/ 171457 h 585693"/>
                  <a:gd name="connsiteX36" fmla="*/ 208669 w 608814"/>
                  <a:gd name="connsiteY36" fmla="*/ 186094 h 585693"/>
                  <a:gd name="connsiteX37" fmla="*/ 226641 w 608814"/>
                  <a:gd name="connsiteY37" fmla="*/ 175692 h 585693"/>
                  <a:gd name="connsiteX38" fmla="*/ 253737 w 608814"/>
                  <a:gd name="connsiteY38" fmla="*/ 182964 h 585693"/>
                  <a:gd name="connsiteX39" fmla="*/ 277792 w 608814"/>
                  <a:gd name="connsiteY39" fmla="*/ 224572 h 585693"/>
                  <a:gd name="connsiteX40" fmla="*/ 279727 w 608814"/>
                  <a:gd name="connsiteY40" fmla="*/ 239577 h 585693"/>
                  <a:gd name="connsiteX41" fmla="*/ 270511 w 608814"/>
                  <a:gd name="connsiteY41" fmla="*/ 251544 h 585693"/>
                  <a:gd name="connsiteX42" fmla="*/ 252355 w 608814"/>
                  <a:gd name="connsiteY42" fmla="*/ 262038 h 585693"/>
                  <a:gd name="connsiteX43" fmla="*/ 253829 w 608814"/>
                  <a:gd name="connsiteY43" fmla="*/ 276122 h 585693"/>
                  <a:gd name="connsiteX44" fmla="*/ 252355 w 608814"/>
                  <a:gd name="connsiteY44" fmla="*/ 290206 h 585693"/>
                  <a:gd name="connsiteX45" fmla="*/ 270511 w 608814"/>
                  <a:gd name="connsiteY45" fmla="*/ 300700 h 585693"/>
                  <a:gd name="connsiteX46" fmla="*/ 278714 w 608814"/>
                  <a:gd name="connsiteY46" fmla="*/ 325094 h 585693"/>
                  <a:gd name="connsiteX47" fmla="*/ 258253 w 608814"/>
                  <a:gd name="connsiteY47" fmla="*/ 321136 h 585693"/>
                  <a:gd name="connsiteX48" fmla="*/ 195858 w 608814"/>
                  <a:gd name="connsiteY48" fmla="*/ 321136 h 585693"/>
                  <a:gd name="connsiteX49" fmla="*/ 212171 w 608814"/>
                  <a:gd name="connsiteY49" fmla="*/ 276122 h 585693"/>
                  <a:gd name="connsiteX50" fmla="*/ 140191 w 608814"/>
                  <a:gd name="connsiteY50" fmla="*/ 204320 h 585693"/>
                  <a:gd name="connsiteX51" fmla="*/ 68304 w 608814"/>
                  <a:gd name="connsiteY51" fmla="*/ 276122 h 585693"/>
                  <a:gd name="connsiteX52" fmla="*/ 140191 w 608814"/>
                  <a:gd name="connsiteY52" fmla="*/ 348016 h 585693"/>
                  <a:gd name="connsiteX53" fmla="*/ 148486 w 608814"/>
                  <a:gd name="connsiteY53" fmla="*/ 347095 h 585693"/>
                  <a:gd name="connsiteX54" fmla="*/ 140099 w 608814"/>
                  <a:gd name="connsiteY54" fmla="*/ 376000 h 585693"/>
                  <a:gd name="connsiteX55" fmla="*/ 140099 w 608814"/>
                  <a:gd name="connsiteY55" fmla="*/ 420922 h 585693"/>
                  <a:gd name="connsiteX56" fmla="*/ 116229 w 608814"/>
                  <a:gd name="connsiteY56" fmla="*/ 420922 h 585693"/>
                  <a:gd name="connsiteX57" fmla="*/ 96413 w 608814"/>
                  <a:gd name="connsiteY57" fmla="*/ 401131 h 585693"/>
                  <a:gd name="connsiteX58" fmla="*/ 96413 w 608814"/>
                  <a:gd name="connsiteY58" fmla="*/ 380787 h 585693"/>
                  <a:gd name="connsiteX59" fmla="*/ 71806 w 608814"/>
                  <a:gd name="connsiteY59" fmla="*/ 366150 h 585693"/>
                  <a:gd name="connsiteX60" fmla="*/ 53742 w 608814"/>
                  <a:gd name="connsiteY60" fmla="*/ 376552 h 585693"/>
                  <a:gd name="connsiteX61" fmla="*/ 38719 w 608814"/>
                  <a:gd name="connsiteY61" fmla="*/ 378577 h 585693"/>
                  <a:gd name="connsiteX62" fmla="*/ 26738 w 608814"/>
                  <a:gd name="connsiteY62" fmla="*/ 369372 h 585693"/>
                  <a:gd name="connsiteX63" fmla="*/ 2683 w 608814"/>
                  <a:gd name="connsiteY63" fmla="*/ 327764 h 585693"/>
                  <a:gd name="connsiteX64" fmla="*/ 9872 w 608814"/>
                  <a:gd name="connsiteY64" fmla="*/ 300700 h 585693"/>
                  <a:gd name="connsiteX65" fmla="*/ 28120 w 608814"/>
                  <a:gd name="connsiteY65" fmla="*/ 290206 h 585693"/>
                  <a:gd name="connsiteX66" fmla="*/ 26645 w 608814"/>
                  <a:gd name="connsiteY66" fmla="*/ 276122 h 585693"/>
                  <a:gd name="connsiteX67" fmla="*/ 28120 w 608814"/>
                  <a:gd name="connsiteY67" fmla="*/ 262038 h 585693"/>
                  <a:gd name="connsiteX68" fmla="*/ 9872 w 608814"/>
                  <a:gd name="connsiteY68" fmla="*/ 251544 h 585693"/>
                  <a:gd name="connsiteX69" fmla="*/ 2683 w 608814"/>
                  <a:gd name="connsiteY69" fmla="*/ 224572 h 585693"/>
                  <a:gd name="connsiteX70" fmla="*/ 26738 w 608814"/>
                  <a:gd name="connsiteY70" fmla="*/ 182964 h 585693"/>
                  <a:gd name="connsiteX71" fmla="*/ 38719 w 608814"/>
                  <a:gd name="connsiteY71" fmla="*/ 173759 h 585693"/>
                  <a:gd name="connsiteX72" fmla="*/ 53742 w 608814"/>
                  <a:gd name="connsiteY72" fmla="*/ 175692 h 585693"/>
                  <a:gd name="connsiteX73" fmla="*/ 71806 w 608814"/>
                  <a:gd name="connsiteY73" fmla="*/ 186094 h 585693"/>
                  <a:gd name="connsiteX74" fmla="*/ 96413 w 608814"/>
                  <a:gd name="connsiteY74" fmla="*/ 171457 h 585693"/>
                  <a:gd name="connsiteX75" fmla="*/ 96413 w 608814"/>
                  <a:gd name="connsiteY75" fmla="*/ 151113 h 585693"/>
                  <a:gd name="connsiteX76" fmla="*/ 116229 w 608814"/>
                  <a:gd name="connsiteY76" fmla="*/ 131322 h 585693"/>
                  <a:gd name="connsiteX77" fmla="*/ 445756 w 608814"/>
                  <a:gd name="connsiteY77" fmla="*/ 83476 h 585693"/>
                  <a:gd name="connsiteX78" fmla="*/ 414140 w 608814"/>
                  <a:gd name="connsiteY78" fmla="*/ 115044 h 585693"/>
                  <a:gd name="connsiteX79" fmla="*/ 445756 w 608814"/>
                  <a:gd name="connsiteY79" fmla="*/ 146520 h 585693"/>
                  <a:gd name="connsiteX80" fmla="*/ 477371 w 608814"/>
                  <a:gd name="connsiteY80" fmla="*/ 115044 h 585693"/>
                  <a:gd name="connsiteX81" fmla="*/ 445756 w 608814"/>
                  <a:gd name="connsiteY81" fmla="*/ 83476 h 585693"/>
                  <a:gd name="connsiteX82" fmla="*/ 426676 w 608814"/>
                  <a:gd name="connsiteY82" fmla="*/ 0 h 585693"/>
                  <a:gd name="connsiteX83" fmla="*/ 464835 w 608814"/>
                  <a:gd name="connsiteY83" fmla="*/ 0 h 585693"/>
                  <a:gd name="connsiteX84" fmla="*/ 480597 w 608814"/>
                  <a:gd name="connsiteY84" fmla="*/ 15738 h 585693"/>
                  <a:gd name="connsiteX85" fmla="*/ 480597 w 608814"/>
                  <a:gd name="connsiteY85" fmla="*/ 31936 h 585693"/>
                  <a:gd name="connsiteX86" fmla="*/ 500138 w 608814"/>
                  <a:gd name="connsiteY86" fmla="*/ 43533 h 585693"/>
                  <a:gd name="connsiteX87" fmla="*/ 514425 w 608814"/>
                  <a:gd name="connsiteY87" fmla="*/ 35249 h 585693"/>
                  <a:gd name="connsiteX88" fmla="*/ 535901 w 608814"/>
                  <a:gd name="connsiteY88" fmla="*/ 40956 h 585693"/>
                  <a:gd name="connsiteX89" fmla="*/ 554981 w 608814"/>
                  <a:gd name="connsiteY89" fmla="*/ 73996 h 585693"/>
                  <a:gd name="connsiteX90" fmla="*/ 556640 w 608814"/>
                  <a:gd name="connsiteY90" fmla="*/ 85961 h 585693"/>
                  <a:gd name="connsiteX91" fmla="*/ 549266 w 608814"/>
                  <a:gd name="connsiteY91" fmla="*/ 95440 h 585693"/>
                  <a:gd name="connsiteX92" fmla="*/ 534887 w 608814"/>
                  <a:gd name="connsiteY92" fmla="*/ 103815 h 585693"/>
                  <a:gd name="connsiteX93" fmla="*/ 535993 w 608814"/>
                  <a:gd name="connsiteY93" fmla="*/ 115044 h 585693"/>
                  <a:gd name="connsiteX94" fmla="*/ 535717 w 608814"/>
                  <a:gd name="connsiteY94" fmla="*/ 117621 h 585693"/>
                  <a:gd name="connsiteX95" fmla="*/ 521153 w 608814"/>
                  <a:gd name="connsiteY95" fmla="*/ 117621 h 585693"/>
                  <a:gd name="connsiteX96" fmla="*/ 466126 w 608814"/>
                  <a:gd name="connsiteY96" fmla="*/ 172565 h 585693"/>
                  <a:gd name="connsiteX97" fmla="*/ 466126 w 608814"/>
                  <a:gd name="connsiteY97" fmla="*/ 229719 h 585693"/>
                  <a:gd name="connsiteX98" fmla="*/ 466126 w 608814"/>
                  <a:gd name="connsiteY98" fmla="*/ 242604 h 585693"/>
                  <a:gd name="connsiteX99" fmla="*/ 453590 w 608814"/>
                  <a:gd name="connsiteY99" fmla="*/ 229995 h 585693"/>
                  <a:gd name="connsiteX100" fmla="*/ 421330 w 608814"/>
                  <a:gd name="connsiteY100" fmla="*/ 219319 h 585693"/>
                  <a:gd name="connsiteX101" fmla="*/ 411928 w 608814"/>
                  <a:gd name="connsiteY101" fmla="*/ 219319 h 585693"/>
                  <a:gd name="connsiteX102" fmla="*/ 410914 w 608814"/>
                  <a:gd name="connsiteY102" fmla="*/ 214257 h 585693"/>
                  <a:gd name="connsiteX103" fmla="*/ 410914 w 608814"/>
                  <a:gd name="connsiteY103" fmla="*/ 198059 h 585693"/>
                  <a:gd name="connsiteX104" fmla="*/ 391373 w 608814"/>
                  <a:gd name="connsiteY104" fmla="*/ 186463 h 585693"/>
                  <a:gd name="connsiteX105" fmla="*/ 377086 w 608814"/>
                  <a:gd name="connsiteY105" fmla="*/ 194746 h 585693"/>
                  <a:gd name="connsiteX106" fmla="*/ 365104 w 608814"/>
                  <a:gd name="connsiteY106" fmla="*/ 196310 h 585693"/>
                  <a:gd name="connsiteX107" fmla="*/ 355610 w 608814"/>
                  <a:gd name="connsiteY107" fmla="*/ 189040 h 585693"/>
                  <a:gd name="connsiteX108" fmla="*/ 336530 w 608814"/>
                  <a:gd name="connsiteY108" fmla="*/ 155999 h 585693"/>
                  <a:gd name="connsiteX109" fmla="*/ 342245 w 608814"/>
                  <a:gd name="connsiteY109" fmla="*/ 134463 h 585693"/>
                  <a:gd name="connsiteX110" fmla="*/ 356716 w 608814"/>
                  <a:gd name="connsiteY110" fmla="*/ 126180 h 585693"/>
                  <a:gd name="connsiteX111" fmla="*/ 355518 w 608814"/>
                  <a:gd name="connsiteY111" fmla="*/ 115044 h 585693"/>
                  <a:gd name="connsiteX112" fmla="*/ 356716 w 608814"/>
                  <a:gd name="connsiteY112" fmla="*/ 103815 h 585693"/>
                  <a:gd name="connsiteX113" fmla="*/ 342245 w 608814"/>
                  <a:gd name="connsiteY113" fmla="*/ 95440 h 585693"/>
                  <a:gd name="connsiteX114" fmla="*/ 336530 w 608814"/>
                  <a:gd name="connsiteY114" fmla="*/ 73996 h 585693"/>
                  <a:gd name="connsiteX115" fmla="*/ 355610 w 608814"/>
                  <a:gd name="connsiteY115" fmla="*/ 40956 h 585693"/>
                  <a:gd name="connsiteX116" fmla="*/ 365104 w 608814"/>
                  <a:gd name="connsiteY116" fmla="*/ 33685 h 585693"/>
                  <a:gd name="connsiteX117" fmla="*/ 377086 w 608814"/>
                  <a:gd name="connsiteY117" fmla="*/ 35249 h 585693"/>
                  <a:gd name="connsiteX118" fmla="*/ 391373 w 608814"/>
                  <a:gd name="connsiteY118" fmla="*/ 43533 h 585693"/>
                  <a:gd name="connsiteX119" fmla="*/ 410914 w 608814"/>
                  <a:gd name="connsiteY119" fmla="*/ 31936 h 585693"/>
                  <a:gd name="connsiteX120" fmla="*/ 410914 w 608814"/>
                  <a:gd name="connsiteY120" fmla="*/ 15738 h 585693"/>
                  <a:gd name="connsiteX121" fmla="*/ 426676 w 608814"/>
                  <a:gd name="connsiteY121" fmla="*/ 0 h 5856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</a:cxnLst>
                <a:rect l="l" t="t" r="r" b="b"/>
                <a:pathLst>
                  <a:path w="608814" h="585693">
                    <a:moveTo>
                      <a:pt x="195114" y="351627"/>
                    </a:moveTo>
                    <a:lnTo>
                      <a:pt x="258290" y="351627"/>
                    </a:lnTo>
                    <a:cubicBezTo>
                      <a:pt x="271848" y="351627"/>
                      <a:pt x="282731" y="362580"/>
                      <a:pt x="282731" y="376018"/>
                    </a:cubicBezTo>
                    <a:lnTo>
                      <a:pt x="282731" y="561210"/>
                    </a:lnTo>
                    <a:cubicBezTo>
                      <a:pt x="282731" y="574740"/>
                      <a:pt x="271848" y="585693"/>
                      <a:pt x="258290" y="585693"/>
                    </a:cubicBezTo>
                    <a:lnTo>
                      <a:pt x="195114" y="585693"/>
                    </a:lnTo>
                    <a:cubicBezTo>
                      <a:pt x="181556" y="585693"/>
                      <a:pt x="170673" y="574740"/>
                      <a:pt x="170673" y="561210"/>
                    </a:cubicBezTo>
                    <a:lnTo>
                      <a:pt x="170673" y="376018"/>
                    </a:lnTo>
                    <a:cubicBezTo>
                      <a:pt x="170673" y="362580"/>
                      <a:pt x="181556" y="351627"/>
                      <a:pt x="195114" y="351627"/>
                    </a:cubicBezTo>
                    <a:close/>
                    <a:moveTo>
                      <a:pt x="358100" y="249872"/>
                    </a:moveTo>
                    <a:lnTo>
                      <a:pt x="421316" y="249872"/>
                    </a:lnTo>
                    <a:cubicBezTo>
                      <a:pt x="434771" y="249872"/>
                      <a:pt x="445737" y="260735"/>
                      <a:pt x="445737" y="274267"/>
                    </a:cubicBezTo>
                    <a:lnTo>
                      <a:pt x="445737" y="561206"/>
                    </a:lnTo>
                    <a:cubicBezTo>
                      <a:pt x="445737" y="574738"/>
                      <a:pt x="434771" y="585693"/>
                      <a:pt x="421316" y="585693"/>
                    </a:cubicBezTo>
                    <a:lnTo>
                      <a:pt x="358100" y="585693"/>
                    </a:lnTo>
                    <a:cubicBezTo>
                      <a:pt x="344645" y="585693"/>
                      <a:pt x="333679" y="574738"/>
                      <a:pt x="333679" y="561206"/>
                    </a:cubicBezTo>
                    <a:lnTo>
                      <a:pt x="333679" y="274267"/>
                    </a:lnTo>
                    <a:cubicBezTo>
                      <a:pt x="333679" y="260735"/>
                      <a:pt x="344645" y="249872"/>
                      <a:pt x="358100" y="249872"/>
                    </a:cubicBezTo>
                    <a:close/>
                    <a:moveTo>
                      <a:pt x="140260" y="224680"/>
                    </a:moveTo>
                    <a:cubicBezTo>
                      <a:pt x="168749" y="224680"/>
                      <a:pt x="191844" y="247711"/>
                      <a:pt x="191844" y="276122"/>
                    </a:cubicBezTo>
                    <a:cubicBezTo>
                      <a:pt x="191844" y="304533"/>
                      <a:pt x="168749" y="327564"/>
                      <a:pt x="140260" y="327564"/>
                    </a:cubicBezTo>
                    <a:cubicBezTo>
                      <a:pt x="111771" y="327564"/>
                      <a:pt x="88676" y="304533"/>
                      <a:pt x="88676" y="276122"/>
                    </a:cubicBezTo>
                    <a:cubicBezTo>
                      <a:pt x="88676" y="247711"/>
                      <a:pt x="111771" y="224680"/>
                      <a:pt x="140260" y="224680"/>
                    </a:cubicBezTo>
                    <a:close/>
                    <a:moveTo>
                      <a:pt x="521177" y="148117"/>
                    </a:moveTo>
                    <a:lnTo>
                      <a:pt x="584301" y="148117"/>
                    </a:lnTo>
                    <a:cubicBezTo>
                      <a:pt x="597848" y="148117"/>
                      <a:pt x="608814" y="159070"/>
                      <a:pt x="608814" y="172601"/>
                    </a:cubicBezTo>
                    <a:lnTo>
                      <a:pt x="608814" y="561209"/>
                    </a:lnTo>
                    <a:cubicBezTo>
                      <a:pt x="608814" y="574740"/>
                      <a:pt x="597848" y="585693"/>
                      <a:pt x="584301" y="585693"/>
                    </a:cubicBezTo>
                    <a:lnTo>
                      <a:pt x="521177" y="585693"/>
                    </a:lnTo>
                    <a:cubicBezTo>
                      <a:pt x="507722" y="585693"/>
                      <a:pt x="496756" y="574740"/>
                      <a:pt x="496756" y="561209"/>
                    </a:cubicBezTo>
                    <a:lnTo>
                      <a:pt x="496756" y="172601"/>
                    </a:lnTo>
                    <a:cubicBezTo>
                      <a:pt x="496756" y="159070"/>
                      <a:pt x="507722" y="148117"/>
                      <a:pt x="521177" y="148117"/>
                    </a:cubicBezTo>
                    <a:close/>
                    <a:moveTo>
                      <a:pt x="116229" y="131322"/>
                    </a:moveTo>
                    <a:lnTo>
                      <a:pt x="164246" y="131322"/>
                    </a:lnTo>
                    <a:cubicBezTo>
                      <a:pt x="175214" y="131322"/>
                      <a:pt x="184061" y="140159"/>
                      <a:pt x="184061" y="151113"/>
                    </a:cubicBezTo>
                    <a:lnTo>
                      <a:pt x="184061" y="171457"/>
                    </a:lnTo>
                    <a:cubicBezTo>
                      <a:pt x="193001" y="175231"/>
                      <a:pt x="201019" y="180386"/>
                      <a:pt x="208669" y="186094"/>
                    </a:cubicBezTo>
                    <a:lnTo>
                      <a:pt x="226641" y="175692"/>
                    </a:lnTo>
                    <a:cubicBezTo>
                      <a:pt x="236134" y="170261"/>
                      <a:pt x="248300" y="173482"/>
                      <a:pt x="253737" y="182964"/>
                    </a:cubicBezTo>
                    <a:lnTo>
                      <a:pt x="277792" y="224572"/>
                    </a:lnTo>
                    <a:cubicBezTo>
                      <a:pt x="280465" y="229083"/>
                      <a:pt x="281110" y="234514"/>
                      <a:pt x="279727" y="239577"/>
                    </a:cubicBezTo>
                    <a:cubicBezTo>
                      <a:pt x="278437" y="244640"/>
                      <a:pt x="275119" y="248966"/>
                      <a:pt x="270511" y="251544"/>
                    </a:cubicBezTo>
                    <a:lnTo>
                      <a:pt x="252355" y="262038"/>
                    </a:lnTo>
                    <a:cubicBezTo>
                      <a:pt x="253000" y="266733"/>
                      <a:pt x="253829" y="271335"/>
                      <a:pt x="253829" y="276122"/>
                    </a:cubicBezTo>
                    <a:cubicBezTo>
                      <a:pt x="253829" y="281001"/>
                      <a:pt x="253000" y="285604"/>
                      <a:pt x="252355" y="290206"/>
                    </a:cubicBezTo>
                    <a:lnTo>
                      <a:pt x="270511" y="300700"/>
                    </a:lnTo>
                    <a:cubicBezTo>
                      <a:pt x="279174" y="305671"/>
                      <a:pt x="282308" y="316165"/>
                      <a:pt x="278714" y="325094"/>
                    </a:cubicBezTo>
                    <a:cubicBezTo>
                      <a:pt x="272354" y="322609"/>
                      <a:pt x="265442" y="321136"/>
                      <a:pt x="258253" y="321136"/>
                    </a:cubicBezTo>
                    <a:lnTo>
                      <a:pt x="195858" y="321136"/>
                    </a:lnTo>
                    <a:cubicBezTo>
                      <a:pt x="205904" y="308709"/>
                      <a:pt x="212171" y="293244"/>
                      <a:pt x="212171" y="276122"/>
                    </a:cubicBezTo>
                    <a:cubicBezTo>
                      <a:pt x="212171" y="236539"/>
                      <a:pt x="179914" y="204320"/>
                      <a:pt x="140191" y="204320"/>
                    </a:cubicBezTo>
                    <a:cubicBezTo>
                      <a:pt x="100561" y="204320"/>
                      <a:pt x="68304" y="236539"/>
                      <a:pt x="68304" y="276122"/>
                    </a:cubicBezTo>
                    <a:cubicBezTo>
                      <a:pt x="68304" y="315797"/>
                      <a:pt x="100561" y="348016"/>
                      <a:pt x="140191" y="348016"/>
                    </a:cubicBezTo>
                    <a:cubicBezTo>
                      <a:pt x="143048" y="348016"/>
                      <a:pt x="145721" y="347463"/>
                      <a:pt x="148486" y="347095"/>
                    </a:cubicBezTo>
                    <a:cubicBezTo>
                      <a:pt x="143233" y="355564"/>
                      <a:pt x="140099" y="365414"/>
                      <a:pt x="140099" y="376000"/>
                    </a:cubicBezTo>
                    <a:lnTo>
                      <a:pt x="140099" y="420922"/>
                    </a:lnTo>
                    <a:lnTo>
                      <a:pt x="116229" y="420922"/>
                    </a:lnTo>
                    <a:cubicBezTo>
                      <a:pt x="105261" y="420922"/>
                      <a:pt x="96413" y="412085"/>
                      <a:pt x="96413" y="401131"/>
                    </a:cubicBezTo>
                    <a:lnTo>
                      <a:pt x="96413" y="380787"/>
                    </a:lnTo>
                    <a:cubicBezTo>
                      <a:pt x="87474" y="377013"/>
                      <a:pt x="79455" y="371950"/>
                      <a:pt x="71806" y="366150"/>
                    </a:cubicBezTo>
                    <a:lnTo>
                      <a:pt x="53742" y="376552"/>
                    </a:lnTo>
                    <a:cubicBezTo>
                      <a:pt x="49226" y="379222"/>
                      <a:pt x="43788" y="379866"/>
                      <a:pt x="38719" y="378577"/>
                    </a:cubicBezTo>
                    <a:cubicBezTo>
                      <a:pt x="33650" y="377197"/>
                      <a:pt x="29318" y="373883"/>
                      <a:pt x="26738" y="369372"/>
                    </a:cubicBezTo>
                    <a:lnTo>
                      <a:pt x="2683" y="327764"/>
                    </a:lnTo>
                    <a:cubicBezTo>
                      <a:pt x="-2847" y="318282"/>
                      <a:pt x="471" y="306131"/>
                      <a:pt x="9872" y="300700"/>
                    </a:cubicBezTo>
                    <a:lnTo>
                      <a:pt x="28120" y="290206"/>
                    </a:lnTo>
                    <a:cubicBezTo>
                      <a:pt x="27475" y="285604"/>
                      <a:pt x="26645" y="281001"/>
                      <a:pt x="26645" y="276122"/>
                    </a:cubicBezTo>
                    <a:cubicBezTo>
                      <a:pt x="26645" y="271335"/>
                      <a:pt x="27475" y="266733"/>
                      <a:pt x="28120" y="262038"/>
                    </a:cubicBezTo>
                    <a:lnTo>
                      <a:pt x="9872" y="251544"/>
                    </a:lnTo>
                    <a:cubicBezTo>
                      <a:pt x="471" y="246113"/>
                      <a:pt x="-2847" y="233962"/>
                      <a:pt x="2683" y="224572"/>
                    </a:cubicBezTo>
                    <a:lnTo>
                      <a:pt x="26738" y="182964"/>
                    </a:lnTo>
                    <a:cubicBezTo>
                      <a:pt x="29318" y="178361"/>
                      <a:pt x="33650" y="175139"/>
                      <a:pt x="38719" y="173759"/>
                    </a:cubicBezTo>
                    <a:cubicBezTo>
                      <a:pt x="43788" y="172378"/>
                      <a:pt x="49226" y="173114"/>
                      <a:pt x="53742" y="175692"/>
                    </a:cubicBezTo>
                    <a:lnTo>
                      <a:pt x="71806" y="186094"/>
                    </a:lnTo>
                    <a:cubicBezTo>
                      <a:pt x="79455" y="180386"/>
                      <a:pt x="87474" y="175231"/>
                      <a:pt x="96413" y="171457"/>
                    </a:cubicBezTo>
                    <a:lnTo>
                      <a:pt x="96413" y="151113"/>
                    </a:lnTo>
                    <a:cubicBezTo>
                      <a:pt x="96413" y="140159"/>
                      <a:pt x="105261" y="131322"/>
                      <a:pt x="116229" y="131322"/>
                    </a:cubicBezTo>
                    <a:close/>
                    <a:moveTo>
                      <a:pt x="445756" y="83476"/>
                    </a:moveTo>
                    <a:cubicBezTo>
                      <a:pt x="428335" y="83476"/>
                      <a:pt x="414140" y="97557"/>
                      <a:pt x="414140" y="115044"/>
                    </a:cubicBezTo>
                    <a:cubicBezTo>
                      <a:pt x="414140" y="132438"/>
                      <a:pt x="428335" y="146520"/>
                      <a:pt x="445756" y="146520"/>
                    </a:cubicBezTo>
                    <a:cubicBezTo>
                      <a:pt x="463176" y="146520"/>
                      <a:pt x="477371" y="132438"/>
                      <a:pt x="477371" y="115044"/>
                    </a:cubicBezTo>
                    <a:cubicBezTo>
                      <a:pt x="477371" y="97557"/>
                      <a:pt x="463176" y="83476"/>
                      <a:pt x="445756" y="83476"/>
                    </a:cubicBezTo>
                    <a:close/>
                    <a:moveTo>
                      <a:pt x="426676" y="0"/>
                    </a:moveTo>
                    <a:lnTo>
                      <a:pt x="464835" y="0"/>
                    </a:lnTo>
                    <a:cubicBezTo>
                      <a:pt x="473500" y="0"/>
                      <a:pt x="480597" y="7087"/>
                      <a:pt x="480597" y="15738"/>
                    </a:cubicBezTo>
                    <a:lnTo>
                      <a:pt x="480597" y="31936"/>
                    </a:lnTo>
                    <a:cubicBezTo>
                      <a:pt x="487694" y="34881"/>
                      <a:pt x="494054" y="38931"/>
                      <a:pt x="500138" y="43533"/>
                    </a:cubicBezTo>
                    <a:lnTo>
                      <a:pt x="514425" y="35249"/>
                    </a:lnTo>
                    <a:cubicBezTo>
                      <a:pt x="521983" y="30924"/>
                      <a:pt x="531569" y="33501"/>
                      <a:pt x="535901" y="40956"/>
                    </a:cubicBezTo>
                    <a:lnTo>
                      <a:pt x="554981" y="73996"/>
                    </a:lnTo>
                    <a:cubicBezTo>
                      <a:pt x="557101" y="77585"/>
                      <a:pt x="557654" y="81911"/>
                      <a:pt x="556640" y="85961"/>
                    </a:cubicBezTo>
                    <a:cubicBezTo>
                      <a:pt x="555534" y="89918"/>
                      <a:pt x="552861" y="93415"/>
                      <a:pt x="549266" y="95440"/>
                    </a:cubicBezTo>
                    <a:lnTo>
                      <a:pt x="534887" y="103815"/>
                    </a:lnTo>
                    <a:cubicBezTo>
                      <a:pt x="535348" y="107497"/>
                      <a:pt x="535993" y="111178"/>
                      <a:pt x="535993" y="115044"/>
                    </a:cubicBezTo>
                    <a:cubicBezTo>
                      <a:pt x="535993" y="115872"/>
                      <a:pt x="535809" y="116700"/>
                      <a:pt x="535717" y="117621"/>
                    </a:cubicBezTo>
                    <a:lnTo>
                      <a:pt x="521153" y="117621"/>
                    </a:lnTo>
                    <a:cubicBezTo>
                      <a:pt x="490828" y="117621"/>
                      <a:pt x="466126" y="142286"/>
                      <a:pt x="466126" y="172565"/>
                    </a:cubicBezTo>
                    <a:lnTo>
                      <a:pt x="466126" y="229719"/>
                    </a:lnTo>
                    <a:lnTo>
                      <a:pt x="466126" y="242604"/>
                    </a:lnTo>
                    <a:cubicBezTo>
                      <a:pt x="462715" y="237726"/>
                      <a:pt x="458383" y="233493"/>
                      <a:pt x="453590" y="229995"/>
                    </a:cubicBezTo>
                    <a:cubicBezTo>
                      <a:pt x="444465" y="223369"/>
                      <a:pt x="433404" y="219319"/>
                      <a:pt x="421330" y="219319"/>
                    </a:cubicBezTo>
                    <a:lnTo>
                      <a:pt x="411928" y="219319"/>
                    </a:lnTo>
                    <a:cubicBezTo>
                      <a:pt x="411375" y="217755"/>
                      <a:pt x="410914" y="216098"/>
                      <a:pt x="410914" y="214257"/>
                    </a:cubicBezTo>
                    <a:lnTo>
                      <a:pt x="410914" y="198059"/>
                    </a:lnTo>
                    <a:cubicBezTo>
                      <a:pt x="403817" y="195114"/>
                      <a:pt x="397457" y="191064"/>
                      <a:pt x="391373" y="186463"/>
                    </a:cubicBezTo>
                    <a:lnTo>
                      <a:pt x="377086" y="194746"/>
                    </a:lnTo>
                    <a:cubicBezTo>
                      <a:pt x="373492" y="196863"/>
                      <a:pt x="369160" y="197415"/>
                      <a:pt x="365104" y="196310"/>
                    </a:cubicBezTo>
                    <a:cubicBezTo>
                      <a:pt x="361140" y="195206"/>
                      <a:pt x="357638" y="192629"/>
                      <a:pt x="355610" y="189040"/>
                    </a:cubicBezTo>
                    <a:lnTo>
                      <a:pt x="336530" y="155999"/>
                    </a:lnTo>
                    <a:cubicBezTo>
                      <a:pt x="332198" y="148452"/>
                      <a:pt x="334687" y="138881"/>
                      <a:pt x="342245" y="134463"/>
                    </a:cubicBezTo>
                    <a:lnTo>
                      <a:pt x="356716" y="126180"/>
                    </a:lnTo>
                    <a:cubicBezTo>
                      <a:pt x="356163" y="122498"/>
                      <a:pt x="355518" y="118817"/>
                      <a:pt x="355518" y="115044"/>
                    </a:cubicBezTo>
                    <a:cubicBezTo>
                      <a:pt x="355518" y="111178"/>
                      <a:pt x="356163" y="107497"/>
                      <a:pt x="356716" y="103815"/>
                    </a:cubicBezTo>
                    <a:lnTo>
                      <a:pt x="342245" y="95440"/>
                    </a:lnTo>
                    <a:cubicBezTo>
                      <a:pt x="334687" y="91115"/>
                      <a:pt x="332198" y="81543"/>
                      <a:pt x="336530" y="73996"/>
                    </a:cubicBezTo>
                    <a:lnTo>
                      <a:pt x="355610" y="40956"/>
                    </a:lnTo>
                    <a:cubicBezTo>
                      <a:pt x="357638" y="37366"/>
                      <a:pt x="361140" y="34789"/>
                      <a:pt x="365104" y="33685"/>
                    </a:cubicBezTo>
                    <a:cubicBezTo>
                      <a:pt x="369160" y="32580"/>
                      <a:pt x="373492" y="33133"/>
                      <a:pt x="377086" y="35249"/>
                    </a:cubicBezTo>
                    <a:lnTo>
                      <a:pt x="391373" y="43533"/>
                    </a:lnTo>
                    <a:cubicBezTo>
                      <a:pt x="397457" y="38931"/>
                      <a:pt x="403817" y="34881"/>
                      <a:pt x="410914" y="31936"/>
                    </a:cubicBezTo>
                    <a:lnTo>
                      <a:pt x="410914" y="15738"/>
                    </a:lnTo>
                    <a:cubicBezTo>
                      <a:pt x="410914" y="7087"/>
                      <a:pt x="418011" y="0"/>
                      <a:pt x="426676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</p:sp>
          <p:sp>
            <p:nvSpPr>
              <p:cNvPr id="28" name="ïšļiḍê">
                <a:extLst>
                  <a:ext uri="{FF2B5EF4-FFF2-40B4-BE49-F238E27FC236}">
                    <a16:creationId xmlns="" xmlns:a16="http://schemas.microsoft.com/office/drawing/2014/main" id="{B1142CBC-7D97-4124-84A6-301E51F72F67}"/>
                  </a:ext>
                </a:extLst>
              </p:cNvPr>
              <p:cNvSpPr/>
              <p:nvPr/>
            </p:nvSpPr>
            <p:spPr bwMode="auto">
              <a:xfrm>
                <a:off x="5463870" y="3001409"/>
                <a:ext cx="443236" cy="442406"/>
              </a:xfrm>
              <a:custGeom>
                <a:avLst/>
                <a:gdLst>
                  <a:gd name="connsiteX0" fmla="*/ 290910 w 605702"/>
                  <a:gd name="connsiteY0" fmla="*/ 156336 h 604568"/>
                  <a:gd name="connsiteX1" fmla="*/ 335849 w 605702"/>
                  <a:gd name="connsiteY1" fmla="*/ 164992 h 604568"/>
                  <a:gd name="connsiteX2" fmla="*/ 288310 w 605702"/>
                  <a:gd name="connsiteY2" fmla="*/ 212456 h 604568"/>
                  <a:gd name="connsiteX3" fmla="*/ 203632 w 605702"/>
                  <a:gd name="connsiteY3" fmla="*/ 244717 h 604568"/>
                  <a:gd name="connsiteX4" fmla="*/ 203632 w 605702"/>
                  <a:gd name="connsiteY4" fmla="*/ 401388 h 604568"/>
                  <a:gd name="connsiteX5" fmla="*/ 360547 w 605702"/>
                  <a:gd name="connsiteY5" fmla="*/ 401388 h 604568"/>
                  <a:gd name="connsiteX6" fmla="*/ 392859 w 605702"/>
                  <a:gd name="connsiteY6" fmla="*/ 316749 h 604568"/>
                  <a:gd name="connsiteX7" fmla="*/ 440397 w 605702"/>
                  <a:gd name="connsiteY7" fmla="*/ 269284 h 604568"/>
                  <a:gd name="connsiteX8" fmla="*/ 400287 w 605702"/>
                  <a:gd name="connsiteY8" fmla="*/ 441065 h 604568"/>
                  <a:gd name="connsiteX9" fmla="*/ 163892 w 605702"/>
                  <a:gd name="connsiteY9" fmla="*/ 441065 h 604568"/>
                  <a:gd name="connsiteX10" fmla="*/ 163892 w 605702"/>
                  <a:gd name="connsiteY10" fmla="*/ 205040 h 604568"/>
                  <a:gd name="connsiteX11" fmla="*/ 290910 w 605702"/>
                  <a:gd name="connsiteY11" fmla="*/ 156336 h 604568"/>
                  <a:gd name="connsiteX12" fmla="*/ 246542 w 605702"/>
                  <a:gd name="connsiteY12" fmla="*/ 43775 h 604568"/>
                  <a:gd name="connsiteX13" fmla="*/ 422196 w 605702"/>
                  <a:gd name="connsiteY13" fmla="*/ 78723 h 604568"/>
                  <a:gd name="connsiteX14" fmla="*/ 376794 w 605702"/>
                  <a:gd name="connsiteY14" fmla="*/ 124054 h 604568"/>
                  <a:gd name="connsiteX15" fmla="*/ 126109 w 605702"/>
                  <a:gd name="connsiteY15" fmla="*/ 167345 h 604568"/>
                  <a:gd name="connsiteX16" fmla="*/ 126109 w 605702"/>
                  <a:gd name="connsiteY16" fmla="*/ 478820 h 604568"/>
                  <a:gd name="connsiteX17" fmla="*/ 438073 w 605702"/>
                  <a:gd name="connsiteY17" fmla="*/ 478820 h 604568"/>
                  <a:gd name="connsiteX18" fmla="*/ 481432 w 605702"/>
                  <a:gd name="connsiteY18" fmla="*/ 228527 h 604568"/>
                  <a:gd name="connsiteX19" fmla="*/ 526741 w 605702"/>
                  <a:gd name="connsiteY19" fmla="*/ 183011 h 604568"/>
                  <a:gd name="connsiteX20" fmla="*/ 481432 w 605702"/>
                  <a:gd name="connsiteY20" fmla="*/ 522111 h 604568"/>
                  <a:gd name="connsiteX21" fmla="*/ 82657 w 605702"/>
                  <a:gd name="connsiteY21" fmla="*/ 522111 h 604568"/>
                  <a:gd name="connsiteX22" fmla="*/ 82657 w 605702"/>
                  <a:gd name="connsiteY22" fmla="*/ 123961 h 604568"/>
                  <a:gd name="connsiteX23" fmla="*/ 246542 w 605702"/>
                  <a:gd name="connsiteY23" fmla="*/ 43775 h 604568"/>
                  <a:gd name="connsiteX24" fmla="*/ 536061 w 605702"/>
                  <a:gd name="connsiteY24" fmla="*/ 0 h 604568"/>
                  <a:gd name="connsiteX25" fmla="*/ 544232 w 605702"/>
                  <a:gd name="connsiteY25" fmla="*/ 61368 h 604568"/>
                  <a:gd name="connsiteX26" fmla="*/ 605702 w 605702"/>
                  <a:gd name="connsiteY26" fmla="*/ 69526 h 604568"/>
                  <a:gd name="connsiteX27" fmla="*/ 524361 w 605702"/>
                  <a:gd name="connsiteY27" fmla="*/ 150732 h 604568"/>
                  <a:gd name="connsiteX28" fmla="*/ 498361 w 605702"/>
                  <a:gd name="connsiteY28" fmla="*/ 147302 h 604568"/>
                  <a:gd name="connsiteX29" fmla="*/ 337721 w 605702"/>
                  <a:gd name="connsiteY29" fmla="*/ 307767 h 604568"/>
                  <a:gd name="connsiteX30" fmla="*/ 339764 w 605702"/>
                  <a:gd name="connsiteY30" fmla="*/ 323063 h 604568"/>
                  <a:gd name="connsiteX31" fmla="*/ 282101 w 605702"/>
                  <a:gd name="connsiteY31" fmla="*/ 380630 h 604568"/>
                  <a:gd name="connsiteX32" fmla="*/ 224437 w 605702"/>
                  <a:gd name="connsiteY32" fmla="*/ 323063 h 604568"/>
                  <a:gd name="connsiteX33" fmla="*/ 282101 w 605702"/>
                  <a:gd name="connsiteY33" fmla="*/ 265495 h 604568"/>
                  <a:gd name="connsiteX34" fmla="*/ 297422 w 605702"/>
                  <a:gd name="connsiteY34" fmla="*/ 267535 h 604568"/>
                  <a:gd name="connsiteX35" fmla="*/ 458155 w 605702"/>
                  <a:gd name="connsiteY35" fmla="*/ 107162 h 604568"/>
                  <a:gd name="connsiteX36" fmla="*/ 454719 w 605702"/>
                  <a:gd name="connsiteY36" fmla="*/ 81206 h 6045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</a:cxnLst>
                <a:rect l="l" t="t" r="r" b="b"/>
                <a:pathLst>
                  <a:path w="605702" h="604568">
                    <a:moveTo>
                      <a:pt x="290910" y="156336"/>
                    </a:moveTo>
                    <a:cubicBezTo>
                      <a:pt x="306137" y="157147"/>
                      <a:pt x="321272" y="160032"/>
                      <a:pt x="335849" y="164992"/>
                    </a:cubicBezTo>
                    <a:lnTo>
                      <a:pt x="288310" y="212456"/>
                    </a:lnTo>
                    <a:cubicBezTo>
                      <a:pt x="257856" y="210695"/>
                      <a:pt x="226844" y="221449"/>
                      <a:pt x="203632" y="244717"/>
                    </a:cubicBezTo>
                    <a:cubicBezTo>
                      <a:pt x="160271" y="287918"/>
                      <a:pt x="160271" y="358187"/>
                      <a:pt x="203632" y="401388"/>
                    </a:cubicBezTo>
                    <a:cubicBezTo>
                      <a:pt x="246900" y="444680"/>
                      <a:pt x="317279" y="444680"/>
                      <a:pt x="360547" y="401388"/>
                    </a:cubicBezTo>
                    <a:cubicBezTo>
                      <a:pt x="383852" y="378211"/>
                      <a:pt x="394623" y="347156"/>
                      <a:pt x="392859" y="316749"/>
                    </a:cubicBezTo>
                    <a:lnTo>
                      <a:pt x="440397" y="269284"/>
                    </a:lnTo>
                    <a:cubicBezTo>
                      <a:pt x="460267" y="327595"/>
                      <a:pt x="446897" y="394620"/>
                      <a:pt x="400287" y="441065"/>
                    </a:cubicBezTo>
                    <a:cubicBezTo>
                      <a:pt x="335106" y="506236"/>
                      <a:pt x="229073" y="506236"/>
                      <a:pt x="163892" y="441065"/>
                    </a:cubicBezTo>
                    <a:cubicBezTo>
                      <a:pt x="98619" y="375987"/>
                      <a:pt x="98619" y="270118"/>
                      <a:pt x="163892" y="205040"/>
                    </a:cubicBezTo>
                    <a:cubicBezTo>
                      <a:pt x="198711" y="170137"/>
                      <a:pt x="245228" y="153902"/>
                      <a:pt x="290910" y="156336"/>
                    </a:cubicBezTo>
                    <a:close/>
                    <a:moveTo>
                      <a:pt x="246542" y="43775"/>
                    </a:moveTo>
                    <a:cubicBezTo>
                      <a:pt x="306463" y="36243"/>
                      <a:pt x="368345" y="47900"/>
                      <a:pt x="422196" y="78723"/>
                    </a:cubicBezTo>
                    <a:lnTo>
                      <a:pt x="376794" y="124054"/>
                    </a:lnTo>
                    <a:cubicBezTo>
                      <a:pt x="294811" y="85305"/>
                      <a:pt x="193980" y="99581"/>
                      <a:pt x="126109" y="167345"/>
                    </a:cubicBezTo>
                    <a:cubicBezTo>
                      <a:pt x="39948" y="253371"/>
                      <a:pt x="39948" y="392793"/>
                      <a:pt x="126109" y="478820"/>
                    </a:cubicBezTo>
                    <a:cubicBezTo>
                      <a:pt x="212271" y="564846"/>
                      <a:pt x="351912" y="564846"/>
                      <a:pt x="438073" y="478820"/>
                    </a:cubicBezTo>
                    <a:cubicBezTo>
                      <a:pt x="505944" y="411055"/>
                      <a:pt x="520428" y="310382"/>
                      <a:pt x="481432" y="228527"/>
                    </a:cubicBezTo>
                    <a:lnTo>
                      <a:pt x="526741" y="183011"/>
                    </a:lnTo>
                    <a:cubicBezTo>
                      <a:pt x="588484" y="290544"/>
                      <a:pt x="573350" y="430244"/>
                      <a:pt x="481432" y="522111"/>
                    </a:cubicBezTo>
                    <a:cubicBezTo>
                      <a:pt x="371316" y="632054"/>
                      <a:pt x="192866" y="632054"/>
                      <a:pt x="82657" y="522111"/>
                    </a:cubicBezTo>
                    <a:cubicBezTo>
                      <a:pt x="-27552" y="412168"/>
                      <a:pt x="-27552" y="233997"/>
                      <a:pt x="82657" y="123961"/>
                    </a:cubicBezTo>
                    <a:cubicBezTo>
                      <a:pt x="128662" y="78028"/>
                      <a:pt x="186622" y="51307"/>
                      <a:pt x="246542" y="43775"/>
                    </a:cubicBezTo>
                    <a:close/>
                    <a:moveTo>
                      <a:pt x="536061" y="0"/>
                    </a:moveTo>
                    <a:lnTo>
                      <a:pt x="544232" y="61368"/>
                    </a:lnTo>
                    <a:lnTo>
                      <a:pt x="605702" y="69526"/>
                    </a:lnTo>
                    <a:lnTo>
                      <a:pt x="524361" y="150732"/>
                    </a:lnTo>
                    <a:lnTo>
                      <a:pt x="498361" y="147302"/>
                    </a:lnTo>
                    <a:lnTo>
                      <a:pt x="337721" y="307767"/>
                    </a:lnTo>
                    <a:cubicBezTo>
                      <a:pt x="339021" y="312588"/>
                      <a:pt x="339764" y="317779"/>
                      <a:pt x="339764" y="323063"/>
                    </a:cubicBezTo>
                    <a:cubicBezTo>
                      <a:pt x="339764" y="354859"/>
                      <a:pt x="313950" y="380630"/>
                      <a:pt x="282101" y="380630"/>
                    </a:cubicBezTo>
                    <a:cubicBezTo>
                      <a:pt x="250251" y="380630"/>
                      <a:pt x="224437" y="354859"/>
                      <a:pt x="224437" y="323063"/>
                    </a:cubicBezTo>
                    <a:cubicBezTo>
                      <a:pt x="224437" y="291266"/>
                      <a:pt x="250251" y="265495"/>
                      <a:pt x="282101" y="265495"/>
                    </a:cubicBezTo>
                    <a:cubicBezTo>
                      <a:pt x="287393" y="265495"/>
                      <a:pt x="292500" y="266237"/>
                      <a:pt x="297422" y="267535"/>
                    </a:cubicBezTo>
                    <a:lnTo>
                      <a:pt x="458155" y="107162"/>
                    </a:lnTo>
                    <a:lnTo>
                      <a:pt x="454719" y="81206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wrap="square" lIns="91440" tIns="45720" rIns="91440" bIns="45720">
                <a:normAutofit/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9" name="íSlîḍè">
              <a:extLst>
                <a:ext uri="{FF2B5EF4-FFF2-40B4-BE49-F238E27FC236}">
                  <a16:creationId xmlns="" xmlns:a16="http://schemas.microsoft.com/office/drawing/2014/main" id="{5903440F-F5C9-41D4-8981-52FD23B1BE0C}"/>
                </a:ext>
              </a:extLst>
            </p:cNvPr>
            <p:cNvSpPr/>
            <p:nvPr/>
          </p:nvSpPr>
          <p:spPr bwMode="auto">
            <a:xfrm>
              <a:off x="673100" y="1826857"/>
              <a:ext cx="3437173" cy="724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2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marL="171450" indent="-171450">
                <a:lnSpc>
                  <a:spcPct val="12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10" name="îš1îḍé">
              <a:extLst>
                <a:ext uri="{FF2B5EF4-FFF2-40B4-BE49-F238E27FC236}">
                  <a16:creationId xmlns="" xmlns:a16="http://schemas.microsoft.com/office/drawing/2014/main" id="{BD2FEFB6-1687-4CB4-A0A4-BBE9B6B14458}"/>
                </a:ext>
              </a:extLst>
            </p:cNvPr>
            <p:cNvSpPr txBox="1"/>
            <p:nvPr/>
          </p:nvSpPr>
          <p:spPr bwMode="auto">
            <a:xfrm>
              <a:off x="673100" y="1165691"/>
              <a:ext cx="3437173" cy="4359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000" b="1" dirty="0"/>
                <a:t>Text here</a:t>
              </a:r>
            </a:p>
          </p:txBody>
        </p:sp>
        <p:cxnSp>
          <p:nvCxnSpPr>
            <p:cNvPr id="11" name="直接连接符 10">
              <a:extLst>
                <a:ext uri="{FF2B5EF4-FFF2-40B4-BE49-F238E27FC236}">
                  <a16:creationId xmlns="" xmlns:a16="http://schemas.microsoft.com/office/drawing/2014/main" id="{491C8F28-B5EB-4CC4-9E6C-6822E6F8A3F4}"/>
                </a:ext>
              </a:extLst>
            </p:cNvPr>
            <p:cNvCxnSpPr>
              <a:cxnSpLocks/>
              <a:endCxn id="7" idx="0"/>
            </p:cNvCxnSpPr>
            <p:nvPr/>
          </p:nvCxnSpPr>
          <p:spPr>
            <a:xfrm>
              <a:off x="660400" y="4851124"/>
              <a:ext cx="4160368" cy="2079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íṩḷiďé">
              <a:extLst>
                <a:ext uri="{FF2B5EF4-FFF2-40B4-BE49-F238E27FC236}">
                  <a16:creationId xmlns="" xmlns:a16="http://schemas.microsoft.com/office/drawing/2014/main" id="{9C3F8A50-E88D-40E7-A630-03BD825F7992}"/>
                </a:ext>
              </a:extLst>
            </p:cNvPr>
            <p:cNvSpPr/>
            <p:nvPr/>
          </p:nvSpPr>
          <p:spPr bwMode="auto">
            <a:xfrm>
              <a:off x="673100" y="2867197"/>
              <a:ext cx="3437173" cy="724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2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marL="171450" indent="-171450">
                <a:lnSpc>
                  <a:spcPct val="12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13" name="íṧ1îḋè">
              <a:extLst>
                <a:ext uri="{FF2B5EF4-FFF2-40B4-BE49-F238E27FC236}">
                  <a16:creationId xmlns="" xmlns:a16="http://schemas.microsoft.com/office/drawing/2014/main" id="{761F7617-A5F3-43CA-88AD-04B8ABAA9DF6}"/>
                </a:ext>
              </a:extLst>
            </p:cNvPr>
            <p:cNvSpPr/>
            <p:nvPr/>
          </p:nvSpPr>
          <p:spPr bwMode="auto">
            <a:xfrm>
              <a:off x="673100" y="3907537"/>
              <a:ext cx="3437173" cy="724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2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marL="171450" indent="-171450">
                <a:lnSpc>
                  <a:spcPct val="12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  <p:cxnSp>
          <p:nvCxnSpPr>
            <p:cNvPr id="14" name="直接连接符 13">
              <a:extLst>
                <a:ext uri="{FF2B5EF4-FFF2-40B4-BE49-F238E27FC236}">
                  <a16:creationId xmlns="" xmlns:a16="http://schemas.microsoft.com/office/drawing/2014/main" id="{61ACE731-B61B-4E8D-B834-7AC3ECB58152}"/>
                </a:ext>
              </a:extLst>
            </p:cNvPr>
            <p:cNvCxnSpPr>
              <a:cxnSpLocks/>
            </p:cNvCxnSpPr>
            <p:nvPr/>
          </p:nvCxnSpPr>
          <p:spPr>
            <a:xfrm>
              <a:off x="660400" y="3748473"/>
              <a:ext cx="3449873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>
              <a:extLst>
                <a:ext uri="{FF2B5EF4-FFF2-40B4-BE49-F238E27FC236}">
                  <a16:creationId xmlns="" xmlns:a16="http://schemas.microsoft.com/office/drawing/2014/main" id="{C9770B86-734D-4151-B41D-D58C26CCBEBE}"/>
                </a:ext>
              </a:extLst>
            </p:cNvPr>
            <p:cNvCxnSpPr>
              <a:cxnSpLocks/>
            </p:cNvCxnSpPr>
            <p:nvPr/>
          </p:nvCxnSpPr>
          <p:spPr>
            <a:xfrm>
              <a:off x="660400" y="2709173"/>
              <a:ext cx="3449873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íṧliďè">
              <a:extLst>
                <a:ext uri="{FF2B5EF4-FFF2-40B4-BE49-F238E27FC236}">
                  <a16:creationId xmlns="" xmlns:a16="http://schemas.microsoft.com/office/drawing/2014/main" id="{2A070A80-D995-430E-A650-035FDE9097CB}"/>
                </a:ext>
              </a:extLst>
            </p:cNvPr>
            <p:cNvSpPr/>
            <p:nvPr/>
          </p:nvSpPr>
          <p:spPr bwMode="auto">
            <a:xfrm>
              <a:off x="8069781" y="2538929"/>
              <a:ext cx="3437173" cy="724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 algn="r">
                <a:lnSpc>
                  <a:spcPct val="12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marL="171450" indent="-171450" algn="r">
                <a:lnSpc>
                  <a:spcPct val="12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17" name="ïSlíḍe">
              <a:extLst>
                <a:ext uri="{FF2B5EF4-FFF2-40B4-BE49-F238E27FC236}">
                  <a16:creationId xmlns="" xmlns:a16="http://schemas.microsoft.com/office/drawing/2014/main" id="{F9EE6526-8BE2-40F3-AC31-B2A89820D4DC}"/>
                </a:ext>
              </a:extLst>
            </p:cNvPr>
            <p:cNvSpPr txBox="1"/>
            <p:nvPr/>
          </p:nvSpPr>
          <p:spPr bwMode="auto">
            <a:xfrm>
              <a:off x="8069781" y="1877763"/>
              <a:ext cx="3437173" cy="4359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000" b="1" dirty="0"/>
                <a:t>Text here</a:t>
              </a:r>
            </a:p>
          </p:txBody>
        </p:sp>
        <p:cxnSp>
          <p:nvCxnSpPr>
            <p:cNvPr id="18" name="直接连接符 17">
              <a:extLst>
                <a:ext uri="{FF2B5EF4-FFF2-40B4-BE49-F238E27FC236}">
                  <a16:creationId xmlns="" xmlns:a16="http://schemas.microsoft.com/office/drawing/2014/main" id="{0F365826-2A46-498F-BA7F-85942D869C77}"/>
                </a:ext>
              </a:extLst>
            </p:cNvPr>
            <p:cNvCxnSpPr>
              <a:cxnSpLocks/>
            </p:cNvCxnSpPr>
            <p:nvPr/>
          </p:nvCxnSpPr>
          <p:spPr>
            <a:xfrm>
              <a:off x="5968829" y="5499822"/>
              <a:ext cx="5538125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ïṩlïḓé">
              <a:extLst>
                <a:ext uri="{FF2B5EF4-FFF2-40B4-BE49-F238E27FC236}">
                  <a16:creationId xmlns="" xmlns:a16="http://schemas.microsoft.com/office/drawing/2014/main" id="{14BA7890-4E7A-4ABB-AA61-5EA177221485}"/>
                </a:ext>
              </a:extLst>
            </p:cNvPr>
            <p:cNvSpPr/>
            <p:nvPr/>
          </p:nvSpPr>
          <p:spPr bwMode="auto">
            <a:xfrm>
              <a:off x="8069781" y="3579269"/>
              <a:ext cx="3437173" cy="724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 algn="r">
                <a:lnSpc>
                  <a:spcPct val="12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marL="171450" indent="-171450" algn="r">
                <a:lnSpc>
                  <a:spcPct val="12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20" name="ï$ľiďé">
              <a:extLst>
                <a:ext uri="{FF2B5EF4-FFF2-40B4-BE49-F238E27FC236}">
                  <a16:creationId xmlns="" xmlns:a16="http://schemas.microsoft.com/office/drawing/2014/main" id="{0FAA722C-C648-41ED-AE97-E261C3C8EF50}"/>
                </a:ext>
              </a:extLst>
            </p:cNvPr>
            <p:cNvSpPr/>
            <p:nvPr/>
          </p:nvSpPr>
          <p:spPr bwMode="auto">
            <a:xfrm>
              <a:off x="8069781" y="4618038"/>
              <a:ext cx="3437173" cy="724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 algn="r">
                <a:lnSpc>
                  <a:spcPct val="12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marL="171450" indent="-171450" algn="r">
                <a:lnSpc>
                  <a:spcPct val="12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  <p:cxnSp>
          <p:nvCxnSpPr>
            <p:cNvPr id="21" name="直接连接符 20">
              <a:extLst>
                <a:ext uri="{FF2B5EF4-FFF2-40B4-BE49-F238E27FC236}">
                  <a16:creationId xmlns="" xmlns:a16="http://schemas.microsoft.com/office/drawing/2014/main" id="{A17ADAE8-DC7F-4C38-9D47-3F7CC664A4FD}"/>
                </a:ext>
              </a:extLst>
            </p:cNvPr>
            <p:cNvCxnSpPr>
              <a:cxnSpLocks/>
            </p:cNvCxnSpPr>
            <p:nvPr/>
          </p:nvCxnSpPr>
          <p:spPr>
            <a:xfrm>
              <a:off x="7740713" y="4460545"/>
              <a:ext cx="3766241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>
              <a:extLst>
                <a:ext uri="{FF2B5EF4-FFF2-40B4-BE49-F238E27FC236}">
                  <a16:creationId xmlns="" xmlns:a16="http://schemas.microsoft.com/office/drawing/2014/main" id="{5C700FA7-E94A-4253-96E8-05F56E479485}"/>
                </a:ext>
              </a:extLst>
            </p:cNvPr>
            <p:cNvCxnSpPr>
              <a:cxnSpLocks/>
            </p:cNvCxnSpPr>
            <p:nvPr/>
          </p:nvCxnSpPr>
          <p:spPr>
            <a:xfrm>
              <a:off x="8057081" y="3421245"/>
              <a:ext cx="3449873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>
              <a:extLst>
                <a:ext uri="{FF2B5EF4-FFF2-40B4-BE49-F238E27FC236}">
                  <a16:creationId xmlns="" xmlns:a16="http://schemas.microsoft.com/office/drawing/2014/main" id="{D117FC5E-CAB2-41EB-8F1A-46F605B53B7F}"/>
                </a:ext>
              </a:extLst>
            </p:cNvPr>
            <p:cNvCxnSpPr>
              <a:cxnSpLocks/>
            </p:cNvCxnSpPr>
            <p:nvPr/>
          </p:nvCxnSpPr>
          <p:spPr>
            <a:xfrm>
              <a:off x="660400" y="1714249"/>
              <a:ext cx="5246706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0430669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8E5E690A-5A06-4944-9B64-768E8F0511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1979A6D5-772E-45AF-88FB-1FB7CE3F22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2ADA8F43-C4FB-4554-A0B5-1FB274AA2E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7</a:t>
            </a:fld>
            <a:endParaRPr lang="zh-CN" altLang="en-US"/>
          </a:p>
        </p:txBody>
      </p:sp>
      <p:grpSp>
        <p:nvGrpSpPr>
          <p:cNvPr id="5" name="ae1bf545-9dea-476c-8c0a-c3a1e93800ae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5DA0693E-2899-4093-ADDC-D4FE2412221D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5" y="1526482"/>
            <a:ext cx="10850563" cy="4617143"/>
            <a:chOff x="669925" y="1526482"/>
            <a:chExt cx="10850563" cy="4617143"/>
          </a:xfrm>
        </p:grpSpPr>
        <p:sp>
          <p:nvSpPr>
            <p:cNvPr id="6" name="íŝ1íḑê">
              <a:extLst>
                <a:ext uri="{FF2B5EF4-FFF2-40B4-BE49-F238E27FC236}">
                  <a16:creationId xmlns="" xmlns:a16="http://schemas.microsoft.com/office/drawing/2014/main" id="{4A06C47A-8DEC-4238-A2BB-12254BDFF800}"/>
                </a:ext>
              </a:extLst>
            </p:cNvPr>
            <p:cNvSpPr/>
            <p:nvPr/>
          </p:nvSpPr>
          <p:spPr>
            <a:xfrm>
              <a:off x="6398975" y="1989773"/>
              <a:ext cx="5121513" cy="4153852"/>
            </a:xfrm>
            <a:custGeom>
              <a:avLst/>
              <a:gdLst>
                <a:gd name="connsiteX0" fmla="*/ 10536452 w 18269244"/>
                <a:gd name="connsiteY0" fmla="*/ 0 h 14817440"/>
                <a:gd name="connsiteX1" fmla="*/ 12313612 w 18269244"/>
                <a:gd name="connsiteY1" fmla="*/ 888174 h 14817440"/>
                <a:gd name="connsiteX2" fmla="*/ 12563364 w 18269244"/>
                <a:gd name="connsiteY2" fmla="*/ 1253404 h 14817440"/>
                <a:gd name="connsiteX3" fmla="*/ 12632468 w 18269244"/>
                <a:gd name="connsiteY3" fmla="*/ 1363551 h 14817440"/>
                <a:gd name="connsiteX4" fmla="*/ 18269244 w 18269244"/>
                <a:gd name="connsiteY4" fmla="*/ 10348462 h 14817440"/>
                <a:gd name="connsiteX5" fmla="*/ 18269244 w 18269244"/>
                <a:gd name="connsiteY5" fmla="*/ 14817440 h 14817440"/>
                <a:gd name="connsiteX6" fmla="*/ 0 w 18269244"/>
                <a:gd name="connsiteY6" fmla="*/ 14817440 h 14817440"/>
                <a:gd name="connsiteX7" fmla="*/ 8440436 w 18269244"/>
                <a:gd name="connsiteY7" fmla="*/ 1363551 h 14817440"/>
                <a:gd name="connsiteX8" fmla="*/ 8509540 w 18269244"/>
                <a:gd name="connsiteY8" fmla="*/ 1253404 h 14817440"/>
                <a:gd name="connsiteX9" fmla="*/ 8759292 w 18269244"/>
                <a:gd name="connsiteY9" fmla="*/ 888174 h 14817440"/>
                <a:gd name="connsiteX10" fmla="*/ 10536452 w 18269244"/>
                <a:gd name="connsiteY10" fmla="*/ 0 h 14817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8269244" h="14817440">
                  <a:moveTo>
                    <a:pt x="10536452" y="0"/>
                  </a:moveTo>
                  <a:cubicBezTo>
                    <a:pt x="11230480" y="0"/>
                    <a:pt x="11858800" y="339415"/>
                    <a:pt x="12313612" y="888174"/>
                  </a:cubicBezTo>
                  <a:lnTo>
                    <a:pt x="12563364" y="1253404"/>
                  </a:lnTo>
                  <a:lnTo>
                    <a:pt x="12632468" y="1363551"/>
                  </a:lnTo>
                  <a:lnTo>
                    <a:pt x="18269244" y="10348462"/>
                  </a:lnTo>
                  <a:lnTo>
                    <a:pt x="18269244" y="14817440"/>
                  </a:lnTo>
                  <a:lnTo>
                    <a:pt x="0" y="14817440"/>
                  </a:lnTo>
                  <a:lnTo>
                    <a:pt x="8440436" y="1363551"/>
                  </a:lnTo>
                  <a:lnTo>
                    <a:pt x="8509540" y="1253404"/>
                  </a:lnTo>
                  <a:lnTo>
                    <a:pt x="8759292" y="888174"/>
                  </a:lnTo>
                  <a:cubicBezTo>
                    <a:pt x="9214108" y="339415"/>
                    <a:pt x="9842428" y="0"/>
                    <a:pt x="1053645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7" name="iSḻíḓé">
              <a:extLst>
                <a:ext uri="{FF2B5EF4-FFF2-40B4-BE49-F238E27FC236}">
                  <a16:creationId xmlns="" xmlns:a16="http://schemas.microsoft.com/office/drawing/2014/main" id="{1EABE6B8-0F98-4922-817F-AEFBC84544B4}"/>
                </a:ext>
              </a:extLst>
            </p:cNvPr>
            <p:cNvSpPr/>
            <p:nvPr/>
          </p:nvSpPr>
          <p:spPr>
            <a:xfrm>
              <a:off x="4634106" y="2682114"/>
              <a:ext cx="4922363" cy="3461167"/>
            </a:xfrm>
            <a:custGeom>
              <a:avLst/>
              <a:gdLst>
                <a:gd name="connsiteX0" fmla="*/ 1916723 w 3833446"/>
                <a:gd name="connsiteY0" fmla="*/ 0 h 2234041"/>
                <a:gd name="connsiteX1" fmla="*/ 2240012 w 3833446"/>
                <a:gd name="connsiteY1" fmla="*/ 133911 h 2234041"/>
                <a:gd name="connsiteX2" fmla="*/ 2285446 w 3833446"/>
                <a:gd name="connsiteY2" fmla="*/ 188977 h 2234041"/>
                <a:gd name="connsiteX3" fmla="*/ 2298017 w 3833446"/>
                <a:gd name="connsiteY3" fmla="*/ 205584 h 2234041"/>
                <a:gd name="connsiteX4" fmla="*/ 3833446 w 3833446"/>
                <a:gd name="connsiteY4" fmla="*/ 2234041 h 2234041"/>
                <a:gd name="connsiteX5" fmla="*/ 0 w 3833446"/>
                <a:gd name="connsiteY5" fmla="*/ 2234041 h 2234041"/>
                <a:gd name="connsiteX6" fmla="*/ 1535429 w 3833446"/>
                <a:gd name="connsiteY6" fmla="*/ 205584 h 2234041"/>
                <a:gd name="connsiteX7" fmla="*/ 1548000 w 3833446"/>
                <a:gd name="connsiteY7" fmla="*/ 188977 h 2234041"/>
                <a:gd name="connsiteX8" fmla="*/ 1593434 w 3833446"/>
                <a:gd name="connsiteY8" fmla="*/ 133911 h 2234041"/>
                <a:gd name="connsiteX9" fmla="*/ 1916723 w 3833446"/>
                <a:gd name="connsiteY9" fmla="*/ 0 h 22340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833446" h="2234041">
                  <a:moveTo>
                    <a:pt x="1916723" y="0"/>
                  </a:moveTo>
                  <a:cubicBezTo>
                    <a:pt x="2042976" y="0"/>
                    <a:pt x="2157276" y="51174"/>
                    <a:pt x="2240012" y="133911"/>
                  </a:cubicBezTo>
                  <a:lnTo>
                    <a:pt x="2285446" y="188977"/>
                  </a:lnTo>
                  <a:lnTo>
                    <a:pt x="2298017" y="205584"/>
                  </a:lnTo>
                  <a:lnTo>
                    <a:pt x="3833446" y="2234041"/>
                  </a:lnTo>
                  <a:lnTo>
                    <a:pt x="0" y="2234041"/>
                  </a:lnTo>
                  <a:lnTo>
                    <a:pt x="1535429" y="205584"/>
                  </a:lnTo>
                  <a:lnTo>
                    <a:pt x="1548000" y="188977"/>
                  </a:lnTo>
                  <a:lnTo>
                    <a:pt x="1593434" y="133911"/>
                  </a:lnTo>
                  <a:cubicBezTo>
                    <a:pt x="1676171" y="51174"/>
                    <a:pt x="1790471" y="0"/>
                    <a:pt x="1916723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en-US"/>
            </a:p>
          </p:txBody>
        </p:sp>
        <p:sp>
          <p:nvSpPr>
            <p:cNvPr id="8" name="íṩ1ïdè">
              <a:extLst>
                <a:ext uri="{FF2B5EF4-FFF2-40B4-BE49-F238E27FC236}">
                  <a16:creationId xmlns="" xmlns:a16="http://schemas.microsoft.com/office/drawing/2014/main" id="{41BB44CA-E72D-4433-983B-6D58B53487D9}"/>
                </a:ext>
              </a:extLst>
            </p:cNvPr>
            <p:cNvSpPr/>
            <p:nvPr/>
          </p:nvSpPr>
          <p:spPr>
            <a:xfrm>
              <a:off x="2975429" y="3255966"/>
              <a:ext cx="4106248" cy="2887315"/>
            </a:xfrm>
            <a:custGeom>
              <a:avLst/>
              <a:gdLst>
                <a:gd name="connsiteX0" fmla="*/ 1916723 w 3833446"/>
                <a:gd name="connsiteY0" fmla="*/ 0 h 2234041"/>
                <a:gd name="connsiteX1" fmla="*/ 2240012 w 3833446"/>
                <a:gd name="connsiteY1" fmla="*/ 133911 h 2234041"/>
                <a:gd name="connsiteX2" fmla="*/ 2285446 w 3833446"/>
                <a:gd name="connsiteY2" fmla="*/ 188977 h 2234041"/>
                <a:gd name="connsiteX3" fmla="*/ 2298017 w 3833446"/>
                <a:gd name="connsiteY3" fmla="*/ 205584 h 2234041"/>
                <a:gd name="connsiteX4" fmla="*/ 3833446 w 3833446"/>
                <a:gd name="connsiteY4" fmla="*/ 2234041 h 2234041"/>
                <a:gd name="connsiteX5" fmla="*/ 0 w 3833446"/>
                <a:gd name="connsiteY5" fmla="*/ 2234041 h 2234041"/>
                <a:gd name="connsiteX6" fmla="*/ 1535429 w 3833446"/>
                <a:gd name="connsiteY6" fmla="*/ 205584 h 2234041"/>
                <a:gd name="connsiteX7" fmla="*/ 1548000 w 3833446"/>
                <a:gd name="connsiteY7" fmla="*/ 188977 h 2234041"/>
                <a:gd name="connsiteX8" fmla="*/ 1593434 w 3833446"/>
                <a:gd name="connsiteY8" fmla="*/ 133911 h 2234041"/>
                <a:gd name="connsiteX9" fmla="*/ 1916723 w 3833446"/>
                <a:gd name="connsiteY9" fmla="*/ 0 h 22340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833446" h="2234041">
                  <a:moveTo>
                    <a:pt x="1916723" y="0"/>
                  </a:moveTo>
                  <a:cubicBezTo>
                    <a:pt x="2042976" y="0"/>
                    <a:pt x="2157276" y="51174"/>
                    <a:pt x="2240012" y="133911"/>
                  </a:cubicBezTo>
                  <a:lnTo>
                    <a:pt x="2285446" y="188977"/>
                  </a:lnTo>
                  <a:lnTo>
                    <a:pt x="2298017" y="205584"/>
                  </a:lnTo>
                  <a:lnTo>
                    <a:pt x="3833446" y="2234041"/>
                  </a:lnTo>
                  <a:lnTo>
                    <a:pt x="0" y="2234041"/>
                  </a:lnTo>
                  <a:lnTo>
                    <a:pt x="1535429" y="205584"/>
                  </a:lnTo>
                  <a:lnTo>
                    <a:pt x="1548000" y="188977"/>
                  </a:lnTo>
                  <a:lnTo>
                    <a:pt x="1593434" y="133911"/>
                  </a:lnTo>
                  <a:cubicBezTo>
                    <a:pt x="1676171" y="51174"/>
                    <a:pt x="1790471" y="0"/>
                    <a:pt x="1916723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en-US"/>
            </a:p>
          </p:txBody>
        </p:sp>
        <p:grpSp>
          <p:nvGrpSpPr>
            <p:cNvPr id="9" name="îṣľïde">
              <a:extLst>
                <a:ext uri="{FF2B5EF4-FFF2-40B4-BE49-F238E27FC236}">
                  <a16:creationId xmlns="" xmlns:a16="http://schemas.microsoft.com/office/drawing/2014/main" id="{79E40023-660F-47DF-8D55-4BAB36448773}"/>
                </a:ext>
              </a:extLst>
            </p:cNvPr>
            <p:cNvGrpSpPr/>
            <p:nvPr/>
          </p:nvGrpSpPr>
          <p:grpSpPr>
            <a:xfrm>
              <a:off x="669925" y="1526482"/>
              <a:ext cx="3477025" cy="1773518"/>
              <a:chOff x="669925" y="2096444"/>
              <a:chExt cx="3864753" cy="1773518"/>
            </a:xfrm>
          </p:grpSpPr>
          <p:sp>
            <p:nvSpPr>
              <p:cNvPr id="25" name="íṡḻîḓê">
                <a:extLst>
                  <a:ext uri="{FF2B5EF4-FFF2-40B4-BE49-F238E27FC236}">
                    <a16:creationId xmlns="" xmlns:a16="http://schemas.microsoft.com/office/drawing/2014/main" id="{63A8EF5B-48B8-490D-AB64-86248BF5A3AA}"/>
                  </a:ext>
                </a:extLst>
              </p:cNvPr>
              <p:cNvSpPr/>
              <p:nvPr/>
            </p:nvSpPr>
            <p:spPr>
              <a:xfrm>
                <a:off x="669925" y="2538249"/>
                <a:ext cx="3864753" cy="133171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Unified fonts make reading more fluent.</a:t>
                </a:r>
              </a:p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Theme color makes PPT more convenient to change.</a:t>
                </a:r>
              </a:p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Adjust the spacing to adapt to Chinese typesetting, use the reference line in PPT.</a:t>
                </a:r>
              </a:p>
            </p:txBody>
          </p:sp>
          <p:sp>
            <p:nvSpPr>
              <p:cNvPr id="26" name="íSḷîdé">
                <a:extLst>
                  <a:ext uri="{FF2B5EF4-FFF2-40B4-BE49-F238E27FC236}">
                    <a16:creationId xmlns="" xmlns:a16="http://schemas.microsoft.com/office/drawing/2014/main" id="{59EE4E01-D1F7-43CC-B9CD-C449FE4F3A39}"/>
                  </a:ext>
                </a:extLst>
              </p:cNvPr>
              <p:cNvSpPr txBox="1"/>
              <p:nvPr/>
            </p:nvSpPr>
            <p:spPr bwMode="auto">
              <a:xfrm>
                <a:off x="669925" y="2096444"/>
                <a:ext cx="3864753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10" name="i$ḷîďé">
              <a:extLst>
                <a:ext uri="{FF2B5EF4-FFF2-40B4-BE49-F238E27FC236}">
                  <a16:creationId xmlns="" xmlns:a16="http://schemas.microsoft.com/office/drawing/2014/main" id="{E3B25344-BEDD-42F7-889D-72D8D9448FEB}"/>
                </a:ext>
              </a:extLst>
            </p:cNvPr>
            <p:cNvGrpSpPr/>
            <p:nvPr/>
          </p:nvGrpSpPr>
          <p:grpSpPr>
            <a:xfrm>
              <a:off x="3977901" y="4768145"/>
              <a:ext cx="2101305" cy="1111889"/>
              <a:chOff x="673100" y="1237334"/>
              <a:chExt cx="3228944" cy="1111889"/>
            </a:xfrm>
          </p:grpSpPr>
          <p:sp>
            <p:nvSpPr>
              <p:cNvPr id="23" name="îS1ïďê">
                <a:extLst>
                  <a:ext uri="{FF2B5EF4-FFF2-40B4-BE49-F238E27FC236}">
                    <a16:creationId xmlns="" xmlns:a16="http://schemas.microsoft.com/office/drawing/2014/main" id="{549FA41C-F41D-40A7-8828-64DD6EE0D9FA}"/>
                  </a:ext>
                </a:extLst>
              </p:cNvPr>
              <p:cNvSpPr/>
              <p:nvPr/>
            </p:nvSpPr>
            <p:spPr bwMode="auto">
              <a:xfrm>
                <a:off x="673100" y="1624932"/>
                <a:ext cx="3228944" cy="724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4" name="îŝlïdè">
                <a:extLst>
                  <a:ext uri="{FF2B5EF4-FFF2-40B4-BE49-F238E27FC236}">
                    <a16:creationId xmlns="" xmlns:a16="http://schemas.microsoft.com/office/drawing/2014/main" id="{70E6919C-2B97-40CF-A788-7007C0EA3934}"/>
                  </a:ext>
                </a:extLst>
              </p:cNvPr>
              <p:cNvSpPr txBox="1"/>
              <p:nvPr/>
            </p:nvSpPr>
            <p:spPr bwMode="auto">
              <a:xfrm>
                <a:off x="673100" y="1237334"/>
                <a:ext cx="3228944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11" name="î$1íḋê">
              <a:extLst>
                <a:ext uri="{FF2B5EF4-FFF2-40B4-BE49-F238E27FC236}">
                  <a16:creationId xmlns="" xmlns:a16="http://schemas.microsoft.com/office/drawing/2014/main" id="{2B3EF93C-6B1F-483F-8907-65513A9BB832}"/>
                </a:ext>
              </a:extLst>
            </p:cNvPr>
            <p:cNvGrpSpPr/>
            <p:nvPr/>
          </p:nvGrpSpPr>
          <p:grpSpPr>
            <a:xfrm>
              <a:off x="6044635" y="4018402"/>
              <a:ext cx="2101305" cy="1111889"/>
              <a:chOff x="673100" y="1237334"/>
              <a:chExt cx="3228944" cy="1111889"/>
            </a:xfrm>
          </p:grpSpPr>
          <p:sp>
            <p:nvSpPr>
              <p:cNvPr id="21" name="îṧlïḑê">
                <a:extLst>
                  <a:ext uri="{FF2B5EF4-FFF2-40B4-BE49-F238E27FC236}">
                    <a16:creationId xmlns="" xmlns:a16="http://schemas.microsoft.com/office/drawing/2014/main" id="{BD2A3801-1F99-4DEE-80FA-C0DD0FA75A05}"/>
                  </a:ext>
                </a:extLst>
              </p:cNvPr>
              <p:cNvSpPr/>
              <p:nvPr/>
            </p:nvSpPr>
            <p:spPr bwMode="auto">
              <a:xfrm>
                <a:off x="673100" y="1624932"/>
                <a:ext cx="3228944" cy="724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r>
                  <a:rPr lang="en-US" altLang="zh-CN" sz="1100" dirty="0">
                    <a:solidFill>
                      <a:schemeClr val="bg1"/>
                    </a:solidFill>
                  </a:rPr>
                  <a:t>Copy paste fonts. Choose the only option to retain text.</a:t>
                </a:r>
              </a:p>
              <a:p>
                <a:pPr algn="ctr">
                  <a:lnSpc>
                    <a:spcPct val="120000"/>
                  </a:lnSpc>
                </a:pPr>
                <a:r>
                  <a:rPr lang="en-US" altLang="zh-CN" sz="1100" dirty="0">
                    <a:solidFill>
                      <a:schemeClr val="bg1"/>
                    </a:solidFill>
                  </a:rPr>
                  <a:t>……</a:t>
                </a:r>
              </a:p>
            </p:txBody>
          </p:sp>
          <p:sp>
            <p:nvSpPr>
              <p:cNvPr id="22" name="îṡḻïḑe">
                <a:extLst>
                  <a:ext uri="{FF2B5EF4-FFF2-40B4-BE49-F238E27FC236}">
                    <a16:creationId xmlns="" xmlns:a16="http://schemas.microsoft.com/office/drawing/2014/main" id="{FF86A19E-934E-43ED-95C8-10A5F07DC4DE}"/>
                  </a:ext>
                </a:extLst>
              </p:cNvPr>
              <p:cNvSpPr txBox="1"/>
              <p:nvPr/>
            </p:nvSpPr>
            <p:spPr bwMode="auto">
              <a:xfrm>
                <a:off x="673100" y="1237334"/>
                <a:ext cx="3228944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>
                    <a:solidFill>
                      <a:schemeClr val="bg1"/>
                    </a:solidFill>
                  </a:rPr>
                  <a:t>Text here</a:t>
                </a:r>
              </a:p>
            </p:txBody>
          </p:sp>
        </p:grpSp>
        <p:grpSp>
          <p:nvGrpSpPr>
            <p:cNvPr id="12" name="íṡ1îḑe">
              <a:extLst>
                <a:ext uri="{FF2B5EF4-FFF2-40B4-BE49-F238E27FC236}">
                  <a16:creationId xmlns="" xmlns:a16="http://schemas.microsoft.com/office/drawing/2014/main" id="{391D3527-ED45-4D24-AC59-9F1F6B89E004}"/>
                </a:ext>
              </a:extLst>
            </p:cNvPr>
            <p:cNvGrpSpPr/>
            <p:nvPr/>
          </p:nvGrpSpPr>
          <p:grpSpPr>
            <a:xfrm>
              <a:off x="8343097" y="3100311"/>
              <a:ext cx="2101305" cy="1111889"/>
              <a:chOff x="673100" y="1237334"/>
              <a:chExt cx="3228944" cy="1111889"/>
            </a:xfrm>
          </p:grpSpPr>
          <p:sp>
            <p:nvSpPr>
              <p:cNvPr id="19" name="îšḻíďé">
                <a:extLst>
                  <a:ext uri="{FF2B5EF4-FFF2-40B4-BE49-F238E27FC236}">
                    <a16:creationId xmlns="" xmlns:a16="http://schemas.microsoft.com/office/drawing/2014/main" id="{D6BA939F-4F2D-4B0F-B8CC-4D65439C5D95}"/>
                  </a:ext>
                </a:extLst>
              </p:cNvPr>
              <p:cNvSpPr/>
              <p:nvPr/>
            </p:nvSpPr>
            <p:spPr bwMode="auto">
              <a:xfrm>
                <a:off x="673100" y="1624932"/>
                <a:ext cx="3228944" cy="724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0" name="iṩḻíḓê">
                <a:extLst>
                  <a:ext uri="{FF2B5EF4-FFF2-40B4-BE49-F238E27FC236}">
                    <a16:creationId xmlns="" xmlns:a16="http://schemas.microsoft.com/office/drawing/2014/main" id="{488B61BD-2B06-40C7-9FF5-B9A8FA0B658B}"/>
                  </a:ext>
                </a:extLst>
              </p:cNvPr>
              <p:cNvSpPr txBox="1"/>
              <p:nvPr/>
            </p:nvSpPr>
            <p:spPr bwMode="auto">
              <a:xfrm>
                <a:off x="673100" y="1237334"/>
                <a:ext cx="3228944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sp>
          <p:nvSpPr>
            <p:cNvPr id="13" name="îṥľiḋè">
              <a:extLst>
                <a:ext uri="{FF2B5EF4-FFF2-40B4-BE49-F238E27FC236}">
                  <a16:creationId xmlns="" xmlns:a16="http://schemas.microsoft.com/office/drawing/2014/main" id="{EF7E744C-CEE6-4840-8A37-90BD28882946}"/>
                </a:ext>
              </a:extLst>
            </p:cNvPr>
            <p:cNvSpPr/>
            <p:nvPr/>
          </p:nvSpPr>
          <p:spPr bwMode="auto">
            <a:xfrm flipH="1">
              <a:off x="4778538" y="3960860"/>
              <a:ext cx="500030" cy="481040"/>
            </a:xfrm>
            <a:custGeom>
              <a:avLst/>
              <a:gdLst>
                <a:gd name="connsiteX0" fmla="*/ 195114 w 608814"/>
                <a:gd name="connsiteY0" fmla="*/ 351627 h 585693"/>
                <a:gd name="connsiteX1" fmla="*/ 258290 w 608814"/>
                <a:gd name="connsiteY1" fmla="*/ 351627 h 585693"/>
                <a:gd name="connsiteX2" fmla="*/ 282731 w 608814"/>
                <a:gd name="connsiteY2" fmla="*/ 376018 h 585693"/>
                <a:gd name="connsiteX3" fmla="*/ 282731 w 608814"/>
                <a:gd name="connsiteY3" fmla="*/ 561210 h 585693"/>
                <a:gd name="connsiteX4" fmla="*/ 258290 w 608814"/>
                <a:gd name="connsiteY4" fmla="*/ 585693 h 585693"/>
                <a:gd name="connsiteX5" fmla="*/ 195114 w 608814"/>
                <a:gd name="connsiteY5" fmla="*/ 585693 h 585693"/>
                <a:gd name="connsiteX6" fmla="*/ 170673 w 608814"/>
                <a:gd name="connsiteY6" fmla="*/ 561210 h 585693"/>
                <a:gd name="connsiteX7" fmla="*/ 170673 w 608814"/>
                <a:gd name="connsiteY7" fmla="*/ 376018 h 585693"/>
                <a:gd name="connsiteX8" fmla="*/ 195114 w 608814"/>
                <a:gd name="connsiteY8" fmla="*/ 351627 h 585693"/>
                <a:gd name="connsiteX9" fmla="*/ 358100 w 608814"/>
                <a:gd name="connsiteY9" fmla="*/ 249872 h 585693"/>
                <a:gd name="connsiteX10" fmla="*/ 421316 w 608814"/>
                <a:gd name="connsiteY10" fmla="*/ 249872 h 585693"/>
                <a:gd name="connsiteX11" fmla="*/ 445737 w 608814"/>
                <a:gd name="connsiteY11" fmla="*/ 274267 h 585693"/>
                <a:gd name="connsiteX12" fmla="*/ 445737 w 608814"/>
                <a:gd name="connsiteY12" fmla="*/ 561206 h 585693"/>
                <a:gd name="connsiteX13" fmla="*/ 421316 w 608814"/>
                <a:gd name="connsiteY13" fmla="*/ 585693 h 585693"/>
                <a:gd name="connsiteX14" fmla="*/ 358100 w 608814"/>
                <a:gd name="connsiteY14" fmla="*/ 585693 h 585693"/>
                <a:gd name="connsiteX15" fmla="*/ 333679 w 608814"/>
                <a:gd name="connsiteY15" fmla="*/ 561206 h 585693"/>
                <a:gd name="connsiteX16" fmla="*/ 333679 w 608814"/>
                <a:gd name="connsiteY16" fmla="*/ 274267 h 585693"/>
                <a:gd name="connsiteX17" fmla="*/ 358100 w 608814"/>
                <a:gd name="connsiteY17" fmla="*/ 249872 h 585693"/>
                <a:gd name="connsiteX18" fmla="*/ 140260 w 608814"/>
                <a:gd name="connsiteY18" fmla="*/ 224680 h 585693"/>
                <a:gd name="connsiteX19" fmla="*/ 191844 w 608814"/>
                <a:gd name="connsiteY19" fmla="*/ 276122 h 585693"/>
                <a:gd name="connsiteX20" fmla="*/ 140260 w 608814"/>
                <a:gd name="connsiteY20" fmla="*/ 327564 h 585693"/>
                <a:gd name="connsiteX21" fmla="*/ 88676 w 608814"/>
                <a:gd name="connsiteY21" fmla="*/ 276122 h 585693"/>
                <a:gd name="connsiteX22" fmla="*/ 140260 w 608814"/>
                <a:gd name="connsiteY22" fmla="*/ 224680 h 585693"/>
                <a:gd name="connsiteX23" fmla="*/ 521177 w 608814"/>
                <a:gd name="connsiteY23" fmla="*/ 148117 h 585693"/>
                <a:gd name="connsiteX24" fmla="*/ 584301 w 608814"/>
                <a:gd name="connsiteY24" fmla="*/ 148117 h 585693"/>
                <a:gd name="connsiteX25" fmla="*/ 608814 w 608814"/>
                <a:gd name="connsiteY25" fmla="*/ 172601 h 585693"/>
                <a:gd name="connsiteX26" fmla="*/ 608814 w 608814"/>
                <a:gd name="connsiteY26" fmla="*/ 561209 h 585693"/>
                <a:gd name="connsiteX27" fmla="*/ 584301 w 608814"/>
                <a:gd name="connsiteY27" fmla="*/ 585693 h 585693"/>
                <a:gd name="connsiteX28" fmla="*/ 521177 w 608814"/>
                <a:gd name="connsiteY28" fmla="*/ 585693 h 585693"/>
                <a:gd name="connsiteX29" fmla="*/ 496756 w 608814"/>
                <a:gd name="connsiteY29" fmla="*/ 561209 h 585693"/>
                <a:gd name="connsiteX30" fmla="*/ 496756 w 608814"/>
                <a:gd name="connsiteY30" fmla="*/ 172601 h 585693"/>
                <a:gd name="connsiteX31" fmla="*/ 521177 w 608814"/>
                <a:gd name="connsiteY31" fmla="*/ 148117 h 585693"/>
                <a:gd name="connsiteX32" fmla="*/ 116229 w 608814"/>
                <a:gd name="connsiteY32" fmla="*/ 131322 h 585693"/>
                <a:gd name="connsiteX33" fmla="*/ 164246 w 608814"/>
                <a:gd name="connsiteY33" fmla="*/ 131322 h 585693"/>
                <a:gd name="connsiteX34" fmla="*/ 184061 w 608814"/>
                <a:gd name="connsiteY34" fmla="*/ 151113 h 585693"/>
                <a:gd name="connsiteX35" fmla="*/ 184061 w 608814"/>
                <a:gd name="connsiteY35" fmla="*/ 171457 h 585693"/>
                <a:gd name="connsiteX36" fmla="*/ 208669 w 608814"/>
                <a:gd name="connsiteY36" fmla="*/ 186094 h 585693"/>
                <a:gd name="connsiteX37" fmla="*/ 226641 w 608814"/>
                <a:gd name="connsiteY37" fmla="*/ 175692 h 585693"/>
                <a:gd name="connsiteX38" fmla="*/ 253737 w 608814"/>
                <a:gd name="connsiteY38" fmla="*/ 182964 h 585693"/>
                <a:gd name="connsiteX39" fmla="*/ 277792 w 608814"/>
                <a:gd name="connsiteY39" fmla="*/ 224572 h 585693"/>
                <a:gd name="connsiteX40" fmla="*/ 279727 w 608814"/>
                <a:gd name="connsiteY40" fmla="*/ 239577 h 585693"/>
                <a:gd name="connsiteX41" fmla="*/ 270511 w 608814"/>
                <a:gd name="connsiteY41" fmla="*/ 251544 h 585693"/>
                <a:gd name="connsiteX42" fmla="*/ 252355 w 608814"/>
                <a:gd name="connsiteY42" fmla="*/ 262038 h 585693"/>
                <a:gd name="connsiteX43" fmla="*/ 253829 w 608814"/>
                <a:gd name="connsiteY43" fmla="*/ 276122 h 585693"/>
                <a:gd name="connsiteX44" fmla="*/ 252355 w 608814"/>
                <a:gd name="connsiteY44" fmla="*/ 290206 h 585693"/>
                <a:gd name="connsiteX45" fmla="*/ 270511 w 608814"/>
                <a:gd name="connsiteY45" fmla="*/ 300700 h 585693"/>
                <a:gd name="connsiteX46" fmla="*/ 278714 w 608814"/>
                <a:gd name="connsiteY46" fmla="*/ 325094 h 585693"/>
                <a:gd name="connsiteX47" fmla="*/ 258253 w 608814"/>
                <a:gd name="connsiteY47" fmla="*/ 321136 h 585693"/>
                <a:gd name="connsiteX48" fmla="*/ 195858 w 608814"/>
                <a:gd name="connsiteY48" fmla="*/ 321136 h 585693"/>
                <a:gd name="connsiteX49" fmla="*/ 212171 w 608814"/>
                <a:gd name="connsiteY49" fmla="*/ 276122 h 585693"/>
                <a:gd name="connsiteX50" fmla="*/ 140191 w 608814"/>
                <a:gd name="connsiteY50" fmla="*/ 204320 h 585693"/>
                <a:gd name="connsiteX51" fmla="*/ 68304 w 608814"/>
                <a:gd name="connsiteY51" fmla="*/ 276122 h 585693"/>
                <a:gd name="connsiteX52" fmla="*/ 140191 w 608814"/>
                <a:gd name="connsiteY52" fmla="*/ 348016 h 585693"/>
                <a:gd name="connsiteX53" fmla="*/ 148486 w 608814"/>
                <a:gd name="connsiteY53" fmla="*/ 347095 h 585693"/>
                <a:gd name="connsiteX54" fmla="*/ 140099 w 608814"/>
                <a:gd name="connsiteY54" fmla="*/ 376000 h 585693"/>
                <a:gd name="connsiteX55" fmla="*/ 140099 w 608814"/>
                <a:gd name="connsiteY55" fmla="*/ 420922 h 585693"/>
                <a:gd name="connsiteX56" fmla="*/ 116229 w 608814"/>
                <a:gd name="connsiteY56" fmla="*/ 420922 h 585693"/>
                <a:gd name="connsiteX57" fmla="*/ 96413 w 608814"/>
                <a:gd name="connsiteY57" fmla="*/ 401131 h 585693"/>
                <a:gd name="connsiteX58" fmla="*/ 96413 w 608814"/>
                <a:gd name="connsiteY58" fmla="*/ 380787 h 585693"/>
                <a:gd name="connsiteX59" fmla="*/ 71806 w 608814"/>
                <a:gd name="connsiteY59" fmla="*/ 366150 h 585693"/>
                <a:gd name="connsiteX60" fmla="*/ 53742 w 608814"/>
                <a:gd name="connsiteY60" fmla="*/ 376552 h 585693"/>
                <a:gd name="connsiteX61" fmla="*/ 38719 w 608814"/>
                <a:gd name="connsiteY61" fmla="*/ 378577 h 585693"/>
                <a:gd name="connsiteX62" fmla="*/ 26738 w 608814"/>
                <a:gd name="connsiteY62" fmla="*/ 369372 h 585693"/>
                <a:gd name="connsiteX63" fmla="*/ 2683 w 608814"/>
                <a:gd name="connsiteY63" fmla="*/ 327764 h 585693"/>
                <a:gd name="connsiteX64" fmla="*/ 9872 w 608814"/>
                <a:gd name="connsiteY64" fmla="*/ 300700 h 585693"/>
                <a:gd name="connsiteX65" fmla="*/ 28120 w 608814"/>
                <a:gd name="connsiteY65" fmla="*/ 290206 h 585693"/>
                <a:gd name="connsiteX66" fmla="*/ 26645 w 608814"/>
                <a:gd name="connsiteY66" fmla="*/ 276122 h 585693"/>
                <a:gd name="connsiteX67" fmla="*/ 28120 w 608814"/>
                <a:gd name="connsiteY67" fmla="*/ 262038 h 585693"/>
                <a:gd name="connsiteX68" fmla="*/ 9872 w 608814"/>
                <a:gd name="connsiteY68" fmla="*/ 251544 h 585693"/>
                <a:gd name="connsiteX69" fmla="*/ 2683 w 608814"/>
                <a:gd name="connsiteY69" fmla="*/ 224572 h 585693"/>
                <a:gd name="connsiteX70" fmla="*/ 26738 w 608814"/>
                <a:gd name="connsiteY70" fmla="*/ 182964 h 585693"/>
                <a:gd name="connsiteX71" fmla="*/ 38719 w 608814"/>
                <a:gd name="connsiteY71" fmla="*/ 173759 h 585693"/>
                <a:gd name="connsiteX72" fmla="*/ 53742 w 608814"/>
                <a:gd name="connsiteY72" fmla="*/ 175692 h 585693"/>
                <a:gd name="connsiteX73" fmla="*/ 71806 w 608814"/>
                <a:gd name="connsiteY73" fmla="*/ 186094 h 585693"/>
                <a:gd name="connsiteX74" fmla="*/ 96413 w 608814"/>
                <a:gd name="connsiteY74" fmla="*/ 171457 h 585693"/>
                <a:gd name="connsiteX75" fmla="*/ 96413 w 608814"/>
                <a:gd name="connsiteY75" fmla="*/ 151113 h 585693"/>
                <a:gd name="connsiteX76" fmla="*/ 116229 w 608814"/>
                <a:gd name="connsiteY76" fmla="*/ 131322 h 585693"/>
                <a:gd name="connsiteX77" fmla="*/ 445756 w 608814"/>
                <a:gd name="connsiteY77" fmla="*/ 83476 h 585693"/>
                <a:gd name="connsiteX78" fmla="*/ 414140 w 608814"/>
                <a:gd name="connsiteY78" fmla="*/ 115044 h 585693"/>
                <a:gd name="connsiteX79" fmla="*/ 445756 w 608814"/>
                <a:gd name="connsiteY79" fmla="*/ 146520 h 585693"/>
                <a:gd name="connsiteX80" fmla="*/ 477371 w 608814"/>
                <a:gd name="connsiteY80" fmla="*/ 115044 h 585693"/>
                <a:gd name="connsiteX81" fmla="*/ 445756 w 608814"/>
                <a:gd name="connsiteY81" fmla="*/ 83476 h 585693"/>
                <a:gd name="connsiteX82" fmla="*/ 426676 w 608814"/>
                <a:gd name="connsiteY82" fmla="*/ 0 h 585693"/>
                <a:gd name="connsiteX83" fmla="*/ 464835 w 608814"/>
                <a:gd name="connsiteY83" fmla="*/ 0 h 585693"/>
                <a:gd name="connsiteX84" fmla="*/ 480597 w 608814"/>
                <a:gd name="connsiteY84" fmla="*/ 15738 h 585693"/>
                <a:gd name="connsiteX85" fmla="*/ 480597 w 608814"/>
                <a:gd name="connsiteY85" fmla="*/ 31936 h 585693"/>
                <a:gd name="connsiteX86" fmla="*/ 500138 w 608814"/>
                <a:gd name="connsiteY86" fmla="*/ 43533 h 585693"/>
                <a:gd name="connsiteX87" fmla="*/ 514425 w 608814"/>
                <a:gd name="connsiteY87" fmla="*/ 35249 h 585693"/>
                <a:gd name="connsiteX88" fmla="*/ 535901 w 608814"/>
                <a:gd name="connsiteY88" fmla="*/ 40956 h 585693"/>
                <a:gd name="connsiteX89" fmla="*/ 554981 w 608814"/>
                <a:gd name="connsiteY89" fmla="*/ 73996 h 585693"/>
                <a:gd name="connsiteX90" fmla="*/ 556640 w 608814"/>
                <a:gd name="connsiteY90" fmla="*/ 85961 h 585693"/>
                <a:gd name="connsiteX91" fmla="*/ 549266 w 608814"/>
                <a:gd name="connsiteY91" fmla="*/ 95440 h 585693"/>
                <a:gd name="connsiteX92" fmla="*/ 534887 w 608814"/>
                <a:gd name="connsiteY92" fmla="*/ 103815 h 585693"/>
                <a:gd name="connsiteX93" fmla="*/ 535993 w 608814"/>
                <a:gd name="connsiteY93" fmla="*/ 115044 h 585693"/>
                <a:gd name="connsiteX94" fmla="*/ 535717 w 608814"/>
                <a:gd name="connsiteY94" fmla="*/ 117621 h 585693"/>
                <a:gd name="connsiteX95" fmla="*/ 521153 w 608814"/>
                <a:gd name="connsiteY95" fmla="*/ 117621 h 585693"/>
                <a:gd name="connsiteX96" fmla="*/ 466126 w 608814"/>
                <a:gd name="connsiteY96" fmla="*/ 172565 h 585693"/>
                <a:gd name="connsiteX97" fmla="*/ 466126 w 608814"/>
                <a:gd name="connsiteY97" fmla="*/ 229719 h 585693"/>
                <a:gd name="connsiteX98" fmla="*/ 466126 w 608814"/>
                <a:gd name="connsiteY98" fmla="*/ 242604 h 585693"/>
                <a:gd name="connsiteX99" fmla="*/ 453590 w 608814"/>
                <a:gd name="connsiteY99" fmla="*/ 229995 h 585693"/>
                <a:gd name="connsiteX100" fmla="*/ 421330 w 608814"/>
                <a:gd name="connsiteY100" fmla="*/ 219319 h 585693"/>
                <a:gd name="connsiteX101" fmla="*/ 411928 w 608814"/>
                <a:gd name="connsiteY101" fmla="*/ 219319 h 585693"/>
                <a:gd name="connsiteX102" fmla="*/ 410914 w 608814"/>
                <a:gd name="connsiteY102" fmla="*/ 214257 h 585693"/>
                <a:gd name="connsiteX103" fmla="*/ 410914 w 608814"/>
                <a:gd name="connsiteY103" fmla="*/ 198059 h 585693"/>
                <a:gd name="connsiteX104" fmla="*/ 391373 w 608814"/>
                <a:gd name="connsiteY104" fmla="*/ 186463 h 585693"/>
                <a:gd name="connsiteX105" fmla="*/ 377086 w 608814"/>
                <a:gd name="connsiteY105" fmla="*/ 194746 h 585693"/>
                <a:gd name="connsiteX106" fmla="*/ 365104 w 608814"/>
                <a:gd name="connsiteY106" fmla="*/ 196310 h 585693"/>
                <a:gd name="connsiteX107" fmla="*/ 355610 w 608814"/>
                <a:gd name="connsiteY107" fmla="*/ 189040 h 585693"/>
                <a:gd name="connsiteX108" fmla="*/ 336530 w 608814"/>
                <a:gd name="connsiteY108" fmla="*/ 155999 h 585693"/>
                <a:gd name="connsiteX109" fmla="*/ 342245 w 608814"/>
                <a:gd name="connsiteY109" fmla="*/ 134463 h 585693"/>
                <a:gd name="connsiteX110" fmla="*/ 356716 w 608814"/>
                <a:gd name="connsiteY110" fmla="*/ 126180 h 585693"/>
                <a:gd name="connsiteX111" fmla="*/ 355518 w 608814"/>
                <a:gd name="connsiteY111" fmla="*/ 115044 h 585693"/>
                <a:gd name="connsiteX112" fmla="*/ 356716 w 608814"/>
                <a:gd name="connsiteY112" fmla="*/ 103815 h 585693"/>
                <a:gd name="connsiteX113" fmla="*/ 342245 w 608814"/>
                <a:gd name="connsiteY113" fmla="*/ 95440 h 585693"/>
                <a:gd name="connsiteX114" fmla="*/ 336530 w 608814"/>
                <a:gd name="connsiteY114" fmla="*/ 73996 h 585693"/>
                <a:gd name="connsiteX115" fmla="*/ 355610 w 608814"/>
                <a:gd name="connsiteY115" fmla="*/ 40956 h 585693"/>
                <a:gd name="connsiteX116" fmla="*/ 365104 w 608814"/>
                <a:gd name="connsiteY116" fmla="*/ 33685 h 585693"/>
                <a:gd name="connsiteX117" fmla="*/ 377086 w 608814"/>
                <a:gd name="connsiteY117" fmla="*/ 35249 h 585693"/>
                <a:gd name="connsiteX118" fmla="*/ 391373 w 608814"/>
                <a:gd name="connsiteY118" fmla="*/ 43533 h 585693"/>
                <a:gd name="connsiteX119" fmla="*/ 410914 w 608814"/>
                <a:gd name="connsiteY119" fmla="*/ 31936 h 585693"/>
                <a:gd name="connsiteX120" fmla="*/ 410914 w 608814"/>
                <a:gd name="connsiteY120" fmla="*/ 15738 h 585693"/>
                <a:gd name="connsiteX121" fmla="*/ 426676 w 608814"/>
                <a:gd name="connsiteY121" fmla="*/ 0 h 5856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</a:cxnLst>
              <a:rect l="l" t="t" r="r" b="b"/>
              <a:pathLst>
                <a:path w="608814" h="585693">
                  <a:moveTo>
                    <a:pt x="195114" y="351627"/>
                  </a:moveTo>
                  <a:lnTo>
                    <a:pt x="258290" y="351627"/>
                  </a:lnTo>
                  <a:cubicBezTo>
                    <a:pt x="271848" y="351627"/>
                    <a:pt x="282731" y="362580"/>
                    <a:pt x="282731" y="376018"/>
                  </a:cubicBezTo>
                  <a:lnTo>
                    <a:pt x="282731" y="561210"/>
                  </a:lnTo>
                  <a:cubicBezTo>
                    <a:pt x="282731" y="574740"/>
                    <a:pt x="271848" y="585693"/>
                    <a:pt x="258290" y="585693"/>
                  </a:cubicBezTo>
                  <a:lnTo>
                    <a:pt x="195114" y="585693"/>
                  </a:lnTo>
                  <a:cubicBezTo>
                    <a:pt x="181556" y="585693"/>
                    <a:pt x="170673" y="574740"/>
                    <a:pt x="170673" y="561210"/>
                  </a:cubicBezTo>
                  <a:lnTo>
                    <a:pt x="170673" y="376018"/>
                  </a:lnTo>
                  <a:cubicBezTo>
                    <a:pt x="170673" y="362580"/>
                    <a:pt x="181556" y="351627"/>
                    <a:pt x="195114" y="351627"/>
                  </a:cubicBezTo>
                  <a:close/>
                  <a:moveTo>
                    <a:pt x="358100" y="249872"/>
                  </a:moveTo>
                  <a:lnTo>
                    <a:pt x="421316" y="249872"/>
                  </a:lnTo>
                  <a:cubicBezTo>
                    <a:pt x="434771" y="249872"/>
                    <a:pt x="445737" y="260735"/>
                    <a:pt x="445737" y="274267"/>
                  </a:cubicBezTo>
                  <a:lnTo>
                    <a:pt x="445737" y="561206"/>
                  </a:lnTo>
                  <a:cubicBezTo>
                    <a:pt x="445737" y="574738"/>
                    <a:pt x="434771" y="585693"/>
                    <a:pt x="421316" y="585693"/>
                  </a:cubicBezTo>
                  <a:lnTo>
                    <a:pt x="358100" y="585693"/>
                  </a:lnTo>
                  <a:cubicBezTo>
                    <a:pt x="344645" y="585693"/>
                    <a:pt x="333679" y="574738"/>
                    <a:pt x="333679" y="561206"/>
                  </a:cubicBezTo>
                  <a:lnTo>
                    <a:pt x="333679" y="274267"/>
                  </a:lnTo>
                  <a:cubicBezTo>
                    <a:pt x="333679" y="260735"/>
                    <a:pt x="344645" y="249872"/>
                    <a:pt x="358100" y="249872"/>
                  </a:cubicBezTo>
                  <a:close/>
                  <a:moveTo>
                    <a:pt x="140260" y="224680"/>
                  </a:moveTo>
                  <a:cubicBezTo>
                    <a:pt x="168749" y="224680"/>
                    <a:pt x="191844" y="247711"/>
                    <a:pt x="191844" y="276122"/>
                  </a:cubicBezTo>
                  <a:cubicBezTo>
                    <a:pt x="191844" y="304533"/>
                    <a:pt x="168749" y="327564"/>
                    <a:pt x="140260" y="327564"/>
                  </a:cubicBezTo>
                  <a:cubicBezTo>
                    <a:pt x="111771" y="327564"/>
                    <a:pt x="88676" y="304533"/>
                    <a:pt x="88676" y="276122"/>
                  </a:cubicBezTo>
                  <a:cubicBezTo>
                    <a:pt x="88676" y="247711"/>
                    <a:pt x="111771" y="224680"/>
                    <a:pt x="140260" y="224680"/>
                  </a:cubicBezTo>
                  <a:close/>
                  <a:moveTo>
                    <a:pt x="521177" y="148117"/>
                  </a:moveTo>
                  <a:lnTo>
                    <a:pt x="584301" y="148117"/>
                  </a:lnTo>
                  <a:cubicBezTo>
                    <a:pt x="597848" y="148117"/>
                    <a:pt x="608814" y="159070"/>
                    <a:pt x="608814" y="172601"/>
                  </a:cubicBezTo>
                  <a:lnTo>
                    <a:pt x="608814" y="561209"/>
                  </a:lnTo>
                  <a:cubicBezTo>
                    <a:pt x="608814" y="574740"/>
                    <a:pt x="597848" y="585693"/>
                    <a:pt x="584301" y="585693"/>
                  </a:cubicBezTo>
                  <a:lnTo>
                    <a:pt x="521177" y="585693"/>
                  </a:lnTo>
                  <a:cubicBezTo>
                    <a:pt x="507722" y="585693"/>
                    <a:pt x="496756" y="574740"/>
                    <a:pt x="496756" y="561209"/>
                  </a:cubicBezTo>
                  <a:lnTo>
                    <a:pt x="496756" y="172601"/>
                  </a:lnTo>
                  <a:cubicBezTo>
                    <a:pt x="496756" y="159070"/>
                    <a:pt x="507722" y="148117"/>
                    <a:pt x="521177" y="148117"/>
                  </a:cubicBezTo>
                  <a:close/>
                  <a:moveTo>
                    <a:pt x="116229" y="131322"/>
                  </a:moveTo>
                  <a:lnTo>
                    <a:pt x="164246" y="131322"/>
                  </a:lnTo>
                  <a:cubicBezTo>
                    <a:pt x="175214" y="131322"/>
                    <a:pt x="184061" y="140159"/>
                    <a:pt x="184061" y="151113"/>
                  </a:cubicBezTo>
                  <a:lnTo>
                    <a:pt x="184061" y="171457"/>
                  </a:lnTo>
                  <a:cubicBezTo>
                    <a:pt x="193001" y="175231"/>
                    <a:pt x="201019" y="180386"/>
                    <a:pt x="208669" y="186094"/>
                  </a:cubicBezTo>
                  <a:lnTo>
                    <a:pt x="226641" y="175692"/>
                  </a:lnTo>
                  <a:cubicBezTo>
                    <a:pt x="236134" y="170261"/>
                    <a:pt x="248300" y="173482"/>
                    <a:pt x="253737" y="182964"/>
                  </a:cubicBezTo>
                  <a:lnTo>
                    <a:pt x="277792" y="224572"/>
                  </a:lnTo>
                  <a:cubicBezTo>
                    <a:pt x="280465" y="229083"/>
                    <a:pt x="281110" y="234514"/>
                    <a:pt x="279727" y="239577"/>
                  </a:cubicBezTo>
                  <a:cubicBezTo>
                    <a:pt x="278437" y="244640"/>
                    <a:pt x="275119" y="248966"/>
                    <a:pt x="270511" y="251544"/>
                  </a:cubicBezTo>
                  <a:lnTo>
                    <a:pt x="252355" y="262038"/>
                  </a:lnTo>
                  <a:cubicBezTo>
                    <a:pt x="253000" y="266733"/>
                    <a:pt x="253829" y="271335"/>
                    <a:pt x="253829" y="276122"/>
                  </a:cubicBezTo>
                  <a:cubicBezTo>
                    <a:pt x="253829" y="281001"/>
                    <a:pt x="253000" y="285604"/>
                    <a:pt x="252355" y="290206"/>
                  </a:cubicBezTo>
                  <a:lnTo>
                    <a:pt x="270511" y="300700"/>
                  </a:lnTo>
                  <a:cubicBezTo>
                    <a:pt x="279174" y="305671"/>
                    <a:pt x="282308" y="316165"/>
                    <a:pt x="278714" y="325094"/>
                  </a:cubicBezTo>
                  <a:cubicBezTo>
                    <a:pt x="272354" y="322609"/>
                    <a:pt x="265442" y="321136"/>
                    <a:pt x="258253" y="321136"/>
                  </a:cubicBezTo>
                  <a:lnTo>
                    <a:pt x="195858" y="321136"/>
                  </a:lnTo>
                  <a:cubicBezTo>
                    <a:pt x="205904" y="308709"/>
                    <a:pt x="212171" y="293244"/>
                    <a:pt x="212171" y="276122"/>
                  </a:cubicBezTo>
                  <a:cubicBezTo>
                    <a:pt x="212171" y="236539"/>
                    <a:pt x="179914" y="204320"/>
                    <a:pt x="140191" y="204320"/>
                  </a:cubicBezTo>
                  <a:cubicBezTo>
                    <a:pt x="100561" y="204320"/>
                    <a:pt x="68304" y="236539"/>
                    <a:pt x="68304" y="276122"/>
                  </a:cubicBezTo>
                  <a:cubicBezTo>
                    <a:pt x="68304" y="315797"/>
                    <a:pt x="100561" y="348016"/>
                    <a:pt x="140191" y="348016"/>
                  </a:cubicBezTo>
                  <a:cubicBezTo>
                    <a:pt x="143048" y="348016"/>
                    <a:pt x="145721" y="347463"/>
                    <a:pt x="148486" y="347095"/>
                  </a:cubicBezTo>
                  <a:cubicBezTo>
                    <a:pt x="143233" y="355564"/>
                    <a:pt x="140099" y="365414"/>
                    <a:pt x="140099" y="376000"/>
                  </a:cubicBezTo>
                  <a:lnTo>
                    <a:pt x="140099" y="420922"/>
                  </a:lnTo>
                  <a:lnTo>
                    <a:pt x="116229" y="420922"/>
                  </a:lnTo>
                  <a:cubicBezTo>
                    <a:pt x="105261" y="420922"/>
                    <a:pt x="96413" y="412085"/>
                    <a:pt x="96413" y="401131"/>
                  </a:cubicBezTo>
                  <a:lnTo>
                    <a:pt x="96413" y="380787"/>
                  </a:lnTo>
                  <a:cubicBezTo>
                    <a:pt x="87474" y="377013"/>
                    <a:pt x="79455" y="371950"/>
                    <a:pt x="71806" y="366150"/>
                  </a:cubicBezTo>
                  <a:lnTo>
                    <a:pt x="53742" y="376552"/>
                  </a:lnTo>
                  <a:cubicBezTo>
                    <a:pt x="49226" y="379222"/>
                    <a:pt x="43788" y="379866"/>
                    <a:pt x="38719" y="378577"/>
                  </a:cubicBezTo>
                  <a:cubicBezTo>
                    <a:pt x="33650" y="377197"/>
                    <a:pt x="29318" y="373883"/>
                    <a:pt x="26738" y="369372"/>
                  </a:cubicBezTo>
                  <a:lnTo>
                    <a:pt x="2683" y="327764"/>
                  </a:lnTo>
                  <a:cubicBezTo>
                    <a:pt x="-2847" y="318282"/>
                    <a:pt x="471" y="306131"/>
                    <a:pt x="9872" y="300700"/>
                  </a:cubicBezTo>
                  <a:lnTo>
                    <a:pt x="28120" y="290206"/>
                  </a:lnTo>
                  <a:cubicBezTo>
                    <a:pt x="27475" y="285604"/>
                    <a:pt x="26645" y="281001"/>
                    <a:pt x="26645" y="276122"/>
                  </a:cubicBezTo>
                  <a:cubicBezTo>
                    <a:pt x="26645" y="271335"/>
                    <a:pt x="27475" y="266733"/>
                    <a:pt x="28120" y="262038"/>
                  </a:cubicBezTo>
                  <a:lnTo>
                    <a:pt x="9872" y="251544"/>
                  </a:lnTo>
                  <a:cubicBezTo>
                    <a:pt x="471" y="246113"/>
                    <a:pt x="-2847" y="233962"/>
                    <a:pt x="2683" y="224572"/>
                  </a:cubicBezTo>
                  <a:lnTo>
                    <a:pt x="26738" y="182964"/>
                  </a:lnTo>
                  <a:cubicBezTo>
                    <a:pt x="29318" y="178361"/>
                    <a:pt x="33650" y="175139"/>
                    <a:pt x="38719" y="173759"/>
                  </a:cubicBezTo>
                  <a:cubicBezTo>
                    <a:pt x="43788" y="172378"/>
                    <a:pt x="49226" y="173114"/>
                    <a:pt x="53742" y="175692"/>
                  </a:cubicBezTo>
                  <a:lnTo>
                    <a:pt x="71806" y="186094"/>
                  </a:lnTo>
                  <a:cubicBezTo>
                    <a:pt x="79455" y="180386"/>
                    <a:pt x="87474" y="175231"/>
                    <a:pt x="96413" y="171457"/>
                  </a:cubicBezTo>
                  <a:lnTo>
                    <a:pt x="96413" y="151113"/>
                  </a:lnTo>
                  <a:cubicBezTo>
                    <a:pt x="96413" y="140159"/>
                    <a:pt x="105261" y="131322"/>
                    <a:pt x="116229" y="131322"/>
                  </a:cubicBezTo>
                  <a:close/>
                  <a:moveTo>
                    <a:pt x="445756" y="83476"/>
                  </a:moveTo>
                  <a:cubicBezTo>
                    <a:pt x="428335" y="83476"/>
                    <a:pt x="414140" y="97557"/>
                    <a:pt x="414140" y="115044"/>
                  </a:cubicBezTo>
                  <a:cubicBezTo>
                    <a:pt x="414140" y="132438"/>
                    <a:pt x="428335" y="146520"/>
                    <a:pt x="445756" y="146520"/>
                  </a:cubicBezTo>
                  <a:cubicBezTo>
                    <a:pt x="463176" y="146520"/>
                    <a:pt x="477371" y="132438"/>
                    <a:pt x="477371" y="115044"/>
                  </a:cubicBezTo>
                  <a:cubicBezTo>
                    <a:pt x="477371" y="97557"/>
                    <a:pt x="463176" y="83476"/>
                    <a:pt x="445756" y="83476"/>
                  </a:cubicBezTo>
                  <a:close/>
                  <a:moveTo>
                    <a:pt x="426676" y="0"/>
                  </a:moveTo>
                  <a:lnTo>
                    <a:pt x="464835" y="0"/>
                  </a:lnTo>
                  <a:cubicBezTo>
                    <a:pt x="473500" y="0"/>
                    <a:pt x="480597" y="7087"/>
                    <a:pt x="480597" y="15738"/>
                  </a:cubicBezTo>
                  <a:lnTo>
                    <a:pt x="480597" y="31936"/>
                  </a:lnTo>
                  <a:cubicBezTo>
                    <a:pt x="487694" y="34881"/>
                    <a:pt x="494054" y="38931"/>
                    <a:pt x="500138" y="43533"/>
                  </a:cubicBezTo>
                  <a:lnTo>
                    <a:pt x="514425" y="35249"/>
                  </a:lnTo>
                  <a:cubicBezTo>
                    <a:pt x="521983" y="30924"/>
                    <a:pt x="531569" y="33501"/>
                    <a:pt x="535901" y="40956"/>
                  </a:cubicBezTo>
                  <a:lnTo>
                    <a:pt x="554981" y="73996"/>
                  </a:lnTo>
                  <a:cubicBezTo>
                    <a:pt x="557101" y="77585"/>
                    <a:pt x="557654" y="81911"/>
                    <a:pt x="556640" y="85961"/>
                  </a:cubicBezTo>
                  <a:cubicBezTo>
                    <a:pt x="555534" y="89918"/>
                    <a:pt x="552861" y="93415"/>
                    <a:pt x="549266" y="95440"/>
                  </a:cubicBezTo>
                  <a:lnTo>
                    <a:pt x="534887" y="103815"/>
                  </a:lnTo>
                  <a:cubicBezTo>
                    <a:pt x="535348" y="107497"/>
                    <a:pt x="535993" y="111178"/>
                    <a:pt x="535993" y="115044"/>
                  </a:cubicBezTo>
                  <a:cubicBezTo>
                    <a:pt x="535993" y="115872"/>
                    <a:pt x="535809" y="116700"/>
                    <a:pt x="535717" y="117621"/>
                  </a:cubicBezTo>
                  <a:lnTo>
                    <a:pt x="521153" y="117621"/>
                  </a:lnTo>
                  <a:cubicBezTo>
                    <a:pt x="490828" y="117621"/>
                    <a:pt x="466126" y="142286"/>
                    <a:pt x="466126" y="172565"/>
                  </a:cubicBezTo>
                  <a:lnTo>
                    <a:pt x="466126" y="229719"/>
                  </a:lnTo>
                  <a:lnTo>
                    <a:pt x="466126" y="242604"/>
                  </a:lnTo>
                  <a:cubicBezTo>
                    <a:pt x="462715" y="237726"/>
                    <a:pt x="458383" y="233493"/>
                    <a:pt x="453590" y="229995"/>
                  </a:cubicBezTo>
                  <a:cubicBezTo>
                    <a:pt x="444465" y="223369"/>
                    <a:pt x="433404" y="219319"/>
                    <a:pt x="421330" y="219319"/>
                  </a:cubicBezTo>
                  <a:lnTo>
                    <a:pt x="411928" y="219319"/>
                  </a:lnTo>
                  <a:cubicBezTo>
                    <a:pt x="411375" y="217755"/>
                    <a:pt x="410914" y="216098"/>
                    <a:pt x="410914" y="214257"/>
                  </a:cubicBezTo>
                  <a:lnTo>
                    <a:pt x="410914" y="198059"/>
                  </a:lnTo>
                  <a:cubicBezTo>
                    <a:pt x="403817" y="195114"/>
                    <a:pt x="397457" y="191064"/>
                    <a:pt x="391373" y="186463"/>
                  </a:cubicBezTo>
                  <a:lnTo>
                    <a:pt x="377086" y="194746"/>
                  </a:lnTo>
                  <a:cubicBezTo>
                    <a:pt x="373492" y="196863"/>
                    <a:pt x="369160" y="197415"/>
                    <a:pt x="365104" y="196310"/>
                  </a:cubicBezTo>
                  <a:cubicBezTo>
                    <a:pt x="361140" y="195206"/>
                    <a:pt x="357638" y="192629"/>
                    <a:pt x="355610" y="189040"/>
                  </a:cubicBezTo>
                  <a:lnTo>
                    <a:pt x="336530" y="155999"/>
                  </a:lnTo>
                  <a:cubicBezTo>
                    <a:pt x="332198" y="148452"/>
                    <a:pt x="334687" y="138881"/>
                    <a:pt x="342245" y="134463"/>
                  </a:cubicBezTo>
                  <a:lnTo>
                    <a:pt x="356716" y="126180"/>
                  </a:lnTo>
                  <a:cubicBezTo>
                    <a:pt x="356163" y="122498"/>
                    <a:pt x="355518" y="118817"/>
                    <a:pt x="355518" y="115044"/>
                  </a:cubicBezTo>
                  <a:cubicBezTo>
                    <a:pt x="355518" y="111178"/>
                    <a:pt x="356163" y="107497"/>
                    <a:pt x="356716" y="103815"/>
                  </a:cubicBezTo>
                  <a:lnTo>
                    <a:pt x="342245" y="95440"/>
                  </a:lnTo>
                  <a:cubicBezTo>
                    <a:pt x="334687" y="91115"/>
                    <a:pt x="332198" y="81543"/>
                    <a:pt x="336530" y="73996"/>
                  </a:cubicBezTo>
                  <a:lnTo>
                    <a:pt x="355610" y="40956"/>
                  </a:lnTo>
                  <a:cubicBezTo>
                    <a:pt x="357638" y="37366"/>
                    <a:pt x="361140" y="34789"/>
                    <a:pt x="365104" y="33685"/>
                  </a:cubicBezTo>
                  <a:cubicBezTo>
                    <a:pt x="369160" y="32580"/>
                    <a:pt x="373492" y="33133"/>
                    <a:pt x="377086" y="35249"/>
                  </a:cubicBezTo>
                  <a:lnTo>
                    <a:pt x="391373" y="43533"/>
                  </a:lnTo>
                  <a:cubicBezTo>
                    <a:pt x="397457" y="38931"/>
                    <a:pt x="403817" y="34881"/>
                    <a:pt x="410914" y="31936"/>
                  </a:cubicBezTo>
                  <a:lnTo>
                    <a:pt x="410914" y="15738"/>
                  </a:lnTo>
                  <a:cubicBezTo>
                    <a:pt x="410914" y="7087"/>
                    <a:pt x="418011" y="0"/>
                    <a:pt x="42667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" name="iṩlíďe">
              <a:extLst>
                <a:ext uri="{FF2B5EF4-FFF2-40B4-BE49-F238E27FC236}">
                  <a16:creationId xmlns="" xmlns:a16="http://schemas.microsoft.com/office/drawing/2014/main" id="{352AE52D-CF14-4BF7-A0B8-3D48A05AD44F}"/>
                </a:ext>
              </a:extLst>
            </p:cNvPr>
            <p:cNvSpPr/>
            <p:nvPr/>
          </p:nvSpPr>
          <p:spPr bwMode="auto">
            <a:xfrm flipH="1">
              <a:off x="9160960" y="2342198"/>
              <a:ext cx="465578" cy="464706"/>
            </a:xfrm>
            <a:custGeom>
              <a:avLst/>
              <a:gdLst>
                <a:gd name="connsiteX0" fmla="*/ 290910 w 605702"/>
                <a:gd name="connsiteY0" fmla="*/ 156336 h 604568"/>
                <a:gd name="connsiteX1" fmla="*/ 335849 w 605702"/>
                <a:gd name="connsiteY1" fmla="*/ 164992 h 604568"/>
                <a:gd name="connsiteX2" fmla="*/ 288310 w 605702"/>
                <a:gd name="connsiteY2" fmla="*/ 212456 h 604568"/>
                <a:gd name="connsiteX3" fmla="*/ 203632 w 605702"/>
                <a:gd name="connsiteY3" fmla="*/ 244717 h 604568"/>
                <a:gd name="connsiteX4" fmla="*/ 203632 w 605702"/>
                <a:gd name="connsiteY4" fmla="*/ 401388 h 604568"/>
                <a:gd name="connsiteX5" fmla="*/ 360547 w 605702"/>
                <a:gd name="connsiteY5" fmla="*/ 401388 h 604568"/>
                <a:gd name="connsiteX6" fmla="*/ 392859 w 605702"/>
                <a:gd name="connsiteY6" fmla="*/ 316749 h 604568"/>
                <a:gd name="connsiteX7" fmla="*/ 440397 w 605702"/>
                <a:gd name="connsiteY7" fmla="*/ 269284 h 604568"/>
                <a:gd name="connsiteX8" fmla="*/ 400287 w 605702"/>
                <a:gd name="connsiteY8" fmla="*/ 441065 h 604568"/>
                <a:gd name="connsiteX9" fmla="*/ 163892 w 605702"/>
                <a:gd name="connsiteY9" fmla="*/ 441065 h 604568"/>
                <a:gd name="connsiteX10" fmla="*/ 163892 w 605702"/>
                <a:gd name="connsiteY10" fmla="*/ 205040 h 604568"/>
                <a:gd name="connsiteX11" fmla="*/ 290910 w 605702"/>
                <a:gd name="connsiteY11" fmla="*/ 156336 h 604568"/>
                <a:gd name="connsiteX12" fmla="*/ 246542 w 605702"/>
                <a:gd name="connsiteY12" fmla="*/ 43775 h 604568"/>
                <a:gd name="connsiteX13" fmla="*/ 422196 w 605702"/>
                <a:gd name="connsiteY13" fmla="*/ 78723 h 604568"/>
                <a:gd name="connsiteX14" fmla="*/ 376794 w 605702"/>
                <a:gd name="connsiteY14" fmla="*/ 124054 h 604568"/>
                <a:gd name="connsiteX15" fmla="*/ 126109 w 605702"/>
                <a:gd name="connsiteY15" fmla="*/ 167345 h 604568"/>
                <a:gd name="connsiteX16" fmla="*/ 126109 w 605702"/>
                <a:gd name="connsiteY16" fmla="*/ 478820 h 604568"/>
                <a:gd name="connsiteX17" fmla="*/ 438073 w 605702"/>
                <a:gd name="connsiteY17" fmla="*/ 478820 h 604568"/>
                <a:gd name="connsiteX18" fmla="*/ 481432 w 605702"/>
                <a:gd name="connsiteY18" fmla="*/ 228527 h 604568"/>
                <a:gd name="connsiteX19" fmla="*/ 526741 w 605702"/>
                <a:gd name="connsiteY19" fmla="*/ 183011 h 604568"/>
                <a:gd name="connsiteX20" fmla="*/ 481432 w 605702"/>
                <a:gd name="connsiteY20" fmla="*/ 522111 h 604568"/>
                <a:gd name="connsiteX21" fmla="*/ 82657 w 605702"/>
                <a:gd name="connsiteY21" fmla="*/ 522111 h 604568"/>
                <a:gd name="connsiteX22" fmla="*/ 82657 w 605702"/>
                <a:gd name="connsiteY22" fmla="*/ 123961 h 604568"/>
                <a:gd name="connsiteX23" fmla="*/ 246542 w 605702"/>
                <a:gd name="connsiteY23" fmla="*/ 43775 h 604568"/>
                <a:gd name="connsiteX24" fmla="*/ 536061 w 605702"/>
                <a:gd name="connsiteY24" fmla="*/ 0 h 604568"/>
                <a:gd name="connsiteX25" fmla="*/ 544232 w 605702"/>
                <a:gd name="connsiteY25" fmla="*/ 61368 h 604568"/>
                <a:gd name="connsiteX26" fmla="*/ 605702 w 605702"/>
                <a:gd name="connsiteY26" fmla="*/ 69526 h 604568"/>
                <a:gd name="connsiteX27" fmla="*/ 524361 w 605702"/>
                <a:gd name="connsiteY27" fmla="*/ 150732 h 604568"/>
                <a:gd name="connsiteX28" fmla="*/ 498361 w 605702"/>
                <a:gd name="connsiteY28" fmla="*/ 147302 h 604568"/>
                <a:gd name="connsiteX29" fmla="*/ 337721 w 605702"/>
                <a:gd name="connsiteY29" fmla="*/ 307767 h 604568"/>
                <a:gd name="connsiteX30" fmla="*/ 339764 w 605702"/>
                <a:gd name="connsiteY30" fmla="*/ 323063 h 604568"/>
                <a:gd name="connsiteX31" fmla="*/ 282101 w 605702"/>
                <a:gd name="connsiteY31" fmla="*/ 380630 h 604568"/>
                <a:gd name="connsiteX32" fmla="*/ 224437 w 605702"/>
                <a:gd name="connsiteY32" fmla="*/ 323063 h 604568"/>
                <a:gd name="connsiteX33" fmla="*/ 282101 w 605702"/>
                <a:gd name="connsiteY33" fmla="*/ 265495 h 604568"/>
                <a:gd name="connsiteX34" fmla="*/ 297422 w 605702"/>
                <a:gd name="connsiteY34" fmla="*/ 267535 h 604568"/>
                <a:gd name="connsiteX35" fmla="*/ 458155 w 605702"/>
                <a:gd name="connsiteY35" fmla="*/ 107162 h 604568"/>
                <a:gd name="connsiteX36" fmla="*/ 454719 w 605702"/>
                <a:gd name="connsiteY36" fmla="*/ 81206 h 6045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605702" h="604568">
                  <a:moveTo>
                    <a:pt x="290910" y="156336"/>
                  </a:moveTo>
                  <a:cubicBezTo>
                    <a:pt x="306137" y="157147"/>
                    <a:pt x="321272" y="160032"/>
                    <a:pt x="335849" y="164992"/>
                  </a:cubicBezTo>
                  <a:lnTo>
                    <a:pt x="288310" y="212456"/>
                  </a:lnTo>
                  <a:cubicBezTo>
                    <a:pt x="257856" y="210695"/>
                    <a:pt x="226844" y="221449"/>
                    <a:pt x="203632" y="244717"/>
                  </a:cubicBezTo>
                  <a:cubicBezTo>
                    <a:pt x="160271" y="287918"/>
                    <a:pt x="160271" y="358187"/>
                    <a:pt x="203632" y="401388"/>
                  </a:cubicBezTo>
                  <a:cubicBezTo>
                    <a:pt x="246900" y="444680"/>
                    <a:pt x="317279" y="444680"/>
                    <a:pt x="360547" y="401388"/>
                  </a:cubicBezTo>
                  <a:cubicBezTo>
                    <a:pt x="383852" y="378211"/>
                    <a:pt x="394623" y="347156"/>
                    <a:pt x="392859" y="316749"/>
                  </a:cubicBezTo>
                  <a:lnTo>
                    <a:pt x="440397" y="269284"/>
                  </a:lnTo>
                  <a:cubicBezTo>
                    <a:pt x="460267" y="327595"/>
                    <a:pt x="446897" y="394620"/>
                    <a:pt x="400287" y="441065"/>
                  </a:cubicBezTo>
                  <a:cubicBezTo>
                    <a:pt x="335106" y="506236"/>
                    <a:pt x="229073" y="506236"/>
                    <a:pt x="163892" y="441065"/>
                  </a:cubicBezTo>
                  <a:cubicBezTo>
                    <a:pt x="98619" y="375987"/>
                    <a:pt x="98619" y="270118"/>
                    <a:pt x="163892" y="205040"/>
                  </a:cubicBezTo>
                  <a:cubicBezTo>
                    <a:pt x="198711" y="170137"/>
                    <a:pt x="245228" y="153902"/>
                    <a:pt x="290910" y="156336"/>
                  </a:cubicBezTo>
                  <a:close/>
                  <a:moveTo>
                    <a:pt x="246542" y="43775"/>
                  </a:moveTo>
                  <a:cubicBezTo>
                    <a:pt x="306463" y="36243"/>
                    <a:pt x="368345" y="47900"/>
                    <a:pt x="422196" y="78723"/>
                  </a:cubicBezTo>
                  <a:lnTo>
                    <a:pt x="376794" y="124054"/>
                  </a:lnTo>
                  <a:cubicBezTo>
                    <a:pt x="294811" y="85305"/>
                    <a:pt x="193980" y="99581"/>
                    <a:pt x="126109" y="167345"/>
                  </a:cubicBezTo>
                  <a:cubicBezTo>
                    <a:pt x="39948" y="253371"/>
                    <a:pt x="39948" y="392793"/>
                    <a:pt x="126109" y="478820"/>
                  </a:cubicBezTo>
                  <a:cubicBezTo>
                    <a:pt x="212271" y="564846"/>
                    <a:pt x="351912" y="564846"/>
                    <a:pt x="438073" y="478820"/>
                  </a:cubicBezTo>
                  <a:cubicBezTo>
                    <a:pt x="505944" y="411055"/>
                    <a:pt x="520428" y="310382"/>
                    <a:pt x="481432" y="228527"/>
                  </a:cubicBezTo>
                  <a:lnTo>
                    <a:pt x="526741" y="183011"/>
                  </a:lnTo>
                  <a:cubicBezTo>
                    <a:pt x="588484" y="290544"/>
                    <a:pt x="573350" y="430244"/>
                    <a:pt x="481432" y="522111"/>
                  </a:cubicBezTo>
                  <a:cubicBezTo>
                    <a:pt x="371316" y="632054"/>
                    <a:pt x="192866" y="632054"/>
                    <a:pt x="82657" y="522111"/>
                  </a:cubicBezTo>
                  <a:cubicBezTo>
                    <a:pt x="-27552" y="412168"/>
                    <a:pt x="-27552" y="233997"/>
                    <a:pt x="82657" y="123961"/>
                  </a:cubicBezTo>
                  <a:cubicBezTo>
                    <a:pt x="128662" y="78028"/>
                    <a:pt x="186622" y="51307"/>
                    <a:pt x="246542" y="43775"/>
                  </a:cubicBezTo>
                  <a:close/>
                  <a:moveTo>
                    <a:pt x="536061" y="0"/>
                  </a:moveTo>
                  <a:lnTo>
                    <a:pt x="544232" y="61368"/>
                  </a:lnTo>
                  <a:lnTo>
                    <a:pt x="605702" y="69526"/>
                  </a:lnTo>
                  <a:lnTo>
                    <a:pt x="524361" y="150732"/>
                  </a:lnTo>
                  <a:lnTo>
                    <a:pt x="498361" y="147302"/>
                  </a:lnTo>
                  <a:lnTo>
                    <a:pt x="337721" y="307767"/>
                  </a:lnTo>
                  <a:cubicBezTo>
                    <a:pt x="339021" y="312588"/>
                    <a:pt x="339764" y="317779"/>
                    <a:pt x="339764" y="323063"/>
                  </a:cubicBezTo>
                  <a:cubicBezTo>
                    <a:pt x="339764" y="354859"/>
                    <a:pt x="313950" y="380630"/>
                    <a:pt x="282101" y="380630"/>
                  </a:cubicBezTo>
                  <a:cubicBezTo>
                    <a:pt x="250251" y="380630"/>
                    <a:pt x="224437" y="354859"/>
                    <a:pt x="224437" y="323063"/>
                  </a:cubicBezTo>
                  <a:cubicBezTo>
                    <a:pt x="224437" y="291266"/>
                    <a:pt x="250251" y="265495"/>
                    <a:pt x="282101" y="265495"/>
                  </a:cubicBezTo>
                  <a:cubicBezTo>
                    <a:pt x="287393" y="265495"/>
                    <a:pt x="292500" y="266237"/>
                    <a:pt x="297422" y="267535"/>
                  </a:cubicBezTo>
                  <a:lnTo>
                    <a:pt x="458155" y="107162"/>
                  </a:lnTo>
                  <a:lnTo>
                    <a:pt x="454719" y="8120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square" lIns="91440" tIns="45720" rIns="91440" bIns="45720">
              <a:normAutofit/>
            </a:bodyPr>
            <a:lstStyle/>
            <a:p>
              <a:endParaRPr lang="zh-CN" altLang="en-US"/>
            </a:p>
          </p:txBody>
        </p:sp>
        <p:sp>
          <p:nvSpPr>
            <p:cNvPr id="15" name="îṥļïdé">
              <a:extLst>
                <a:ext uri="{FF2B5EF4-FFF2-40B4-BE49-F238E27FC236}">
                  <a16:creationId xmlns="" xmlns:a16="http://schemas.microsoft.com/office/drawing/2014/main" id="{A911B7DB-4C1A-4F32-B5CA-72090F361B36}"/>
                </a:ext>
              </a:extLst>
            </p:cNvPr>
            <p:cNvSpPr/>
            <p:nvPr/>
          </p:nvSpPr>
          <p:spPr bwMode="auto">
            <a:xfrm flipH="1">
              <a:off x="6867178" y="3239668"/>
              <a:ext cx="456218" cy="438754"/>
            </a:xfrm>
            <a:custGeom>
              <a:avLst/>
              <a:gdLst>
                <a:gd name="connsiteX0" fmla="*/ 61288 w 609549"/>
                <a:gd name="connsiteY0" fmla="*/ 383285 h 586216"/>
                <a:gd name="connsiteX1" fmla="*/ 71162 w 609549"/>
                <a:gd name="connsiteY1" fmla="*/ 387101 h 586216"/>
                <a:gd name="connsiteX2" fmla="*/ 120018 w 609549"/>
                <a:gd name="connsiteY2" fmla="*/ 435892 h 586216"/>
                <a:gd name="connsiteX3" fmla="*/ 120018 w 609549"/>
                <a:gd name="connsiteY3" fmla="*/ 454200 h 586216"/>
                <a:gd name="connsiteX4" fmla="*/ 56639 w 609549"/>
                <a:gd name="connsiteY4" fmla="*/ 517543 h 586216"/>
                <a:gd name="connsiteX5" fmla="*/ 35592 w 609549"/>
                <a:gd name="connsiteY5" fmla="*/ 513644 h 586216"/>
                <a:gd name="connsiteX6" fmla="*/ 51877 w 609549"/>
                <a:gd name="connsiteY6" fmla="*/ 388099 h 586216"/>
                <a:gd name="connsiteX7" fmla="*/ 61288 w 609549"/>
                <a:gd name="connsiteY7" fmla="*/ 383285 h 586216"/>
                <a:gd name="connsiteX8" fmla="*/ 235245 w 609549"/>
                <a:gd name="connsiteY8" fmla="*/ 302810 h 586216"/>
                <a:gd name="connsiteX9" fmla="*/ 306042 w 609549"/>
                <a:gd name="connsiteY9" fmla="*/ 373466 h 586216"/>
                <a:gd name="connsiteX10" fmla="*/ 258717 w 609549"/>
                <a:gd name="connsiteY10" fmla="*/ 420680 h 586216"/>
                <a:gd name="connsiteX11" fmla="*/ 230246 w 609549"/>
                <a:gd name="connsiteY11" fmla="*/ 550152 h 586216"/>
                <a:gd name="connsiteX12" fmla="*/ 92223 w 609549"/>
                <a:gd name="connsiteY12" fmla="*/ 575305 h 586216"/>
                <a:gd name="connsiteX13" fmla="*/ 88748 w 609549"/>
                <a:gd name="connsiteY13" fmla="*/ 556143 h 586216"/>
                <a:gd name="connsiteX14" fmla="*/ 165115 w 609549"/>
                <a:gd name="connsiteY14" fmla="*/ 479877 h 586216"/>
                <a:gd name="connsiteX15" fmla="*/ 165115 w 609549"/>
                <a:gd name="connsiteY15" fmla="*/ 446308 h 586216"/>
                <a:gd name="connsiteX16" fmla="*/ 88700 w 609549"/>
                <a:gd name="connsiteY16" fmla="*/ 369995 h 586216"/>
                <a:gd name="connsiteX17" fmla="*/ 92128 w 609549"/>
                <a:gd name="connsiteY17" fmla="*/ 350976 h 586216"/>
                <a:gd name="connsiteX18" fmla="*/ 189111 w 609549"/>
                <a:gd name="connsiteY18" fmla="*/ 348884 h 586216"/>
                <a:gd name="connsiteX19" fmla="*/ 257958 w 609549"/>
                <a:gd name="connsiteY19" fmla="*/ 161679 h 586216"/>
                <a:gd name="connsiteX20" fmla="*/ 317251 w 609549"/>
                <a:gd name="connsiteY20" fmla="*/ 220879 h 586216"/>
                <a:gd name="connsiteX21" fmla="*/ 388070 w 609549"/>
                <a:gd name="connsiteY21" fmla="*/ 291586 h 586216"/>
                <a:gd name="connsiteX22" fmla="*/ 604906 w 609549"/>
                <a:gd name="connsiteY22" fmla="*/ 508130 h 586216"/>
                <a:gd name="connsiteX23" fmla="*/ 604906 w 609549"/>
                <a:gd name="connsiteY23" fmla="*/ 530526 h 586216"/>
                <a:gd name="connsiteX24" fmla="*/ 556567 w 609549"/>
                <a:gd name="connsiteY24" fmla="*/ 578789 h 586216"/>
                <a:gd name="connsiteX25" fmla="*/ 545327 w 609549"/>
                <a:gd name="connsiteY25" fmla="*/ 583449 h 586216"/>
                <a:gd name="connsiteX26" fmla="*/ 534135 w 609549"/>
                <a:gd name="connsiteY26" fmla="*/ 578789 h 586216"/>
                <a:gd name="connsiteX27" fmla="*/ 317251 w 609549"/>
                <a:gd name="connsiteY27" fmla="*/ 362293 h 586216"/>
                <a:gd name="connsiteX28" fmla="*/ 246481 w 609549"/>
                <a:gd name="connsiteY28" fmla="*/ 291586 h 586216"/>
                <a:gd name="connsiteX29" fmla="*/ 187140 w 609549"/>
                <a:gd name="connsiteY29" fmla="*/ 232339 h 586216"/>
                <a:gd name="connsiteX30" fmla="*/ 58606 w 609549"/>
                <a:gd name="connsiteY30" fmla="*/ 160814 h 586216"/>
                <a:gd name="connsiteX31" fmla="*/ 126401 w 609549"/>
                <a:gd name="connsiteY31" fmla="*/ 228498 h 586216"/>
                <a:gd name="connsiteX32" fmla="*/ 111975 w 609549"/>
                <a:gd name="connsiteY32" fmla="*/ 242899 h 586216"/>
                <a:gd name="connsiteX33" fmla="*/ 119307 w 609549"/>
                <a:gd name="connsiteY33" fmla="*/ 250219 h 586216"/>
                <a:gd name="connsiteX34" fmla="*/ 119307 w 609549"/>
                <a:gd name="connsiteY34" fmla="*/ 277692 h 586216"/>
                <a:gd name="connsiteX35" fmla="*/ 115641 w 609549"/>
                <a:gd name="connsiteY35" fmla="*/ 281352 h 586216"/>
                <a:gd name="connsiteX36" fmla="*/ 88123 w 609549"/>
                <a:gd name="connsiteY36" fmla="*/ 281352 h 586216"/>
                <a:gd name="connsiteX37" fmla="*/ 5712 w 609549"/>
                <a:gd name="connsiteY37" fmla="*/ 199029 h 586216"/>
                <a:gd name="connsiteX38" fmla="*/ 5712 w 609549"/>
                <a:gd name="connsiteY38" fmla="*/ 171604 h 586216"/>
                <a:gd name="connsiteX39" fmla="*/ 9378 w 609549"/>
                <a:gd name="connsiteY39" fmla="*/ 167944 h 586216"/>
                <a:gd name="connsiteX40" fmla="*/ 36849 w 609549"/>
                <a:gd name="connsiteY40" fmla="*/ 167944 h 586216"/>
                <a:gd name="connsiteX41" fmla="*/ 44180 w 609549"/>
                <a:gd name="connsiteY41" fmla="*/ 175264 h 586216"/>
                <a:gd name="connsiteX42" fmla="*/ 585775 w 609549"/>
                <a:gd name="connsiteY42" fmla="*/ 66370 h 586216"/>
                <a:gd name="connsiteX43" fmla="*/ 595263 w 609549"/>
                <a:gd name="connsiteY43" fmla="*/ 73839 h 586216"/>
                <a:gd name="connsiteX44" fmla="*/ 578978 w 609549"/>
                <a:gd name="connsiteY44" fmla="*/ 199341 h 586216"/>
                <a:gd name="connsiteX45" fmla="*/ 559693 w 609549"/>
                <a:gd name="connsiteY45" fmla="*/ 200387 h 586216"/>
                <a:gd name="connsiteX46" fmla="*/ 510789 w 609549"/>
                <a:gd name="connsiteY46" fmla="*/ 151612 h 586216"/>
                <a:gd name="connsiteX47" fmla="*/ 510789 w 609549"/>
                <a:gd name="connsiteY47" fmla="*/ 133262 h 586216"/>
                <a:gd name="connsiteX48" fmla="*/ 574216 w 609549"/>
                <a:gd name="connsiteY48" fmla="*/ 69988 h 586216"/>
                <a:gd name="connsiteX49" fmla="*/ 585775 w 609549"/>
                <a:gd name="connsiteY49" fmla="*/ 66370 h 586216"/>
                <a:gd name="connsiteX50" fmla="*/ 158702 w 609549"/>
                <a:gd name="connsiteY50" fmla="*/ 26758 h 586216"/>
                <a:gd name="connsiteX51" fmla="*/ 172463 w 609549"/>
                <a:gd name="connsiteY51" fmla="*/ 32464 h 586216"/>
                <a:gd name="connsiteX52" fmla="*/ 179701 w 609549"/>
                <a:gd name="connsiteY52" fmla="*/ 39691 h 586216"/>
                <a:gd name="connsiteX53" fmla="*/ 246935 w 609549"/>
                <a:gd name="connsiteY53" fmla="*/ 106831 h 586216"/>
                <a:gd name="connsiteX54" fmla="*/ 254886 w 609549"/>
                <a:gd name="connsiteY54" fmla="*/ 114819 h 586216"/>
                <a:gd name="connsiteX55" fmla="*/ 257600 w 609549"/>
                <a:gd name="connsiteY55" fmla="*/ 138879 h 586216"/>
                <a:gd name="connsiteX56" fmla="*/ 254886 w 609549"/>
                <a:gd name="connsiteY56" fmla="*/ 142255 h 586216"/>
                <a:gd name="connsiteX57" fmla="*/ 252315 w 609549"/>
                <a:gd name="connsiteY57" fmla="*/ 144823 h 586216"/>
                <a:gd name="connsiteX58" fmla="*/ 246696 w 609549"/>
                <a:gd name="connsiteY58" fmla="*/ 150434 h 586216"/>
                <a:gd name="connsiteX59" fmla="*/ 175892 w 609549"/>
                <a:gd name="connsiteY59" fmla="*/ 221140 h 586216"/>
                <a:gd name="connsiteX60" fmla="*/ 172463 w 609549"/>
                <a:gd name="connsiteY60" fmla="*/ 224611 h 586216"/>
                <a:gd name="connsiteX61" fmla="*/ 170130 w 609549"/>
                <a:gd name="connsiteY61" fmla="*/ 226560 h 586216"/>
                <a:gd name="connsiteX62" fmla="*/ 162274 w 609549"/>
                <a:gd name="connsiteY62" fmla="*/ 229936 h 586216"/>
                <a:gd name="connsiteX63" fmla="*/ 158702 w 609549"/>
                <a:gd name="connsiteY63" fmla="*/ 230269 h 586216"/>
                <a:gd name="connsiteX64" fmla="*/ 144942 w 609549"/>
                <a:gd name="connsiteY64" fmla="*/ 224611 h 586216"/>
                <a:gd name="connsiteX65" fmla="*/ 137609 w 609549"/>
                <a:gd name="connsiteY65" fmla="*/ 217288 h 586216"/>
                <a:gd name="connsiteX66" fmla="*/ 69804 w 609549"/>
                <a:gd name="connsiteY66" fmla="*/ 149578 h 586216"/>
                <a:gd name="connsiteX67" fmla="*/ 62519 w 609549"/>
                <a:gd name="connsiteY67" fmla="*/ 142255 h 586216"/>
                <a:gd name="connsiteX68" fmla="*/ 62519 w 609549"/>
                <a:gd name="connsiteY68" fmla="*/ 114819 h 586216"/>
                <a:gd name="connsiteX69" fmla="*/ 144942 w 609549"/>
                <a:gd name="connsiteY69" fmla="*/ 32464 h 586216"/>
                <a:gd name="connsiteX70" fmla="*/ 158702 w 609549"/>
                <a:gd name="connsiteY70" fmla="*/ 26758 h 586216"/>
                <a:gd name="connsiteX71" fmla="*/ 254809 w 609549"/>
                <a:gd name="connsiteY71" fmla="*/ 6542 h 586216"/>
                <a:gd name="connsiteX72" fmla="*/ 321015 w 609549"/>
                <a:gd name="connsiteY72" fmla="*/ 29913 h 586216"/>
                <a:gd name="connsiteX73" fmla="*/ 260017 w 609549"/>
                <a:gd name="connsiteY73" fmla="*/ 97465 h 586216"/>
                <a:gd name="connsiteX74" fmla="*/ 193067 w 609549"/>
                <a:gd name="connsiteY74" fmla="*/ 30626 h 586216"/>
                <a:gd name="connsiteX75" fmla="*/ 254809 w 609549"/>
                <a:gd name="connsiteY75" fmla="*/ 6542 h 586216"/>
                <a:gd name="connsiteX76" fmla="*/ 503105 w 609549"/>
                <a:gd name="connsiteY76" fmla="*/ 953 h 586216"/>
                <a:gd name="connsiteX77" fmla="*/ 538560 w 609549"/>
                <a:gd name="connsiteY77" fmla="*/ 10911 h 586216"/>
                <a:gd name="connsiteX78" fmla="*/ 542083 w 609549"/>
                <a:gd name="connsiteY78" fmla="*/ 30073 h 586216"/>
                <a:gd name="connsiteX79" fmla="*/ 465709 w 609549"/>
                <a:gd name="connsiteY79" fmla="*/ 106341 h 586216"/>
                <a:gd name="connsiteX80" fmla="*/ 465709 w 609549"/>
                <a:gd name="connsiteY80" fmla="*/ 139911 h 586216"/>
                <a:gd name="connsiteX81" fmla="*/ 542131 w 609549"/>
                <a:gd name="connsiteY81" fmla="*/ 216227 h 586216"/>
                <a:gd name="connsiteX82" fmla="*/ 538655 w 609549"/>
                <a:gd name="connsiteY82" fmla="*/ 235246 h 586216"/>
                <a:gd name="connsiteX83" fmla="*/ 442187 w 609549"/>
                <a:gd name="connsiteY83" fmla="*/ 237528 h 586216"/>
                <a:gd name="connsiteX84" fmla="*/ 399238 w 609549"/>
                <a:gd name="connsiteY84" fmla="*/ 280370 h 586216"/>
                <a:gd name="connsiteX85" fmla="*/ 328482 w 609549"/>
                <a:gd name="connsiteY85" fmla="*/ 209712 h 586216"/>
                <a:gd name="connsiteX86" fmla="*/ 372240 w 609549"/>
                <a:gd name="connsiteY86" fmla="*/ 166015 h 586216"/>
                <a:gd name="connsiteX87" fmla="*/ 400571 w 609549"/>
                <a:gd name="connsiteY87" fmla="*/ 36064 h 586216"/>
                <a:gd name="connsiteX88" fmla="*/ 503105 w 609549"/>
                <a:gd name="connsiteY88" fmla="*/ 953 h 586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</a:cxnLst>
              <a:rect l="l" t="t" r="r" b="b"/>
              <a:pathLst>
                <a:path w="609549" h="586216">
                  <a:moveTo>
                    <a:pt x="61288" y="383285"/>
                  </a:moveTo>
                  <a:cubicBezTo>
                    <a:pt x="64829" y="383106"/>
                    <a:pt x="68448" y="384367"/>
                    <a:pt x="71162" y="387101"/>
                  </a:cubicBezTo>
                  <a:lnTo>
                    <a:pt x="120018" y="435892"/>
                  </a:lnTo>
                  <a:cubicBezTo>
                    <a:pt x="125113" y="440933"/>
                    <a:pt x="125113" y="449160"/>
                    <a:pt x="120018" y="454200"/>
                  </a:cubicBezTo>
                  <a:lnTo>
                    <a:pt x="56639" y="517543"/>
                  </a:lnTo>
                  <a:cubicBezTo>
                    <a:pt x="50211" y="523963"/>
                    <a:pt x="39211" y="522013"/>
                    <a:pt x="35592" y="513644"/>
                  </a:cubicBezTo>
                  <a:cubicBezTo>
                    <a:pt x="17783" y="472794"/>
                    <a:pt x="23211" y="424288"/>
                    <a:pt x="51877" y="388099"/>
                  </a:cubicBezTo>
                  <a:cubicBezTo>
                    <a:pt x="54282" y="385079"/>
                    <a:pt x="57746" y="383463"/>
                    <a:pt x="61288" y="383285"/>
                  </a:cubicBezTo>
                  <a:close/>
                  <a:moveTo>
                    <a:pt x="235245" y="302810"/>
                  </a:moveTo>
                  <a:lnTo>
                    <a:pt x="306042" y="373466"/>
                  </a:lnTo>
                  <a:lnTo>
                    <a:pt x="258717" y="420680"/>
                  </a:lnTo>
                  <a:cubicBezTo>
                    <a:pt x="274667" y="464329"/>
                    <a:pt x="265192" y="515300"/>
                    <a:pt x="230246" y="550152"/>
                  </a:cubicBezTo>
                  <a:cubicBezTo>
                    <a:pt x="192919" y="587430"/>
                    <a:pt x="137644" y="595798"/>
                    <a:pt x="92223" y="575305"/>
                  </a:cubicBezTo>
                  <a:cubicBezTo>
                    <a:pt x="84701" y="571882"/>
                    <a:pt x="82892" y="561992"/>
                    <a:pt x="88748" y="556143"/>
                  </a:cubicBezTo>
                  <a:lnTo>
                    <a:pt x="165115" y="479877"/>
                  </a:lnTo>
                  <a:cubicBezTo>
                    <a:pt x="174399" y="470605"/>
                    <a:pt x="174399" y="455580"/>
                    <a:pt x="165115" y="446308"/>
                  </a:cubicBezTo>
                  <a:lnTo>
                    <a:pt x="88700" y="369995"/>
                  </a:lnTo>
                  <a:cubicBezTo>
                    <a:pt x="82844" y="364194"/>
                    <a:pt x="84653" y="354399"/>
                    <a:pt x="92128" y="350976"/>
                  </a:cubicBezTo>
                  <a:cubicBezTo>
                    <a:pt x="122789" y="337092"/>
                    <a:pt x="157973" y="336379"/>
                    <a:pt x="189111" y="348884"/>
                  </a:cubicBezTo>
                  <a:close/>
                  <a:moveTo>
                    <a:pt x="257958" y="161679"/>
                  </a:moveTo>
                  <a:lnTo>
                    <a:pt x="317251" y="220879"/>
                  </a:lnTo>
                  <a:lnTo>
                    <a:pt x="388070" y="291586"/>
                  </a:lnTo>
                  <a:lnTo>
                    <a:pt x="604906" y="508130"/>
                  </a:lnTo>
                  <a:cubicBezTo>
                    <a:pt x="611097" y="514311"/>
                    <a:pt x="611097" y="524344"/>
                    <a:pt x="604906" y="530526"/>
                  </a:cubicBezTo>
                  <a:lnTo>
                    <a:pt x="556567" y="578789"/>
                  </a:lnTo>
                  <a:cubicBezTo>
                    <a:pt x="553471" y="581880"/>
                    <a:pt x="549423" y="583449"/>
                    <a:pt x="545327" y="583449"/>
                  </a:cubicBezTo>
                  <a:cubicBezTo>
                    <a:pt x="541279" y="583449"/>
                    <a:pt x="537231" y="581880"/>
                    <a:pt x="534135" y="578789"/>
                  </a:cubicBezTo>
                  <a:lnTo>
                    <a:pt x="317251" y="362293"/>
                  </a:lnTo>
                  <a:lnTo>
                    <a:pt x="246481" y="291586"/>
                  </a:lnTo>
                  <a:lnTo>
                    <a:pt x="187140" y="232339"/>
                  </a:lnTo>
                  <a:close/>
                  <a:moveTo>
                    <a:pt x="58606" y="160814"/>
                  </a:moveTo>
                  <a:lnTo>
                    <a:pt x="126401" y="228498"/>
                  </a:lnTo>
                  <a:lnTo>
                    <a:pt x="111975" y="242899"/>
                  </a:lnTo>
                  <a:lnTo>
                    <a:pt x="119307" y="250219"/>
                  </a:lnTo>
                  <a:cubicBezTo>
                    <a:pt x="126877" y="257824"/>
                    <a:pt x="126877" y="270087"/>
                    <a:pt x="119307" y="277692"/>
                  </a:cubicBezTo>
                  <a:lnTo>
                    <a:pt x="115641" y="281352"/>
                  </a:lnTo>
                  <a:cubicBezTo>
                    <a:pt x="108024" y="288909"/>
                    <a:pt x="95741" y="288909"/>
                    <a:pt x="88123" y="281352"/>
                  </a:cubicBezTo>
                  <a:lnTo>
                    <a:pt x="5712" y="199029"/>
                  </a:lnTo>
                  <a:cubicBezTo>
                    <a:pt x="-1905" y="191424"/>
                    <a:pt x="-1905" y="179161"/>
                    <a:pt x="5712" y="171604"/>
                  </a:cubicBezTo>
                  <a:lnTo>
                    <a:pt x="9378" y="167944"/>
                  </a:lnTo>
                  <a:cubicBezTo>
                    <a:pt x="16948" y="160339"/>
                    <a:pt x="29231" y="160339"/>
                    <a:pt x="36849" y="167944"/>
                  </a:cubicBezTo>
                  <a:lnTo>
                    <a:pt x="44180" y="175264"/>
                  </a:lnTo>
                  <a:close/>
                  <a:moveTo>
                    <a:pt x="585775" y="66370"/>
                  </a:moveTo>
                  <a:cubicBezTo>
                    <a:pt x="589775" y="67101"/>
                    <a:pt x="593430" y="69680"/>
                    <a:pt x="595263" y="73839"/>
                  </a:cubicBezTo>
                  <a:cubicBezTo>
                    <a:pt x="613072" y="114675"/>
                    <a:pt x="607644" y="163212"/>
                    <a:pt x="578978" y="199341"/>
                  </a:cubicBezTo>
                  <a:cubicBezTo>
                    <a:pt x="574168" y="205379"/>
                    <a:pt x="565121" y="205854"/>
                    <a:pt x="559693" y="200387"/>
                  </a:cubicBezTo>
                  <a:lnTo>
                    <a:pt x="510789" y="151612"/>
                  </a:lnTo>
                  <a:cubicBezTo>
                    <a:pt x="505742" y="146526"/>
                    <a:pt x="505742" y="138349"/>
                    <a:pt x="510789" y="133262"/>
                  </a:cubicBezTo>
                  <a:lnTo>
                    <a:pt x="574216" y="69988"/>
                  </a:lnTo>
                  <a:cubicBezTo>
                    <a:pt x="577430" y="66756"/>
                    <a:pt x="581775" y="65639"/>
                    <a:pt x="585775" y="66370"/>
                  </a:cubicBezTo>
                  <a:close/>
                  <a:moveTo>
                    <a:pt x="158702" y="26758"/>
                  </a:moveTo>
                  <a:cubicBezTo>
                    <a:pt x="163655" y="26758"/>
                    <a:pt x="168654" y="28660"/>
                    <a:pt x="172463" y="32464"/>
                  </a:cubicBezTo>
                  <a:lnTo>
                    <a:pt x="179701" y="39691"/>
                  </a:lnTo>
                  <a:lnTo>
                    <a:pt x="246935" y="106831"/>
                  </a:lnTo>
                  <a:lnTo>
                    <a:pt x="254886" y="114819"/>
                  </a:lnTo>
                  <a:cubicBezTo>
                    <a:pt x="261457" y="121334"/>
                    <a:pt x="262362" y="131414"/>
                    <a:pt x="257600" y="138879"/>
                  </a:cubicBezTo>
                  <a:cubicBezTo>
                    <a:pt x="256839" y="140068"/>
                    <a:pt x="255934" y="141209"/>
                    <a:pt x="254886" y="142255"/>
                  </a:cubicBezTo>
                  <a:lnTo>
                    <a:pt x="252315" y="144823"/>
                  </a:lnTo>
                  <a:lnTo>
                    <a:pt x="246696" y="150434"/>
                  </a:lnTo>
                  <a:lnTo>
                    <a:pt x="175892" y="221140"/>
                  </a:lnTo>
                  <a:lnTo>
                    <a:pt x="172463" y="224611"/>
                  </a:lnTo>
                  <a:cubicBezTo>
                    <a:pt x="171702" y="225324"/>
                    <a:pt x="170940" y="225990"/>
                    <a:pt x="170130" y="226560"/>
                  </a:cubicBezTo>
                  <a:cubicBezTo>
                    <a:pt x="167749" y="228319"/>
                    <a:pt x="165083" y="229413"/>
                    <a:pt x="162274" y="229936"/>
                  </a:cubicBezTo>
                  <a:cubicBezTo>
                    <a:pt x="161083" y="230174"/>
                    <a:pt x="159893" y="230269"/>
                    <a:pt x="158702" y="230269"/>
                  </a:cubicBezTo>
                  <a:cubicBezTo>
                    <a:pt x="153703" y="230269"/>
                    <a:pt x="148751" y="228367"/>
                    <a:pt x="144942" y="224611"/>
                  </a:cubicBezTo>
                  <a:lnTo>
                    <a:pt x="137609" y="217288"/>
                  </a:lnTo>
                  <a:lnTo>
                    <a:pt x="69804" y="149578"/>
                  </a:lnTo>
                  <a:lnTo>
                    <a:pt x="62519" y="142255"/>
                  </a:lnTo>
                  <a:cubicBezTo>
                    <a:pt x="54900" y="134647"/>
                    <a:pt x="54900" y="122380"/>
                    <a:pt x="62519" y="114819"/>
                  </a:cubicBezTo>
                  <a:lnTo>
                    <a:pt x="144942" y="32464"/>
                  </a:lnTo>
                  <a:cubicBezTo>
                    <a:pt x="148751" y="28660"/>
                    <a:pt x="153750" y="26758"/>
                    <a:pt x="158702" y="26758"/>
                  </a:cubicBezTo>
                  <a:close/>
                  <a:moveTo>
                    <a:pt x="254809" y="6542"/>
                  </a:moveTo>
                  <a:cubicBezTo>
                    <a:pt x="277279" y="4029"/>
                    <a:pt x="300492" y="9424"/>
                    <a:pt x="321015" y="29913"/>
                  </a:cubicBezTo>
                  <a:cubicBezTo>
                    <a:pt x="380347" y="89193"/>
                    <a:pt x="337205" y="46124"/>
                    <a:pt x="260017" y="97465"/>
                  </a:cubicBezTo>
                  <a:lnTo>
                    <a:pt x="193067" y="30626"/>
                  </a:lnTo>
                  <a:cubicBezTo>
                    <a:pt x="210614" y="19479"/>
                    <a:pt x="232340" y="9056"/>
                    <a:pt x="254809" y="6542"/>
                  </a:cubicBezTo>
                  <a:close/>
                  <a:moveTo>
                    <a:pt x="503105" y="953"/>
                  </a:moveTo>
                  <a:cubicBezTo>
                    <a:pt x="515252" y="2468"/>
                    <a:pt x="527216" y="5788"/>
                    <a:pt x="538560" y="10911"/>
                  </a:cubicBezTo>
                  <a:cubicBezTo>
                    <a:pt x="546131" y="14334"/>
                    <a:pt x="547940" y="24224"/>
                    <a:pt x="542083" y="30073"/>
                  </a:cubicBezTo>
                  <a:lnTo>
                    <a:pt x="465709" y="106341"/>
                  </a:lnTo>
                  <a:cubicBezTo>
                    <a:pt x="456424" y="115613"/>
                    <a:pt x="456424" y="130639"/>
                    <a:pt x="465709" y="139911"/>
                  </a:cubicBezTo>
                  <a:lnTo>
                    <a:pt x="542131" y="216227"/>
                  </a:lnTo>
                  <a:cubicBezTo>
                    <a:pt x="547940" y="222028"/>
                    <a:pt x="546178" y="231823"/>
                    <a:pt x="538655" y="235246"/>
                  </a:cubicBezTo>
                  <a:cubicBezTo>
                    <a:pt x="508181" y="249035"/>
                    <a:pt x="473184" y="249844"/>
                    <a:pt x="442187" y="237528"/>
                  </a:cubicBezTo>
                  <a:lnTo>
                    <a:pt x="399238" y="280370"/>
                  </a:lnTo>
                  <a:lnTo>
                    <a:pt x="328482" y="209712"/>
                  </a:lnTo>
                  <a:lnTo>
                    <a:pt x="372240" y="166015"/>
                  </a:lnTo>
                  <a:cubicBezTo>
                    <a:pt x="356051" y="122270"/>
                    <a:pt x="365527" y="71060"/>
                    <a:pt x="400571" y="36064"/>
                  </a:cubicBezTo>
                  <a:cubicBezTo>
                    <a:pt x="428569" y="8106"/>
                    <a:pt x="466664" y="-3592"/>
                    <a:pt x="503105" y="95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cxnSp>
          <p:nvCxnSpPr>
            <p:cNvPr id="16" name="直接连接符 15">
              <a:extLst>
                <a:ext uri="{FF2B5EF4-FFF2-40B4-BE49-F238E27FC236}">
                  <a16:creationId xmlns="" xmlns:a16="http://schemas.microsoft.com/office/drawing/2014/main" id="{7D30C4DC-A61E-4796-B9F0-03A8B1B92FAD}"/>
                </a:ext>
              </a:extLst>
            </p:cNvPr>
            <p:cNvCxnSpPr>
              <a:cxnSpLocks/>
            </p:cNvCxnSpPr>
            <p:nvPr/>
          </p:nvCxnSpPr>
          <p:spPr>
            <a:xfrm>
              <a:off x="4146553" y="4682420"/>
              <a:ext cx="1764000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>
              <a:extLst>
                <a:ext uri="{FF2B5EF4-FFF2-40B4-BE49-F238E27FC236}">
                  <a16:creationId xmlns="" xmlns:a16="http://schemas.microsoft.com/office/drawing/2014/main" id="{98C014E8-A3CD-4AAD-A3A2-625663B1D697}"/>
                </a:ext>
              </a:extLst>
            </p:cNvPr>
            <p:cNvCxnSpPr>
              <a:cxnSpLocks/>
            </p:cNvCxnSpPr>
            <p:nvPr/>
          </p:nvCxnSpPr>
          <p:spPr>
            <a:xfrm>
              <a:off x="6213287" y="3932677"/>
              <a:ext cx="1764000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>
              <a:extLst>
                <a:ext uri="{FF2B5EF4-FFF2-40B4-BE49-F238E27FC236}">
                  <a16:creationId xmlns="" xmlns:a16="http://schemas.microsoft.com/office/drawing/2014/main" id="{AADF2115-CA7A-4BF5-9904-2F207E72F36E}"/>
                </a:ext>
              </a:extLst>
            </p:cNvPr>
            <p:cNvCxnSpPr>
              <a:cxnSpLocks/>
            </p:cNvCxnSpPr>
            <p:nvPr/>
          </p:nvCxnSpPr>
          <p:spPr>
            <a:xfrm>
              <a:off x="8511749" y="3014586"/>
              <a:ext cx="1764000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1456072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8E5E690A-5A06-4944-9B64-768E8F0511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1979A6D5-772E-45AF-88FB-1FB7CE3F22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2ADA8F43-C4FB-4554-A0B5-1FB274AA2E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8</a:t>
            </a:fld>
            <a:endParaRPr lang="zh-CN" altLang="en-US"/>
          </a:p>
        </p:txBody>
      </p:sp>
      <p:grpSp>
        <p:nvGrpSpPr>
          <p:cNvPr id="5" name="5ef66c05-6aa7-4286-b191-2d73895acf2d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A58F311A-0E81-42C2-A551-ABF7CDB4AEDE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571" y="1137014"/>
            <a:ext cx="10839683" cy="5007213"/>
            <a:chOff x="673571" y="1137014"/>
            <a:chExt cx="10839683" cy="5007213"/>
          </a:xfrm>
        </p:grpSpPr>
        <p:sp>
          <p:nvSpPr>
            <p:cNvPr id="6" name="ïŝḻïḑè">
              <a:extLst>
                <a:ext uri="{FF2B5EF4-FFF2-40B4-BE49-F238E27FC236}">
                  <a16:creationId xmlns="" xmlns:a16="http://schemas.microsoft.com/office/drawing/2014/main" id="{86175DDC-5227-4076-BB39-ADBB758C244D}"/>
                </a:ext>
              </a:extLst>
            </p:cNvPr>
            <p:cNvSpPr/>
            <p:nvPr/>
          </p:nvSpPr>
          <p:spPr bwMode="auto">
            <a:xfrm rot="10800000">
              <a:off x="4229165" y="2363084"/>
              <a:ext cx="3885258" cy="2585628"/>
            </a:xfrm>
            <a:custGeom>
              <a:avLst/>
              <a:gdLst>
                <a:gd name="T0" fmla="*/ 357 w 357"/>
                <a:gd name="T1" fmla="*/ 13 h 236"/>
                <a:gd name="T2" fmla="*/ 314 w 357"/>
                <a:gd name="T3" fmla="*/ 0 h 236"/>
                <a:gd name="T4" fmla="*/ 317 w 357"/>
                <a:gd name="T5" fmla="*/ 12 h 236"/>
                <a:gd name="T6" fmla="*/ 178 w 357"/>
                <a:gd name="T7" fmla="*/ 113 h 236"/>
                <a:gd name="T8" fmla="*/ 0 w 357"/>
                <a:gd name="T9" fmla="*/ 220 h 236"/>
                <a:gd name="T10" fmla="*/ 1 w 357"/>
                <a:gd name="T11" fmla="*/ 236 h 236"/>
                <a:gd name="T12" fmla="*/ 191 w 357"/>
                <a:gd name="T13" fmla="*/ 124 h 236"/>
                <a:gd name="T14" fmla="*/ 321 w 357"/>
                <a:gd name="T15" fmla="*/ 29 h 236"/>
                <a:gd name="T16" fmla="*/ 324 w 357"/>
                <a:gd name="T17" fmla="*/ 44 h 236"/>
                <a:gd name="T18" fmla="*/ 357 w 357"/>
                <a:gd name="T19" fmla="*/ 13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7" h="236">
                  <a:moveTo>
                    <a:pt x="357" y="13"/>
                  </a:moveTo>
                  <a:cubicBezTo>
                    <a:pt x="314" y="0"/>
                    <a:pt x="314" y="0"/>
                    <a:pt x="314" y="0"/>
                  </a:cubicBezTo>
                  <a:cubicBezTo>
                    <a:pt x="317" y="12"/>
                    <a:pt x="317" y="12"/>
                    <a:pt x="317" y="12"/>
                  </a:cubicBezTo>
                  <a:cubicBezTo>
                    <a:pt x="277" y="25"/>
                    <a:pt x="224" y="54"/>
                    <a:pt x="178" y="113"/>
                  </a:cubicBezTo>
                  <a:cubicBezTo>
                    <a:pt x="131" y="174"/>
                    <a:pt x="66" y="213"/>
                    <a:pt x="0" y="220"/>
                  </a:cubicBezTo>
                  <a:cubicBezTo>
                    <a:pt x="1" y="236"/>
                    <a:pt x="1" y="236"/>
                    <a:pt x="1" y="236"/>
                  </a:cubicBezTo>
                  <a:cubicBezTo>
                    <a:pt x="72" y="229"/>
                    <a:pt x="142" y="188"/>
                    <a:pt x="191" y="124"/>
                  </a:cubicBezTo>
                  <a:cubicBezTo>
                    <a:pt x="235" y="68"/>
                    <a:pt x="283" y="41"/>
                    <a:pt x="321" y="29"/>
                  </a:cubicBezTo>
                  <a:cubicBezTo>
                    <a:pt x="324" y="44"/>
                    <a:pt x="324" y="44"/>
                    <a:pt x="324" y="44"/>
                  </a:cubicBezTo>
                  <a:lnTo>
                    <a:pt x="357" y="13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 sz="5400"/>
            </a:p>
          </p:txBody>
        </p:sp>
        <p:sp>
          <p:nvSpPr>
            <p:cNvPr id="7" name="íşḷîďê">
              <a:extLst>
                <a:ext uri="{FF2B5EF4-FFF2-40B4-BE49-F238E27FC236}">
                  <a16:creationId xmlns="" xmlns:a16="http://schemas.microsoft.com/office/drawing/2014/main" id="{68C1AE2C-FC22-49C7-8500-4168D8D9BF77}"/>
                </a:ext>
              </a:extLst>
            </p:cNvPr>
            <p:cNvSpPr/>
            <p:nvPr/>
          </p:nvSpPr>
          <p:spPr bwMode="auto">
            <a:xfrm rot="10800000">
              <a:off x="8778585" y="2396984"/>
              <a:ext cx="1066030" cy="996962"/>
            </a:xfrm>
            <a:custGeom>
              <a:avLst/>
              <a:gdLst>
                <a:gd name="T0" fmla="*/ 98 w 98"/>
                <a:gd name="T1" fmla="*/ 83 h 91"/>
                <a:gd name="T2" fmla="*/ 70 w 98"/>
                <a:gd name="T3" fmla="*/ 49 h 91"/>
                <a:gd name="T4" fmla="*/ 65 w 98"/>
                <a:gd name="T5" fmla="*/ 61 h 91"/>
                <a:gd name="T6" fmla="*/ 16 w 98"/>
                <a:gd name="T7" fmla="*/ 0 h 91"/>
                <a:gd name="T8" fmla="*/ 0 w 98"/>
                <a:gd name="T9" fmla="*/ 4 h 91"/>
                <a:gd name="T10" fmla="*/ 59 w 98"/>
                <a:gd name="T11" fmla="*/ 78 h 91"/>
                <a:gd name="T12" fmla="*/ 54 w 98"/>
                <a:gd name="T13" fmla="*/ 91 h 91"/>
                <a:gd name="T14" fmla="*/ 98 w 98"/>
                <a:gd name="T15" fmla="*/ 83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8" h="91">
                  <a:moveTo>
                    <a:pt x="98" y="83"/>
                  </a:moveTo>
                  <a:cubicBezTo>
                    <a:pt x="70" y="49"/>
                    <a:pt x="70" y="49"/>
                    <a:pt x="70" y="49"/>
                  </a:cubicBezTo>
                  <a:cubicBezTo>
                    <a:pt x="65" y="61"/>
                    <a:pt x="65" y="61"/>
                    <a:pt x="65" y="61"/>
                  </a:cubicBezTo>
                  <a:cubicBezTo>
                    <a:pt x="40" y="48"/>
                    <a:pt x="23" y="26"/>
                    <a:pt x="16" y="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7" y="36"/>
                    <a:pt x="28" y="61"/>
                    <a:pt x="59" y="78"/>
                  </a:cubicBezTo>
                  <a:cubicBezTo>
                    <a:pt x="54" y="91"/>
                    <a:pt x="54" y="91"/>
                    <a:pt x="54" y="91"/>
                  </a:cubicBezTo>
                  <a:lnTo>
                    <a:pt x="98" y="83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 sz="5400"/>
            </a:p>
          </p:txBody>
        </p:sp>
        <p:sp>
          <p:nvSpPr>
            <p:cNvPr id="8" name="išḷïḋe">
              <a:extLst>
                <a:ext uri="{FF2B5EF4-FFF2-40B4-BE49-F238E27FC236}">
                  <a16:creationId xmlns="" xmlns:a16="http://schemas.microsoft.com/office/drawing/2014/main" id="{507C488B-887B-454C-A983-19B687C0FAB8}"/>
                </a:ext>
              </a:extLst>
            </p:cNvPr>
            <p:cNvSpPr/>
            <p:nvPr/>
          </p:nvSpPr>
          <p:spPr bwMode="auto">
            <a:xfrm rot="10800000">
              <a:off x="8648207" y="4050369"/>
              <a:ext cx="1087505" cy="876771"/>
            </a:xfrm>
            <a:custGeom>
              <a:avLst/>
              <a:gdLst>
                <a:gd name="T0" fmla="*/ 100 w 100"/>
                <a:gd name="T1" fmla="*/ 17 h 80"/>
                <a:gd name="T2" fmla="*/ 97 w 100"/>
                <a:gd name="T3" fmla="*/ 0 h 80"/>
                <a:gd name="T4" fmla="*/ 14 w 100"/>
                <a:gd name="T5" fmla="*/ 43 h 80"/>
                <a:gd name="T6" fmla="*/ 3 w 100"/>
                <a:gd name="T7" fmla="*/ 36 h 80"/>
                <a:gd name="T8" fmla="*/ 0 w 100"/>
                <a:gd name="T9" fmla="*/ 80 h 80"/>
                <a:gd name="T10" fmla="*/ 40 w 100"/>
                <a:gd name="T11" fmla="*/ 60 h 80"/>
                <a:gd name="T12" fmla="*/ 28 w 100"/>
                <a:gd name="T13" fmla="*/ 52 h 80"/>
                <a:gd name="T14" fmla="*/ 100 w 100"/>
                <a:gd name="T15" fmla="*/ 17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0" h="80">
                  <a:moveTo>
                    <a:pt x="100" y="17"/>
                  </a:moveTo>
                  <a:cubicBezTo>
                    <a:pt x="97" y="0"/>
                    <a:pt x="97" y="0"/>
                    <a:pt x="97" y="0"/>
                  </a:cubicBezTo>
                  <a:cubicBezTo>
                    <a:pt x="62" y="6"/>
                    <a:pt x="33" y="21"/>
                    <a:pt x="14" y="43"/>
                  </a:cubicBezTo>
                  <a:cubicBezTo>
                    <a:pt x="3" y="36"/>
                    <a:pt x="3" y="36"/>
                    <a:pt x="3" y="36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40" y="60"/>
                    <a:pt x="40" y="60"/>
                    <a:pt x="40" y="60"/>
                  </a:cubicBezTo>
                  <a:cubicBezTo>
                    <a:pt x="28" y="52"/>
                    <a:pt x="28" y="52"/>
                    <a:pt x="28" y="52"/>
                  </a:cubicBezTo>
                  <a:cubicBezTo>
                    <a:pt x="45" y="34"/>
                    <a:pt x="70" y="22"/>
                    <a:pt x="100" y="17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lnSpcReduction="10000"/>
            </a:bodyPr>
            <a:lstStyle/>
            <a:p>
              <a:endParaRPr lang="en-US" sz="5400"/>
            </a:p>
          </p:txBody>
        </p:sp>
        <p:grpSp>
          <p:nvGrpSpPr>
            <p:cNvPr id="9" name="íšļïḍé">
              <a:extLst>
                <a:ext uri="{FF2B5EF4-FFF2-40B4-BE49-F238E27FC236}">
                  <a16:creationId xmlns="" xmlns:a16="http://schemas.microsoft.com/office/drawing/2014/main" id="{F7F1C520-682E-4C38-A0EB-6DDDAB7E1221}"/>
                </a:ext>
              </a:extLst>
            </p:cNvPr>
            <p:cNvGrpSpPr/>
            <p:nvPr/>
          </p:nvGrpSpPr>
          <p:grpSpPr>
            <a:xfrm>
              <a:off x="673571" y="1137014"/>
              <a:ext cx="2593447" cy="1097821"/>
              <a:chOff x="673572" y="1137014"/>
              <a:chExt cx="2194754" cy="1097821"/>
            </a:xfrm>
          </p:grpSpPr>
          <p:sp>
            <p:nvSpPr>
              <p:cNvPr id="34" name="îṩlîḑê">
                <a:extLst>
                  <a:ext uri="{FF2B5EF4-FFF2-40B4-BE49-F238E27FC236}">
                    <a16:creationId xmlns="" xmlns:a16="http://schemas.microsoft.com/office/drawing/2014/main" id="{7EC6D897-FBCD-4ADE-8481-96D114FD0447}"/>
                  </a:ext>
                </a:extLst>
              </p:cNvPr>
              <p:cNvSpPr/>
              <p:nvPr/>
            </p:nvSpPr>
            <p:spPr bwMode="auto">
              <a:xfrm>
                <a:off x="673573" y="1578818"/>
                <a:ext cx="2194753" cy="65601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35" name="iṣľïdê">
                <a:extLst>
                  <a:ext uri="{FF2B5EF4-FFF2-40B4-BE49-F238E27FC236}">
                    <a16:creationId xmlns="" xmlns:a16="http://schemas.microsoft.com/office/drawing/2014/main" id="{A0C6DD88-ADFB-4207-9ADE-FC8134CD8891}"/>
                  </a:ext>
                </a:extLst>
              </p:cNvPr>
              <p:cNvSpPr txBox="1"/>
              <p:nvPr/>
            </p:nvSpPr>
            <p:spPr bwMode="auto">
              <a:xfrm>
                <a:off x="673572" y="1137014"/>
                <a:ext cx="2194754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10" name="îŝļíďê">
              <a:extLst>
                <a:ext uri="{FF2B5EF4-FFF2-40B4-BE49-F238E27FC236}">
                  <a16:creationId xmlns="" xmlns:a16="http://schemas.microsoft.com/office/drawing/2014/main" id="{316FE991-6B98-4DCE-92B4-BB34FC94E8D0}"/>
                </a:ext>
              </a:extLst>
            </p:cNvPr>
            <p:cNvGrpSpPr/>
            <p:nvPr/>
          </p:nvGrpSpPr>
          <p:grpSpPr>
            <a:xfrm>
              <a:off x="8711102" y="1137014"/>
              <a:ext cx="2746736" cy="1097821"/>
              <a:chOff x="9263084" y="1137014"/>
              <a:chExt cx="2194754" cy="1097821"/>
            </a:xfrm>
          </p:grpSpPr>
          <p:sp>
            <p:nvSpPr>
              <p:cNvPr id="32" name="ïṩlïḍè">
                <a:extLst>
                  <a:ext uri="{FF2B5EF4-FFF2-40B4-BE49-F238E27FC236}">
                    <a16:creationId xmlns="" xmlns:a16="http://schemas.microsoft.com/office/drawing/2014/main" id="{C37BA5BC-E9A9-4654-BDE5-AD2B75C67E29}"/>
                  </a:ext>
                </a:extLst>
              </p:cNvPr>
              <p:cNvSpPr/>
              <p:nvPr/>
            </p:nvSpPr>
            <p:spPr bwMode="auto">
              <a:xfrm>
                <a:off x="9263085" y="1578818"/>
                <a:ext cx="2194753" cy="65601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33" name="ísliḑè">
                <a:extLst>
                  <a:ext uri="{FF2B5EF4-FFF2-40B4-BE49-F238E27FC236}">
                    <a16:creationId xmlns="" xmlns:a16="http://schemas.microsoft.com/office/drawing/2014/main" id="{93159F24-239E-4B79-B856-2EB3256D723E}"/>
                  </a:ext>
                </a:extLst>
              </p:cNvPr>
              <p:cNvSpPr txBox="1"/>
              <p:nvPr/>
            </p:nvSpPr>
            <p:spPr bwMode="auto">
              <a:xfrm>
                <a:off x="9263084" y="1137014"/>
                <a:ext cx="2194754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11" name="ïṡliḍé">
              <a:extLst>
                <a:ext uri="{FF2B5EF4-FFF2-40B4-BE49-F238E27FC236}">
                  <a16:creationId xmlns="" xmlns:a16="http://schemas.microsoft.com/office/drawing/2014/main" id="{7E67BE15-88D4-45B3-84A1-CAA61593E383}"/>
                </a:ext>
              </a:extLst>
            </p:cNvPr>
            <p:cNvGrpSpPr/>
            <p:nvPr/>
          </p:nvGrpSpPr>
          <p:grpSpPr>
            <a:xfrm>
              <a:off x="673571" y="5046406"/>
              <a:ext cx="2593447" cy="1097821"/>
              <a:chOff x="673572" y="5046406"/>
              <a:chExt cx="2194754" cy="1097821"/>
            </a:xfrm>
          </p:grpSpPr>
          <p:sp>
            <p:nvSpPr>
              <p:cNvPr id="30" name="íślïďé">
                <a:extLst>
                  <a:ext uri="{FF2B5EF4-FFF2-40B4-BE49-F238E27FC236}">
                    <a16:creationId xmlns="" xmlns:a16="http://schemas.microsoft.com/office/drawing/2014/main" id="{7E9CF080-D110-4FCB-BD39-2D9558D73CCF}"/>
                  </a:ext>
                </a:extLst>
              </p:cNvPr>
              <p:cNvSpPr/>
              <p:nvPr/>
            </p:nvSpPr>
            <p:spPr bwMode="auto">
              <a:xfrm>
                <a:off x="673573" y="5488210"/>
                <a:ext cx="2194753" cy="65601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31" name="ïṡľíḍè">
                <a:extLst>
                  <a:ext uri="{FF2B5EF4-FFF2-40B4-BE49-F238E27FC236}">
                    <a16:creationId xmlns="" xmlns:a16="http://schemas.microsoft.com/office/drawing/2014/main" id="{7B52FBAC-9943-4C8C-9F4C-9C7CACA73F19}"/>
                  </a:ext>
                </a:extLst>
              </p:cNvPr>
              <p:cNvSpPr txBox="1"/>
              <p:nvPr/>
            </p:nvSpPr>
            <p:spPr bwMode="auto">
              <a:xfrm>
                <a:off x="673572" y="5046406"/>
                <a:ext cx="2194754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12" name="iSļîďè">
              <a:extLst>
                <a:ext uri="{FF2B5EF4-FFF2-40B4-BE49-F238E27FC236}">
                  <a16:creationId xmlns="" xmlns:a16="http://schemas.microsoft.com/office/drawing/2014/main" id="{DEF859F6-6DB5-4C8C-AB6C-42A5CE3AA6B8}"/>
                </a:ext>
              </a:extLst>
            </p:cNvPr>
            <p:cNvGrpSpPr/>
            <p:nvPr/>
          </p:nvGrpSpPr>
          <p:grpSpPr>
            <a:xfrm>
              <a:off x="8766518" y="5046406"/>
              <a:ext cx="2746736" cy="1097821"/>
              <a:chOff x="9318500" y="4972518"/>
              <a:chExt cx="2194754" cy="1097821"/>
            </a:xfrm>
          </p:grpSpPr>
          <p:sp>
            <p:nvSpPr>
              <p:cNvPr id="28" name="î$1iḓê">
                <a:extLst>
                  <a:ext uri="{FF2B5EF4-FFF2-40B4-BE49-F238E27FC236}">
                    <a16:creationId xmlns="" xmlns:a16="http://schemas.microsoft.com/office/drawing/2014/main" id="{42393521-839C-4EDE-BD18-8A7FABF04CE2}"/>
                  </a:ext>
                </a:extLst>
              </p:cNvPr>
              <p:cNvSpPr/>
              <p:nvPr/>
            </p:nvSpPr>
            <p:spPr bwMode="auto">
              <a:xfrm>
                <a:off x="9318501" y="5414322"/>
                <a:ext cx="2194753" cy="65601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29" name="iṩḻïḓè">
                <a:extLst>
                  <a:ext uri="{FF2B5EF4-FFF2-40B4-BE49-F238E27FC236}">
                    <a16:creationId xmlns="" xmlns:a16="http://schemas.microsoft.com/office/drawing/2014/main" id="{CBC2885A-1F9F-4015-99FC-46124EF3AC87}"/>
                  </a:ext>
                </a:extLst>
              </p:cNvPr>
              <p:cNvSpPr txBox="1"/>
              <p:nvPr/>
            </p:nvSpPr>
            <p:spPr bwMode="auto">
              <a:xfrm>
                <a:off x="9318500" y="4972518"/>
                <a:ext cx="2194754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sp>
          <p:nvSpPr>
            <p:cNvPr id="13" name="îṡľíḍe">
              <a:extLst>
                <a:ext uri="{FF2B5EF4-FFF2-40B4-BE49-F238E27FC236}">
                  <a16:creationId xmlns="" xmlns:a16="http://schemas.microsoft.com/office/drawing/2014/main" id="{60BA7200-685B-4CEF-B4B1-069E195D5D1F}"/>
                </a:ext>
              </a:extLst>
            </p:cNvPr>
            <p:cNvSpPr/>
            <p:nvPr/>
          </p:nvSpPr>
          <p:spPr bwMode="auto">
            <a:xfrm>
              <a:off x="7960495" y="4323883"/>
              <a:ext cx="1031244" cy="1052425"/>
            </a:xfrm>
            <a:prstGeom prst="ellipse">
              <a:avLst/>
            </a:prstGeom>
            <a:solidFill>
              <a:schemeClr val="accent2"/>
            </a:solidFill>
            <a:ln w="19050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92500" lnSpcReduction="20000"/>
            </a:bodyPr>
            <a:lstStyle/>
            <a:p>
              <a:endParaRPr lang="en-US" sz="5400"/>
            </a:p>
          </p:txBody>
        </p:sp>
        <p:sp>
          <p:nvSpPr>
            <p:cNvPr id="14" name="iṩḻïḋè">
              <a:extLst>
                <a:ext uri="{FF2B5EF4-FFF2-40B4-BE49-F238E27FC236}">
                  <a16:creationId xmlns="" xmlns:a16="http://schemas.microsoft.com/office/drawing/2014/main" id="{A83A4DDC-BC71-43D5-967B-804F884664AC}"/>
                </a:ext>
              </a:extLst>
            </p:cNvPr>
            <p:cNvSpPr/>
            <p:nvPr/>
          </p:nvSpPr>
          <p:spPr bwMode="auto">
            <a:xfrm>
              <a:off x="8241132" y="4624104"/>
              <a:ext cx="469970" cy="451982"/>
            </a:xfrm>
            <a:custGeom>
              <a:avLst/>
              <a:gdLst>
                <a:gd name="connsiteX0" fmla="*/ 61288 w 609549"/>
                <a:gd name="connsiteY0" fmla="*/ 383285 h 586216"/>
                <a:gd name="connsiteX1" fmla="*/ 71162 w 609549"/>
                <a:gd name="connsiteY1" fmla="*/ 387101 h 586216"/>
                <a:gd name="connsiteX2" fmla="*/ 120018 w 609549"/>
                <a:gd name="connsiteY2" fmla="*/ 435892 h 586216"/>
                <a:gd name="connsiteX3" fmla="*/ 120018 w 609549"/>
                <a:gd name="connsiteY3" fmla="*/ 454200 h 586216"/>
                <a:gd name="connsiteX4" fmla="*/ 56639 w 609549"/>
                <a:gd name="connsiteY4" fmla="*/ 517543 h 586216"/>
                <a:gd name="connsiteX5" fmla="*/ 35592 w 609549"/>
                <a:gd name="connsiteY5" fmla="*/ 513644 h 586216"/>
                <a:gd name="connsiteX6" fmla="*/ 51877 w 609549"/>
                <a:gd name="connsiteY6" fmla="*/ 388099 h 586216"/>
                <a:gd name="connsiteX7" fmla="*/ 61288 w 609549"/>
                <a:gd name="connsiteY7" fmla="*/ 383285 h 586216"/>
                <a:gd name="connsiteX8" fmla="*/ 235245 w 609549"/>
                <a:gd name="connsiteY8" fmla="*/ 302810 h 586216"/>
                <a:gd name="connsiteX9" fmla="*/ 306042 w 609549"/>
                <a:gd name="connsiteY9" fmla="*/ 373466 h 586216"/>
                <a:gd name="connsiteX10" fmla="*/ 258717 w 609549"/>
                <a:gd name="connsiteY10" fmla="*/ 420680 h 586216"/>
                <a:gd name="connsiteX11" fmla="*/ 230246 w 609549"/>
                <a:gd name="connsiteY11" fmla="*/ 550152 h 586216"/>
                <a:gd name="connsiteX12" fmla="*/ 92223 w 609549"/>
                <a:gd name="connsiteY12" fmla="*/ 575305 h 586216"/>
                <a:gd name="connsiteX13" fmla="*/ 88748 w 609549"/>
                <a:gd name="connsiteY13" fmla="*/ 556143 h 586216"/>
                <a:gd name="connsiteX14" fmla="*/ 165115 w 609549"/>
                <a:gd name="connsiteY14" fmla="*/ 479877 h 586216"/>
                <a:gd name="connsiteX15" fmla="*/ 165115 w 609549"/>
                <a:gd name="connsiteY15" fmla="*/ 446308 h 586216"/>
                <a:gd name="connsiteX16" fmla="*/ 88700 w 609549"/>
                <a:gd name="connsiteY16" fmla="*/ 369995 h 586216"/>
                <a:gd name="connsiteX17" fmla="*/ 92128 w 609549"/>
                <a:gd name="connsiteY17" fmla="*/ 350976 h 586216"/>
                <a:gd name="connsiteX18" fmla="*/ 189111 w 609549"/>
                <a:gd name="connsiteY18" fmla="*/ 348884 h 586216"/>
                <a:gd name="connsiteX19" fmla="*/ 257958 w 609549"/>
                <a:gd name="connsiteY19" fmla="*/ 161679 h 586216"/>
                <a:gd name="connsiteX20" fmla="*/ 317251 w 609549"/>
                <a:gd name="connsiteY20" fmla="*/ 220879 h 586216"/>
                <a:gd name="connsiteX21" fmla="*/ 388070 w 609549"/>
                <a:gd name="connsiteY21" fmla="*/ 291586 h 586216"/>
                <a:gd name="connsiteX22" fmla="*/ 604906 w 609549"/>
                <a:gd name="connsiteY22" fmla="*/ 508130 h 586216"/>
                <a:gd name="connsiteX23" fmla="*/ 604906 w 609549"/>
                <a:gd name="connsiteY23" fmla="*/ 530526 h 586216"/>
                <a:gd name="connsiteX24" fmla="*/ 556567 w 609549"/>
                <a:gd name="connsiteY24" fmla="*/ 578789 h 586216"/>
                <a:gd name="connsiteX25" fmla="*/ 545327 w 609549"/>
                <a:gd name="connsiteY25" fmla="*/ 583449 h 586216"/>
                <a:gd name="connsiteX26" fmla="*/ 534135 w 609549"/>
                <a:gd name="connsiteY26" fmla="*/ 578789 h 586216"/>
                <a:gd name="connsiteX27" fmla="*/ 317251 w 609549"/>
                <a:gd name="connsiteY27" fmla="*/ 362293 h 586216"/>
                <a:gd name="connsiteX28" fmla="*/ 246481 w 609549"/>
                <a:gd name="connsiteY28" fmla="*/ 291586 h 586216"/>
                <a:gd name="connsiteX29" fmla="*/ 187140 w 609549"/>
                <a:gd name="connsiteY29" fmla="*/ 232339 h 586216"/>
                <a:gd name="connsiteX30" fmla="*/ 58606 w 609549"/>
                <a:gd name="connsiteY30" fmla="*/ 160814 h 586216"/>
                <a:gd name="connsiteX31" fmla="*/ 126401 w 609549"/>
                <a:gd name="connsiteY31" fmla="*/ 228498 h 586216"/>
                <a:gd name="connsiteX32" fmla="*/ 111975 w 609549"/>
                <a:gd name="connsiteY32" fmla="*/ 242899 h 586216"/>
                <a:gd name="connsiteX33" fmla="*/ 119307 w 609549"/>
                <a:gd name="connsiteY33" fmla="*/ 250219 h 586216"/>
                <a:gd name="connsiteX34" fmla="*/ 119307 w 609549"/>
                <a:gd name="connsiteY34" fmla="*/ 277692 h 586216"/>
                <a:gd name="connsiteX35" fmla="*/ 115641 w 609549"/>
                <a:gd name="connsiteY35" fmla="*/ 281352 h 586216"/>
                <a:gd name="connsiteX36" fmla="*/ 88123 w 609549"/>
                <a:gd name="connsiteY36" fmla="*/ 281352 h 586216"/>
                <a:gd name="connsiteX37" fmla="*/ 5712 w 609549"/>
                <a:gd name="connsiteY37" fmla="*/ 199029 h 586216"/>
                <a:gd name="connsiteX38" fmla="*/ 5712 w 609549"/>
                <a:gd name="connsiteY38" fmla="*/ 171604 h 586216"/>
                <a:gd name="connsiteX39" fmla="*/ 9378 w 609549"/>
                <a:gd name="connsiteY39" fmla="*/ 167944 h 586216"/>
                <a:gd name="connsiteX40" fmla="*/ 36849 w 609549"/>
                <a:gd name="connsiteY40" fmla="*/ 167944 h 586216"/>
                <a:gd name="connsiteX41" fmla="*/ 44180 w 609549"/>
                <a:gd name="connsiteY41" fmla="*/ 175264 h 586216"/>
                <a:gd name="connsiteX42" fmla="*/ 585775 w 609549"/>
                <a:gd name="connsiteY42" fmla="*/ 66370 h 586216"/>
                <a:gd name="connsiteX43" fmla="*/ 595263 w 609549"/>
                <a:gd name="connsiteY43" fmla="*/ 73839 h 586216"/>
                <a:gd name="connsiteX44" fmla="*/ 578978 w 609549"/>
                <a:gd name="connsiteY44" fmla="*/ 199341 h 586216"/>
                <a:gd name="connsiteX45" fmla="*/ 559693 w 609549"/>
                <a:gd name="connsiteY45" fmla="*/ 200387 h 586216"/>
                <a:gd name="connsiteX46" fmla="*/ 510789 w 609549"/>
                <a:gd name="connsiteY46" fmla="*/ 151612 h 586216"/>
                <a:gd name="connsiteX47" fmla="*/ 510789 w 609549"/>
                <a:gd name="connsiteY47" fmla="*/ 133262 h 586216"/>
                <a:gd name="connsiteX48" fmla="*/ 574216 w 609549"/>
                <a:gd name="connsiteY48" fmla="*/ 69988 h 586216"/>
                <a:gd name="connsiteX49" fmla="*/ 585775 w 609549"/>
                <a:gd name="connsiteY49" fmla="*/ 66370 h 586216"/>
                <a:gd name="connsiteX50" fmla="*/ 158702 w 609549"/>
                <a:gd name="connsiteY50" fmla="*/ 26758 h 586216"/>
                <a:gd name="connsiteX51" fmla="*/ 172463 w 609549"/>
                <a:gd name="connsiteY51" fmla="*/ 32464 h 586216"/>
                <a:gd name="connsiteX52" fmla="*/ 179701 w 609549"/>
                <a:gd name="connsiteY52" fmla="*/ 39691 h 586216"/>
                <a:gd name="connsiteX53" fmla="*/ 246935 w 609549"/>
                <a:gd name="connsiteY53" fmla="*/ 106831 h 586216"/>
                <a:gd name="connsiteX54" fmla="*/ 254886 w 609549"/>
                <a:gd name="connsiteY54" fmla="*/ 114819 h 586216"/>
                <a:gd name="connsiteX55" fmla="*/ 257600 w 609549"/>
                <a:gd name="connsiteY55" fmla="*/ 138879 h 586216"/>
                <a:gd name="connsiteX56" fmla="*/ 254886 w 609549"/>
                <a:gd name="connsiteY56" fmla="*/ 142255 h 586216"/>
                <a:gd name="connsiteX57" fmla="*/ 252315 w 609549"/>
                <a:gd name="connsiteY57" fmla="*/ 144823 h 586216"/>
                <a:gd name="connsiteX58" fmla="*/ 246696 w 609549"/>
                <a:gd name="connsiteY58" fmla="*/ 150434 h 586216"/>
                <a:gd name="connsiteX59" fmla="*/ 175892 w 609549"/>
                <a:gd name="connsiteY59" fmla="*/ 221140 h 586216"/>
                <a:gd name="connsiteX60" fmla="*/ 172463 w 609549"/>
                <a:gd name="connsiteY60" fmla="*/ 224611 h 586216"/>
                <a:gd name="connsiteX61" fmla="*/ 170130 w 609549"/>
                <a:gd name="connsiteY61" fmla="*/ 226560 h 586216"/>
                <a:gd name="connsiteX62" fmla="*/ 162274 w 609549"/>
                <a:gd name="connsiteY62" fmla="*/ 229936 h 586216"/>
                <a:gd name="connsiteX63" fmla="*/ 158702 w 609549"/>
                <a:gd name="connsiteY63" fmla="*/ 230269 h 586216"/>
                <a:gd name="connsiteX64" fmla="*/ 144942 w 609549"/>
                <a:gd name="connsiteY64" fmla="*/ 224611 h 586216"/>
                <a:gd name="connsiteX65" fmla="*/ 137609 w 609549"/>
                <a:gd name="connsiteY65" fmla="*/ 217288 h 586216"/>
                <a:gd name="connsiteX66" fmla="*/ 69804 w 609549"/>
                <a:gd name="connsiteY66" fmla="*/ 149578 h 586216"/>
                <a:gd name="connsiteX67" fmla="*/ 62519 w 609549"/>
                <a:gd name="connsiteY67" fmla="*/ 142255 h 586216"/>
                <a:gd name="connsiteX68" fmla="*/ 62519 w 609549"/>
                <a:gd name="connsiteY68" fmla="*/ 114819 h 586216"/>
                <a:gd name="connsiteX69" fmla="*/ 144942 w 609549"/>
                <a:gd name="connsiteY69" fmla="*/ 32464 h 586216"/>
                <a:gd name="connsiteX70" fmla="*/ 158702 w 609549"/>
                <a:gd name="connsiteY70" fmla="*/ 26758 h 586216"/>
                <a:gd name="connsiteX71" fmla="*/ 254809 w 609549"/>
                <a:gd name="connsiteY71" fmla="*/ 6542 h 586216"/>
                <a:gd name="connsiteX72" fmla="*/ 321015 w 609549"/>
                <a:gd name="connsiteY72" fmla="*/ 29913 h 586216"/>
                <a:gd name="connsiteX73" fmla="*/ 260017 w 609549"/>
                <a:gd name="connsiteY73" fmla="*/ 97465 h 586216"/>
                <a:gd name="connsiteX74" fmla="*/ 193067 w 609549"/>
                <a:gd name="connsiteY74" fmla="*/ 30626 h 586216"/>
                <a:gd name="connsiteX75" fmla="*/ 254809 w 609549"/>
                <a:gd name="connsiteY75" fmla="*/ 6542 h 586216"/>
                <a:gd name="connsiteX76" fmla="*/ 503105 w 609549"/>
                <a:gd name="connsiteY76" fmla="*/ 953 h 586216"/>
                <a:gd name="connsiteX77" fmla="*/ 538560 w 609549"/>
                <a:gd name="connsiteY77" fmla="*/ 10911 h 586216"/>
                <a:gd name="connsiteX78" fmla="*/ 542083 w 609549"/>
                <a:gd name="connsiteY78" fmla="*/ 30073 h 586216"/>
                <a:gd name="connsiteX79" fmla="*/ 465709 w 609549"/>
                <a:gd name="connsiteY79" fmla="*/ 106341 h 586216"/>
                <a:gd name="connsiteX80" fmla="*/ 465709 w 609549"/>
                <a:gd name="connsiteY80" fmla="*/ 139911 h 586216"/>
                <a:gd name="connsiteX81" fmla="*/ 542131 w 609549"/>
                <a:gd name="connsiteY81" fmla="*/ 216227 h 586216"/>
                <a:gd name="connsiteX82" fmla="*/ 538655 w 609549"/>
                <a:gd name="connsiteY82" fmla="*/ 235246 h 586216"/>
                <a:gd name="connsiteX83" fmla="*/ 442187 w 609549"/>
                <a:gd name="connsiteY83" fmla="*/ 237528 h 586216"/>
                <a:gd name="connsiteX84" fmla="*/ 399238 w 609549"/>
                <a:gd name="connsiteY84" fmla="*/ 280370 h 586216"/>
                <a:gd name="connsiteX85" fmla="*/ 328482 w 609549"/>
                <a:gd name="connsiteY85" fmla="*/ 209712 h 586216"/>
                <a:gd name="connsiteX86" fmla="*/ 372240 w 609549"/>
                <a:gd name="connsiteY86" fmla="*/ 166015 h 586216"/>
                <a:gd name="connsiteX87" fmla="*/ 400571 w 609549"/>
                <a:gd name="connsiteY87" fmla="*/ 36064 h 586216"/>
                <a:gd name="connsiteX88" fmla="*/ 503105 w 609549"/>
                <a:gd name="connsiteY88" fmla="*/ 953 h 586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</a:cxnLst>
              <a:rect l="l" t="t" r="r" b="b"/>
              <a:pathLst>
                <a:path w="609549" h="586216">
                  <a:moveTo>
                    <a:pt x="61288" y="383285"/>
                  </a:moveTo>
                  <a:cubicBezTo>
                    <a:pt x="64829" y="383106"/>
                    <a:pt x="68448" y="384367"/>
                    <a:pt x="71162" y="387101"/>
                  </a:cubicBezTo>
                  <a:lnTo>
                    <a:pt x="120018" y="435892"/>
                  </a:lnTo>
                  <a:cubicBezTo>
                    <a:pt x="125113" y="440933"/>
                    <a:pt x="125113" y="449160"/>
                    <a:pt x="120018" y="454200"/>
                  </a:cubicBezTo>
                  <a:lnTo>
                    <a:pt x="56639" y="517543"/>
                  </a:lnTo>
                  <a:cubicBezTo>
                    <a:pt x="50211" y="523963"/>
                    <a:pt x="39211" y="522013"/>
                    <a:pt x="35592" y="513644"/>
                  </a:cubicBezTo>
                  <a:cubicBezTo>
                    <a:pt x="17783" y="472794"/>
                    <a:pt x="23211" y="424288"/>
                    <a:pt x="51877" y="388099"/>
                  </a:cubicBezTo>
                  <a:cubicBezTo>
                    <a:pt x="54282" y="385079"/>
                    <a:pt x="57746" y="383463"/>
                    <a:pt x="61288" y="383285"/>
                  </a:cubicBezTo>
                  <a:close/>
                  <a:moveTo>
                    <a:pt x="235245" y="302810"/>
                  </a:moveTo>
                  <a:lnTo>
                    <a:pt x="306042" y="373466"/>
                  </a:lnTo>
                  <a:lnTo>
                    <a:pt x="258717" y="420680"/>
                  </a:lnTo>
                  <a:cubicBezTo>
                    <a:pt x="274667" y="464329"/>
                    <a:pt x="265192" y="515300"/>
                    <a:pt x="230246" y="550152"/>
                  </a:cubicBezTo>
                  <a:cubicBezTo>
                    <a:pt x="192919" y="587430"/>
                    <a:pt x="137644" y="595798"/>
                    <a:pt x="92223" y="575305"/>
                  </a:cubicBezTo>
                  <a:cubicBezTo>
                    <a:pt x="84701" y="571882"/>
                    <a:pt x="82892" y="561992"/>
                    <a:pt x="88748" y="556143"/>
                  </a:cubicBezTo>
                  <a:lnTo>
                    <a:pt x="165115" y="479877"/>
                  </a:lnTo>
                  <a:cubicBezTo>
                    <a:pt x="174399" y="470605"/>
                    <a:pt x="174399" y="455580"/>
                    <a:pt x="165115" y="446308"/>
                  </a:cubicBezTo>
                  <a:lnTo>
                    <a:pt x="88700" y="369995"/>
                  </a:lnTo>
                  <a:cubicBezTo>
                    <a:pt x="82844" y="364194"/>
                    <a:pt x="84653" y="354399"/>
                    <a:pt x="92128" y="350976"/>
                  </a:cubicBezTo>
                  <a:cubicBezTo>
                    <a:pt x="122789" y="337092"/>
                    <a:pt x="157973" y="336379"/>
                    <a:pt x="189111" y="348884"/>
                  </a:cubicBezTo>
                  <a:close/>
                  <a:moveTo>
                    <a:pt x="257958" y="161679"/>
                  </a:moveTo>
                  <a:lnTo>
                    <a:pt x="317251" y="220879"/>
                  </a:lnTo>
                  <a:lnTo>
                    <a:pt x="388070" y="291586"/>
                  </a:lnTo>
                  <a:lnTo>
                    <a:pt x="604906" y="508130"/>
                  </a:lnTo>
                  <a:cubicBezTo>
                    <a:pt x="611097" y="514311"/>
                    <a:pt x="611097" y="524344"/>
                    <a:pt x="604906" y="530526"/>
                  </a:cubicBezTo>
                  <a:lnTo>
                    <a:pt x="556567" y="578789"/>
                  </a:lnTo>
                  <a:cubicBezTo>
                    <a:pt x="553471" y="581880"/>
                    <a:pt x="549423" y="583449"/>
                    <a:pt x="545327" y="583449"/>
                  </a:cubicBezTo>
                  <a:cubicBezTo>
                    <a:pt x="541279" y="583449"/>
                    <a:pt x="537231" y="581880"/>
                    <a:pt x="534135" y="578789"/>
                  </a:cubicBezTo>
                  <a:lnTo>
                    <a:pt x="317251" y="362293"/>
                  </a:lnTo>
                  <a:lnTo>
                    <a:pt x="246481" y="291586"/>
                  </a:lnTo>
                  <a:lnTo>
                    <a:pt x="187140" y="232339"/>
                  </a:lnTo>
                  <a:close/>
                  <a:moveTo>
                    <a:pt x="58606" y="160814"/>
                  </a:moveTo>
                  <a:lnTo>
                    <a:pt x="126401" y="228498"/>
                  </a:lnTo>
                  <a:lnTo>
                    <a:pt x="111975" y="242899"/>
                  </a:lnTo>
                  <a:lnTo>
                    <a:pt x="119307" y="250219"/>
                  </a:lnTo>
                  <a:cubicBezTo>
                    <a:pt x="126877" y="257824"/>
                    <a:pt x="126877" y="270087"/>
                    <a:pt x="119307" y="277692"/>
                  </a:cubicBezTo>
                  <a:lnTo>
                    <a:pt x="115641" y="281352"/>
                  </a:lnTo>
                  <a:cubicBezTo>
                    <a:pt x="108024" y="288909"/>
                    <a:pt x="95741" y="288909"/>
                    <a:pt x="88123" y="281352"/>
                  </a:cubicBezTo>
                  <a:lnTo>
                    <a:pt x="5712" y="199029"/>
                  </a:lnTo>
                  <a:cubicBezTo>
                    <a:pt x="-1905" y="191424"/>
                    <a:pt x="-1905" y="179161"/>
                    <a:pt x="5712" y="171604"/>
                  </a:cubicBezTo>
                  <a:lnTo>
                    <a:pt x="9378" y="167944"/>
                  </a:lnTo>
                  <a:cubicBezTo>
                    <a:pt x="16948" y="160339"/>
                    <a:pt x="29231" y="160339"/>
                    <a:pt x="36849" y="167944"/>
                  </a:cubicBezTo>
                  <a:lnTo>
                    <a:pt x="44180" y="175264"/>
                  </a:lnTo>
                  <a:close/>
                  <a:moveTo>
                    <a:pt x="585775" y="66370"/>
                  </a:moveTo>
                  <a:cubicBezTo>
                    <a:pt x="589775" y="67101"/>
                    <a:pt x="593430" y="69680"/>
                    <a:pt x="595263" y="73839"/>
                  </a:cubicBezTo>
                  <a:cubicBezTo>
                    <a:pt x="613072" y="114675"/>
                    <a:pt x="607644" y="163212"/>
                    <a:pt x="578978" y="199341"/>
                  </a:cubicBezTo>
                  <a:cubicBezTo>
                    <a:pt x="574168" y="205379"/>
                    <a:pt x="565121" y="205854"/>
                    <a:pt x="559693" y="200387"/>
                  </a:cubicBezTo>
                  <a:lnTo>
                    <a:pt x="510789" y="151612"/>
                  </a:lnTo>
                  <a:cubicBezTo>
                    <a:pt x="505742" y="146526"/>
                    <a:pt x="505742" y="138349"/>
                    <a:pt x="510789" y="133262"/>
                  </a:cubicBezTo>
                  <a:lnTo>
                    <a:pt x="574216" y="69988"/>
                  </a:lnTo>
                  <a:cubicBezTo>
                    <a:pt x="577430" y="66756"/>
                    <a:pt x="581775" y="65639"/>
                    <a:pt x="585775" y="66370"/>
                  </a:cubicBezTo>
                  <a:close/>
                  <a:moveTo>
                    <a:pt x="158702" y="26758"/>
                  </a:moveTo>
                  <a:cubicBezTo>
                    <a:pt x="163655" y="26758"/>
                    <a:pt x="168654" y="28660"/>
                    <a:pt x="172463" y="32464"/>
                  </a:cubicBezTo>
                  <a:lnTo>
                    <a:pt x="179701" y="39691"/>
                  </a:lnTo>
                  <a:lnTo>
                    <a:pt x="246935" y="106831"/>
                  </a:lnTo>
                  <a:lnTo>
                    <a:pt x="254886" y="114819"/>
                  </a:lnTo>
                  <a:cubicBezTo>
                    <a:pt x="261457" y="121334"/>
                    <a:pt x="262362" y="131414"/>
                    <a:pt x="257600" y="138879"/>
                  </a:cubicBezTo>
                  <a:cubicBezTo>
                    <a:pt x="256839" y="140068"/>
                    <a:pt x="255934" y="141209"/>
                    <a:pt x="254886" y="142255"/>
                  </a:cubicBezTo>
                  <a:lnTo>
                    <a:pt x="252315" y="144823"/>
                  </a:lnTo>
                  <a:lnTo>
                    <a:pt x="246696" y="150434"/>
                  </a:lnTo>
                  <a:lnTo>
                    <a:pt x="175892" y="221140"/>
                  </a:lnTo>
                  <a:lnTo>
                    <a:pt x="172463" y="224611"/>
                  </a:lnTo>
                  <a:cubicBezTo>
                    <a:pt x="171702" y="225324"/>
                    <a:pt x="170940" y="225990"/>
                    <a:pt x="170130" y="226560"/>
                  </a:cubicBezTo>
                  <a:cubicBezTo>
                    <a:pt x="167749" y="228319"/>
                    <a:pt x="165083" y="229413"/>
                    <a:pt x="162274" y="229936"/>
                  </a:cubicBezTo>
                  <a:cubicBezTo>
                    <a:pt x="161083" y="230174"/>
                    <a:pt x="159893" y="230269"/>
                    <a:pt x="158702" y="230269"/>
                  </a:cubicBezTo>
                  <a:cubicBezTo>
                    <a:pt x="153703" y="230269"/>
                    <a:pt x="148751" y="228367"/>
                    <a:pt x="144942" y="224611"/>
                  </a:cubicBezTo>
                  <a:lnTo>
                    <a:pt x="137609" y="217288"/>
                  </a:lnTo>
                  <a:lnTo>
                    <a:pt x="69804" y="149578"/>
                  </a:lnTo>
                  <a:lnTo>
                    <a:pt x="62519" y="142255"/>
                  </a:lnTo>
                  <a:cubicBezTo>
                    <a:pt x="54900" y="134647"/>
                    <a:pt x="54900" y="122380"/>
                    <a:pt x="62519" y="114819"/>
                  </a:cubicBezTo>
                  <a:lnTo>
                    <a:pt x="144942" y="32464"/>
                  </a:lnTo>
                  <a:cubicBezTo>
                    <a:pt x="148751" y="28660"/>
                    <a:pt x="153750" y="26758"/>
                    <a:pt x="158702" y="26758"/>
                  </a:cubicBezTo>
                  <a:close/>
                  <a:moveTo>
                    <a:pt x="254809" y="6542"/>
                  </a:moveTo>
                  <a:cubicBezTo>
                    <a:pt x="277279" y="4029"/>
                    <a:pt x="300492" y="9424"/>
                    <a:pt x="321015" y="29913"/>
                  </a:cubicBezTo>
                  <a:cubicBezTo>
                    <a:pt x="380347" y="89193"/>
                    <a:pt x="337205" y="46124"/>
                    <a:pt x="260017" y="97465"/>
                  </a:cubicBezTo>
                  <a:lnTo>
                    <a:pt x="193067" y="30626"/>
                  </a:lnTo>
                  <a:cubicBezTo>
                    <a:pt x="210614" y="19479"/>
                    <a:pt x="232340" y="9056"/>
                    <a:pt x="254809" y="6542"/>
                  </a:cubicBezTo>
                  <a:close/>
                  <a:moveTo>
                    <a:pt x="503105" y="953"/>
                  </a:moveTo>
                  <a:cubicBezTo>
                    <a:pt x="515252" y="2468"/>
                    <a:pt x="527216" y="5788"/>
                    <a:pt x="538560" y="10911"/>
                  </a:cubicBezTo>
                  <a:cubicBezTo>
                    <a:pt x="546131" y="14334"/>
                    <a:pt x="547940" y="24224"/>
                    <a:pt x="542083" y="30073"/>
                  </a:cubicBezTo>
                  <a:lnTo>
                    <a:pt x="465709" y="106341"/>
                  </a:lnTo>
                  <a:cubicBezTo>
                    <a:pt x="456424" y="115613"/>
                    <a:pt x="456424" y="130639"/>
                    <a:pt x="465709" y="139911"/>
                  </a:cubicBezTo>
                  <a:lnTo>
                    <a:pt x="542131" y="216227"/>
                  </a:lnTo>
                  <a:cubicBezTo>
                    <a:pt x="547940" y="222028"/>
                    <a:pt x="546178" y="231823"/>
                    <a:pt x="538655" y="235246"/>
                  </a:cubicBezTo>
                  <a:cubicBezTo>
                    <a:pt x="508181" y="249035"/>
                    <a:pt x="473184" y="249844"/>
                    <a:pt x="442187" y="237528"/>
                  </a:cubicBezTo>
                  <a:lnTo>
                    <a:pt x="399238" y="280370"/>
                  </a:lnTo>
                  <a:lnTo>
                    <a:pt x="328482" y="209712"/>
                  </a:lnTo>
                  <a:lnTo>
                    <a:pt x="372240" y="166015"/>
                  </a:lnTo>
                  <a:cubicBezTo>
                    <a:pt x="356051" y="122270"/>
                    <a:pt x="365527" y="71060"/>
                    <a:pt x="400571" y="36064"/>
                  </a:cubicBezTo>
                  <a:cubicBezTo>
                    <a:pt x="428569" y="8106"/>
                    <a:pt x="466664" y="-3592"/>
                    <a:pt x="503105" y="95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" name="îSļïďé">
              <a:extLst>
                <a:ext uri="{FF2B5EF4-FFF2-40B4-BE49-F238E27FC236}">
                  <a16:creationId xmlns="" xmlns:a16="http://schemas.microsoft.com/office/drawing/2014/main" id="{4EB7A63B-E2A4-4EA4-89B2-5D0DED41CD4A}"/>
                </a:ext>
              </a:extLst>
            </p:cNvPr>
            <p:cNvSpPr/>
            <p:nvPr/>
          </p:nvSpPr>
          <p:spPr bwMode="auto">
            <a:xfrm rot="10800000">
              <a:off x="4097256" y="2363084"/>
              <a:ext cx="3876055" cy="2596414"/>
            </a:xfrm>
            <a:custGeom>
              <a:avLst/>
              <a:gdLst>
                <a:gd name="T0" fmla="*/ 178 w 356"/>
                <a:gd name="T1" fmla="*/ 114 h 237"/>
                <a:gd name="T2" fmla="*/ 40 w 356"/>
                <a:gd name="T3" fmla="*/ 13 h 237"/>
                <a:gd name="T4" fmla="*/ 43 w 356"/>
                <a:gd name="T5" fmla="*/ 0 h 237"/>
                <a:gd name="T6" fmla="*/ 0 w 356"/>
                <a:gd name="T7" fmla="*/ 11 h 237"/>
                <a:gd name="T8" fmla="*/ 32 w 356"/>
                <a:gd name="T9" fmla="*/ 43 h 237"/>
                <a:gd name="T10" fmla="*/ 35 w 356"/>
                <a:gd name="T11" fmla="*/ 29 h 237"/>
                <a:gd name="T12" fmla="*/ 165 w 356"/>
                <a:gd name="T13" fmla="*/ 125 h 237"/>
                <a:gd name="T14" fmla="*/ 354 w 356"/>
                <a:gd name="T15" fmla="*/ 237 h 237"/>
                <a:gd name="T16" fmla="*/ 356 w 356"/>
                <a:gd name="T17" fmla="*/ 220 h 237"/>
                <a:gd name="T18" fmla="*/ 178 w 356"/>
                <a:gd name="T19" fmla="*/ 114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6" h="237">
                  <a:moveTo>
                    <a:pt x="178" y="114"/>
                  </a:moveTo>
                  <a:cubicBezTo>
                    <a:pt x="132" y="54"/>
                    <a:pt x="79" y="26"/>
                    <a:pt x="40" y="13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32" y="43"/>
                    <a:pt x="32" y="43"/>
                    <a:pt x="32" y="43"/>
                  </a:cubicBezTo>
                  <a:cubicBezTo>
                    <a:pt x="35" y="29"/>
                    <a:pt x="35" y="29"/>
                    <a:pt x="35" y="29"/>
                  </a:cubicBezTo>
                  <a:cubicBezTo>
                    <a:pt x="72" y="42"/>
                    <a:pt x="121" y="68"/>
                    <a:pt x="165" y="125"/>
                  </a:cubicBezTo>
                  <a:cubicBezTo>
                    <a:pt x="214" y="189"/>
                    <a:pt x="283" y="230"/>
                    <a:pt x="354" y="237"/>
                  </a:cubicBezTo>
                  <a:cubicBezTo>
                    <a:pt x="356" y="220"/>
                    <a:pt x="356" y="220"/>
                    <a:pt x="356" y="220"/>
                  </a:cubicBezTo>
                  <a:cubicBezTo>
                    <a:pt x="290" y="213"/>
                    <a:pt x="225" y="175"/>
                    <a:pt x="178" y="11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 sz="5400"/>
            </a:p>
          </p:txBody>
        </p:sp>
        <p:sp>
          <p:nvSpPr>
            <p:cNvPr id="16" name="îṩ1ïḋe">
              <a:extLst>
                <a:ext uri="{FF2B5EF4-FFF2-40B4-BE49-F238E27FC236}">
                  <a16:creationId xmlns="" xmlns:a16="http://schemas.microsoft.com/office/drawing/2014/main" id="{CCAD11E0-D8FF-4D91-988D-01FA29E590C3}"/>
                </a:ext>
              </a:extLst>
            </p:cNvPr>
            <p:cNvSpPr/>
            <p:nvPr/>
          </p:nvSpPr>
          <p:spPr bwMode="auto">
            <a:xfrm rot="10800000">
              <a:off x="2324118" y="2396984"/>
              <a:ext cx="1098242" cy="1248128"/>
            </a:xfrm>
            <a:custGeom>
              <a:avLst/>
              <a:gdLst>
                <a:gd name="T0" fmla="*/ 101 w 101"/>
                <a:gd name="T1" fmla="*/ 0 h 114"/>
                <a:gd name="T2" fmla="*/ 84 w 101"/>
                <a:gd name="T3" fmla="*/ 0 h 114"/>
                <a:gd name="T4" fmla="*/ 31 w 101"/>
                <a:gd name="T5" fmla="*/ 85 h 114"/>
                <a:gd name="T6" fmla="*/ 26 w 101"/>
                <a:gd name="T7" fmla="*/ 73 h 114"/>
                <a:gd name="T8" fmla="*/ 0 w 101"/>
                <a:gd name="T9" fmla="*/ 109 h 114"/>
                <a:gd name="T10" fmla="*/ 44 w 101"/>
                <a:gd name="T11" fmla="*/ 114 h 114"/>
                <a:gd name="T12" fmla="*/ 38 w 101"/>
                <a:gd name="T13" fmla="*/ 100 h 114"/>
                <a:gd name="T14" fmla="*/ 101 w 101"/>
                <a:gd name="T15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1" h="114">
                  <a:moveTo>
                    <a:pt x="101" y="0"/>
                  </a:moveTo>
                  <a:cubicBezTo>
                    <a:pt x="84" y="0"/>
                    <a:pt x="84" y="0"/>
                    <a:pt x="84" y="0"/>
                  </a:cubicBezTo>
                  <a:cubicBezTo>
                    <a:pt x="84" y="37"/>
                    <a:pt x="65" y="67"/>
                    <a:pt x="31" y="85"/>
                  </a:cubicBezTo>
                  <a:cubicBezTo>
                    <a:pt x="26" y="73"/>
                    <a:pt x="26" y="73"/>
                    <a:pt x="26" y="73"/>
                  </a:cubicBezTo>
                  <a:cubicBezTo>
                    <a:pt x="0" y="109"/>
                    <a:pt x="0" y="109"/>
                    <a:pt x="0" y="109"/>
                  </a:cubicBezTo>
                  <a:cubicBezTo>
                    <a:pt x="44" y="114"/>
                    <a:pt x="44" y="114"/>
                    <a:pt x="44" y="114"/>
                  </a:cubicBezTo>
                  <a:cubicBezTo>
                    <a:pt x="38" y="100"/>
                    <a:pt x="38" y="100"/>
                    <a:pt x="38" y="100"/>
                  </a:cubicBezTo>
                  <a:cubicBezTo>
                    <a:pt x="78" y="80"/>
                    <a:pt x="101" y="44"/>
                    <a:pt x="10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 sz="5400"/>
            </a:p>
          </p:txBody>
        </p:sp>
        <p:sp>
          <p:nvSpPr>
            <p:cNvPr id="17" name="íṡlide">
              <a:extLst>
                <a:ext uri="{FF2B5EF4-FFF2-40B4-BE49-F238E27FC236}">
                  <a16:creationId xmlns="" xmlns:a16="http://schemas.microsoft.com/office/drawing/2014/main" id="{AB9C254A-2530-45CA-A6B1-E3217A0513D1}"/>
                </a:ext>
              </a:extLst>
            </p:cNvPr>
            <p:cNvSpPr/>
            <p:nvPr/>
          </p:nvSpPr>
          <p:spPr bwMode="auto">
            <a:xfrm rot="10800000">
              <a:off x="2486706" y="4050370"/>
              <a:ext cx="1033819" cy="876771"/>
            </a:xfrm>
            <a:custGeom>
              <a:avLst/>
              <a:gdLst>
                <a:gd name="T0" fmla="*/ 83 w 95"/>
                <a:gd name="T1" fmla="*/ 42 h 80"/>
                <a:gd name="T2" fmla="*/ 3 w 95"/>
                <a:gd name="T3" fmla="*/ 0 h 80"/>
                <a:gd name="T4" fmla="*/ 0 w 95"/>
                <a:gd name="T5" fmla="*/ 17 h 80"/>
                <a:gd name="T6" fmla="*/ 67 w 95"/>
                <a:gd name="T7" fmla="*/ 51 h 80"/>
                <a:gd name="T8" fmla="*/ 56 w 95"/>
                <a:gd name="T9" fmla="*/ 57 h 80"/>
                <a:gd name="T10" fmla="*/ 94 w 95"/>
                <a:gd name="T11" fmla="*/ 80 h 80"/>
                <a:gd name="T12" fmla="*/ 95 w 95"/>
                <a:gd name="T13" fmla="*/ 35 h 80"/>
                <a:gd name="T14" fmla="*/ 83 w 95"/>
                <a:gd name="T15" fmla="*/ 42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5" h="80">
                  <a:moveTo>
                    <a:pt x="83" y="42"/>
                  </a:moveTo>
                  <a:cubicBezTo>
                    <a:pt x="64" y="21"/>
                    <a:pt x="36" y="6"/>
                    <a:pt x="3" y="0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28" y="22"/>
                    <a:pt x="51" y="34"/>
                    <a:pt x="67" y="51"/>
                  </a:cubicBezTo>
                  <a:cubicBezTo>
                    <a:pt x="56" y="57"/>
                    <a:pt x="56" y="57"/>
                    <a:pt x="56" y="57"/>
                  </a:cubicBezTo>
                  <a:cubicBezTo>
                    <a:pt x="94" y="80"/>
                    <a:pt x="94" y="80"/>
                    <a:pt x="94" y="80"/>
                  </a:cubicBezTo>
                  <a:cubicBezTo>
                    <a:pt x="95" y="35"/>
                    <a:pt x="95" y="35"/>
                    <a:pt x="95" y="35"/>
                  </a:cubicBezTo>
                  <a:lnTo>
                    <a:pt x="83" y="42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lnSpcReduction="10000"/>
            </a:bodyPr>
            <a:lstStyle/>
            <a:p>
              <a:endParaRPr lang="en-US" sz="5400"/>
            </a:p>
          </p:txBody>
        </p:sp>
        <p:sp>
          <p:nvSpPr>
            <p:cNvPr id="18" name="îṥļïḋé">
              <a:extLst>
                <a:ext uri="{FF2B5EF4-FFF2-40B4-BE49-F238E27FC236}">
                  <a16:creationId xmlns="" xmlns:a16="http://schemas.microsoft.com/office/drawing/2014/main" id="{7DEAEEDF-60B5-48AA-A59F-14555234F19E}"/>
                </a:ext>
              </a:extLst>
            </p:cNvPr>
            <p:cNvSpPr/>
            <p:nvPr/>
          </p:nvSpPr>
          <p:spPr bwMode="auto">
            <a:xfrm>
              <a:off x="1900526" y="3001621"/>
              <a:ext cx="1031244" cy="1038037"/>
            </a:xfrm>
            <a:prstGeom prst="ellipse">
              <a:avLst/>
            </a:prstGeom>
            <a:solidFill>
              <a:schemeClr val="accent1"/>
            </a:solidFill>
            <a:ln w="19050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en-US" sz="2000" b="1" dirty="0">
                  <a:solidFill>
                    <a:schemeClr val="bg1"/>
                  </a:solidFill>
                </a:rPr>
                <a:t>Text</a:t>
              </a:r>
            </a:p>
          </p:txBody>
        </p:sp>
        <p:sp>
          <p:nvSpPr>
            <p:cNvPr id="19" name="iṣḻiḍê">
              <a:extLst>
                <a:ext uri="{FF2B5EF4-FFF2-40B4-BE49-F238E27FC236}">
                  <a16:creationId xmlns="" xmlns:a16="http://schemas.microsoft.com/office/drawing/2014/main" id="{277DDAAC-91F1-4ABE-9909-650D9CF46543}"/>
                </a:ext>
              </a:extLst>
            </p:cNvPr>
            <p:cNvSpPr/>
            <p:nvPr/>
          </p:nvSpPr>
          <p:spPr bwMode="auto">
            <a:xfrm>
              <a:off x="9245905" y="3001621"/>
              <a:ext cx="1045569" cy="1038037"/>
            </a:xfrm>
            <a:prstGeom prst="ellipse">
              <a:avLst/>
            </a:prstGeom>
            <a:solidFill>
              <a:schemeClr val="accent1"/>
            </a:solidFill>
            <a:ln w="19050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en-US" altLang="zh-CN" sz="2000" b="1" dirty="0">
                  <a:solidFill>
                    <a:schemeClr val="bg1"/>
                  </a:solidFill>
                </a:rPr>
                <a:t>Text</a:t>
              </a:r>
            </a:p>
          </p:txBody>
        </p:sp>
        <p:sp>
          <p:nvSpPr>
            <p:cNvPr id="20" name="îṧḻïḑé">
              <a:extLst>
                <a:ext uri="{FF2B5EF4-FFF2-40B4-BE49-F238E27FC236}">
                  <a16:creationId xmlns="" xmlns:a16="http://schemas.microsoft.com/office/drawing/2014/main" id="{4B970F9A-548D-4BA8-B47B-A20480830215}"/>
                </a:ext>
              </a:extLst>
            </p:cNvPr>
            <p:cNvSpPr/>
            <p:nvPr/>
          </p:nvSpPr>
          <p:spPr bwMode="auto">
            <a:xfrm>
              <a:off x="7736420" y="1904932"/>
              <a:ext cx="1031244" cy="1038037"/>
            </a:xfrm>
            <a:prstGeom prst="ellipse">
              <a:avLst/>
            </a:prstGeom>
            <a:solidFill>
              <a:schemeClr val="accent2"/>
            </a:solidFill>
            <a:ln w="19050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92500" lnSpcReduction="20000"/>
            </a:bodyPr>
            <a:lstStyle/>
            <a:p>
              <a:endParaRPr lang="en-US" sz="5400"/>
            </a:p>
          </p:txBody>
        </p:sp>
        <p:sp>
          <p:nvSpPr>
            <p:cNvPr id="21" name="ísľidè">
              <a:extLst>
                <a:ext uri="{FF2B5EF4-FFF2-40B4-BE49-F238E27FC236}">
                  <a16:creationId xmlns="" xmlns:a16="http://schemas.microsoft.com/office/drawing/2014/main" id="{800AC3A1-25C0-46E5-8655-40DCF7CC8E20}"/>
                </a:ext>
              </a:extLst>
            </p:cNvPr>
            <p:cNvSpPr/>
            <p:nvPr/>
          </p:nvSpPr>
          <p:spPr bwMode="auto">
            <a:xfrm>
              <a:off x="8020576" y="2221895"/>
              <a:ext cx="462932" cy="404110"/>
            </a:xfrm>
            <a:custGeom>
              <a:avLst/>
              <a:gdLst>
                <a:gd name="connsiteX0" fmla="*/ 424975 w 608697"/>
                <a:gd name="connsiteY0" fmla="*/ 168488 h 531358"/>
                <a:gd name="connsiteX1" fmla="*/ 387604 w 608697"/>
                <a:gd name="connsiteY1" fmla="*/ 205806 h 531358"/>
                <a:gd name="connsiteX2" fmla="*/ 424975 w 608697"/>
                <a:gd name="connsiteY2" fmla="*/ 243124 h 531358"/>
                <a:gd name="connsiteX3" fmla="*/ 462346 w 608697"/>
                <a:gd name="connsiteY3" fmla="*/ 205806 h 531358"/>
                <a:gd name="connsiteX4" fmla="*/ 424975 w 608697"/>
                <a:gd name="connsiteY4" fmla="*/ 168488 h 531358"/>
                <a:gd name="connsiteX5" fmla="*/ 287947 w 608697"/>
                <a:gd name="connsiteY5" fmla="*/ 168488 h 531358"/>
                <a:gd name="connsiteX6" fmla="*/ 250576 w 608697"/>
                <a:gd name="connsiteY6" fmla="*/ 205806 h 531358"/>
                <a:gd name="connsiteX7" fmla="*/ 287947 w 608697"/>
                <a:gd name="connsiteY7" fmla="*/ 243124 h 531358"/>
                <a:gd name="connsiteX8" fmla="*/ 325318 w 608697"/>
                <a:gd name="connsiteY8" fmla="*/ 205806 h 531358"/>
                <a:gd name="connsiteX9" fmla="*/ 287947 w 608697"/>
                <a:gd name="connsiteY9" fmla="*/ 168488 h 531358"/>
                <a:gd name="connsiteX10" fmla="*/ 102356 w 608697"/>
                <a:gd name="connsiteY10" fmla="*/ 121231 h 531358"/>
                <a:gd name="connsiteX11" fmla="*/ 98850 w 608697"/>
                <a:gd name="connsiteY11" fmla="*/ 127711 h 531358"/>
                <a:gd name="connsiteX12" fmla="*/ 76842 w 608697"/>
                <a:gd name="connsiteY12" fmla="*/ 217990 h 531358"/>
                <a:gd name="connsiteX13" fmla="*/ 98850 w 608697"/>
                <a:gd name="connsiteY13" fmla="*/ 308194 h 531358"/>
                <a:gd name="connsiteX14" fmla="*/ 157488 w 608697"/>
                <a:gd name="connsiteY14" fmla="*/ 380223 h 531358"/>
                <a:gd name="connsiteX15" fmla="*/ 344668 w 608697"/>
                <a:gd name="connsiteY15" fmla="*/ 444729 h 531358"/>
                <a:gd name="connsiteX16" fmla="*/ 370257 w 608697"/>
                <a:gd name="connsiteY16" fmla="*/ 443687 h 531358"/>
                <a:gd name="connsiteX17" fmla="*/ 236717 w 608697"/>
                <a:gd name="connsiteY17" fmla="*/ 477876 h 531358"/>
                <a:gd name="connsiteX18" fmla="*/ 198072 w 608697"/>
                <a:gd name="connsiteY18" fmla="*/ 475344 h 531358"/>
                <a:gd name="connsiteX19" fmla="*/ 82437 w 608697"/>
                <a:gd name="connsiteY19" fmla="*/ 531284 h 531358"/>
                <a:gd name="connsiteX20" fmla="*/ 81542 w 608697"/>
                <a:gd name="connsiteY20" fmla="*/ 531358 h 531358"/>
                <a:gd name="connsiteX21" fmla="*/ 75051 w 608697"/>
                <a:gd name="connsiteY21" fmla="*/ 527857 h 531358"/>
                <a:gd name="connsiteX22" fmla="*/ 74753 w 608697"/>
                <a:gd name="connsiteY22" fmla="*/ 519738 h 531358"/>
                <a:gd name="connsiteX23" fmla="*/ 88778 w 608697"/>
                <a:gd name="connsiteY23" fmla="*/ 435046 h 531358"/>
                <a:gd name="connsiteX24" fmla="*/ 0 w 608697"/>
                <a:gd name="connsiteY24" fmla="*/ 282198 h 531358"/>
                <a:gd name="connsiteX25" fmla="*/ 102356 w 608697"/>
                <a:gd name="connsiteY25" fmla="*/ 121231 h 531358"/>
                <a:gd name="connsiteX26" fmla="*/ 356424 w 608697"/>
                <a:gd name="connsiteY26" fmla="*/ 0 h 531358"/>
                <a:gd name="connsiteX27" fmla="*/ 608697 w 608697"/>
                <a:gd name="connsiteY27" fmla="*/ 211244 h 531358"/>
                <a:gd name="connsiteX28" fmla="*/ 518290 w 608697"/>
                <a:gd name="connsiteY28" fmla="*/ 373401 h 531358"/>
                <a:gd name="connsiteX29" fmla="*/ 531941 w 608697"/>
                <a:gd name="connsiteY29" fmla="*/ 441109 h 531358"/>
                <a:gd name="connsiteX30" fmla="*/ 531120 w 608697"/>
                <a:gd name="connsiteY30" fmla="*/ 465391 h 531358"/>
                <a:gd name="connsiteX31" fmla="*/ 511577 w 608697"/>
                <a:gd name="connsiteY31" fmla="*/ 475894 h 531358"/>
                <a:gd name="connsiteX32" fmla="*/ 509041 w 608697"/>
                <a:gd name="connsiteY32" fmla="*/ 475745 h 531358"/>
                <a:gd name="connsiteX33" fmla="*/ 391408 w 608697"/>
                <a:gd name="connsiteY33" fmla="*/ 420476 h 531358"/>
                <a:gd name="connsiteX34" fmla="*/ 356424 w 608697"/>
                <a:gd name="connsiteY34" fmla="*/ 422487 h 531358"/>
                <a:gd name="connsiteX35" fmla="*/ 104225 w 608697"/>
                <a:gd name="connsiteY35" fmla="*/ 211244 h 531358"/>
                <a:gd name="connsiteX36" fmla="*/ 356424 w 608697"/>
                <a:gd name="connsiteY36" fmla="*/ 0 h 5313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608697" h="531358">
                  <a:moveTo>
                    <a:pt x="424975" y="168488"/>
                  </a:moveTo>
                  <a:cubicBezTo>
                    <a:pt x="404312" y="168488"/>
                    <a:pt x="387604" y="185248"/>
                    <a:pt x="387604" y="205806"/>
                  </a:cubicBezTo>
                  <a:cubicBezTo>
                    <a:pt x="387604" y="226439"/>
                    <a:pt x="404312" y="243124"/>
                    <a:pt x="424975" y="243124"/>
                  </a:cubicBezTo>
                  <a:cubicBezTo>
                    <a:pt x="445562" y="243124"/>
                    <a:pt x="462346" y="226439"/>
                    <a:pt x="462346" y="205806"/>
                  </a:cubicBezTo>
                  <a:cubicBezTo>
                    <a:pt x="462346" y="185248"/>
                    <a:pt x="445637" y="168488"/>
                    <a:pt x="424975" y="168488"/>
                  </a:cubicBezTo>
                  <a:close/>
                  <a:moveTo>
                    <a:pt x="287947" y="168488"/>
                  </a:moveTo>
                  <a:cubicBezTo>
                    <a:pt x="267285" y="168488"/>
                    <a:pt x="250576" y="185248"/>
                    <a:pt x="250576" y="205806"/>
                  </a:cubicBezTo>
                  <a:cubicBezTo>
                    <a:pt x="250576" y="226439"/>
                    <a:pt x="267285" y="243124"/>
                    <a:pt x="287947" y="243124"/>
                  </a:cubicBezTo>
                  <a:cubicBezTo>
                    <a:pt x="308610" y="243124"/>
                    <a:pt x="325318" y="226439"/>
                    <a:pt x="325318" y="205806"/>
                  </a:cubicBezTo>
                  <a:cubicBezTo>
                    <a:pt x="325318" y="185248"/>
                    <a:pt x="308610" y="168488"/>
                    <a:pt x="287947" y="168488"/>
                  </a:cubicBezTo>
                  <a:close/>
                  <a:moveTo>
                    <a:pt x="102356" y="121231"/>
                  </a:moveTo>
                  <a:cubicBezTo>
                    <a:pt x="101162" y="123317"/>
                    <a:pt x="99969" y="125477"/>
                    <a:pt x="98850" y="127711"/>
                  </a:cubicBezTo>
                  <a:cubicBezTo>
                    <a:pt x="84227" y="156240"/>
                    <a:pt x="76842" y="186631"/>
                    <a:pt x="76842" y="217990"/>
                  </a:cubicBezTo>
                  <a:cubicBezTo>
                    <a:pt x="76842" y="249275"/>
                    <a:pt x="84227" y="279666"/>
                    <a:pt x="98850" y="308194"/>
                  </a:cubicBezTo>
                  <a:cubicBezTo>
                    <a:pt x="112726" y="335308"/>
                    <a:pt x="132496" y="359516"/>
                    <a:pt x="157488" y="380223"/>
                  </a:cubicBezTo>
                  <a:cubicBezTo>
                    <a:pt x="207845" y="421787"/>
                    <a:pt x="274317" y="444729"/>
                    <a:pt x="344668" y="444729"/>
                  </a:cubicBezTo>
                  <a:cubicBezTo>
                    <a:pt x="353173" y="444729"/>
                    <a:pt x="361752" y="444357"/>
                    <a:pt x="370257" y="443687"/>
                  </a:cubicBezTo>
                  <a:cubicBezTo>
                    <a:pt x="332209" y="465288"/>
                    <a:pt x="286254" y="477876"/>
                    <a:pt x="236717" y="477876"/>
                  </a:cubicBezTo>
                  <a:cubicBezTo>
                    <a:pt x="223736" y="477876"/>
                    <a:pt x="210755" y="477057"/>
                    <a:pt x="198072" y="475344"/>
                  </a:cubicBezTo>
                  <a:cubicBezTo>
                    <a:pt x="160397" y="499478"/>
                    <a:pt x="110637" y="528155"/>
                    <a:pt x="82437" y="531284"/>
                  </a:cubicBezTo>
                  <a:cubicBezTo>
                    <a:pt x="82138" y="531358"/>
                    <a:pt x="81840" y="531358"/>
                    <a:pt x="81542" y="531358"/>
                  </a:cubicBezTo>
                  <a:cubicBezTo>
                    <a:pt x="78930" y="531358"/>
                    <a:pt x="76469" y="530017"/>
                    <a:pt x="75051" y="527857"/>
                  </a:cubicBezTo>
                  <a:cubicBezTo>
                    <a:pt x="73410" y="525399"/>
                    <a:pt x="73335" y="522271"/>
                    <a:pt x="74753" y="519738"/>
                  </a:cubicBezTo>
                  <a:cubicBezTo>
                    <a:pt x="75051" y="519291"/>
                    <a:pt x="99223" y="476014"/>
                    <a:pt x="88778" y="435046"/>
                  </a:cubicBezTo>
                  <a:cubicBezTo>
                    <a:pt x="32303" y="397653"/>
                    <a:pt x="0" y="342160"/>
                    <a:pt x="0" y="282198"/>
                  </a:cubicBezTo>
                  <a:cubicBezTo>
                    <a:pt x="0" y="215532"/>
                    <a:pt x="40584" y="156538"/>
                    <a:pt x="102356" y="121231"/>
                  </a:cubicBezTo>
                  <a:close/>
                  <a:moveTo>
                    <a:pt x="356424" y="0"/>
                  </a:moveTo>
                  <a:cubicBezTo>
                    <a:pt x="495540" y="0"/>
                    <a:pt x="608697" y="94747"/>
                    <a:pt x="608697" y="211244"/>
                  </a:cubicBezTo>
                  <a:cubicBezTo>
                    <a:pt x="608697" y="274408"/>
                    <a:pt x="575802" y="333178"/>
                    <a:pt x="518290" y="373401"/>
                  </a:cubicBezTo>
                  <a:cubicBezTo>
                    <a:pt x="512845" y="406324"/>
                    <a:pt x="531717" y="440811"/>
                    <a:pt x="531941" y="441109"/>
                  </a:cubicBezTo>
                  <a:cubicBezTo>
                    <a:pt x="536267" y="448781"/>
                    <a:pt x="535969" y="458092"/>
                    <a:pt x="531120" y="465391"/>
                  </a:cubicBezTo>
                  <a:cubicBezTo>
                    <a:pt x="526794" y="472021"/>
                    <a:pt x="519484" y="475894"/>
                    <a:pt x="511577" y="475894"/>
                  </a:cubicBezTo>
                  <a:cubicBezTo>
                    <a:pt x="510756" y="475894"/>
                    <a:pt x="509936" y="475894"/>
                    <a:pt x="509041" y="475745"/>
                  </a:cubicBezTo>
                  <a:cubicBezTo>
                    <a:pt x="484574" y="473064"/>
                    <a:pt x="444966" y="454442"/>
                    <a:pt x="391408" y="420476"/>
                  </a:cubicBezTo>
                  <a:cubicBezTo>
                    <a:pt x="379920" y="421817"/>
                    <a:pt x="368135" y="422487"/>
                    <a:pt x="356424" y="422487"/>
                  </a:cubicBezTo>
                  <a:cubicBezTo>
                    <a:pt x="217382" y="422487"/>
                    <a:pt x="104225" y="327741"/>
                    <a:pt x="104225" y="211244"/>
                  </a:cubicBezTo>
                  <a:cubicBezTo>
                    <a:pt x="104225" y="94747"/>
                    <a:pt x="217382" y="0"/>
                    <a:pt x="356424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" name="íš1iďe">
              <a:extLst>
                <a:ext uri="{FF2B5EF4-FFF2-40B4-BE49-F238E27FC236}">
                  <a16:creationId xmlns="" xmlns:a16="http://schemas.microsoft.com/office/drawing/2014/main" id="{0C1B53A1-5B40-438E-B5EF-E524FE024ACC}"/>
                </a:ext>
              </a:extLst>
            </p:cNvPr>
            <p:cNvSpPr/>
            <p:nvPr/>
          </p:nvSpPr>
          <p:spPr bwMode="auto">
            <a:xfrm>
              <a:off x="3426518" y="1904932"/>
              <a:ext cx="1045569" cy="1038037"/>
            </a:xfrm>
            <a:prstGeom prst="ellipse">
              <a:avLst/>
            </a:prstGeom>
            <a:solidFill>
              <a:schemeClr val="accent2"/>
            </a:solidFill>
            <a:ln w="19050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92500" lnSpcReduction="20000"/>
            </a:bodyPr>
            <a:lstStyle/>
            <a:p>
              <a:endParaRPr lang="en-US" sz="5400"/>
            </a:p>
          </p:txBody>
        </p:sp>
        <p:sp>
          <p:nvSpPr>
            <p:cNvPr id="23" name="ïšľïḋé">
              <a:extLst>
                <a:ext uri="{FF2B5EF4-FFF2-40B4-BE49-F238E27FC236}">
                  <a16:creationId xmlns="" xmlns:a16="http://schemas.microsoft.com/office/drawing/2014/main" id="{CC962733-15B2-4157-97C3-E86A5A461B54}"/>
                </a:ext>
              </a:extLst>
            </p:cNvPr>
            <p:cNvSpPr/>
            <p:nvPr/>
          </p:nvSpPr>
          <p:spPr bwMode="auto">
            <a:xfrm>
              <a:off x="3689644" y="2164779"/>
              <a:ext cx="519316" cy="518342"/>
            </a:xfrm>
            <a:custGeom>
              <a:avLst/>
              <a:gdLst>
                <a:gd name="connsiteX0" fmla="*/ 290910 w 605702"/>
                <a:gd name="connsiteY0" fmla="*/ 156336 h 604568"/>
                <a:gd name="connsiteX1" fmla="*/ 335849 w 605702"/>
                <a:gd name="connsiteY1" fmla="*/ 164992 h 604568"/>
                <a:gd name="connsiteX2" fmla="*/ 288310 w 605702"/>
                <a:gd name="connsiteY2" fmla="*/ 212456 h 604568"/>
                <a:gd name="connsiteX3" fmla="*/ 203632 w 605702"/>
                <a:gd name="connsiteY3" fmla="*/ 244717 h 604568"/>
                <a:gd name="connsiteX4" fmla="*/ 203632 w 605702"/>
                <a:gd name="connsiteY4" fmla="*/ 401388 h 604568"/>
                <a:gd name="connsiteX5" fmla="*/ 360547 w 605702"/>
                <a:gd name="connsiteY5" fmla="*/ 401388 h 604568"/>
                <a:gd name="connsiteX6" fmla="*/ 392859 w 605702"/>
                <a:gd name="connsiteY6" fmla="*/ 316749 h 604568"/>
                <a:gd name="connsiteX7" fmla="*/ 440397 w 605702"/>
                <a:gd name="connsiteY7" fmla="*/ 269284 h 604568"/>
                <a:gd name="connsiteX8" fmla="*/ 400287 w 605702"/>
                <a:gd name="connsiteY8" fmla="*/ 441065 h 604568"/>
                <a:gd name="connsiteX9" fmla="*/ 163892 w 605702"/>
                <a:gd name="connsiteY9" fmla="*/ 441065 h 604568"/>
                <a:gd name="connsiteX10" fmla="*/ 163892 w 605702"/>
                <a:gd name="connsiteY10" fmla="*/ 205040 h 604568"/>
                <a:gd name="connsiteX11" fmla="*/ 290910 w 605702"/>
                <a:gd name="connsiteY11" fmla="*/ 156336 h 604568"/>
                <a:gd name="connsiteX12" fmla="*/ 246542 w 605702"/>
                <a:gd name="connsiteY12" fmla="*/ 43775 h 604568"/>
                <a:gd name="connsiteX13" fmla="*/ 422196 w 605702"/>
                <a:gd name="connsiteY13" fmla="*/ 78723 h 604568"/>
                <a:gd name="connsiteX14" fmla="*/ 376794 w 605702"/>
                <a:gd name="connsiteY14" fmla="*/ 124054 h 604568"/>
                <a:gd name="connsiteX15" fmla="*/ 126109 w 605702"/>
                <a:gd name="connsiteY15" fmla="*/ 167345 h 604568"/>
                <a:gd name="connsiteX16" fmla="*/ 126109 w 605702"/>
                <a:gd name="connsiteY16" fmla="*/ 478820 h 604568"/>
                <a:gd name="connsiteX17" fmla="*/ 438073 w 605702"/>
                <a:gd name="connsiteY17" fmla="*/ 478820 h 604568"/>
                <a:gd name="connsiteX18" fmla="*/ 481432 w 605702"/>
                <a:gd name="connsiteY18" fmla="*/ 228527 h 604568"/>
                <a:gd name="connsiteX19" fmla="*/ 526741 w 605702"/>
                <a:gd name="connsiteY19" fmla="*/ 183011 h 604568"/>
                <a:gd name="connsiteX20" fmla="*/ 481432 w 605702"/>
                <a:gd name="connsiteY20" fmla="*/ 522111 h 604568"/>
                <a:gd name="connsiteX21" fmla="*/ 82657 w 605702"/>
                <a:gd name="connsiteY21" fmla="*/ 522111 h 604568"/>
                <a:gd name="connsiteX22" fmla="*/ 82657 w 605702"/>
                <a:gd name="connsiteY22" fmla="*/ 123961 h 604568"/>
                <a:gd name="connsiteX23" fmla="*/ 246542 w 605702"/>
                <a:gd name="connsiteY23" fmla="*/ 43775 h 604568"/>
                <a:gd name="connsiteX24" fmla="*/ 536061 w 605702"/>
                <a:gd name="connsiteY24" fmla="*/ 0 h 604568"/>
                <a:gd name="connsiteX25" fmla="*/ 544232 w 605702"/>
                <a:gd name="connsiteY25" fmla="*/ 61368 h 604568"/>
                <a:gd name="connsiteX26" fmla="*/ 605702 w 605702"/>
                <a:gd name="connsiteY26" fmla="*/ 69526 h 604568"/>
                <a:gd name="connsiteX27" fmla="*/ 524361 w 605702"/>
                <a:gd name="connsiteY27" fmla="*/ 150732 h 604568"/>
                <a:gd name="connsiteX28" fmla="*/ 498361 w 605702"/>
                <a:gd name="connsiteY28" fmla="*/ 147302 h 604568"/>
                <a:gd name="connsiteX29" fmla="*/ 337721 w 605702"/>
                <a:gd name="connsiteY29" fmla="*/ 307767 h 604568"/>
                <a:gd name="connsiteX30" fmla="*/ 339764 w 605702"/>
                <a:gd name="connsiteY30" fmla="*/ 323063 h 604568"/>
                <a:gd name="connsiteX31" fmla="*/ 282101 w 605702"/>
                <a:gd name="connsiteY31" fmla="*/ 380630 h 604568"/>
                <a:gd name="connsiteX32" fmla="*/ 224437 w 605702"/>
                <a:gd name="connsiteY32" fmla="*/ 323063 h 604568"/>
                <a:gd name="connsiteX33" fmla="*/ 282101 w 605702"/>
                <a:gd name="connsiteY33" fmla="*/ 265495 h 604568"/>
                <a:gd name="connsiteX34" fmla="*/ 297422 w 605702"/>
                <a:gd name="connsiteY34" fmla="*/ 267535 h 604568"/>
                <a:gd name="connsiteX35" fmla="*/ 458155 w 605702"/>
                <a:gd name="connsiteY35" fmla="*/ 107162 h 604568"/>
                <a:gd name="connsiteX36" fmla="*/ 454719 w 605702"/>
                <a:gd name="connsiteY36" fmla="*/ 81206 h 6045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605702" h="604568">
                  <a:moveTo>
                    <a:pt x="290910" y="156336"/>
                  </a:moveTo>
                  <a:cubicBezTo>
                    <a:pt x="306137" y="157147"/>
                    <a:pt x="321272" y="160032"/>
                    <a:pt x="335849" y="164992"/>
                  </a:cubicBezTo>
                  <a:lnTo>
                    <a:pt x="288310" y="212456"/>
                  </a:lnTo>
                  <a:cubicBezTo>
                    <a:pt x="257856" y="210695"/>
                    <a:pt x="226844" y="221449"/>
                    <a:pt x="203632" y="244717"/>
                  </a:cubicBezTo>
                  <a:cubicBezTo>
                    <a:pt x="160271" y="287918"/>
                    <a:pt x="160271" y="358187"/>
                    <a:pt x="203632" y="401388"/>
                  </a:cubicBezTo>
                  <a:cubicBezTo>
                    <a:pt x="246900" y="444680"/>
                    <a:pt x="317279" y="444680"/>
                    <a:pt x="360547" y="401388"/>
                  </a:cubicBezTo>
                  <a:cubicBezTo>
                    <a:pt x="383852" y="378211"/>
                    <a:pt x="394623" y="347156"/>
                    <a:pt x="392859" y="316749"/>
                  </a:cubicBezTo>
                  <a:lnTo>
                    <a:pt x="440397" y="269284"/>
                  </a:lnTo>
                  <a:cubicBezTo>
                    <a:pt x="460267" y="327595"/>
                    <a:pt x="446897" y="394620"/>
                    <a:pt x="400287" y="441065"/>
                  </a:cubicBezTo>
                  <a:cubicBezTo>
                    <a:pt x="335106" y="506236"/>
                    <a:pt x="229073" y="506236"/>
                    <a:pt x="163892" y="441065"/>
                  </a:cubicBezTo>
                  <a:cubicBezTo>
                    <a:pt x="98619" y="375987"/>
                    <a:pt x="98619" y="270118"/>
                    <a:pt x="163892" y="205040"/>
                  </a:cubicBezTo>
                  <a:cubicBezTo>
                    <a:pt x="198711" y="170137"/>
                    <a:pt x="245228" y="153902"/>
                    <a:pt x="290910" y="156336"/>
                  </a:cubicBezTo>
                  <a:close/>
                  <a:moveTo>
                    <a:pt x="246542" y="43775"/>
                  </a:moveTo>
                  <a:cubicBezTo>
                    <a:pt x="306463" y="36243"/>
                    <a:pt x="368345" y="47900"/>
                    <a:pt x="422196" y="78723"/>
                  </a:cubicBezTo>
                  <a:lnTo>
                    <a:pt x="376794" y="124054"/>
                  </a:lnTo>
                  <a:cubicBezTo>
                    <a:pt x="294811" y="85305"/>
                    <a:pt x="193980" y="99581"/>
                    <a:pt x="126109" y="167345"/>
                  </a:cubicBezTo>
                  <a:cubicBezTo>
                    <a:pt x="39948" y="253371"/>
                    <a:pt x="39948" y="392793"/>
                    <a:pt x="126109" y="478820"/>
                  </a:cubicBezTo>
                  <a:cubicBezTo>
                    <a:pt x="212271" y="564846"/>
                    <a:pt x="351912" y="564846"/>
                    <a:pt x="438073" y="478820"/>
                  </a:cubicBezTo>
                  <a:cubicBezTo>
                    <a:pt x="505944" y="411055"/>
                    <a:pt x="520428" y="310382"/>
                    <a:pt x="481432" y="228527"/>
                  </a:cubicBezTo>
                  <a:lnTo>
                    <a:pt x="526741" y="183011"/>
                  </a:lnTo>
                  <a:cubicBezTo>
                    <a:pt x="588484" y="290544"/>
                    <a:pt x="573350" y="430244"/>
                    <a:pt x="481432" y="522111"/>
                  </a:cubicBezTo>
                  <a:cubicBezTo>
                    <a:pt x="371316" y="632054"/>
                    <a:pt x="192866" y="632054"/>
                    <a:pt x="82657" y="522111"/>
                  </a:cubicBezTo>
                  <a:cubicBezTo>
                    <a:pt x="-27552" y="412168"/>
                    <a:pt x="-27552" y="233997"/>
                    <a:pt x="82657" y="123961"/>
                  </a:cubicBezTo>
                  <a:cubicBezTo>
                    <a:pt x="128662" y="78028"/>
                    <a:pt x="186622" y="51307"/>
                    <a:pt x="246542" y="43775"/>
                  </a:cubicBezTo>
                  <a:close/>
                  <a:moveTo>
                    <a:pt x="536061" y="0"/>
                  </a:moveTo>
                  <a:lnTo>
                    <a:pt x="544232" y="61368"/>
                  </a:lnTo>
                  <a:lnTo>
                    <a:pt x="605702" y="69526"/>
                  </a:lnTo>
                  <a:lnTo>
                    <a:pt x="524361" y="150732"/>
                  </a:lnTo>
                  <a:lnTo>
                    <a:pt x="498361" y="147302"/>
                  </a:lnTo>
                  <a:lnTo>
                    <a:pt x="337721" y="307767"/>
                  </a:lnTo>
                  <a:cubicBezTo>
                    <a:pt x="339021" y="312588"/>
                    <a:pt x="339764" y="317779"/>
                    <a:pt x="339764" y="323063"/>
                  </a:cubicBezTo>
                  <a:cubicBezTo>
                    <a:pt x="339764" y="354859"/>
                    <a:pt x="313950" y="380630"/>
                    <a:pt x="282101" y="380630"/>
                  </a:cubicBezTo>
                  <a:cubicBezTo>
                    <a:pt x="250251" y="380630"/>
                    <a:pt x="224437" y="354859"/>
                    <a:pt x="224437" y="323063"/>
                  </a:cubicBezTo>
                  <a:cubicBezTo>
                    <a:pt x="224437" y="291266"/>
                    <a:pt x="250251" y="265495"/>
                    <a:pt x="282101" y="265495"/>
                  </a:cubicBezTo>
                  <a:cubicBezTo>
                    <a:pt x="287393" y="265495"/>
                    <a:pt x="292500" y="266237"/>
                    <a:pt x="297422" y="267535"/>
                  </a:cubicBezTo>
                  <a:lnTo>
                    <a:pt x="458155" y="107162"/>
                  </a:lnTo>
                  <a:lnTo>
                    <a:pt x="454719" y="8120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square" lIns="91440" tIns="45720" rIns="91440" bIns="45720">
              <a:normAutofit/>
            </a:bodyPr>
            <a:lstStyle/>
            <a:p>
              <a:endParaRPr lang="zh-CN" altLang="en-US"/>
            </a:p>
          </p:txBody>
        </p:sp>
        <p:sp>
          <p:nvSpPr>
            <p:cNvPr id="24" name="ïŝḷiḓè">
              <a:extLst>
                <a:ext uri="{FF2B5EF4-FFF2-40B4-BE49-F238E27FC236}">
                  <a16:creationId xmlns="" xmlns:a16="http://schemas.microsoft.com/office/drawing/2014/main" id="{A95D6535-7888-4190-B4CE-CCE32F02D85D}"/>
                </a:ext>
              </a:extLst>
            </p:cNvPr>
            <p:cNvSpPr/>
            <p:nvPr/>
          </p:nvSpPr>
          <p:spPr bwMode="auto">
            <a:xfrm>
              <a:off x="3159353" y="4323883"/>
              <a:ext cx="1045569" cy="1052425"/>
            </a:xfrm>
            <a:prstGeom prst="ellipse">
              <a:avLst/>
            </a:prstGeom>
            <a:solidFill>
              <a:schemeClr val="accent2"/>
            </a:solidFill>
            <a:ln w="19050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92500" lnSpcReduction="20000"/>
            </a:bodyPr>
            <a:lstStyle/>
            <a:p>
              <a:endParaRPr lang="en-US" sz="5400"/>
            </a:p>
          </p:txBody>
        </p:sp>
        <p:sp>
          <p:nvSpPr>
            <p:cNvPr id="25" name="ïṡ1iḋè">
              <a:extLst>
                <a:ext uri="{FF2B5EF4-FFF2-40B4-BE49-F238E27FC236}">
                  <a16:creationId xmlns="" xmlns:a16="http://schemas.microsoft.com/office/drawing/2014/main" id="{8E40BB87-2AF6-46A7-BEE3-C5DAC1CD5305}"/>
                </a:ext>
              </a:extLst>
            </p:cNvPr>
            <p:cNvSpPr/>
            <p:nvPr/>
          </p:nvSpPr>
          <p:spPr bwMode="auto">
            <a:xfrm>
              <a:off x="3411998" y="4650245"/>
              <a:ext cx="540278" cy="399700"/>
            </a:xfrm>
            <a:custGeom>
              <a:avLst/>
              <a:gdLst>
                <a:gd name="T0" fmla="*/ 278945 h 440259"/>
                <a:gd name="T1" fmla="*/ 278945 h 440259"/>
                <a:gd name="T2" fmla="*/ 278945 h 440259"/>
                <a:gd name="T3" fmla="*/ 278945 h 440259"/>
                <a:gd name="T4" fmla="*/ 278945 h 440259"/>
                <a:gd name="T5" fmla="*/ 278945 h 440259"/>
                <a:gd name="T6" fmla="*/ 278945 h 440259"/>
                <a:gd name="T7" fmla="*/ 278945 h 440259"/>
                <a:gd name="T8" fmla="*/ 278945 h 440259"/>
                <a:gd name="T9" fmla="*/ 278945 h 440259"/>
                <a:gd name="T10" fmla="*/ 278945 h 440259"/>
                <a:gd name="T11" fmla="*/ 278945 h 440259"/>
                <a:gd name="T12" fmla="*/ 278945 h 440259"/>
                <a:gd name="T13" fmla="*/ 278945 h 440259"/>
                <a:gd name="T14" fmla="*/ 278945 h 440259"/>
                <a:gd name="T15" fmla="*/ 278945 h 440259"/>
                <a:gd name="T16" fmla="*/ 278945 h 440259"/>
                <a:gd name="T17" fmla="*/ 278945 h 440259"/>
                <a:gd name="T18" fmla="*/ 278945 h 440259"/>
                <a:gd name="T19" fmla="*/ 278945 h 440259"/>
                <a:gd name="T20" fmla="*/ 278945 h 440259"/>
                <a:gd name="T21" fmla="*/ 278945 h 440259"/>
                <a:gd name="T22" fmla="*/ 278945 h 440259"/>
                <a:gd name="T23" fmla="*/ 278945 h 440259"/>
                <a:gd name="T24" fmla="*/ 278945 h 440259"/>
                <a:gd name="T25" fmla="*/ 278945 h 440259"/>
                <a:gd name="T26" fmla="*/ 278945 h 440259"/>
                <a:gd name="T27" fmla="*/ 278945 h 440259"/>
                <a:gd name="T28" fmla="*/ 278945 h 440259"/>
                <a:gd name="T29" fmla="*/ 278945 h 440259"/>
                <a:gd name="T30" fmla="*/ 88862 h 440259"/>
                <a:gd name="T31" fmla="*/ 88862 h 440259"/>
                <a:gd name="T32" fmla="*/ 278945 h 440259"/>
                <a:gd name="T33" fmla="*/ 278945 h 440259"/>
                <a:gd name="T34" fmla="*/ 278945 h 440259"/>
                <a:gd name="T35" fmla="*/ 278945 h 440259"/>
                <a:gd name="T36" fmla="*/ 278945 h 440259"/>
                <a:gd name="T37" fmla="*/ 278945 h 440259"/>
                <a:gd name="T38" fmla="*/ 278945 h 440259"/>
                <a:gd name="T39" fmla="*/ 278945 h 440259"/>
                <a:gd name="T40" fmla="*/ 278945 h 440259"/>
                <a:gd name="T41" fmla="*/ 278945 h 440259"/>
                <a:gd name="T42" fmla="*/ 278945 h 440259"/>
                <a:gd name="T43" fmla="*/ 278945 h 440259"/>
                <a:gd name="T44" fmla="*/ 278945 h 440259"/>
                <a:gd name="T45" fmla="*/ 278945 h 440259"/>
                <a:gd name="T46" fmla="*/ 278945 h 440259"/>
                <a:gd name="T47" fmla="*/ 278945 h 440259"/>
                <a:gd name="T48" fmla="*/ 278945 h 440259"/>
                <a:gd name="T49" fmla="*/ 278945 h 440259"/>
                <a:gd name="T50" fmla="*/ 278945 h 440259"/>
                <a:gd name="T51" fmla="*/ 278945 h 440259"/>
                <a:gd name="T52" fmla="*/ 278945 h 440259"/>
                <a:gd name="T53" fmla="*/ 278945 h 440259"/>
                <a:gd name="T54" fmla="*/ 278945 h 440259"/>
                <a:gd name="T55" fmla="*/ 278945 h 440259"/>
                <a:gd name="T56" fmla="*/ 278945 h 440259"/>
                <a:gd name="T57" fmla="*/ 278945 h 440259"/>
                <a:gd name="T58" fmla="*/ 278945 h 440259"/>
                <a:gd name="T59" fmla="*/ 278945 h 440259"/>
                <a:gd name="T60" fmla="*/ 278945 h 440259"/>
                <a:gd name="T61" fmla="*/ 278945 h 440259"/>
                <a:gd name="T62" fmla="*/ 278945 h 440259"/>
                <a:gd name="T63" fmla="*/ 278945 h 440259"/>
                <a:gd name="T64" fmla="*/ 278945 h 440259"/>
                <a:gd name="T65" fmla="*/ 278945 h 440259"/>
                <a:gd name="T66" fmla="*/ 278945 h 440259"/>
                <a:gd name="T67" fmla="*/ 278945 h 440259"/>
                <a:gd name="T68" fmla="*/ 278945 h 440259"/>
                <a:gd name="T69" fmla="*/ 278945 h 440259"/>
                <a:gd name="T70" fmla="*/ 278945 h 440259"/>
                <a:gd name="T71" fmla="*/ 278945 h 440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6608" h="4896">
                  <a:moveTo>
                    <a:pt x="6608" y="638"/>
                  </a:moveTo>
                  <a:lnTo>
                    <a:pt x="6608" y="2638"/>
                  </a:lnTo>
                  <a:cubicBezTo>
                    <a:pt x="6608" y="2638"/>
                    <a:pt x="6180" y="2723"/>
                    <a:pt x="6092" y="2734"/>
                  </a:cubicBezTo>
                  <a:cubicBezTo>
                    <a:pt x="6004" y="2745"/>
                    <a:pt x="5728" y="2834"/>
                    <a:pt x="5528" y="2642"/>
                  </a:cubicBezTo>
                  <a:cubicBezTo>
                    <a:pt x="5219" y="2346"/>
                    <a:pt x="4122" y="1254"/>
                    <a:pt x="4122" y="1254"/>
                  </a:cubicBezTo>
                  <a:cubicBezTo>
                    <a:pt x="4122" y="1254"/>
                    <a:pt x="3932" y="1069"/>
                    <a:pt x="3629" y="1229"/>
                  </a:cubicBezTo>
                  <a:cubicBezTo>
                    <a:pt x="3350" y="1376"/>
                    <a:pt x="2936" y="1592"/>
                    <a:pt x="2764" y="1675"/>
                  </a:cubicBezTo>
                  <a:cubicBezTo>
                    <a:pt x="2437" y="1849"/>
                    <a:pt x="2167" y="1574"/>
                    <a:pt x="2167" y="1364"/>
                  </a:cubicBezTo>
                  <a:cubicBezTo>
                    <a:pt x="2167" y="1201"/>
                    <a:pt x="2269" y="1090"/>
                    <a:pt x="2414" y="1009"/>
                  </a:cubicBezTo>
                  <a:cubicBezTo>
                    <a:pt x="2808" y="770"/>
                    <a:pt x="3637" y="305"/>
                    <a:pt x="3983" y="121"/>
                  </a:cubicBezTo>
                  <a:cubicBezTo>
                    <a:pt x="4193" y="9"/>
                    <a:pt x="4344" y="0"/>
                    <a:pt x="4633" y="243"/>
                  </a:cubicBezTo>
                  <a:cubicBezTo>
                    <a:pt x="4988" y="541"/>
                    <a:pt x="5304" y="814"/>
                    <a:pt x="5304" y="814"/>
                  </a:cubicBezTo>
                  <a:cubicBezTo>
                    <a:pt x="5304" y="814"/>
                    <a:pt x="5407" y="900"/>
                    <a:pt x="5571" y="865"/>
                  </a:cubicBezTo>
                  <a:cubicBezTo>
                    <a:pt x="5975" y="780"/>
                    <a:pt x="6608" y="638"/>
                    <a:pt x="6608" y="638"/>
                  </a:cubicBezTo>
                  <a:close/>
                  <a:moveTo>
                    <a:pt x="2241" y="4027"/>
                  </a:moveTo>
                  <a:cubicBezTo>
                    <a:pt x="2294" y="3891"/>
                    <a:pt x="2277" y="3738"/>
                    <a:pt x="2175" y="3633"/>
                  </a:cubicBezTo>
                  <a:cubicBezTo>
                    <a:pt x="2083" y="3540"/>
                    <a:pt x="1950" y="3515"/>
                    <a:pt x="1822" y="3544"/>
                  </a:cubicBezTo>
                  <a:cubicBezTo>
                    <a:pt x="1858" y="3418"/>
                    <a:pt x="1838" y="3283"/>
                    <a:pt x="1746" y="3188"/>
                  </a:cubicBezTo>
                  <a:cubicBezTo>
                    <a:pt x="1654" y="3095"/>
                    <a:pt x="1521" y="3070"/>
                    <a:pt x="1394" y="3099"/>
                  </a:cubicBezTo>
                  <a:cubicBezTo>
                    <a:pt x="1429" y="2973"/>
                    <a:pt x="1409" y="2838"/>
                    <a:pt x="1317" y="2744"/>
                  </a:cubicBezTo>
                  <a:cubicBezTo>
                    <a:pt x="1173" y="2596"/>
                    <a:pt x="924" y="2602"/>
                    <a:pt x="760" y="2758"/>
                  </a:cubicBezTo>
                  <a:cubicBezTo>
                    <a:pt x="597" y="2915"/>
                    <a:pt x="492" y="3198"/>
                    <a:pt x="638" y="3365"/>
                  </a:cubicBezTo>
                  <a:cubicBezTo>
                    <a:pt x="783" y="3531"/>
                    <a:pt x="950" y="3430"/>
                    <a:pt x="1077" y="3401"/>
                  </a:cubicBezTo>
                  <a:cubicBezTo>
                    <a:pt x="1042" y="3527"/>
                    <a:pt x="936" y="3645"/>
                    <a:pt x="1066" y="3810"/>
                  </a:cubicBezTo>
                  <a:cubicBezTo>
                    <a:pt x="1197" y="3975"/>
                    <a:pt x="1378" y="3875"/>
                    <a:pt x="1506" y="3846"/>
                  </a:cubicBezTo>
                  <a:cubicBezTo>
                    <a:pt x="1470" y="3972"/>
                    <a:pt x="1369" y="4101"/>
                    <a:pt x="1494" y="4254"/>
                  </a:cubicBezTo>
                  <a:cubicBezTo>
                    <a:pt x="1621" y="4408"/>
                    <a:pt x="1829" y="4326"/>
                    <a:pt x="1966" y="4283"/>
                  </a:cubicBezTo>
                  <a:cubicBezTo>
                    <a:pt x="1913" y="4419"/>
                    <a:pt x="1799" y="4566"/>
                    <a:pt x="1945" y="4730"/>
                  </a:cubicBezTo>
                  <a:cubicBezTo>
                    <a:pt x="2090" y="4896"/>
                    <a:pt x="2426" y="4819"/>
                    <a:pt x="2590" y="4663"/>
                  </a:cubicBezTo>
                  <a:cubicBezTo>
                    <a:pt x="2753" y="4506"/>
                    <a:pt x="2769" y="4258"/>
                    <a:pt x="2625" y="4110"/>
                  </a:cubicBezTo>
                  <a:cubicBezTo>
                    <a:pt x="2526" y="4008"/>
                    <a:pt x="2378" y="3985"/>
                    <a:pt x="2241" y="4027"/>
                  </a:cubicBezTo>
                  <a:close/>
                  <a:moveTo>
                    <a:pt x="5233" y="2987"/>
                  </a:moveTo>
                  <a:cubicBezTo>
                    <a:pt x="4047" y="1802"/>
                    <a:pt x="4605" y="2359"/>
                    <a:pt x="3967" y="1720"/>
                  </a:cubicBezTo>
                  <a:cubicBezTo>
                    <a:pt x="3967" y="1720"/>
                    <a:pt x="3775" y="1529"/>
                    <a:pt x="3523" y="1640"/>
                  </a:cubicBezTo>
                  <a:cubicBezTo>
                    <a:pt x="3346" y="1718"/>
                    <a:pt x="3117" y="1824"/>
                    <a:pt x="2945" y="1905"/>
                  </a:cubicBezTo>
                  <a:cubicBezTo>
                    <a:pt x="2757" y="2004"/>
                    <a:pt x="2621" y="2034"/>
                    <a:pt x="2557" y="2034"/>
                  </a:cubicBezTo>
                  <a:cubicBezTo>
                    <a:pt x="2192" y="2031"/>
                    <a:pt x="1896" y="1738"/>
                    <a:pt x="1896" y="1373"/>
                  </a:cubicBezTo>
                  <a:cubicBezTo>
                    <a:pt x="1896" y="1137"/>
                    <a:pt x="2022" y="931"/>
                    <a:pt x="2209" y="814"/>
                  </a:cubicBezTo>
                  <a:cubicBezTo>
                    <a:pt x="2472" y="632"/>
                    <a:pt x="3078" y="310"/>
                    <a:pt x="3078" y="310"/>
                  </a:cubicBezTo>
                  <a:cubicBezTo>
                    <a:pt x="3078" y="310"/>
                    <a:pt x="2894" y="76"/>
                    <a:pt x="2489" y="76"/>
                  </a:cubicBezTo>
                  <a:cubicBezTo>
                    <a:pt x="2085" y="76"/>
                    <a:pt x="1240" y="629"/>
                    <a:pt x="1240" y="629"/>
                  </a:cubicBezTo>
                  <a:cubicBezTo>
                    <a:pt x="1240" y="629"/>
                    <a:pt x="1000" y="783"/>
                    <a:pt x="659" y="644"/>
                  </a:cubicBezTo>
                  <a:lnTo>
                    <a:pt x="0" y="415"/>
                  </a:lnTo>
                  <a:lnTo>
                    <a:pt x="0" y="2704"/>
                  </a:lnTo>
                  <a:cubicBezTo>
                    <a:pt x="0" y="2704"/>
                    <a:pt x="188" y="2758"/>
                    <a:pt x="357" y="2827"/>
                  </a:cubicBezTo>
                  <a:cubicBezTo>
                    <a:pt x="395" y="2719"/>
                    <a:pt x="457" y="2618"/>
                    <a:pt x="542" y="2535"/>
                  </a:cubicBezTo>
                  <a:cubicBezTo>
                    <a:pt x="822" y="2268"/>
                    <a:pt x="1287" y="2265"/>
                    <a:pt x="1542" y="2528"/>
                  </a:cubicBezTo>
                  <a:cubicBezTo>
                    <a:pt x="1619" y="2608"/>
                    <a:pt x="1673" y="2703"/>
                    <a:pt x="1700" y="2808"/>
                  </a:cubicBezTo>
                  <a:cubicBezTo>
                    <a:pt x="1803" y="2840"/>
                    <a:pt x="1896" y="2896"/>
                    <a:pt x="1971" y="2973"/>
                  </a:cubicBezTo>
                  <a:cubicBezTo>
                    <a:pt x="2048" y="3053"/>
                    <a:pt x="2101" y="3148"/>
                    <a:pt x="2129" y="3253"/>
                  </a:cubicBezTo>
                  <a:cubicBezTo>
                    <a:pt x="2231" y="3285"/>
                    <a:pt x="2324" y="3341"/>
                    <a:pt x="2399" y="3418"/>
                  </a:cubicBezTo>
                  <a:cubicBezTo>
                    <a:pt x="2484" y="3505"/>
                    <a:pt x="2540" y="3611"/>
                    <a:pt x="2566" y="3725"/>
                  </a:cubicBezTo>
                  <a:cubicBezTo>
                    <a:pt x="2674" y="3756"/>
                    <a:pt x="2771" y="3814"/>
                    <a:pt x="2849" y="3894"/>
                  </a:cubicBezTo>
                  <a:cubicBezTo>
                    <a:pt x="3002" y="4051"/>
                    <a:pt x="3056" y="4265"/>
                    <a:pt x="3023" y="4471"/>
                  </a:cubicBezTo>
                  <a:cubicBezTo>
                    <a:pt x="3024" y="4471"/>
                    <a:pt x="3024" y="4471"/>
                    <a:pt x="3024" y="4472"/>
                  </a:cubicBezTo>
                  <a:cubicBezTo>
                    <a:pt x="3027" y="4475"/>
                    <a:pt x="3119" y="4578"/>
                    <a:pt x="3177" y="4636"/>
                  </a:cubicBezTo>
                  <a:cubicBezTo>
                    <a:pt x="3290" y="4749"/>
                    <a:pt x="3475" y="4749"/>
                    <a:pt x="3588" y="4636"/>
                  </a:cubicBezTo>
                  <a:cubicBezTo>
                    <a:pt x="3700" y="4523"/>
                    <a:pt x="3701" y="4339"/>
                    <a:pt x="3588" y="4225"/>
                  </a:cubicBezTo>
                  <a:cubicBezTo>
                    <a:pt x="3584" y="4221"/>
                    <a:pt x="3180" y="3799"/>
                    <a:pt x="3213" y="3766"/>
                  </a:cubicBezTo>
                  <a:cubicBezTo>
                    <a:pt x="3245" y="3734"/>
                    <a:pt x="3759" y="4269"/>
                    <a:pt x="3769" y="4279"/>
                  </a:cubicBezTo>
                  <a:cubicBezTo>
                    <a:pt x="3882" y="4391"/>
                    <a:pt x="4066" y="4391"/>
                    <a:pt x="4179" y="4279"/>
                  </a:cubicBezTo>
                  <a:cubicBezTo>
                    <a:pt x="4292" y="4166"/>
                    <a:pt x="4292" y="3981"/>
                    <a:pt x="4179" y="3868"/>
                  </a:cubicBezTo>
                  <a:cubicBezTo>
                    <a:pt x="4174" y="3863"/>
                    <a:pt x="4151" y="3841"/>
                    <a:pt x="4142" y="3832"/>
                  </a:cubicBezTo>
                  <a:cubicBezTo>
                    <a:pt x="4142" y="3832"/>
                    <a:pt x="3632" y="3378"/>
                    <a:pt x="3671" y="3339"/>
                  </a:cubicBezTo>
                  <a:cubicBezTo>
                    <a:pt x="3710" y="3300"/>
                    <a:pt x="4343" y="3891"/>
                    <a:pt x="4345" y="3891"/>
                  </a:cubicBezTo>
                  <a:cubicBezTo>
                    <a:pt x="4458" y="3993"/>
                    <a:pt x="4634" y="3992"/>
                    <a:pt x="4743" y="3883"/>
                  </a:cubicBezTo>
                  <a:cubicBezTo>
                    <a:pt x="4850" y="3776"/>
                    <a:pt x="4852" y="3608"/>
                    <a:pt x="4758" y="3494"/>
                  </a:cubicBezTo>
                  <a:cubicBezTo>
                    <a:pt x="4756" y="3488"/>
                    <a:pt x="4275" y="2986"/>
                    <a:pt x="4312" y="2948"/>
                  </a:cubicBezTo>
                  <a:cubicBezTo>
                    <a:pt x="4351" y="2910"/>
                    <a:pt x="4826" y="3400"/>
                    <a:pt x="4827" y="3401"/>
                  </a:cubicBezTo>
                  <a:cubicBezTo>
                    <a:pt x="4940" y="3513"/>
                    <a:pt x="5124" y="3513"/>
                    <a:pt x="5238" y="3401"/>
                  </a:cubicBezTo>
                  <a:cubicBezTo>
                    <a:pt x="5350" y="3288"/>
                    <a:pt x="5350" y="3103"/>
                    <a:pt x="5238" y="2990"/>
                  </a:cubicBezTo>
                  <a:cubicBezTo>
                    <a:pt x="5236" y="2989"/>
                    <a:pt x="5234" y="2988"/>
                    <a:pt x="5233" y="298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square" lIns="91440" tIns="45720" rIns="91440" bIns="45720">
              <a:normAutofit/>
            </a:bodyPr>
            <a:lstStyle/>
            <a:p>
              <a:endParaRPr lang="zh-CN" altLang="en-US"/>
            </a:p>
          </p:txBody>
        </p:sp>
        <p:sp>
          <p:nvSpPr>
            <p:cNvPr id="26" name="íṥḻîďê">
              <a:extLst>
                <a:ext uri="{FF2B5EF4-FFF2-40B4-BE49-F238E27FC236}">
                  <a16:creationId xmlns="" xmlns:a16="http://schemas.microsoft.com/office/drawing/2014/main" id="{0BD88DD1-7B5F-4590-84BA-C48D7080B42E}"/>
                </a:ext>
              </a:extLst>
            </p:cNvPr>
            <p:cNvSpPr/>
            <p:nvPr/>
          </p:nvSpPr>
          <p:spPr bwMode="auto">
            <a:xfrm>
              <a:off x="3024131" y="3192631"/>
              <a:ext cx="2194753" cy="6560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27" name="îṡľiḑè">
              <a:extLst>
                <a:ext uri="{FF2B5EF4-FFF2-40B4-BE49-F238E27FC236}">
                  <a16:creationId xmlns="" xmlns:a16="http://schemas.microsoft.com/office/drawing/2014/main" id="{8208BD2A-906D-4494-A809-E1D8A78D80C7}"/>
                </a:ext>
              </a:extLst>
            </p:cNvPr>
            <p:cNvSpPr/>
            <p:nvPr/>
          </p:nvSpPr>
          <p:spPr bwMode="auto">
            <a:xfrm>
              <a:off x="6958792" y="3192631"/>
              <a:ext cx="2194753" cy="6560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6124410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8E5E690A-5A06-4944-9B64-768E8F0511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1979A6D5-772E-45AF-88FB-1FB7CE3F22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2ADA8F43-C4FB-4554-A0B5-1FB274AA2E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9</a:t>
            </a:fld>
            <a:endParaRPr lang="zh-CN" altLang="en-US"/>
          </a:p>
        </p:txBody>
      </p:sp>
      <p:grpSp>
        <p:nvGrpSpPr>
          <p:cNvPr id="5" name="9888ac0e-fd95-45ab-ac1d-ff8201c6f447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1D5403C9-034C-4FFC-9D4B-0A67BF75DD8B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0400" y="1651503"/>
            <a:ext cx="10862200" cy="3961394"/>
            <a:chOff x="660400" y="1651503"/>
            <a:chExt cx="10862200" cy="3961394"/>
          </a:xfrm>
        </p:grpSpPr>
        <p:sp>
          <p:nvSpPr>
            <p:cNvPr id="6" name="ï$ḻïḓè">
              <a:extLst>
                <a:ext uri="{FF2B5EF4-FFF2-40B4-BE49-F238E27FC236}">
                  <a16:creationId xmlns="" xmlns:a16="http://schemas.microsoft.com/office/drawing/2014/main" id="{1BEC52EC-856C-4468-9FDE-D7140559443C}"/>
                </a:ext>
              </a:extLst>
            </p:cNvPr>
            <p:cNvSpPr/>
            <p:nvPr/>
          </p:nvSpPr>
          <p:spPr>
            <a:xfrm>
              <a:off x="4276661" y="2789899"/>
              <a:ext cx="1811821" cy="1811821"/>
            </a:xfrm>
            <a:prstGeom prst="arc">
              <a:avLst>
                <a:gd name="adj1" fmla="val 10828259"/>
                <a:gd name="adj2" fmla="val 21558603"/>
              </a:avLst>
            </a:prstGeom>
            <a:noFill/>
            <a:ln w="3175">
              <a:solidFill>
                <a:schemeClr val="tx2">
                  <a:lumMod val="60000"/>
                  <a:lumOff val="40000"/>
                </a:schemeClr>
              </a:solidFill>
              <a:round/>
              <a:headEnd type="none" w="med" len="med"/>
              <a:tailEnd type="triangle" w="med" len="med"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 dirty="0"/>
            </a:p>
          </p:txBody>
        </p:sp>
        <p:sp>
          <p:nvSpPr>
            <p:cNvPr id="7" name="ï$ľiḓe">
              <a:extLst>
                <a:ext uri="{FF2B5EF4-FFF2-40B4-BE49-F238E27FC236}">
                  <a16:creationId xmlns="" xmlns:a16="http://schemas.microsoft.com/office/drawing/2014/main" id="{F39B32DA-4907-4DEA-9D7A-7520032898C1}"/>
                </a:ext>
              </a:extLst>
            </p:cNvPr>
            <p:cNvSpPr/>
            <p:nvPr/>
          </p:nvSpPr>
          <p:spPr>
            <a:xfrm flipV="1">
              <a:off x="6088482" y="2775945"/>
              <a:ext cx="1811821" cy="1811821"/>
            </a:xfrm>
            <a:prstGeom prst="arc">
              <a:avLst>
                <a:gd name="adj1" fmla="val 10828259"/>
                <a:gd name="adj2" fmla="val 21558603"/>
              </a:avLst>
            </a:prstGeom>
            <a:noFill/>
            <a:ln w="3175">
              <a:solidFill>
                <a:schemeClr val="tx2">
                  <a:lumMod val="60000"/>
                  <a:lumOff val="40000"/>
                </a:schemeClr>
              </a:solidFill>
              <a:round/>
              <a:headEnd type="none" w="med" len="med"/>
              <a:tailEnd type="triangle" w="med" len="med"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8" name="íṣľíde">
              <a:extLst>
                <a:ext uri="{FF2B5EF4-FFF2-40B4-BE49-F238E27FC236}">
                  <a16:creationId xmlns="" xmlns:a16="http://schemas.microsoft.com/office/drawing/2014/main" id="{C6C15B97-4307-490E-8C83-3F9E42F797A3}"/>
                </a:ext>
              </a:extLst>
            </p:cNvPr>
            <p:cNvSpPr/>
            <p:nvPr/>
          </p:nvSpPr>
          <p:spPr>
            <a:xfrm>
              <a:off x="7900855" y="2789899"/>
              <a:ext cx="1811821" cy="1811821"/>
            </a:xfrm>
            <a:prstGeom prst="arc">
              <a:avLst>
                <a:gd name="adj1" fmla="val 10828259"/>
                <a:gd name="adj2" fmla="val 21558603"/>
              </a:avLst>
            </a:prstGeom>
            <a:noFill/>
            <a:ln w="3175">
              <a:solidFill>
                <a:schemeClr val="tx2">
                  <a:lumMod val="60000"/>
                  <a:lumOff val="40000"/>
                </a:schemeClr>
              </a:solidFill>
              <a:round/>
              <a:headEnd type="none" w="med" len="med"/>
              <a:tailEnd type="triangle" w="med" len="med"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9" name="îṣļîďê">
              <a:extLst>
                <a:ext uri="{FF2B5EF4-FFF2-40B4-BE49-F238E27FC236}">
                  <a16:creationId xmlns="" xmlns:a16="http://schemas.microsoft.com/office/drawing/2014/main" id="{9CFD0D2D-4E2C-428D-94E4-7EC766C2A3F0}"/>
                </a:ext>
              </a:extLst>
            </p:cNvPr>
            <p:cNvSpPr/>
            <p:nvPr/>
          </p:nvSpPr>
          <p:spPr>
            <a:xfrm flipV="1">
              <a:off x="9710779" y="2775945"/>
              <a:ext cx="1811821" cy="1811821"/>
            </a:xfrm>
            <a:prstGeom prst="arc">
              <a:avLst>
                <a:gd name="adj1" fmla="val 10828259"/>
                <a:gd name="adj2" fmla="val 21558603"/>
              </a:avLst>
            </a:prstGeom>
            <a:noFill/>
            <a:ln w="3175">
              <a:solidFill>
                <a:schemeClr val="tx2">
                  <a:lumMod val="60000"/>
                  <a:lumOff val="40000"/>
                </a:schemeClr>
              </a:solidFill>
              <a:round/>
              <a:headEnd type="none" w="med" len="med"/>
              <a:tailEnd type="triangle" w="med" len="med"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0" name="iSlîḍé">
              <a:extLst>
                <a:ext uri="{FF2B5EF4-FFF2-40B4-BE49-F238E27FC236}">
                  <a16:creationId xmlns="" xmlns:a16="http://schemas.microsoft.com/office/drawing/2014/main" id="{7DD96CBB-A846-4CFA-A330-A6E58D82BB7F}"/>
                </a:ext>
              </a:extLst>
            </p:cNvPr>
            <p:cNvSpPr/>
            <p:nvPr/>
          </p:nvSpPr>
          <p:spPr>
            <a:xfrm>
              <a:off x="4470213" y="2981378"/>
              <a:ext cx="1424719" cy="1424718"/>
            </a:xfrm>
            <a:prstGeom prst="donut">
              <a:avLst>
                <a:gd name="adj" fmla="val 8728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 anchorCtr="1">
              <a:normAutofit/>
            </a:bodyPr>
            <a:lstStyle/>
            <a:p>
              <a:pPr algn="ctr"/>
              <a:r>
                <a:rPr lang="en-US" altLang="zh-CN" sz="2000" b="1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Text</a:t>
              </a:r>
              <a:endPara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1" name="îSḻidê">
              <a:extLst>
                <a:ext uri="{FF2B5EF4-FFF2-40B4-BE49-F238E27FC236}">
                  <a16:creationId xmlns="" xmlns:a16="http://schemas.microsoft.com/office/drawing/2014/main" id="{C33D9A97-3403-49DD-9673-751C991ECA48}"/>
                </a:ext>
              </a:extLst>
            </p:cNvPr>
            <p:cNvSpPr/>
            <p:nvPr/>
          </p:nvSpPr>
          <p:spPr>
            <a:xfrm>
              <a:off x="6298872" y="2981378"/>
              <a:ext cx="1424719" cy="1424718"/>
            </a:xfrm>
            <a:prstGeom prst="donut">
              <a:avLst>
                <a:gd name="adj" fmla="val 8728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 anchorCtr="1">
              <a:normAutofit/>
            </a:bodyPr>
            <a:lstStyle/>
            <a:p>
              <a:pPr algn="ctr"/>
              <a:r>
                <a:rPr lang="en-US" altLang="zh-CN" sz="2000" b="1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Text</a:t>
              </a:r>
              <a:endPara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2" name="i$ľíḑé">
              <a:extLst>
                <a:ext uri="{FF2B5EF4-FFF2-40B4-BE49-F238E27FC236}">
                  <a16:creationId xmlns="" xmlns:a16="http://schemas.microsoft.com/office/drawing/2014/main" id="{53138564-9E78-41E5-A3B0-03E9C533A955}"/>
                </a:ext>
              </a:extLst>
            </p:cNvPr>
            <p:cNvSpPr/>
            <p:nvPr/>
          </p:nvSpPr>
          <p:spPr>
            <a:xfrm>
              <a:off x="8114998" y="2981378"/>
              <a:ext cx="1424719" cy="1424718"/>
            </a:xfrm>
            <a:prstGeom prst="donut">
              <a:avLst>
                <a:gd name="adj" fmla="val 8728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 anchorCtr="1">
              <a:normAutofit/>
            </a:bodyPr>
            <a:lstStyle/>
            <a:p>
              <a:pPr algn="ctr"/>
              <a:r>
                <a:rPr lang="en-US" altLang="zh-CN" sz="2000" b="1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Text</a:t>
              </a:r>
              <a:endPara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3" name="íṡľïdé">
              <a:extLst>
                <a:ext uri="{FF2B5EF4-FFF2-40B4-BE49-F238E27FC236}">
                  <a16:creationId xmlns="" xmlns:a16="http://schemas.microsoft.com/office/drawing/2014/main" id="{5EB9F6F0-F12E-491B-AF9B-24DB86D0DFC0}"/>
                </a:ext>
              </a:extLst>
            </p:cNvPr>
            <p:cNvSpPr/>
            <p:nvPr/>
          </p:nvSpPr>
          <p:spPr>
            <a:xfrm>
              <a:off x="9931123" y="2981378"/>
              <a:ext cx="1424719" cy="1424718"/>
            </a:xfrm>
            <a:prstGeom prst="donut">
              <a:avLst>
                <a:gd name="adj" fmla="val 8728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 anchorCtr="1">
              <a:normAutofit/>
            </a:bodyPr>
            <a:lstStyle/>
            <a:p>
              <a:pPr algn="ctr"/>
              <a:r>
                <a:rPr lang="en-US" altLang="zh-CN" sz="2000" b="1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Text</a:t>
              </a:r>
              <a:endPara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4" name="îSlide">
              <a:extLst>
                <a:ext uri="{FF2B5EF4-FFF2-40B4-BE49-F238E27FC236}">
                  <a16:creationId xmlns="" xmlns:a16="http://schemas.microsoft.com/office/drawing/2014/main" id="{3401DDBA-4A56-4043-8734-181CA44993C3}"/>
                </a:ext>
              </a:extLst>
            </p:cNvPr>
            <p:cNvSpPr/>
            <p:nvPr/>
          </p:nvSpPr>
          <p:spPr>
            <a:xfrm>
              <a:off x="660400" y="2789899"/>
              <a:ext cx="1811821" cy="1811821"/>
            </a:xfrm>
            <a:prstGeom prst="arc">
              <a:avLst>
                <a:gd name="adj1" fmla="val 10828259"/>
                <a:gd name="adj2" fmla="val 21558603"/>
              </a:avLst>
            </a:prstGeom>
            <a:noFill/>
            <a:ln w="3175">
              <a:solidFill>
                <a:schemeClr val="tx2">
                  <a:lumMod val="60000"/>
                  <a:lumOff val="40000"/>
                </a:schemeClr>
              </a:solidFill>
              <a:round/>
              <a:headEnd type="none" w="med" len="med"/>
              <a:tailEnd type="triangle" w="med" len="med"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5" name="îśliḓé">
              <a:extLst>
                <a:ext uri="{FF2B5EF4-FFF2-40B4-BE49-F238E27FC236}">
                  <a16:creationId xmlns="" xmlns:a16="http://schemas.microsoft.com/office/drawing/2014/main" id="{C18BC77C-E267-4097-A0B7-60B3F868E6D1}"/>
                </a:ext>
              </a:extLst>
            </p:cNvPr>
            <p:cNvSpPr/>
            <p:nvPr/>
          </p:nvSpPr>
          <p:spPr>
            <a:xfrm flipV="1">
              <a:off x="2472221" y="2775945"/>
              <a:ext cx="1811821" cy="1811821"/>
            </a:xfrm>
            <a:prstGeom prst="arc">
              <a:avLst>
                <a:gd name="adj1" fmla="val 10828259"/>
                <a:gd name="adj2" fmla="val 21558603"/>
              </a:avLst>
            </a:prstGeom>
            <a:noFill/>
            <a:ln w="3175">
              <a:solidFill>
                <a:schemeClr val="tx2">
                  <a:lumMod val="60000"/>
                  <a:lumOff val="40000"/>
                </a:schemeClr>
              </a:solidFill>
              <a:round/>
              <a:headEnd type="none" w="med" len="med"/>
              <a:tailEnd type="triangle" w="med" len="med"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6" name="iṩḷîḑé">
              <a:extLst>
                <a:ext uri="{FF2B5EF4-FFF2-40B4-BE49-F238E27FC236}">
                  <a16:creationId xmlns="" xmlns:a16="http://schemas.microsoft.com/office/drawing/2014/main" id="{13A954C1-00D2-4479-8EF7-1B4176680C0F}"/>
                </a:ext>
              </a:extLst>
            </p:cNvPr>
            <p:cNvSpPr/>
            <p:nvPr/>
          </p:nvSpPr>
          <p:spPr>
            <a:xfrm>
              <a:off x="853952" y="2981378"/>
              <a:ext cx="1424719" cy="1424718"/>
            </a:xfrm>
            <a:prstGeom prst="donut">
              <a:avLst>
                <a:gd name="adj" fmla="val 8728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 anchorCtr="1">
              <a:normAutofit/>
            </a:bodyPr>
            <a:lstStyle/>
            <a:p>
              <a:pPr algn="ctr"/>
              <a:r>
                <a:rPr lang="en-US" altLang="zh-CN" sz="2000" b="1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Text</a:t>
              </a:r>
              <a:endPara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7" name="iśļîḍê">
              <a:extLst>
                <a:ext uri="{FF2B5EF4-FFF2-40B4-BE49-F238E27FC236}">
                  <a16:creationId xmlns="" xmlns:a16="http://schemas.microsoft.com/office/drawing/2014/main" id="{2851B837-76BA-490C-B6A0-93890992A04C}"/>
                </a:ext>
              </a:extLst>
            </p:cNvPr>
            <p:cNvSpPr/>
            <p:nvPr/>
          </p:nvSpPr>
          <p:spPr>
            <a:xfrm>
              <a:off x="2682611" y="2981378"/>
              <a:ext cx="1424719" cy="1424718"/>
            </a:xfrm>
            <a:prstGeom prst="donut">
              <a:avLst>
                <a:gd name="adj" fmla="val 8728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 anchorCtr="1">
              <a:normAutofit/>
            </a:bodyPr>
            <a:lstStyle/>
            <a:p>
              <a:pPr algn="ctr"/>
              <a:r>
                <a:rPr lang="en-US" altLang="zh-CN" sz="2000" b="1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Text</a:t>
              </a:r>
              <a:endPara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8" name="îśḻïḋé">
              <a:extLst>
                <a:ext uri="{FF2B5EF4-FFF2-40B4-BE49-F238E27FC236}">
                  <a16:creationId xmlns="" xmlns:a16="http://schemas.microsoft.com/office/drawing/2014/main" id="{4104793D-C6D3-47B3-A1A8-CEAEAD1DB6ED}"/>
                </a:ext>
              </a:extLst>
            </p:cNvPr>
            <p:cNvSpPr/>
            <p:nvPr/>
          </p:nvSpPr>
          <p:spPr bwMode="auto">
            <a:xfrm>
              <a:off x="1367320" y="2226215"/>
              <a:ext cx="397980" cy="439616"/>
            </a:xfrm>
            <a:custGeom>
              <a:avLst/>
              <a:gdLst>
                <a:gd name="connsiteX0" fmla="*/ 485820 w 551045"/>
                <a:gd name="connsiteY0" fmla="*/ 430096 h 608697"/>
                <a:gd name="connsiteX1" fmla="*/ 550987 w 551045"/>
                <a:gd name="connsiteY1" fmla="*/ 492317 h 608697"/>
                <a:gd name="connsiteX2" fmla="*/ 551045 w 551045"/>
                <a:gd name="connsiteY2" fmla="*/ 492490 h 608697"/>
                <a:gd name="connsiteX3" fmla="*/ 550987 w 551045"/>
                <a:gd name="connsiteY3" fmla="*/ 493813 h 608697"/>
                <a:gd name="connsiteX4" fmla="*/ 551045 w 551045"/>
                <a:gd name="connsiteY4" fmla="*/ 495193 h 608697"/>
                <a:gd name="connsiteX5" fmla="*/ 485820 w 551045"/>
                <a:gd name="connsiteY5" fmla="*/ 560289 h 608697"/>
                <a:gd name="connsiteX6" fmla="*/ 421862 w 551045"/>
                <a:gd name="connsiteY6" fmla="*/ 507902 h 608697"/>
                <a:gd name="connsiteX7" fmla="*/ 420134 w 551045"/>
                <a:gd name="connsiteY7" fmla="*/ 494560 h 608697"/>
                <a:gd name="connsiteX8" fmla="*/ 422611 w 551045"/>
                <a:gd name="connsiteY8" fmla="*/ 479034 h 608697"/>
                <a:gd name="connsiteX9" fmla="*/ 485820 w 551045"/>
                <a:gd name="connsiteY9" fmla="*/ 430096 h 608697"/>
                <a:gd name="connsiteX10" fmla="*/ 485137 w 551045"/>
                <a:gd name="connsiteY10" fmla="*/ 236253 h 608697"/>
                <a:gd name="connsiteX11" fmla="*/ 551045 w 551045"/>
                <a:gd name="connsiteY11" fmla="*/ 302055 h 608697"/>
                <a:gd name="connsiteX12" fmla="*/ 485137 w 551045"/>
                <a:gd name="connsiteY12" fmla="*/ 367857 h 608697"/>
                <a:gd name="connsiteX13" fmla="*/ 419229 w 551045"/>
                <a:gd name="connsiteY13" fmla="*/ 302055 h 608697"/>
                <a:gd name="connsiteX14" fmla="*/ 485137 w 551045"/>
                <a:gd name="connsiteY14" fmla="*/ 236253 h 608697"/>
                <a:gd name="connsiteX15" fmla="*/ 45513 w 551045"/>
                <a:gd name="connsiteY15" fmla="*/ 160819 h 608697"/>
                <a:gd name="connsiteX16" fmla="*/ 62048 w 551045"/>
                <a:gd name="connsiteY16" fmla="*/ 160819 h 608697"/>
                <a:gd name="connsiteX17" fmla="*/ 78583 w 551045"/>
                <a:gd name="connsiteY17" fmla="*/ 243365 h 608697"/>
                <a:gd name="connsiteX18" fmla="*/ 98228 w 551045"/>
                <a:gd name="connsiteY18" fmla="*/ 243365 h 608697"/>
                <a:gd name="connsiteX19" fmla="*/ 103356 w 551045"/>
                <a:gd name="connsiteY19" fmla="*/ 187625 h 608697"/>
                <a:gd name="connsiteX20" fmla="*/ 102722 w 551045"/>
                <a:gd name="connsiteY20" fmla="*/ 184634 h 608697"/>
                <a:gd name="connsiteX21" fmla="*/ 94368 w 551045"/>
                <a:gd name="connsiteY21" fmla="*/ 163293 h 608697"/>
                <a:gd name="connsiteX22" fmla="*/ 93331 w 551045"/>
                <a:gd name="connsiteY22" fmla="*/ 161107 h 608697"/>
                <a:gd name="connsiteX23" fmla="*/ 93389 w 551045"/>
                <a:gd name="connsiteY23" fmla="*/ 161107 h 608697"/>
                <a:gd name="connsiteX24" fmla="*/ 93274 w 551045"/>
                <a:gd name="connsiteY24" fmla="*/ 160819 h 608697"/>
                <a:gd name="connsiteX25" fmla="*/ 137347 w 551045"/>
                <a:gd name="connsiteY25" fmla="*/ 160819 h 608697"/>
                <a:gd name="connsiteX26" fmla="*/ 137232 w 551045"/>
                <a:gd name="connsiteY26" fmla="*/ 161107 h 608697"/>
                <a:gd name="connsiteX27" fmla="*/ 137404 w 551045"/>
                <a:gd name="connsiteY27" fmla="*/ 161107 h 608697"/>
                <a:gd name="connsiteX28" fmla="*/ 136367 w 551045"/>
                <a:gd name="connsiteY28" fmla="*/ 163293 h 608697"/>
                <a:gd name="connsiteX29" fmla="*/ 127322 w 551045"/>
                <a:gd name="connsiteY29" fmla="*/ 187913 h 608697"/>
                <a:gd name="connsiteX30" fmla="*/ 132450 w 551045"/>
                <a:gd name="connsiteY30" fmla="*/ 243365 h 608697"/>
                <a:gd name="connsiteX31" fmla="*/ 152038 w 551045"/>
                <a:gd name="connsiteY31" fmla="*/ 243365 h 608697"/>
                <a:gd name="connsiteX32" fmla="*/ 168630 w 551045"/>
                <a:gd name="connsiteY32" fmla="*/ 160819 h 608697"/>
                <a:gd name="connsiteX33" fmla="*/ 185165 w 551045"/>
                <a:gd name="connsiteY33" fmla="*/ 160819 h 608697"/>
                <a:gd name="connsiteX34" fmla="*/ 230678 w 551045"/>
                <a:gd name="connsiteY34" fmla="*/ 206263 h 608697"/>
                <a:gd name="connsiteX35" fmla="*/ 230678 w 551045"/>
                <a:gd name="connsiteY35" fmla="*/ 338682 h 608697"/>
                <a:gd name="connsiteX36" fmla="*/ 185165 w 551045"/>
                <a:gd name="connsiteY36" fmla="*/ 384125 h 608697"/>
                <a:gd name="connsiteX37" fmla="*/ 179346 w 551045"/>
                <a:gd name="connsiteY37" fmla="*/ 384125 h 608697"/>
                <a:gd name="connsiteX38" fmla="*/ 179346 w 551045"/>
                <a:gd name="connsiteY38" fmla="*/ 576599 h 608697"/>
                <a:gd name="connsiteX39" fmla="*/ 147256 w 551045"/>
                <a:gd name="connsiteY39" fmla="*/ 608697 h 608697"/>
                <a:gd name="connsiteX40" fmla="*/ 115339 w 551045"/>
                <a:gd name="connsiteY40" fmla="*/ 580223 h 608697"/>
                <a:gd name="connsiteX41" fmla="*/ 83422 w 551045"/>
                <a:gd name="connsiteY41" fmla="*/ 608697 h 608697"/>
                <a:gd name="connsiteX42" fmla="*/ 51332 w 551045"/>
                <a:gd name="connsiteY42" fmla="*/ 576599 h 608697"/>
                <a:gd name="connsiteX43" fmla="*/ 51332 w 551045"/>
                <a:gd name="connsiteY43" fmla="*/ 384125 h 608697"/>
                <a:gd name="connsiteX44" fmla="*/ 45513 w 551045"/>
                <a:gd name="connsiteY44" fmla="*/ 384125 h 608697"/>
                <a:gd name="connsiteX45" fmla="*/ 0 w 551045"/>
                <a:gd name="connsiteY45" fmla="*/ 338682 h 608697"/>
                <a:gd name="connsiteX46" fmla="*/ 0 w 551045"/>
                <a:gd name="connsiteY46" fmla="*/ 206263 h 608697"/>
                <a:gd name="connsiteX47" fmla="*/ 45513 w 551045"/>
                <a:gd name="connsiteY47" fmla="*/ 160819 h 608697"/>
                <a:gd name="connsiteX48" fmla="*/ 400710 w 551045"/>
                <a:gd name="connsiteY48" fmla="*/ 89618 h 608697"/>
                <a:gd name="connsiteX49" fmla="*/ 400710 w 551045"/>
                <a:gd name="connsiteY49" fmla="*/ 134086 h 608697"/>
                <a:gd name="connsiteX50" fmla="*/ 355362 w 551045"/>
                <a:gd name="connsiteY50" fmla="*/ 179359 h 608697"/>
                <a:gd name="connsiteX51" fmla="*/ 355362 w 551045"/>
                <a:gd name="connsiteY51" fmla="*/ 279857 h 608697"/>
                <a:gd name="connsiteX52" fmla="*/ 401517 w 551045"/>
                <a:gd name="connsiteY52" fmla="*/ 279857 h 608697"/>
                <a:gd name="connsiteX53" fmla="*/ 401517 w 551045"/>
                <a:gd name="connsiteY53" fmla="*/ 324325 h 608697"/>
                <a:gd name="connsiteX54" fmla="*/ 355362 w 551045"/>
                <a:gd name="connsiteY54" fmla="*/ 324325 h 608697"/>
                <a:gd name="connsiteX55" fmla="*/ 355362 w 551045"/>
                <a:gd name="connsiteY55" fmla="*/ 424823 h 608697"/>
                <a:gd name="connsiteX56" fmla="*/ 400710 w 551045"/>
                <a:gd name="connsiteY56" fmla="*/ 470038 h 608697"/>
                <a:gd name="connsiteX57" fmla="*/ 400710 w 551045"/>
                <a:gd name="connsiteY57" fmla="*/ 514563 h 608697"/>
                <a:gd name="connsiteX58" fmla="*/ 310820 w 551045"/>
                <a:gd name="connsiteY58" fmla="*/ 424823 h 608697"/>
                <a:gd name="connsiteX59" fmla="*/ 310820 w 551045"/>
                <a:gd name="connsiteY59" fmla="*/ 324325 h 608697"/>
                <a:gd name="connsiteX60" fmla="*/ 270830 w 551045"/>
                <a:gd name="connsiteY60" fmla="*/ 324325 h 608697"/>
                <a:gd name="connsiteX61" fmla="*/ 270830 w 551045"/>
                <a:gd name="connsiteY61" fmla="*/ 279857 h 608697"/>
                <a:gd name="connsiteX62" fmla="*/ 310820 w 551045"/>
                <a:gd name="connsiteY62" fmla="*/ 279857 h 608697"/>
                <a:gd name="connsiteX63" fmla="*/ 310820 w 551045"/>
                <a:gd name="connsiteY63" fmla="*/ 179359 h 608697"/>
                <a:gd name="connsiteX64" fmla="*/ 400710 w 551045"/>
                <a:gd name="connsiteY64" fmla="*/ 89618 h 608697"/>
                <a:gd name="connsiteX65" fmla="*/ 487441 w 551045"/>
                <a:gd name="connsiteY65" fmla="*/ 44033 h 608697"/>
                <a:gd name="connsiteX66" fmla="*/ 487729 w 551045"/>
                <a:gd name="connsiteY66" fmla="*/ 44148 h 608697"/>
                <a:gd name="connsiteX67" fmla="*/ 550282 w 551045"/>
                <a:gd name="connsiteY67" fmla="*/ 107206 h 608697"/>
                <a:gd name="connsiteX68" fmla="*/ 550340 w 551045"/>
                <a:gd name="connsiteY68" fmla="*/ 107897 h 608697"/>
                <a:gd name="connsiteX69" fmla="*/ 550340 w 551045"/>
                <a:gd name="connsiteY69" fmla="*/ 108760 h 608697"/>
                <a:gd name="connsiteX70" fmla="*/ 550340 w 551045"/>
                <a:gd name="connsiteY70" fmla="*/ 109220 h 608697"/>
                <a:gd name="connsiteX71" fmla="*/ 550340 w 551045"/>
                <a:gd name="connsiteY71" fmla="*/ 109680 h 608697"/>
                <a:gd name="connsiteX72" fmla="*/ 550282 w 551045"/>
                <a:gd name="connsiteY72" fmla="*/ 111867 h 608697"/>
                <a:gd name="connsiteX73" fmla="*/ 550167 w 551045"/>
                <a:gd name="connsiteY73" fmla="*/ 113420 h 608697"/>
                <a:gd name="connsiteX74" fmla="*/ 550167 w 551045"/>
                <a:gd name="connsiteY74" fmla="*/ 113938 h 608697"/>
                <a:gd name="connsiteX75" fmla="*/ 485137 w 551045"/>
                <a:gd name="connsiteY75" fmla="*/ 174349 h 608697"/>
                <a:gd name="connsiteX76" fmla="*/ 484158 w 551045"/>
                <a:gd name="connsiteY76" fmla="*/ 174292 h 608697"/>
                <a:gd name="connsiteX77" fmla="*/ 467685 w 551045"/>
                <a:gd name="connsiteY77" fmla="*/ 171933 h 608697"/>
                <a:gd name="connsiteX78" fmla="*/ 419993 w 551045"/>
                <a:gd name="connsiteY78" fmla="*/ 110428 h 608697"/>
                <a:gd name="connsiteX79" fmla="*/ 419935 w 551045"/>
                <a:gd name="connsiteY79" fmla="*/ 110083 h 608697"/>
                <a:gd name="connsiteX80" fmla="*/ 419993 w 551045"/>
                <a:gd name="connsiteY80" fmla="*/ 109680 h 608697"/>
                <a:gd name="connsiteX81" fmla="*/ 419935 w 551045"/>
                <a:gd name="connsiteY81" fmla="*/ 109220 h 608697"/>
                <a:gd name="connsiteX82" fmla="*/ 419993 w 551045"/>
                <a:gd name="connsiteY82" fmla="*/ 108530 h 608697"/>
                <a:gd name="connsiteX83" fmla="*/ 419993 w 551045"/>
                <a:gd name="connsiteY83" fmla="*/ 106516 h 608697"/>
                <a:gd name="connsiteX84" fmla="*/ 485137 w 551045"/>
                <a:gd name="connsiteY84" fmla="*/ 44090 h 608697"/>
                <a:gd name="connsiteX85" fmla="*/ 486001 w 551045"/>
                <a:gd name="connsiteY85" fmla="*/ 44090 h 608697"/>
                <a:gd name="connsiteX86" fmla="*/ 487441 w 551045"/>
                <a:gd name="connsiteY86" fmla="*/ 44033 h 608697"/>
                <a:gd name="connsiteX87" fmla="*/ 114993 w 551045"/>
                <a:gd name="connsiteY87" fmla="*/ 748 h 608697"/>
                <a:gd name="connsiteX88" fmla="*/ 115281 w 551045"/>
                <a:gd name="connsiteY88" fmla="*/ 748 h 608697"/>
                <a:gd name="connsiteX89" fmla="*/ 115569 w 551045"/>
                <a:gd name="connsiteY89" fmla="*/ 748 h 608697"/>
                <a:gd name="connsiteX90" fmla="*/ 179403 w 551045"/>
                <a:gd name="connsiteY90" fmla="*/ 50176 h 608697"/>
                <a:gd name="connsiteX91" fmla="*/ 181534 w 551045"/>
                <a:gd name="connsiteY91" fmla="*/ 66863 h 608697"/>
                <a:gd name="connsiteX92" fmla="*/ 115685 w 551045"/>
                <a:gd name="connsiteY92" fmla="*/ 132634 h 608697"/>
                <a:gd name="connsiteX93" fmla="*/ 115397 w 551045"/>
                <a:gd name="connsiteY93" fmla="*/ 132634 h 608697"/>
                <a:gd name="connsiteX94" fmla="*/ 115109 w 551045"/>
                <a:gd name="connsiteY94" fmla="*/ 132634 h 608697"/>
                <a:gd name="connsiteX95" fmla="*/ 51275 w 551045"/>
                <a:gd name="connsiteY95" fmla="*/ 83262 h 608697"/>
                <a:gd name="connsiteX96" fmla="*/ 49144 w 551045"/>
                <a:gd name="connsiteY96" fmla="*/ 66575 h 608697"/>
                <a:gd name="connsiteX97" fmla="*/ 114993 w 551045"/>
                <a:gd name="connsiteY97" fmla="*/ 748 h 608697"/>
                <a:gd name="connsiteX98" fmla="*/ 114958 w 551045"/>
                <a:gd name="connsiteY98" fmla="*/ 423 h 608697"/>
                <a:gd name="connsiteX99" fmla="*/ 48690 w 551045"/>
                <a:gd name="connsiteY99" fmla="*/ 66575 h 608697"/>
                <a:gd name="connsiteX100" fmla="*/ 50822 w 551045"/>
                <a:gd name="connsiteY100" fmla="*/ 83372 h 608697"/>
                <a:gd name="connsiteX101" fmla="*/ 115073 w 551045"/>
                <a:gd name="connsiteY101" fmla="*/ 133015 h 608697"/>
                <a:gd name="connsiteX102" fmla="*/ 115361 w 551045"/>
                <a:gd name="connsiteY102" fmla="*/ 133015 h 608697"/>
                <a:gd name="connsiteX103" fmla="*/ 115649 w 551045"/>
                <a:gd name="connsiteY103" fmla="*/ 133015 h 608697"/>
                <a:gd name="connsiteX104" fmla="*/ 181917 w 551045"/>
                <a:gd name="connsiteY104" fmla="*/ 66863 h 608697"/>
                <a:gd name="connsiteX105" fmla="*/ 179785 w 551045"/>
                <a:gd name="connsiteY105" fmla="*/ 50066 h 608697"/>
                <a:gd name="connsiteX106" fmla="*/ 115534 w 551045"/>
                <a:gd name="connsiteY106" fmla="*/ 423 h 608697"/>
                <a:gd name="connsiteX107" fmla="*/ 115246 w 551045"/>
                <a:gd name="connsiteY107" fmla="*/ 423 h 608697"/>
                <a:gd name="connsiteX108" fmla="*/ 114958 w 551045"/>
                <a:gd name="connsiteY108" fmla="*/ 423 h 608697"/>
                <a:gd name="connsiteX109" fmla="*/ 114993 w 551045"/>
                <a:gd name="connsiteY109" fmla="*/ 0 h 608697"/>
                <a:gd name="connsiteX110" fmla="*/ 115281 w 551045"/>
                <a:gd name="connsiteY110" fmla="*/ 0 h 608697"/>
                <a:gd name="connsiteX111" fmla="*/ 115569 w 551045"/>
                <a:gd name="connsiteY111" fmla="*/ 0 h 608697"/>
                <a:gd name="connsiteX112" fmla="*/ 180152 w 551045"/>
                <a:gd name="connsiteY112" fmla="*/ 49946 h 608697"/>
                <a:gd name="connsiteX113" fmla="*/ 182341 w 551045"/>
                <a:gd name="connsiteY113" fmla="*/ 66863 h 608697"/>
                <a:gd name="connsiteX114" fmla="*/ 115685 w 551045"/>
                <a:gd name="connsiteY114" fmla="*/ 133439 h 608697"/>
                <a:gd name="connsiteX115" fmla="*/ 115397 w 551045"/>
                <a:gd name="connsiteY115" fmla="*/ 133439 h 608697"/>
                <a:gd name="connsiteX116" fmla="*/ 115109 w 551045"/>
                <a:gd name="connsiteY116" fmla="*/ 133439 h 608697"/>
                <a:gd name="connsiteX117" fmla="*/ 50526 w 551045"/>
                <a:gd name="connsiteY117" fmla="*/ 83493 h 608697"/>
                <a:gd name="connsiteX118" fmla="*/ 48337 w 551045"/>
                <a:gd name="connsiteY118" fmla="*/ 66575 h 608697"/>
                <a:gd name="connsiteX119" fmla="*/ 114993 w 551045"/>
                <a:gd name="connsiteY119" fmla="*/ 0 h 6086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</a:cxnLst>
              <a:rect l="l" t="t" r="r" b="b"/>
              <a:pathLst>
                <a:path w="551045" h="608697">
                  <a:moveTo>
                    <a:pt x="485820" y="430096"/>
                  </a:moveTo>
                  <a:cubicBezTo>
                    <a:pt x="520910" y="430096"/>
                    <a:pt x="549489" y="457699"/>
                    <a:pt x="550987" y="492317"/>
                  </a:cubicBezTo>
                  <a:cubicBezTo>
                    <a:pt x="550987" y="492375"/>
                    <a:pt x="551045" y="492432"/>
                    <a:pt x="551045" y="492490"/>
                  </a:cubicBezTo>
                  <a:cubicBezTo>
                    <a:pt x="551045" y="492950"/>
                    <a:pt x="551045" y="493353"/>
                    <a:pt x="550987" y="493813"/>
                  </a:cubicBezTo>
                  <a:cubicBezTo>
                    <a:pt x="551045" y="494273"/>
                    <a:pt x="551045" y="494733"/>
                    <a:pt x="551045" y="495193"/>
                  </a:cubicBezTo>
                  <a:cubicBezTo>
                    <a:pt x="551045" y="531134"/>
                    <a:pt x="521832" y="560289"/>
                    <a:pt x="485820" y="560289"/>
                  </a:cubicBezTo>
                  <a:cubicBezTo>
                    <a:pt x="454129" y="560289"/>
                    <a:pt x="427739" y="537747"/>
                    <a:pt x="421862" y="507902"/>
                  </a:cubicBezTo>
                  <a:cubicBezTo>
                    <a:pt x="420710" y="503474"/>
                    <a:pt x="420076" y="499046"/>
                    <a:pt x="420134" y="494560"/>
                  </a:cubicBezTo>
                  <a:cubicBezTo>
                    <a:pt x="420134" y="489385"/>
                    <a:pt x="421056" y="484152"/>
                    <a:pt x="422611" y="479034"/>
                  </a:cubicBezTo>
                  <a:cubicBezTo>
                    <a:pt x="429814" y="450913"/>
                    <a:pt x="455397" y="430096"/>
                    <a:pt x="485820" y="430096"/>
                  </a:cubicBezTo>
                  <a:close/>
                  <a:moveTo>
                    <a:pt x="485137" y="236253"/>
                  </a:moveTo>
                  <a:cubicBezTo>
                    <a:pt x="521537" y="236253"/>
                    <a:pt x="551045" y="265714"/>
                    <a:pt x="551045" y="302055"/>
                  </a:cubicBezTo>
                  <a:cubicBezTo>
                    <a:pt x="551045" y="338396"/>
                    <a:pt x="521537" y="367857"/>
                    <a:pt x="485137" y="367857"/>
                  </a:cubicBezTo>
                  <a:cubicBezTo>
                    <a:pt x="448737" y="367857"/>
                    <a:pt x="419229" y="338396"/>
                    <a:pt x="419229" y="302055"/>
                  </a:cubicBezTo>
                  <a:cubicBezTo>
                    <a:pt x="419229" y="265714"/>
                    <a:pt x="448737" y="236253"/>
                    <a:pt x="485137" y="236253"/>
                  </a:cubicBezTo>
                  <a:close/>
                  <a:moveTo>
                    <a:pt x="45513" y="160819"/>
                  </a:moveTo>
                  <a:lnTo>
                    <a:pt x="62048" y="160819"/>
                  </a:lnTo>
                  <a:lnTo>
                    <a:pt x="78583" y="243365"/>
                  </a:lnTo>
                  <a:lnTo>
                    <a:pt x="98228" y="243365"/>
                  </a:lnTo>
                  <a:lnTo>
                    <a:pt x="103356" y="187625"/>
                  </a:lnTo>
                  <a:cubicBezTo>
                    <a:pt x="103183" y="186647"/>
                    <a:pt x="102952" y="185612"/>
                    <a:pt x="102722" y="184634"/>
                  </a:cubicBezTo>
                  <a:cubicBezTo>
                    <a:pt x="100936" y="177386"/>
                    <a:pt x="97767" y="170483"/>
                    <a:pt x="94368" y="163293"/>
                  </a:cubicBezTo>
                  <a:cubicBezTo>
                    <a:pt x="94368" y="163293"/>
                    <a:pt x="93677" y="161855"/>
                    <a:pt x="93331" y="161107"/>
                  </a:cubicBezTo>
                  <a:lnTo>
                    <a:pt x="93389" y="161107"/>
                  </a:lnTo>
                  <a:cubicBezTo>
                    <a:pt x="93331" y="160992"/>
                    <a:pt x="93274" y="160877"/>
                    <a:pt x="93274" y="160819"/>
                  </a:cubicBezTo>
                  <a:lnTo>
                    <a:pt x="137347" y="160819"/>
                  </a:lnTo>
                  <a:cubicBezTo>
                    <a:pt x="137289" y="160877"/>
                    <a:pt x="137232" y="160992"/>
                    <a:pt x="137232" y="161107"/>
                  </a:cubicBezTo>
                  <a:lnTo>
                    <a:pt x="137404" y="161107"/>
                  </a:lnTo>
                  <a:cubicBezTo>
                    <a:pt x="137059" y="161855"/>
                    <a:pt x="136367" y="163293"/>
                    <a:pt x="136367" y="163293"/>
                  </a:cubicBezTo>
                  <a:cubicBezTo>
                    <a:pt x="132507" y="171576"/>
                    <a:pt x="128820" y="179514"/>
                    <a:pt x="127322" y="187913"/>
                  </a:cubicBezTo>
                  <a:lnTo>
                    <a:pt x="132450" y="243365"/>
                  </a:lnTo>
                  <a:lnTo>
                    <a:pt x="152038" y="243365"/>
                  </a:lnTo>
                  <a:lnTo>
                    <a:pt x="168630" y="160819"/>
                  </a:lnTo>
                  <a:lnTo>
                    <a:pt x="185165" y="160819"/>
                  </a:lnTo>
                  <a:cubicBezTo>
                    <a:pt x="210283" y="160819"/>
                    <a:pt x="230678" y="181125"/>
                    <a:pt x="230678" y="206263"/>
                  </a:cubicBezTo>
                  <a:lnTo>
                    <a:pt x="230678" y="338682"/>
                  </a:lnTo>
                  <a:cubicBezTo>
                    <a:pt x="230678" y="363820"/>
                    <a:pt x="210283" y="384125"/>
                    <a:pt x="185165" y="384125"/>
                  </a:cubicBezTo>
                  <a:lnTo>
                    <a:pt x="179346" y="384125"/>
                  </a:lnTo>
                  <a:lnTo>
                    <a:pt x="179346" y="576599"/>
                  </a:lnTo>
                  <a:cubicBezTo>
                    <a:pt x="179346" y="594316"/>
                    <a:pt x="165000" y="608697"/>
                    <a:pt x="147256" y="608697"/>
                  </a:cubicBezTo>
                  <a:cubicBezTo>
                    <a:pt x="130721" y="608697"/>
                    <a:pt x="117125" y="596215"/>
                    <a:pt x="115339" y="580223"/>
                  </a:cubicBezTo>
                  <a:cubicBezTo>
                    <a:pt x="113553" y="596215"/>
                    <a:pt x="99957" y="608697"/>
                    <a:pt x="83422" y="608697"/>
                  </a:cubicBezTo>
                  <a:cubicBezTo>
                    <a:pt x="65678" y="608697"/>
                    <a:pt x="51332" y="594316"/>
                    <a:pt x="51332" y="576599"/>
                  </a:cubicBezTo>
                  <a:lnTo>
                    <a:pt x="51332" y="384125"/>
                  </a:lnTo>
                  <a:lnTo>
                    <a:pt x="45513" y="384125"/>
                  </a:lnTo>
                  <a:cubicBezTo>
                    <a:pt x="20395" y="384125"/>
                    <a:pt x="0" y="363820"/>
                    <a:pt x="0" y="338682"/>
                  </a:cubicBezTo>
                  <a:lnTo>
                    <a:pt x="0" y="206263"/>
                  </a:lnTo>
                  <a:cubicBezTo>
                    <a:pt x="0" y="181125"/>
                    <a:pt x="20395" y="160819"/>
                    <a:pt x="45513" y="160819"/>
                  </a:cubicBezTo>
                  <a:close/>
                  <a:moveTo>
                    <a:pt x="400710" y="89618"/>
                  </a:moveTo>
                  <a:lnTo>
                    <a:pt x="400710" y="134086"/>
                  </a:lnTo>
                  <a:cubicBezTo>
                    <a:pt x="375702" y="134086"/>
                    <a:pt x="355362" y="154393"/>
                    <a:pt x="355362" y="179359"/>
                  </a:cubicBezTo>
                  <a:lnTo>
                    <a:pt x="355362" y="279857"/>
                  </a:lnTo>
                  <a:lnTo>
                    <a:pt x="401517" y="279857"/>
                  </a:lnTo>
                  <a:lnTo>
                    <a:pt x="401517" y="324325"/>
                  </a:lnTo>
                  <a:lnTo>
                    <a:pt x="355362" y="324325"/>
                  </a:lnTo>
                  <a:lnTo>
                    <a:pt x="355362" y="424823"/>
                  </a:lnTo>
                  <a:cubicBezTo>
                    <a:pt x="355362" y="449731"/>
                    <a:pt x="375702" y="470038"/>
                    <a:pt x="400710" y="470038"/>
                  </a:cubicBezTo>
                  <a:lnTo>
                    <a:pt x="400710" y="514563"/>
                  </a:lnTo>
                  <a:cubicBezTo>
                    <a:pt x="351155" y="514563"/>
                    <a:pt x="310820" y="474295"/>
                    <a:pt x="310820" y="424823"/>
                  </a:cubicBezTo>
                  <a:lnTo>
                    <a:pt x="310820" y="324325"/>
                  </a:lnTo>
                  <a:lnTo>
                    <a:pt x="270830" y="324325"/>
                  </a:lnTo>
                  <a:lnTo>
                    <a:pt x="270830" y="279857"/>
                  </a:lnTo>
                  <a:lnTo>
                    <a:pt x="310820" y="279857"/>
                  </a:lnTo>
                  <a:lnTo>
                    <a:pt x="310820" y="179359"/>
                  </a:lnTo>
                  <a:cubicBezTo>
                    <a:pt x="310820" y="129886"/>
                    <a:pt x="351155" y="89618"/>
                    <a:pt x="400710" y="89618"/>
                  </a:cubicBezTo>
                  <a:close/>
                  <a:moveTo>
                    <a:pt x="487441" y="44033"/>
                  </a:moveTo>
                  <a:cubicBezTo>
                    <a:pt x="487557" y="44090"/>
                    <a:pt x="487614" y="44090"/>
                    <a:pt x="487729" y="44148"/>
                  </a:cubicBezTo>
                  <a:cubicBezTo>
                    <a:pt x="521828" y="45471"/>
                    <a:pt x="549246" y="73030"/>
                    <a:pt x="550282" y="107206"/>
                  </a:cubicBezTo>
                  <a:cubicBezTo>
                    <a:pt x="550282" y="107436"/>
                    <a:pt x="550282" y="107667"/>
                    <a:pt x="550340" y="107897"/>
                  </a:cubicBezTo>
                  <a:cubicBezTo>
                    <a:pt x="550340" y="108184"/>
                    <a:pt x="550340" y="108472"/>
                    <a:pt x="550340" y="108760"/>
                  </a:cubicBezTo>
                  <a:cubicBezTo>
                    <a:pt x="550340" y="108875"/>
                    <a:pt x="550340" y="109047"/>
                    <a:pt x="550340" y="109220"/>
                  </a:cubicBezTo>
                  <a:cubicBezTo>
                    <a:pt x="550340" y="109393"/>
                    <a:pt x="550340" y="109508"/>
                    <a:pt x="550340" y="109680"/>
                  </a:cubicBezTo>
                  <a:cubicBezTo>
                    <a:pt x="550340" y="110371"/>
                    <a:pt x="550282" y="111119"/>
                    <a:pt x="550282" y="111867"/>
                  </a:cubicBezTo>
                  <a:cubicBezTo>
                    <a:pt x="550225" y="112384"/>
                    <a:pt x="550225" y="112902"/>
                    <a:pt x="550167" y="113420"/>
                  </a:cubicBezTo>
                  <a:cubicBezTo>
                    <a:pt x="550167" y="113593"/>
                    <a:pt x="550167" y="113765"/>
                    <a:pt x="550167" y="113938"/>
                  </a:cubicBezTo>
                  <a:cubicBezTo>
                    <a:pt x="547748" y="147653"/>
                    <a:pt x="519582" y="174349"/>
                    <a:pt x="485137" y="174349"/>
                  </a:cubicBezTo>
                  <a:cubicBezTo>
                    <a:pt x="484792" y="174349"/>
                    <a:pt x="484446" y="174292"/>
                    <a:pt x="484158" y="174292"/>
                  </a:cubicBezTo>
                  <a:cubicBezTo>
                    <a:pt x="478629" y="174579"/>
                    <a:pt x="473099" y="173716"/>
                    <a:pt x="467685" y="171933"/>
                  </a:cubicBezTo>
                  <a:cubicBezTo>
                    <a:pt x="440556" y="164396"/>
                    <a:pt x="420511" y="139828"/>
                    <a:pt x="419993" y="110428"/>
                  </a:cubicBezTo>
                  <a:cubicBezTo>
                    <a:pt x="419993" y="110313"/>
                    <a:pt x="419935" y="110198"/>
                    <a:pt x="419935" y="110083"/>
                  </a:cubicBezTo>
                  <a:cubicBezTo>
                    <a:pt x="419935" y="109910"/>
                    <a:pt x="419935" y="109795"/>
                    <a:pt x="419993" y="109680"/>
                  </a:cubicBezTo>
                  <a:cubicBezTo>
                    <a:pt x="419993" y="109508"/>
                    <a:pt x="419935" y="109335"/>
                    <a:pt x="419935" y="109220"/>
                  </a:cubicBezTo>
                  <a:cubicBezTo>
                    <a:pt x="419935" y="108990"/>
                    <a:pt x="419935" y="108760"/>
                    <a:pt x="419993" y="108530"/>
                  </a:cubicBezTo>
                  <a:cubicBezTo>
                    <a:pt x="419993" y="107839"/>
                    <a:pt x="419993" y="107206"/>
                    <a:pt x="419993" y="106516"/>
                  </a:cubicBezTo>
                  <a:cubicBezTo>
                    <a:pt x="421433" y="71822"/>
                    <a:pt x="450059" y="44090"/>
                    <a:pt x="485137" y="44090"/>
                  </a:cubicBezTo>
                  <a:cubicBezTo>
                    <a:pt x="485425" y="44090"/>
                    <a:pt x="485713" y="44090"/>
                    <a:pt x="486001" y="44090"/>
                  </a:cubicBezTo>
                  <a:cubicBezTo>
                    <a:pt x="486462" y="44090"/>
                    <a:pt x="486981" y="44033"/>
                    <a:pt x="487441" y="44033"/>
                  </a:cubicBezTo>
                  <a:close/>
                  <a:moveTo>
                    <a:pt x="114993" y="748"/>
                  </a:moveTo>
                  <a:lnTo>
                    <a:pt x="115281" y="748"/>
                  </a:lnTo>
                  <a:lnTo>
                    <a:pt x="115569" y="748"/>
                  </a:lnTo>
                  <a:cubicBezTo>
                    <a:pt x="145700" y="748"/>
                    <a:pt x="171913" y="21060"/>
                    <a:pt x="179403" y="50176"/>
                  </a:cubicBezTo>
                  <a:cubicBezTo>
                    <a:pt x="180843" y="55585"/>
                    <a:pt x="181534" y="61224"/>
                    <a:pt x="181534" y="66863"/>
                  </a:cubicBezTo>
                  <a:cubicBezTo>
                    <a:pt x="181534" y="103115"/>
                    <a:pt x="151980" y="132634"/>
                    <a:pt x="115685" y="132634"/>
                  </a:cubicBezTo>
                  <a:lnTo>
                    <a:pt x="115397" y="132634"/>
                  </a:lnTo>
                  <a:lnTo>
                    <a:pt x="115109" y="132634"/>
                  </a:lnTo>
                  <a:cubicBezTo>
                    <a:pt x="84978" y="132634"/>
                    <a:pt x="58765" y="112321"/>
                    <a:pt x="51275" y="83262"/>
                  </a:cubicBezTo>
                  <a:cubicBezTo>
                    <a:pt x="49835" y="77854"/>
                    <a:pt x="49144" y="72214"/>
                    <a:pt x="49144" y="66575"/>
                  </a:cubicBezTo>
                  <a:cubicBezTo>
                    <a:pt x="49144" y="30267"/>
                    <a:pt x="78698" y="748"/>
                    <a:pt x="114993" y="748"/>
                  </a:cubicBezTo>
                  <a:close/>
                  <a:moveTo>
                    <a:pt x="114958" y="423"/>
                  </a:moveTo>
                  <a:cubicBezTo>
                    <a:pt x="78366" y="423"/>
                    <a:pt x="48690" y="30047"/>
                    <a:pt x="48690" y="66575"/>
                  </a:cubicBezTo>
                  <a:cubicBezTo>
                    <a:pt x="48690" y="72385"/>
                    <a:pt x="49439" y="78022"/>
                    <a:pt x="50822" y="83372"/>
                  </a:cubicBezTo>
                  <a:cubicBezTo>
                    <a:pt x="58198" y="111904"/>
                    <a:pt x="84129" y="133015"/>
                    <a:pt x="115073" y="133015"/>
                  </a:cubicBezTo>
                  <a:cubicBezTo>
                    <a:pt x="115131" y="133015"/>
                    <a:pt x="115246" y="133015"/>
                    <a:pt x="115361" y="133015"/>
                  </a:cubicBezTo>
                  <a:cubicBezTo>
                    <a:pt x="115419" y="133015"/>
                    <a:pt x="115534" y="133015"/>
                    <a:pt x="115649" y="133015"/>
                  </a:cubicBezTo>
                  <a:cubicBezTo>
                    <a:pt x="152241" y="133015"/>
                    <a:pt x="181917" y="103391"/>
                    <a:pt x="181917" y="66863"/>
                  </a:cubicBezTo>
                  <a:cubicBezTo>
                    <a:pt x="181917" y="61053"/>
                    <a:pt x="181168" y="55415"/>
                    <a:pt x="179785" y="50066"/>
                  </a:cubicBezTo>
                  <a:cubicBezTo>
                    <a:pt x="172409" y="21534"/>
                    <a:pt x="146478" y="423"/>
                    <a:pt x="115534" y="423"/>
                  </a:cubicBezTo>
                  <a:cubicBezTo>
                    <a:pt x="115476" y="423"/>
                    <a:pt x="115361" y="423"/>
                    <a:pt x="115246" y="423"/>
                  </a:cubicBezTo>
                  <a:cubicBezTo>
                    <a:pt x="115188" y="423"/>
                    <a:pt x="115073" y="423"/>
                    <a:pt x="114958" y="423"/>
                  </a:cubicBezTo>
                  <a:close/>
                  <a:moveTo>
                    <a:pt x="114993" y="0"/>
                  </a:moveTo>
                  <a:lnTo>
                    <a:pt x="115281" y="0"/>
                  </a:lnTo>
                  <a:lnTo>
                    <a:pt x="115569" y="0"/>
                  </a:lnTo>
                  <a:cubicBezTo>
                    <a:pt x="146046" y="0"/>
                    <a:pt x="172605" y="20542"/>
                    <a:pt x="180152" y="49946"/>
                  </a:cubicBezTo>
                  <a:cubicBezTo>
                    <a:pt x="181592" y="55470"/>
                    <a:pt x="182341" y="61109"/>
                    <a:pt x="182341" y="66863"/>
                  </a:cubicBezTo>
                  <a:cubicBezTo>
                    <a:pt x="182341" y="103575"/>
                    <a:pt x="152441" y="133439"/>
                    <a:pt x="115685" y="133439"/>
                  </a:cubicBezTo>
                  <a:lnTo>
                    <a:pt x="115397" y="133439"/>
                  </a:lnTo>
                  <a:lnTo>
                    <a:pt x="115109" y="133439"/>
                  </a:lnTo>
                  <a:cubicBezTo>
                    <a:pt x="84632" y="133439"/>
                    <a:pt x="58073" y="112897"/>
                    <a:pt x="50526" y="83493"/>
                  </a:cubicBezTo>
                  <a:cubicBezTo>
                    <a:pt x="49086" y="77969"/>
                    <a:pt x="48337" y="72272"/>
                    <a:pt x="48337" y="66575"/>
                  </a:cubicBezTo>
                  <a:cubicBezTo>
                    <a:pt x="48337" y="29864"/>
                    <a:pt x="78237" y="0"/>
                    <a:pt x="114993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19" name="í$1îďè">
              <a:extLst>
                <a:ext uri="{FF2B5EF4-FFF2-40B4-BE49-F238E27FC236}">
                  <a16:creationId xmlns="" xmlns:a16="http://schemas.microsoft.com/office/drawing/2014/main" id="{428FDA0D-1CD2-4512-B395-AC89A6723D2F}"/>
                </a:ext>
              </a:extLst>
            </p:cNvPr>
            <p:cNvSpPr/>
            <p:nvPr/>
          </p:nvSpPr>
          <p:spPr bwMode="auto">
            <a:xfrm>
              <a:off x="3195980" y="4780800"/>
              <a:ext cx="397980" cy="439616"/>
            </a:xfrm>
            <a:custGeom>
              <a:avLst/>
              <a:gdLst>
                <a:gd name="connsiteX0" fmla="*/ 485820 w 551045"/>
                <a:gd name="connsiteY0" fmla="*/ 430096 h 608697"/>
                <a:gd name="connsiteX1" fmla="*/ 550987 w 551045"/>
                <a:gd name="connsiteY1" fmla="*/ 492317 h 608697"/>
                <a:gd name="connsiteX2" fmla="*/ 551045 w 551045"/>
                <a:gd name="connsiteY2" fmla="*/ 492490 h 608697"/>
                <a:gd name="connsiteX3" fmla="*/ 550987 w 551045"/>
                <a:gd name="connsiteY3" fmla="*/ 493813 h 608697"/>
                <a:gd name="connsiteX4" fmla="*/ 551045 w 551045"/>
                <a:gd name="connsiteY4" fmla="*/ 495193 h 608697"/>
                <a:gd name="connsiteX5" fmla="*/ 485820 w 551045"/>
                <a:gd name="connsiteY5" fmla="*/ 560289 h 608697"/>
                <a:gd name="connsiteX6" fmla="*/ 421862 w 551045"/>
                <a:gd name="connsiteY6" fmla="*/ 507902 h 608697"/>
                <a:gd name="connsiteX7" fmla="*/ 420134 w 551045"/>
                <a:gd name="connsiteY7" fmla="*/ 494560 h 608697"/>
                <a:gd name="connsiteX8" fmla="*/ 422611 w 551045"/>
                <a:gd name="connsiteY8" fmla="*/ 479034 h 608697"/>
                <a:gd name="connsiteX9" fmla="*/ 485820 w 551045"/>
                <a:gd name="connsiteY9" fmla="*/ 430096 h 608697"/>
                <a:gd name="connsiteX10" fmla="*/ 485137 w 551045"/>
                <a:gd name="connsiteY10" fmla="*/ 236253 h 608697"/>
                <a:gd name="connsiteX11" fmla="*/ 551045 w 551045"/>
                <a:gd name="connsiteY11" fmla="*/ 302055 h 608697"/>
                <a:gd name="connsiteX12" fmla="*/ 485137 w 551045"/>
                <a:gd name="connsiteY12" fmla="*/ 367857 h 608697"/>
                <a:gd name="connsiteX13" fmla="*/ 419229 w 551045"/>
                <a:gd name="connsiteY13" fmla="*/ 302055 h 608697"/>
                <a:gd name="connsiteX14" fmla="*/ 485137 w 551045"/>
                <a:gd name="connsiteY14" fmla="*/ 236253 h 608697"/>
                <a:gd name="connsiteX15" fmla="*/ 45513 w 551045"/>
                <a:gd name="connsiteY15" fmla="*/ 160819 h 608697"/>
                <a:gd name="connsiteX16" fmla="*/ 62048 w 551045"/>
                <a:gd name="connsiteY16" fmla="*/ 160819 h 608697"/>
                <a:gd name="connsiteX17" fmla="*/ 78583 w 551045"/>
                <a:gd name="connsiteY17" fmla="*/ 243365 h 608697"/>
                <a:gd name="connsiteX18" fmla="*/ 98228 w 551045"/>
                <a:gd name="connsiteY18" fmla="*/ 243365 h 608697"/>
                <a:gd name="connsiteX19" fmla="*/ 103356 w 551045"/>
                <a:gd name="connsiteY19" fmla="*/ 187625 h 608697"/>
                <a:gd name="connsiteX20" fmla="*/ 102722 w 551045"/>
                <a:gd name="connsiteY20" fmla="*/ 184634 h 608697"/>
                <a:gd name="connsiteX21" fmla="*/ 94368 w 551045"/>
                <a:gd name="connsiteY21" fmla="*/ 163293 h 608697"/>
                <a:gd name="connsiteX22" fmla="*/ 93331 w 551045"/>
                <a:gd name="connsiteY22" fmla="*/ 161107 h 608697"/>
                <a:gd name="connsiteX23" fmla="*/ 93389 w 551045"/>
                <a:gd name="connsiteY23" fmla="*/ 161107 h 608697"/>
                <a:gd name="connsiteX24" fmla="*/ 93274 w 551045"/>
                <a:gd name="connsiteY24" fmla="*/ 160819 h 608697"/>
                <a:gd name="connsiteX25" fmla="*/ 137347 w 551045"/>
                <a:gd name="connsiteY25" fmla="*/ 160819 h 608697"/>
                <a:gd name="connsiteX26" fmla="*/ 137232 w 551045"/>
                <a:gd name="connsiteY26" fmla="*/ 161107 h 608697"/>
                <a:gd name="connsiteX27" fmla="*/ 137404 w 551045"/>
                <a:gd name="connsiteY27" fmla="*/ 161107 h 608697"/>
                <a:gd name="connsiteX28" fmla="*/ 136367 w 551045"/>
                <a:gd name="connsiteY28" fmla="*/ 163293 h 608697"/>
                <a:gd name="connsiteX29" fmla="*/ 127322 w 551045"/>
                <a:gd name="connsiteY29" fmla="*/ 187913 h 608697"/>
                <a:gd name="connsiteX30" fmla="*/ 132450 w 551045"/>
                <a:gd name="connsiteY30" fmla="*/ 243365 h 608697"/>
                <a:gd name="connsiteX31" fmla="*/ 152038 w 551045"/>
                <a:gd name="connsiteY31" fmla="*/ 243365 h 608697"/>
                <a:gd name="connsiteX32" fmla="*/ 168630 w 551045"/>
                <a:gd name="connsiteY32" fmla="*/ 160819 h 608697"/>
                <a:gd name="connsiteX33" fmla="*/ 185165 w 551045"/>
                <a:gd name="connsiteY33" fmla="*/ 160819 h 608697"/>
                <a:gd name="connsiteX34" fmla="*/ 230678 w 551045"/>
                <a:gd name="connsiteY34" fmla="*/ 206263 h 608697"/>
                <a:gd name="connsiteX35" fmla="*/ 230678 w 551045"/>
                <a:gd name="connsiteY35" fmla="*/ 338682 h 608697"/>
                <a:gd name="connsiteX36" fmla="*/ 185165 w 551045"/>
                <a:gd name="connsiteY36" fmla="*/ 384125 h 608697"/>
                <a:gd name="connsiteX37" fmla="*/ 179346 w 551045"/>
                <a:gd name="connsiteY37" fmla="*/ 384125 h 608697"/>
                <a:gd name="connsiteX38" fmla="*/ 179346 w 551045"/>
                <a:gd name="connsiteY38" fmla="*/ 576599 h 608697"/>
                <a:gd name="connsiteX39" fmla="*/ 147256 w 551045"/>
                <a:gd name="connsiteY39" fmla="*/ 608697 h 608697"/>
                <a:gd name="connsiteX40" fmla="*/ 115339 w 551045"/>
                <a:gd name="connsiteY40" fmla="*/ 580223 h 608697"/>
                <a:gd name="connsiteX41" fmla="*/ 83422 w 551045"/>
                <a:gd name="connsiteY41" fmla="*/ 608697 h 608697"/>
                <a:gd name="connsiteX42" fmla="*/ 51332 w 551045"/>
                <a:gd name="connsiteY42" fmla="*/ 576599 h 608697"/>
                <a:gd name="connsiteX43" fmla="*/ 51332 w 551045"/>
                <a:gd name="connsiteY43" fmla="*/ 384125 h 608697"/>
                <a:gd name="connsiteX44" fmla="*/ 45513 w 551045"/>
                <a:gd name="connsiteY44" fmla="*/ 384125 h 608697"/>
                <a:gd name="connsiteX45" fmla="*/ 0 w 551045"/>
                <a:gd name="connsiteY45" fmla="*/ 338682 h 608697"/>
                <a:gd name="connsiteX46" fmla="*/ 0 w 551045"/>
                <a:gd name="connsiteY46" fmla="*/ 206263 h 608697"/>
                <a:gd name="connsiteX47" fmla="*/ 45513 w 551045"/>
                <a:gd name="connsiteY47" fmla="*/ 160819 h 608697"/>
                <a:gd name="connsiteX48" fmla="*/ 400710 w 551045"/>
                <a:gd name="connsiteY48" fmla="*/ 89618 h 608697"/>
                <a:gd name="connsiteX49" fmla="*/ 400710 w 551045"/>
                <a:gd name="connsiteY49" fmla="*/ 134086 h 608697"/>
                <a:gd name="connsiteX50" fmla="*/ 355362 w 551045"/>
                <a:gd name="connsiteY50" fmla="*/ 179359 h 608697"/>
                <a:gd name="connsiteX51" fmla="*/ 355362 w 551045"/>
                <a:gd name="connsiteY51" fmla="*/ 279857 h 608697"/>
                <a:gd name="connsiteX52" fmla="*/ 401517 w 551045"/>
                <a:gd name="connsiteY52" fmla="*/ 279857 h 608697"/>
                <a:gd name="connsiteX53" fmla="*/ 401517 w 551045"/>
                <a:gd name="connsiteY53" fmla="*/ 324325 h 608697"/>
                <a:gd name="connsiteX54" fmla="*/ 355362 w 551045"/>
                <a:gd name="connsiteY54" fmla="*/ 324325 h 608697"/>
                <a:gd name="connsiteX55" fmla="*/ 355362 w 551045"/>
                <a:gd name="connsiteY55" fmla="*/ 424823 h 608697"/>
                <a:gd name="connsiteX56" fmla="*/ 400710 w 551045"/>
                <a:gd name="connsiteY56" fmla="*/ 470038 h 608697"/>
                <a:gd name="connsiteX57" fmla="*/ 400710 w 551045"/>
                <a:gd name="connsiteY57" fmla="*/ 514563 h 608697"/>
                <a:gd name="connsiteX58" fmla="*/ 310820 w 551045"/>
                <a:gd name="connsiteY58" fmla="*/ 424823 h 608697"/>
                <a:gd name="connsiteX59" fmla="*/ 310820 w 551045"/>
                <a:gd name="connsiteY59" fmla="*/ 324325 h 608697"/>
                <a:gd name="connsiteX60" fmla="*/ 270830 w 551045"/>
                <a:gd name="connsiteY60" fmla="*/ 324325 h 608697"/>
                <a:gd name="connsiteX61" fmla="*/ 270830 w 551045"/>
                <a:gd name="connsiteY61" fmla="*/ 279857 h 608697"/>
                <a:gd name="connsiteX62" fmla="*/ 310820 w 551045"/>
                <a:gd name="connsiteY62" fmla="*/ 279857 h 608697"/>
                <a:gd name="connsiteX63" fmla="*/ 310820 w 551045"/>
                <a:gd name="connsiteY63" fmla="*/ 179359 h 608697"/>
                <a:gd name="connsiteX64" fmla="*/ 400710 w 551045"/>
                <a:gd name="connsiteY64" fmla="*/ 89618 h 608697"/>
                <a:gd name="connsiteX65" fmla="*/ 487441 w 551045"/>
                <a:gd name="connsiteY65" fmla="*/ 44033 h 608697"/>
                <a:gd name="connsiteX66" fmla="*/ 487729 w 551045"/>
                <a:gd name="connsiteY66" fmla="*/ 44148 h 608697"/>
                <a:gd name="connsiteX67" fmla="*/ 550282 w 551045"/>
                <a:gd name="connsiteY67" fmla="*/ 107206 h 608697"/>
                <a:gd name="connsiteX68" fmla="*/ 550340 w 551045"/>
                <a:gd name="connsiteY68" fmla="*/ 107897 h 608697"/>
                <a:gd name="connsiteX69" fmla="*/ 550340 w 551045"/>
                <a:gd name="connsiteY69" fmla="*/ 108760 h 608697"/>
                <a:gd name="connsiteX70" fmla="*/ 550340 w 551045"/>
                <a:gd name="connsiteY70" fmla="*/ 109220 h 608697"/>
                <a:gd name="connsiteX71" fmla="*/ 550340 w 551045"/>
                <a:gd name="connsiteY71" fmla="*/ 109680 h 608697"/>
                <a:gd name="connsiteX72" fmla="*/ 550282 w 551045"/>
                <a:gd name="connsiteY72" fmla="*/ 111867 h 608697"/>
                <a:gd name="connsiteX73" fmla="*/ 550167 w 551045"/>
                <a:gd name="connsiteY73" fmla="*/ 113420 h 608697"/>
                <a:gd name="connsiteX74" fmla="*/ 550167 w 551045"/>
                <a:gd name="connsiteY74" fmla="*/ 113938 h 608697"/>
                <a:gd name="connsiteX75" fmla="*/ 485137 w 551045"/>
                <a:gd name="connsiteY75" fmla="*/ 174349 h 608697"/>
                <a:gd name="connsiteX76" fmla="*/ 484158 w 551045"/>
                <a:gd name="connsiteY76" fmla="*/ 174292 h 608697"/>
                <a:gd name="connsiteX77" fmla="*/ 467685 w 551045"/>
                <a:gd name="connsiteY77" fmla="*/ 171933 h 608697"/>
                <a:gd name="connsiteX78" fmla="*/ 419993 w 551045"/>
                <a:gd name="connsiteY78" fmla="*/ 110428 h 608697"/>
                <a:gd name="connsiteX79" fmla="*/ 419935 w 551045"/>
                <a:gd name="connsiteY79" fmla="*/ 110083 h 608697"/>
                <a:gd name="connsiteX80" fmla="*/ 419993 w 551045"/>
                <a:gd name="connsiteY80" fmla="*/ 109680 h 608697"/>
                <a:gd name="connsiteX81" fmla="*/ 419935 w 551045"/>
                <a:gd name="connsiteY81" fmla="*/ 109220 h 608697"/>
                <a:gd name="connsiteX82" fmla="*/ 419993 w 551045"/>
                <a:gd name="connsiteY82" fmla="*/ 108530 h 608697"/>
                <a:gd name="connsiteX83" fmla="*/ 419993 w 551045"/>
                <a:gd name="connsiteY83" fmla="*/ 106516 h 608697"/>
                <a:gd name="connsiteX84" fmla="*/ 485137 w 551045"/>
                <a:gd name="connsiteY84" fmla="*/ 44090 h 608697"/>
                <a:gd name="connsiteX85" fmla="*/ 486001 w 551045"/>
                <a:gd name="connsiteY85" fmla="*/ 44090 h 608697"/>
                <a:gd name="connsiteX86" fmla="*/ 487441 w 551045"/>
                <a:gd name="connsiteY86" fmla="*/ 44033 h 608697"/>
                <a:gd name="connsiteX87" fmla="*/ 114993 w 551045"/>
                <a:gd name="connsiteY87" fmla="*/ 748 h 608697"/>
                <a:gd name="connsiteX88" fmla="*/ 115281 w 551045"/>
                <a:gd name="connsiteY88" fmla="*/ 748 h 608697"/>
                <a:gd name="connsiteX89" fmla="*/ 115569 w 551045"/>
                <a:gd name="connsiteY89" fmla="*/ 748 h 608697"/>
                <a:gd name="connsiteX90" fmla="*/ 179403 w 551045"/>
                <a:gd name="connsiteY90" fmla="*/ 50176 h 608697"/>
                <a:gd name="connsiteX91" fmla="*/ 181534 w 551045"/>
                <a:gd name="connsiteY91" fmla="*/ 66863 h 608697"/>
                <a:gd name="connsiteX92" fmla="*/ 115685 w 551045"/>
                <a:gd name="connsiteY92" fmla="*/ 132634 h 608697"/>
                <a:gd name="connsiteX93" fmla="*/ 115397 w 551045"/>
                <a:gd name="connsiteY93" fmla="*/ 132634 h 608697"/>
                <a:gd name="connsiteX94" fmla="*/ 115109 w 551045"/>
                <a:gd name="connsiteY94" fmla="*/ 132634 h 608697"/>
                <a:gd name="connsiteX95" fmla="*/ 51275 w 551045"/>
                <a:gd name="connsiteY95" fmla="*/ 83262 h 608697"/>
                <a:gd name="connsiteX96" fmla="*/ 49144 w 551045"/>
                <a:gd name="connsiteY96" fmla="*/ 66575 h 608697"/>
                <a:gd name="connsiteX97" fmla="*/ 114993 w 551045"/>
                <a:gd name="connsiteY97" fmla="*/ 748 h 608697"/>
                <a:gd name="connsiteX98" fmla="*/ 114958 w 551045"/>
                <a:gd name="connsiteY98" fmla="*/ 423 h 608697"/>
                <a:gd name="connsiteX99" fmla="*/ 48690 w 551045"/>
                <a:gd name="connsiteY99" fmla="*/ 66575 h 608697"/>
                <a:gd name="connsiteX100" fmla="*/ 50822 w 551045"/>
                <a:gd name="connsiteY100" fmla="*/ 83372 h 608697"/>
                <a:gd name="connsiteX101" fmla="*/ 115073 w 551045"/>
                <a:gd name="connsiteY101" fmla="*/ 133015 h 608697"/>
                <a:gd name="connsiteX102" fmla="*/ 115361 w 551045"/>
                <a:gd name="connsiteY102" fmla="*/ 133015 h 608697"/>
                <a:gd name="connsiteX103" fmla="*/ 115649 w 551045"/>
                <a:gd name="connsiteY103" fmla="*/ 133015 h 608697"/>
                <a:gd name="connsiteX104" fmla="*/ 181917 w 551045"/>
                <a:gd name="connsiteY104" fmla="*/ 66863 h 608697"/>
                <a:gd name="connsiteX105" fmla="*/ 179785 w 551045"/>
                <a:gd name="connsiteY105" fmla="*/ 50066 h 608697"/>
                <a:gd name="connsiteX106" fmla="*/ 115534 w 551045"/>
                <a:gd name="connsiteY106" fmla="*/ 423 h 608697"/>
                <a:gd name="connsiteX107" fmla="*/ 115246 w 551045"/>
                <a:gd name="connsiteY107" fmla="*/ 423 h 608697"/>
                <a:gd name="connsiteX108" fmla="*/ 114958 w 551045"/>
                <a:gd name="connsiteY108" fmla="*/ 423 h 608697"/>
                <a:gd name="connsiteX109" fmla="*/ 114993 w 551045"/>
                <a:gd name="connsiteY109" fmla="*/ 0 h 608697"/>
                <a:gd name="connsiteX110" fmla="*/ 115281 w 551045"/>
                <a:gd name="connsiteY110" fmla="*/ 0 h 608697"/>
                <a:gd name="connsiteX111" fmla="*/ 115569 w 551045"/>
                <a:gd name="connsiteY111" fmla="*/ 0 h 608697"/>
                <a:gd name="connsiteX112" fmla="*/ 180152 w 551045"/>
                <a:gd name="connsiteY112" fmla="*/ 49946 h 608697"/>
                <a:gd name="connsiteX113" fmla="*/ 182341 w 551045"/>
                <a:gd name="connsiteY113" fmla="*/ 66863 h 608697"/>
                <a:gd name="connsiteX114" fmla="*/ 115685 w 551045"/>
                <a:gd name="connsiteY114" fmla="*/ 133439 h 608697"/>
                <a:gd name="connsiteX115" fmla="*/ 115397 w 551045"/>
                <a:gd name="connsiteY115" fmla="*/ 133439 h 608697"/>
                <a:gd name="connsiteX116" fmla="*/ 115109 w 551045"/>
                <a:gd name="connsiteY116" fmla="*/ 133439 h 608697"/>
                <a:gd name="connsiteX117" fmla="*/ 50526 w 551045"/>
                <a:gd name="connsiteY117" fmla="*/ 83493 h 608697"/>
                <a:gd name="connsiteX118" fmla="*/ 48337 w 551045"/>
                <a:gd name="connsiteY118" fmla="*/ 66575 h 608697"/>
                <a:gd name="connsiteX119" fmla="*/ 114993 w 551045"/>
                <a:gd name="connsiteY119" fmla="*/ 0 h 6086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</a:cxnLst>
              <a:rect l="l" t="t" r="r" b="b"/>
              <a:pathLst>
                <a:path w="551045" h="608697">
                  <a:moveTo>
                    <a:pt x="485820" y="430096"/>
                  </a:moveTo>
                  <a:cubicBezTo>
                    <a:pt x="520910" y="430096"/>
                    <a:pt x="549489" y="457699"/>
                    <a:pt x="550987" y="492317"/>
                  </a:cubicBezTo>
                  <a:cubicBezTo>
                    <a:pt x="550987" y="492375"/>
                    <a:pt x="551045" y="492432"/>
                    <a:pt x="551045" y="492490"/>
                  </a:cubicBezTo>
                  <a:cubicBezTo>
                    <a:pt x="551045" y="492950"/>
                    <a:pt x="551045" y="493353"/>
                    <a:pt x="550987" y="493813"/>
                  </a:cubicBezTo>
                  <a:cubicBezTo>
                    <a:pt x="551045" y="494273"/>
                    <a:pt x="551045" y="494733"/>
                    <a:pt x="551045" y="495193"/>
                  </a:cubicBezTo>
                  <a:cubicBezTo>
                    <a:pt x="551045" y="531134"/>
                    <a:pt x="521832" y="560289"/>
                    <a:pt x="485820" y="560289"/>
                  </a:cubicBezTo>
                  <a:cubicBezTo>
                    <a:pt x="454129" y="560289"/>
                    <a:pt x="427739" y="537747"/>
                    <a:pt x="421862" y="507902"/>
                  </a:cubicBezTo>
                  <a:cubicBezTo>
                    <a:pt x="420710" y="503474"/>
                    <a:pt x="420076" y="499046"/>
                    <a:pt x="420134" y="494560"/>
                  </a:cubicBezTo>
                  <a:cubicBezTo>
                    <a:pt x="420134" y="489385"/>
                    <a:pt x="421056" y="484152"/>
                    <a:pt x="422611" y="479034"/>
                  </a:cubicBezTo>
                  <a:cubicBezTo>
                    <a:pt x="429814" y="450913"/>
                    <a:pt x="455397" y="430096"/>
                    <a:pt x="485820" y="430096"/>
                  </a:cubicBezTo>
                  <a:close/>
                  <a:moveTo>
                    <a:pt x="485137" y="236253"/>
                  </a:moveTo>
                  <a:cubicBezTo>
                    <a:pt x="521537" y="236253"/>
                    <a:pt x="551045" y="265714"/>
                    <a:pt x="551045" y="302055"/>
                  </a:cubicBezTo>
                  <a:cubicBezTo>
                    <a:pt x="551045" y="338396"/>
                    <a:pt x="521537" y="367857"/>
                    <a:pt x="485137" y="367857"/>
                  </a:cubicBezTo>
                  <a:cubicBezTo>
                    <a:pt x="448737" y="367857"/>
                    <a:pt x="419229" y="338396"/>
                    <a:pt x="419229" y="302055"/>
                  </a:cubicBezTo>
                  <a:cubicBezTo>
                    <a:pt x="419229" y="265714"/>
                    <a:pt x="448737" y="236253"/>
                    <a:pt x="485137" y="236253"/>
                  </a:cubicBezTo>
                  <a:close/>
                  <a:moveTo>
                    <a:pt x="45513" y="160819"/>
                  </a:moveTo>
                  <a:lnTo>
                    <a:pt x="62048" y="160819"/>
                  </a:lnTo>
                  <a:lnTo>
                    <a:pt x="78583" y="243365"/>
                  </a:lnTo>
                  <a:lnTo>
                    <a:pt x="98228" y="243365"/>
                  </a:lnTo>
                  <a:lnTo>
                    <a:pt x="103356" y="187625"/>
                  </a:lnTo>
                  <a:cubicBezTo>
                    <a:pt x="103183" y="186647"/>
                    <a:pt x="102952" y="185612"/>
                    <a:pt x="102722" y="184634"/>
                  </a:cubicBezTo>
                  <a:cubicBezTo>
                    <a:pt x="100936" y="177386"/>
                    <a:pt x="97767" y="170483"/>
                    <a:pt x="94368" y="163293"/>
                  </a:cubicBezTo>
                  <a:cubicBezTo>
                    <a:pt x="94368" y="163293"/>
                    <a:pt x="93677" y="161855"/>
                    <a:pt x="93331" y="161107"/>
                  </a:cubicBezTo>
                  <a:lnTo>
                    <a:pt x="93389" y="161107"/>
                  </a:lnTo>
                  <a:cubicBezTo>
                    <a:pt x="93331" y="160992"/>
                    <a:pt x="93274" y="160877"/>
                    <a:pt x="93274" y="160819"/>
                  </a:cubicBezTo>
                  <a:lnTo>
                    <a:pt x="137347" y="160819"/>
                  </a:lnTo>
                  <a:cubicBezTo>
                    <a:pt x="137289" y="160877"/>
                    <a:pt x="137232" y="160992"/>
                    <a:pt x="137232" y="161107"/>
                  </a:cubicBezTo>
                  <a:lnTo>
                    <a:pt x="137404" y="161107"/>
                  </a:lnTo>
                  <a:cubicBezTo>
                    <a:pt x="137059" y="161855"/>
                    <a:pt x="136367" y="163293"/>
                    <a:pt x="136367" y="163293"/>
                  </a:cubicBezTo>
                  <a:cubicBezTo>
                    <a:pt x="132507" y="171576"/>
                    <a:pt x="128820" y="179514"/>
                    <a:pt x="127322" y="187913"/>
                  </a:cubicBezTo>
                  <a:lnTo>
                    <a:pt x="132450" y="243365"/>
                  </a:lnTo>
                  <a:lnTo>
                    <a:pt x="152038" y="243365"/>
                  </a:lnTo>
                  <a:lnTo>
                    <a:pt x="168630" y="160819"/>
                  </a:lnTo>
                  <a:lnTo>
                    <a:pt x="185165" y="160819"/>
                  </a:lnTo>
                  <a:cubicBezTo>
                    <a:pt x="210283" y="160819"/>
                    <a:pt x="230678" y="181125"/>
                    <a:pt x="230678" y="206263"/>
                  </a:cubicBezTo>
                  <a:lnTo>
                    <a:pt x="230678" y="338682"/>
                  </a:lnTo>
                  <a:cubicBezTo>
                    <a:pt x="230678" y="363820"/>
                    <a:pt x="210283" y="384125"/>
                    <a:pt x="185165" y="384125"/>
                  </a:cubicBezTo>
                  <a:lnTo>
                    <a:pt x="179346" y="384125"/>
                  </a:lnTo>
                  <a:lnTo>
                    <a:pt x="179346" y="576599"/>
                  </a:lnTo>
                  <a:cubicBezTo>
                    <a:pt x="179346" y="594316"/>
                    <a:pt x="165000" y="608697"/>
                    <a:pt x="147256" y="608697"/>
                  </a:cubicBezTo>
                  <a:cubicBezTo>
                    <a:pt x="130721" y="608697"/>
                    <a:pt x="117125" y="596215"/>
                    <a:pt x="115339" y="580223"/>
                  </a:cubicBezTo>
                  <a:cubicBezTo>
                    <a:pt x="113553" y="596215"/>
                    <a:pt x="99957" y="608697"/>
                    <a:pt x="83422" y="608697"/>
                  </a:cubicBezTo>
                  <a:cubicBezTo>
                    <a:pt x="65678" y="608697"/>
                    <a:pt x="51332" y="594316"/>
                    <a:pt x="51332" y="576599"/>
                  </a:cubicBezTo>
                  <a:lnTo>
                    <a:pt x="51332" y="384125"/>
                  </a:lnTo>
                  <a:lnTo>
                    <a:pt x="45513" y="384125"/>
                  </a:lnTo>
                  <a:cubicBezTo>
                    <a:pt x="20395" y="384125"/>
                    <a:pt x="0" y="363820"/>
                    <a:pt x="0" y="338682"/>
                  </a:cubicBezTo>
                  <a:lnTo>
                    <a:pt x="0" y="206263"/>
                  </a:lnTo>
                  <a:cubicBezTo>
                    <a:pt x="0" y="181125"/>
                    <a:pt x="20395" y="160819"/>
                    <a:pt x="45513" y="160819"/>
                  </a:cubicBezTo>
                  <a:close/>
                  <a:moveTo>
                    <a:pt x="400710" y="89618"/>
                  </a:moveTo>
                  <a:lnTo>
                    <a:pt x="400710" y="134086"/>
                  </a:lnTo>
                  <a:cubicBezTo>
                    <a:pt x="375702" y="134086"/>
                    <a:pt x="355362" y="154393"/>
                    <a:pt x="355362" y="179359"/>
                  </a:cubicBezTo>
                  <a:lnTo>
                    <a:pt x="355362" y="279857"/>
                  </a:lnTo>
                  <a:lnTo>
                    <a:pt x="401517" y="279857"/>
                  </a:lnTo>
                  <a:lnTo>
                    <a:pt x="401517" y="324325"/>
                  </a:lnTo>
                  <a:lnTo>
                    <a:pt x="355362" y="324325"/>
                  </a:lnTo>
                  <a:lnTo>
                    <a:pt x="355362" y="424823"/>
                  </a:lnTo>
                  <a:cubicBezTo>
                    <a:pt x="355362" y="449731"/>
                    <a:pt x="375702" y="470038"/>
                    <a:pt x="400710" y="470038"/>
                  </a:cubicBezTo>
                  <a:lnTo>
                    <a:pt x="400710" y="514563"/>
                  </a:lnTo>
                  <a:cubicBezTo>
                    <a:pt x="351155" y="514563"/>
                    <a:pt x="310820" y="474295"/>
                    <a:pt x="310820" y="424823"/>
                  </a:cubicBezTo>
                  <a:lnTo>
                    <a:pt x="310820" y="324325"/>
                  </a:lnTo>
                  <a:lnTo>
                    <a:pt x="270830" y="324325"/>
                  </a:lnTo>
                  <a:lnTo>
                    <a:pt x="270830" y="279857"/>
                  </a:lnTo>
                  <a:lnTo>
                    <a:pt x="310820" y="279857"/>
                  </a:lnTo>
                  <a:lnTo>
                    <a:pt x="310820" y="179359"/>
                  </a:lnTo>
                  <a:cubicBezTo>
                    <a:pt x="310820" y="129886"/>
                    <a:pt x="351155" y="89618"/>
                    <a:pt x="400710" y="89618"/>
                  </a:cubicBezTo>
                  <a:close/>
                  <a:moveTo>
                    <a:pt x="487441" y="44033"/>
                  </a:moveTo>
                  <a:cubicBezTo>
                    <a:pt x="487557" y="44090"/>
                    <a:pt x="487614" y="44090"/>
                    <a:pt x="487729" y="44148"/>
                  </a:cubicBezTo>
                  <a:cubicBezTo>
                    <a:pt x="521828" y="45471"/>
                    <a:pt x="549246" y="73030"/>
                    <a:pt x="550282" y="107206"/>
                  </a:cubicBezTo>
                  <a:cubicBezTo>
                    <a:pt x="550282" y="107436"/>
                    <a:pt x="550282" y="107667"/>
                    <a:pt x="550340" y="107897"/>
                  </a:cubicBezTo>
                  <a:cubicBezTo>
                    <a:pt x="550340" y="108184"/>
                    <a:pt x="550340" y="108472"/>
                    <a:pt x="550340" y="108760"/>
                  </a:cubicBezTo>
                  <a:cubicBezTo>
                    <a:pt x="550340" y="108875"/>
                    <a:pt x="550340" y="109047"/>
                    <a:pt x="550340" y="109220"/>
                  </a:cubicBezTo>
                  <a:cubicBezTo>
                    <a:pt x="550340" y="109393"/>
                    <a:pt x="550340" y="109508"/>
                    <a:pt x="550340" y="109680"/>
                  </a:cubicBezTo>
                  <a:cubicBezTo>
                    <a:pt x="550340" y="110371"/>
                    <a:pt x="550282" y="111119"/>
                    <a:pt x="550282" y="111867"/>
                  </a:cubicBezTo>
                  <a:cubicBezTo>
                    <a:pt x="550225" y="112384"/>
                    <a:pt x="550225" y="112902"/>
                    <a:pt x="550167" y="113420"/>
                  </a:cubicBezTo>
                  <a:cubicBezTo>
                    <a:pt x="550167" y="113593"/>
                    <a:pt x="550167" y="113765"/>
                    <a:pt x="550167" y="113938"/>
                  </a:cubicBezTo>
                  <a:cubicBezTo>
                    <a:pt x="547748" y="147653"/>
                    <a:pt x="519582" y="174349"/>
                    <a:pt x="485137" y="174349"/>
                  </a:cubicBezTo>
                  <a:cubicBezTo>
                    <a:pt x="484792" y="174349"/>
                    <a:pt x="484446" y="174292"/>
                    <a:pt x="484158" y="174292"/>
                  </a:cubicBezTo>
                  <a:cubicBezTo>
                    <a:pt x="478629" y="174579"/>
                    <a:pt x="473099" y="173716"/>
                    <a:pt x="467685" y="171933"/>
                  </a:cubicBezTo>
                  <a:cubicBezTo>
                    <a:pt x="440556" y="164396"/>
                    <a:pt x="420511" y="139828"/>
                    <a:pt x="419993" y="110428"/>
                  </a:cubicBezTo>
                  <a:cubicBezTo>
                    <a:pt x="419993" y="110313"/>
                    <a:pt x="419935" y="110198"/>
                    <a:pt x="419935" y="110083"/>
                  </a:cubicBezTo>
                  <a:cubicBezTo>
                    <a:pt x="419935" y="109910"/>
                    <a:pt x="419935" y="109795"/>
                    <a:pt x="419993" y="109680"/>
                  </a:cubicBezTo>
                  <a:cubicBezTo>
                    <a:pt x="419993" y="109508"/>
                    <a:pt x="419935" y="109335"/>
                    <a:pt x="419935" y="109220"/>
                  </a:cubicBezTo>
                  <a:cubicBezTo>
                    <a:pt x="419935" y="108990"/>
                    <a:pt x="419935" y="108760"/>
                    <a:pt x="419993" y="108530"/>
                  </a:cubicBezTo>
                  <a:cubicBezTo>
                    <a:pt x="419993" y="107839"/>
                    <a:pt x="419993" y="107206"/>
                    <a:pt x="419993" y="106516"/>
                  </a:cubicBezTo>
                  <a:cubicBezTo>
                    <a:pt x="421433" y="71822"/>
                    <a:pt x="450059" y="44090"/>
                    <a:pt x="485137" y="44090"/>
                  </a:cubicBezTo>
                  <a:cubicBezTo>
                    <a:pt x="485425" y="44090"/>
                    <a:pt x="485713" y="44090"/>
                    <a:pt x="486001" y="44090"/>
                  </a:cubicBezTo>
                  <a:cubicBezTo>
                    <a:pt x="486462" y="44090"/>
                    <a:pt x="486981" y="44033"/>
                    <a:pt x="487441" y="44033"/>
                  </a:cubicBezTo>
                  <a:close/>
                  <a:moveTo>
                    <a:pt x="114993" y="748"/>
                  </a:moveTo>
                  <a:lnTo>
                    <a:pt x="115281" y="748"/>
                  </a:lnTo>
                  <a:lnTo>
                    <a:pt x="115569" y="748"/>
                  </a:lnTo>
                  <a:cubicBezTo>
                    <a:pt x="145700" y="748"/>
                    <a:pt x="171913" y="21060"/>
                    <a:pt x="179403" y="50176"/>
                  </a:cubicBezTo>
                  <a:cubicBezTo>
                    <a:pt x="180843" y="55585"/>
                    <a:pt x="181534" y="61224"/>
                    <a:pt x="181534" y="66863"/>
                  </a:cubicBezTo>
                  <a:cubicBezTo>
                    <a:pt x="181534" y="103115"/>
                    <a:pt x="151980" y="132634"/>
                    <a:pt x="115685" y="132634"/>
                  </a:cubicBezTo>
                  <a:lnTo>
                    <a:pt x="115397" y="132634"/>
                  </a:lnTo>
                  <a:lnTo>
                    <a:pt x="115109" y="132634"/>
                  </a:lnTo>
                  <a:cubicBezTo>
                    <a:pt x="84978" y="132634"/>
                    <a:pt x="58765" y="112321"/>
                    <a:pt x="51275" y="83262"/>
                  </a:cubicBezTo>
                  <a:cubicBezTo>
                    <a:pt x="49835" y="77854"/>
                    <a:pt x="49144" y="72214"/>
                    <a:pt x="49144" y="66575"/>
                  </a:cubicBezTo>
                  <a:cubicBezTo>
                    <a:pt x="49144" y="30267"/>
                    <a:pt x="78698" y="748"/>
                    <a:pt x="114993" y="748"/>
                  </a:cubicBezTo>
                  <a:close/>
                  <a:moveTo>
                    <a:pt x="114958" y="423"/>
                  </a:moveTo>
                  <a:cubicBezTo>
                    <a:pt x="78366" y="423"/>
                    <a:pt x="48690" y="30047"/>
                    <a:pt x="48690" y="66575"/>
                  </a:cubicBezTo>
                  <a:cubicBezTo>
                    <a:pt x="48690" y="72385"/>
                    <a:pt x="49439" y="78022"/>
                    <a:pt x="50822" y="83372"/>
                  </a:cubicBezTo>
                  <a:cubicBezTo>
                    <a:pt x="58198" y="111904"/>
                    <a:pt x="84129" y="133015"/>
                    <a:pt x="115073" y="133015"/>
                  </a:cubicBezTo>
                  <a:cubicBezTo>
                    <a:pt x="115131" y="133015"/>
                    <a:pt x="115246" y="133015"/>
                    <a:pt x="115361" y="133015"/>
                  </a:cubicBezTo>
                  <a:cubicBezTo>
                    <a:pt x="115419" y="133015"/>
                    <a:pt x="115534" y="133015"/>
                    <a:pt x="115649" y="133015"/>
                  </a:cubicBezTo>
                  <a:cubicBezTo>
                    <a:pt x="152241" y="133015"/>
                    <a:pt x="181917" y="103391"/>
                    <a:pt x="181917" y="66863"/>
                  </a:cubicBezTo>
                  <a:cubicBezTo>
                    <a:pt x="181917" y="61053"/>
                    <a:pt x="181168" y="55415"/>
                    <a:pt x="179785" y="50066"/>
                  </a:cubicBezTo>
                  <a:cubicBezTo>
                    <a:pt x="172409" y="21534"/>
                    <a:pt x="146478" y="423"/>
                    <a:pt x="115534" y="423"/>
                  </a:cubicBezTo>
                  <a:cubicBezTo>
                    <a:pt x="115476" y="423"/>
                    <a:pt x="115361" y="423"/>
                    <a:pt x="115246" y="423"/>
                  </a:cubicBezTo>
                  <a:cubicBezTo>
                    <a:pt x="115188" y="423"/>
                    <a:pt x="115073" y="423"/>
                    <a:pt x="114958" y="423"/>
                  </a:cubicBezTo>
                  <a:close/>
                  <a:moveTo>
                    <a:pt x="114993" y="0"/>
                  </a:moveTo>
                  <a:lnTo>
                    <a:pt x="115281" y="0"/>
                  </a:lnTo>
                  <a:lnTo>
                    <a:pt x="115569" y="0"/>
                  </a:lnTo>
                  <a:cubicBezTo>
                    <a:pt x="146046" y="0"/>
                    <a:pt x="172605" y="20542"/>
                    <a:pt x="180152" y="49946"/>
                  </a:cubicBezTo>
                  <a:cubicBezTo>
                    <a:pt x="181592" y="55470"/>
                    <a:pt x="182341" y="61109"/>
                    <a:pt x="182341" y="66863"/>
                  </a:cubicBezTo>
                  <a:cubicBezTo>
                    <a:pt x="182341" y="103575"/>
                    <a:pt x="152441" y="133439"/>
                    <a:pt x="115685" y="133439"/>
                  </a:cubicBezTo>
                  <a:lnTo>
                    <a:pt x="115397" y="133439"/>
                  </a:lnTo>
                  <a:lnTo>
                    <a:pt x="115109" y="133439"/>
                  </a:lnTo>
                  <a:cubicBezTo>
                    <a:pt x="84632" y="133439"/>
                    <a:pt x="58073" y="112897"/>
                    <a:pt x="50526" y="83493"/>
                  </a:cubicBezTo>
                  <a:cubicBezTo>
                    <a:pt x="49086" y="77969"/>
                    <a:pt x="48337" y="72272"/>
                    <a:pt x="48337" y="66575"/>
                  </a:cubicBezTo>
                  <a:cubicBezTo>
                    <a:pt x="48337" y="29864"/>
                    <a:pt x="78237" y="0"/>
                    <a:pt x="114993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</p:sp>
        <p:sp>
          <p:nvSpPr>
            <p:cNvPr id="20" name="íṣḻïḑê">
              <a:extLst>
                <a:ext uri="{FF2B5EF4-FFF2-40B4-BE49-F238E27FC236}">
                  <a16:creationId xmlns="" xmlns:a16="http://schemas.microsoft.com/office/drawing/2014/main" id="{12603C51-899B-4241-A565-FBEAE90BB05E}"/>
                </a:ext>
              </a:extLst>
            </p:cNvPr>
            <p:cNvSpPr/>
            <p:nvPr/>
          </p:nvSpPr>
          <p:spPr bwMode="auto">
            <a:xfrm>
              <a:off x="4983582" y="2226215"/>
              <a:ext cx="397980" cy="439616"/>
            </a:xfrm>
            <a:custGeom>
              <a:avLst/>
              <a:gdLst>
                <a:gd name="connsiteX0" fmla="*/ 485820 w 551045"/>
                <a:gd name="connsiteY0" fmla="*/ 430096 h 608697"/>
                <a:gd name="connsiteX1" fmla="*/ 550987 w 551045"/>
                <a:gd name="connsiteY1" fmla="*/ 492317 h 608697"/>
                <a:gd name="connsiteX2" fmla="*/ 551045 w 551045"/>
                <a:gd name="connsiteY2" fmla="*/ 492490 h 608697"/>
                <a:gd name="connsiteX3" fmla="*/ 550987 w 551045"/>
                <a:gd name="connsiteY3" fmla="*/ 493813 h 608697"/>
                <a:gd name="connsiteX4" fmla="*/ 551045 w 551045"/>
                <a:gd name="connsiteY4" fmla="*/ 495193 h 608697"/>
                <a:gd name="connsiteX5" fmla="*/ 485820 w 551045"/>
                <a:gd name="connsiteY5" fmla="*/ 560289 h 608697"/>
                <a:gd name="connsiteX6" fmla="*/ 421862 w 551045"/>
                <a:gd name="connsiteY6" fmla="*/ 507902 h 608697"/>
                <a:gd name="connsiteX7" fmla="*/ 420134 w 551045"/>
                <a:gd name="connsiteY7" fmla="*/ 494560 h 608697"/>
                <a:gd name="connsiteX8" fmla="*/ 422611 w 551045"/>
                <a:gd name="connsiteY8" fmla="*/ 479034 h 608697"/>
                <a:gd name="connsiteX9" fmla="*/ 485820 w 551045"/>
                <a:gd name="connsiteY9" fmla="*/ 430096 h 608697"/>
                <a:gd name="connsiteX10" fmla="*/ 485137 w 551045"/>
                <a:gd name="connsiteY10" fmla="*/ 236253 h 608697"/>
                <a:gd name="connsiteX11" fmla="*/ 551045 w 551045"/>
                <a:gd name="connsiteY11" fmla="*/ 302055 h 608697"/>
                <a:gd name="connsiteX12" fmla="*/ 485137 w 551045"/>
                <a:gd name="connsiteY12" fmla="*/ 367857 h 608697"/>
                <a:gd name="connsiteX13" fmla="*/ 419229 w 551045"/>
                <a:gd name="connsiteY13" fmla="*/ 302055 h 608697"/>
                <a:gd name="connsiteX14" fmla="*/ 485137 w 551045"/>
                <a:gd name="connsiteY14" fmla="*/ 236253 h 608697"/>
                <a:gd name="connsiteX15" fmla="*/ 45513 w 551045"/>
                <a:gd name="connsiteY15" fmla="*/ 160819 h 608697"/>
                <a:gd name="connsiteX16" fmla="*/ 62048 w 551045"/>
                <a:gd name="connsiteY16" fmla="*/ 160819 h 608697"/>
                <a:gd name="connsiteX17" fmla="*/ 78583 w 551045"/>
                <a:gd name="connsiteY17" fmla="*/ 243365 h 608697"/>
                <a:gd name="connsiteX18" fmla="*/ 98228 w 551045"/>
                <a:gd name="connsiteY18" fmla="*/ 243365 h 608697"/>
                <a:gd name="connsiteX19" fmla="*/ 103356 w 551045"/>
                <a:gd name="connsiteY19" fmla="*/ 187625 h 608697"/>
                <a:gd name="connsiteX20" fmla="*/ 102722 w 551045"/>
                <a:gd name="connsiteY20" fmla="*/ 184634 h 608697"/>
                <a:gd name="connsiteX21" fmla="*/ 94368 w 551045"/>
                <a:gd name="connsiteY21" fmla="*/ 163293 h 608697"/>
                <a:gd name="connsiteX22" fmla="*/ 93331 w 551045"/>
                <a:gd name="connsiteY22" fmla="*/ 161107 h 608697"/>
                <a:gd name="connsiteX23" fmla="*/ 93389 w 551045"/>
                <a:gd name="connsiteY23" fmla="*/ 161107 h 608697"/>
                <a:gd name="connsiteX24" fmla="*/ 93274 w 551045"/>
                <a:gd name="connsiteY24" fmla="*/ 160819 h 608697"/>
                <a:gd name="connsiteX25" fmla="*/ 137347 w 551045"/>
                <a:gd name="connsiteY25" fmla="*/ 160819 h 608697"/>
                <a:gd name="connsiteX26" fmla="*/ 137232 w 551045"/>
                <a:gd name="connsiteY26" fmla="*/ 161107 h 608697"/>
                <a:gd name="connsiteX27" fmla="*/ 137404 w 551045"/>
                <a:gd name="connsiteY27" fmla="*/ 161107 h 608697"/>
                <a:gd name="connsiteX28" fmla="*/ 136367 w 551045"/>
                <a:gd name="connsiteY28" fmla="*/ 163293 h 608697"/>
                <a:gd name="connsiteX29" fmla="*/ 127322 w 551045"/>
                <a:gd name="connsiteY29" fmla="*/ 187913 h 608697"/>
                <a:gd name="connsiteX30" fmla="*/ 132450 w 551045"/>
                <a:gd name="connsiteY30" fmla="*/ 243365 h 608697"/>
                <a:gd name="connsiteX31" fmla="*/ 152038 w 551045"/>
                <a:gd name="connsiteY31" fmla="*/ 243365 h 608697"/>
                <a:gd name="connsiteX32" fmla="*/ 168630 w 551045"/>
                <a:gd name="connsiteY32" fmla="*/ 160819 h 608697"/>
                <a:gd name="connsiteX33" fmla="*/ 185165 w 551045"/>
                <a:gd name="connsiteY33" fmla="*/ 160819 h 608697"/>
                <a:gd name="connsiteX34" fmla="*/ 230678 w 551045"/>
                <a:gd name="connsiteY34" fmla="*/ 206263 h 608697"/>
                <a:gd name="connsiteX35" fmla="*/ 230678 w 551045"/>
                <a:gd name="connsiteY35" fmla="*/ 338682 h 608697"/>
                <a:gd name="connsiteX36" fmla="*/ 185165 w 551045"/>
                <a:gd name="connsiteY36" fmla="*/ 384125 h 608697"/>
                <a:gd name="connsiteX37" fmla="*/ 179346 w 551045"/>
                <a:gd name="connsiteY37" fmla="*/ 384125 h 608697"/>
                <a:gd name="connsiteX38" fmla="*/ 179346 w 551045"/>
                <a:gd name="connsiteY38" fmla="*/ 576599 h 608697"/>
                <a:gd name="connsiteX39" fmla="*/ 147256 w 551045"/>
                <a:gd name="connsiteY39" fmla="*/ 608697 h 608697"/>
                <a:gd name="connsiteX40" fmla="*/ 115339 w 551045"/>
                <a:gd name="connsiteY40" fmla="*/ 580223 h 608697"/>
                <a:gd name="connsiteX41" fmla="*/ 83422 w 551045"/>
                <a:gd name="connsiteY41" fmla="*/ 608697 h 608697"/>
                <a:gd name="connsiteX42" fmla="*/ 51332 w 551045"/>
                <a:gd name="connsiteY42" fmla="*/ 576599 h 608697"/>
                <a:gd name="connsiteX43" fmla="*/ 51332 w 551045"/>
                <a:gd name="connsiteY43" fmla="*/ 384125 h 608697"/>
                <a:gd name="connsiteX44" fmla="*/ 45513 w 551045"/>
                <a:gd name="connsiteY44" fmla="*/ 384125 h 608697"/>
                <a:gd name="connsiteX45" fmla="*/ 0 w 551045"/>
                <a:gd name="connsiteY45" fmla="*/ 338682 h 608697"/>
                <a:gd name="connsiteX46" fmla="*/ 0 w 551045"/>
                <a:gd name="connsiteY46" fmla="*/ 206263 h 608697"/>
                <a:gd name="connsiteX47" fmla="*/ 45513 w 551045"/>
                <a:gd name="connsiteY47" fmla="*/ 160819 h 608697"/>
                <a:gd name="connsiteX48" fmla="*/ 400710 w 551045"/>
                <a:gd name="connsiteY48" fmla="*/ 89618 h 608697"/>
                <a:gd name="connsiteX49" fmla="*/ 400710 w 551045"/>
                <a:gd name="connsiteY49" fmla="*/ 134086 h 608697"/>
                <a:gd name="connsiteX50" fmla="*/ 355362 w 551045"/>
                <a:gd name="connsiteY50" fmla="*/ 179359 h 608697"/>
                <a:gd name="connsiteX51" fmla="*/ 355362 w 551045"/>
                <a:gd name="connsiteY51" fmla="*/ 279857 h 608697"/>
                <a:gd name="connsiteX52" fmla="*/ 401517 w 551045"/>
                <a:gd name="connsiteY52" fmla="*/ 279857 h 608697"/>
                <a:gd name="connsiteX53" fmla="*/ 401517 w 551045"/>
                <a:gd name="connsiteY53" fmla="*/ 324325 h 608697"/>
                <a:gd name="connsiteX54" fmla="*/ 355362 w 551045"/>
                <a:gd name="connsiteY54" fmla="*/ 324325 h 608697"/>
                <a:gd name="connsiteX55" fmla="*/ 355362 w 551045"/>
                <a:gd name="connsiteY55" fmla="*/ 424823 h 608697"/>
                <a:gd name="connsiteX56" fmla="*/ 400710 w 551045"/>
                <a:gd name="connsiteY56" fmla="*/ 470038 h 608697"/>
                <a:gd name="connsiteX57" fmla="*/ 400710 w 551045"/>
                <a:gd name="connsiteY57" fmla="*/ 514563 h 608697"/>
                <a:gd name="connsiteX58" fmla="*/ 310820 w 551045"/>
                <a:gd name="connsiteY58" fmla="*/ 424823 h 608697"/>
                <a:gd name="connsiteX59" fmla="*/ 310820 w 551045"/>
                <a:gd name="connsiteY59" fmla="*/ 324325 h 608697"/>
                <a:gd name="connsiteX60" fmla="*/ 270830 w 551045"/>
                <a:gd name="connsiteY60" fmla="*/ 324325 h 608697"/>
                <a:gd name="connsiteX61" fmla="*/ 270830 w 551045"/>
                <a:gd name="connsiteY61" fmla="*/ 279857 h 608697"/>
                <a:gd name="connsiteX62" fmla="*/ 310820 w 551045"/>
                <a:gd name="connsiteY62" fmla="*/ 279857 h 608697"/>
                <a:gd name="connsiteX63" fmla="*/ 310820 w 551045"/>
                <a:gd name="connsiteY63" fmla="*/ 179359 h 608697"/>
                <a:gd name="connsiteX64" fmla="*/ 400710 w 551045"/>
                <a:gd name="connsiteY64" fmla="*/ 89618 h 608697"/>
                <a:gd name="connsiteX65" fmla="*/ 487441 w 551045"/>
                <a:gd name="connsiteY65" fmla="*/ 44033 h 608697"/>
                <a:gd name="connsiteX66" fmla="*/ 487729 w 551045"/>
                <a:gd name="connsiteY66" fmla="*/ 44148 h 608697"/>
                <a:gd name="connsiteX67" fmla="*/ 550282 w 551045"/>
                <a:gd name="connsiteY67" fmla="*/ 107206 h 608697"/>
                <a:gd name="connsiteX68" fmla="*/ 550340 w 551045"/>
                <a:gd name="connsiteY68" fmla="*/ 107897 h 608697"/>
                <a:gd name="connsiteX69" fmla="*/ 550340 w 551045"/>
                <a:gd name="connsiteY69" fmla="*/ 108760 h 608697"/>
                <a:gd name="connsiteX70" fmla="*/ 550340 w 551045"/>
                <a:gd name="connsiteY70" fmla="*/ 109220 h 608697"/>
                <a:gd name="connsiteX71" fmla="*/ 550340 w 551045"/>
                <a:gd name="connsiteY71" fmla="*/ 109680 h 608697"/>
                <a:gd name="connsiteX72" fmla="*/ 550282 w 551045"/>
                <a:gd name="connsiteY72" fmla="*/ 111867 h 608697"/>
                <a:gd name="connsiteX73" fmla="*/ 550167 w 551045"/>
                <a:gd name="connsiteY73" fmla="*/ 113420 h 608697"/>
                <a:gd name="connsiteX74" fmla="*/ 550167 w 551045"/>
                <a:gd name="connsiteY74" fmla="*/ 113938 h 608697"/>
                <a:gd name="connsiteX75" fmla="*/ 485137 w 551045"/>
                <a:gd name="connsiteY75" fmla="*/ 174349 h 608697"/>
                <a:gd name="connsiteX76" fmla="*/ 484158 w 551045"/>
                <a:gd name="connsiteY76" fmla="*/ 174292 h 608697"/>
                <a:gd name="connsiteX77" fmla="*/ 467685 w 551045"/>
                <a:gd name="connsiteY77" fmla="*/ 171933 h 608697"/>
                <a:gd name="connsiteX78" fmla="*/ 419993 w 551045"/>
                <a:gd name="connsiteY78" fmla="*/ 110428 h 608697"/>
                <a:gd name="connsiteX79" fmla="*/ 419935 w 551045"/>
                <a:gd name="connsiteY79" fmla="*/ 110083 h 608697"/>
                <a:gd name="connsiteX80" fmla="*/ 419993 w 551045"/>
                <a:gd name="connsiteY80" fmla="*/ 109680 h 608697"/>
                <a:gd name="connsiteX81" fmla="*/ 419935 w 551045"/>
                <a:gd name="connsiteY81" fmla="*/ 109220 h 608697"/>
                <a:gd name="connsiteX82" fmla="*/ 419993 w 551045"/>
                <a:gd name="connsiteY82" fmla="*/ 108530 h 608697"/>
                <a:gd name="connsiteX83" fmla="*/ 419993 w 551045"/>
                <a:gd name="connsiteY83" fmla="*/ 106516 h 608697"/>
                <a:gd name="connsiteX84" fmla="*/ 485137 w 551045"/>
                <a:gd name="connsiteY84" fmla="*/ 44090 h 608697"/>
                <a:gd name="connsiteX85" fmla="*/ 486001 w 551045"/>
                <a:gd name="connsiteY85" fmla="*/ 44090 h 608697"/>
                <a:gd name="connsiteX86" fmla="*/ 487441 w 551045"/>
                <a:gd name="connsiteY86" fmla="*/ 44033 h 608697"/>
                <a:gd name="connsiteX87" fmla="*/ 114993 w 551045"/>
                <a:gd name="connsiteY87" fmla="*/ 748 h 608697"/>
                <a:gd name="connsiteX88" fmla="*/ 115281 w 551045"/>
                <a:gd name="connsiteY88" fmla="*/ 748 h 608697"/>
                <a:gd name="connsiteX89" fmla="*/ 115569 w 551045"/>
                <a:gd name="connsiteY89" fmla="*/ 748 h 608697"/>
                <a:gd name="connsiteX90" fmla="*/ 179403 w 551045"/>
                <a:gd name="connsiteY90" fmla="*/ 50176 h 608697"/>
                <a:gd name="connsiteX91" fmla="*/ 181534 w 551045"/>
                <a:gd name="connsiteY91" fmla="*/ 66863 h 608697"/>
                <a:gd name="connsiteX92" fmla="*/ 115685 w 551045"/>
                <a:gd name="connsiteY92" fmla="*/ 132634 h 608697"/>
                <a:gd name="connsiteX93" fmla="*/ 115397 w 551045"/>
                <a:gd name="connsiteY93" fmla="*/ 132634 h 608697"/>
                <a:gd name="connsiteX94" fmla="*/ 115109 w 551045"/>
                <a:gd name="connsiteY94" fmla="*/ 132634 h 608697"/>
                <a:gd name="connsiteX95" fmla="*/ 51275 w 551045"/>
                <a:gd name="connsiteY95" fmla="*/ 83262 h 608697"/>
                <a:gd name="connsiteX96" fmla="*/ 49144 w 551045"/>
                <a:gd name="connsiteY96" fmla="*/ 66575 h 608697"/>
                <a:gd name="connsiteX97" fmla="*/ 114993 w 551045"/>
                <a:gd name="connsiteY97" fmla="*/ 748 h 608697"/>
                <a:gd name="connsiteX98" fmla="*/ 114958 w 551045"/>
                <a:gd name="connsiteY98" fmla="*/ 423 h 608697"/>
                <a:gd name="connsiteX99" fmla="*/ 48690 w 551045"/>
                <a:gd name="connsiteY99" fmla="*/ 66575 h 608697"/>
                <a:gd name="connsiteX100" fmla="*/ 50822 w 551045"/>
                <a:gd name="connsiteY100" fmla="*/ 83372 h 608697"/>
                <a:gd name="connsiteX101" fmla="*/ 115073 w 551045"/>
                <a:gd name="connsiteY101" fmla="*/ 133015 h 608697"/>
                <a:gd name="connsiteX102" fmla="*/ 115361 w 551045"/>
                <a:gd name="connsiteY102" fmla="*/ 133015 h 608697"/>
                <a:gd name="connsiteX103" fmla="*/ 115649 w 551045"/>
                <a:gd name="connsiteY103" fmla="*/ 133015 h 608697"/>
                <a:gd name="connsiteX104" fmla="*/ 181917 w 551045"/>
                <a:gd name="connsiteY104" fmla="*/ 66863 h 608697"/>
                <a:gd name="connsiteX105" fmla="*/ 179785 w 551045"/>
                <a:gd name="connsiteY105" fmla="*/ 50066 h 608697"/>
                <a:gd name="connsiteX106" fmla="*/ 115534 w 551045"/>
                <a:gd name="connsiteY106" fmla="*/ 423 h 608697"/>
                <a:gd name="connsiteX107" fmla="*/ 115246 w 551045"/>
                <a:gd name="connsiteY107" fmla="*/ 423 h 608697"/>
                <a:gd name="connsiteX108" fmla="*/ 114958 w 551045"/>
                <a:gd name="connsiteY108" fmla="*/ 423 h 608697"/>
                <a:gd name="connsiteX109" fmla="*/ 114993 w 551045"/>
                <a:gd name="connsiteY109" fmla="*/ 0 h 608697"/>
                <a:gd name="connsiteX110" fmla="*/ 115281 w 551045"/>
                <a:gd name="connsiteY110" fmla="*/ 0 h 608697"/>
                <a:gd name="connsiteX111" fmla="*/ 115569 w 551045"/>
                <a:gd name="connsiteY111" fmla="*/ 0 h 608697"/>
                <a:gd name="connsiteX112" fmla="*/ 180152 w 551045"/>
                <a:gd name="connsiteY112" fmla="*/ 49946 h 608697"/>
                <a:gd name="connsiteX113" fmla="*/ 182341 w 551045"/>
                <a:gd name="connsiteY113" fmla="*/ 66863 h 608697"/>
                <a:gd name="connsiteX114" fmla="*/ 115685 w 551045"/>
                <a:gd name="connsiteY114" fmla="*/ 133439 h 608697"/>
                <a:gd name="connsiteX115" fmla="*/ 115397 w 551045"/>
                <a:gd name="connsiteY115" fmla="*/ 133439 h 608697"/>
                <a:gd name="connsiteX116" fmla="*/ 115109 w 551045"/>
                <a:gd name="connsiteY116" fmla="*/ 133439 h 608697"/>
                <a:gd name="connsiteX117" fmla="*/ 50526 w 551045"/>
                <a:gd name="connsiteY117" fmla="*/ 83493 h 608697"/>
                <a:gd name="connsiteX118" fmla="*/ 48337 w 551045"/>
                <a:gd name="connsiteY118" fmla="*/ 66575 h 608697"/>
                <a:gd name="connsiteX119" fmla="*/ 114993 w 551045"/>
                <a:gd name="connsiteY119" fmla="*/ 0 h 6086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</a:cxnLst>
              <a:rect l="l" t="t" r="r" b="b"/>
              <a:pathLst>
                <a:path w="551045" h="608697">
                  <a:moveTo>
                    <a:pt x="485820" y="430096"/>
                  </a:moveTo>
                  <a:cubicBezTo>
                    <a:pt x="520910" y="430096"/>
                    <a:pt x="549489" y="457699"/>
                    <a:pt x="550987" y="492317"/>
                  </a:cubicBezTo>
                  <a:cubicBezTo>
                    <a:pt x="550987" y="492375"/>
                    <a:pt x="551045" y="492432"/>
                    <a:pt x="551045" y="492490"/>
                  </a:cubicBezTo>
                  <a:cubicBezTo>
                    <a:pt x="551045" y="492950"/>
                    <a:pt x="551045" y="493353"/>
                    <a:pt x="550987" y="493813"/>
                  </a:cubicBezTo>
                  <a:cubicBezTo>
                    <a:pt x="551045" y="494273"/>
                    <a:pt x="551045" y="494733"/>
                    <a:pt x="551045" y="495193"/>
                  </a:cubicBezTo>
                  <a:cubicBezTo>
                    <a:pt x="551045" y="531134"/>
                    <a:pt x="521832" y="560289"/>
                    <a:pt x="485820" y="560289"/>
                  </a:cubicBezTo>
                  <a:cubicBezTo>
                    <a:pt x="454129" y="560289"/>
                    <a:pt x="427739" y="537747"/>
                    <a:pt x="421862" y="507902"/>
                  </a:cubicBezTo>
                  <a:cubicBezTo>
                    <a:pt x="420710" y="503474"/>
                    <a:pt x="420076" y="499046"/>
                    <a:pt x="420134" y="494560"/>
                  </a:cubicBezTo>
                  <a:cubicBezTo>
                    <a:pt x="420134" y="489385"/>
                    <a:pt x="421056" y="484152"/>
                    <a:pt x="422611" y="479034"/>
                  </a:cubicBezTo>
                  <a:cubicBezTo>
                    <a:pt x="429814" y="450913"/>
                    <a:pt x="455397" y="430096"/>
                    <a:pt x="485820" y="430096"/>
                  </a:cubicBezTo>
                  <a:close/>
                  <a:moveTo>
                    <a:pt x="485137" y="236253"/>
                  </a:moveTo>
                  <a:cubicBezTo>
                    <a:pt x="521537" y="236253"/>
                    <a:pt x="551045" y="265714"/>
                    <a:pt x="551045" y="302055"/>
                  </a:cubicBezTo>
                  <a:cubicBezTo>
                    <a:pt x="551045" y="338396"/>
                    <a:pt x="521537" y="367857"/>
                    <a:pt x="485137" y="367857"/>
                  </a:cubicBezTo>
                  <a:cubicBezTo>
                    <a:pt x="448737" y="367857"/>
                    <a:pt x="419229" y="338396"/>
                    <a:pt x="419229" y="302055"/>
                  </a:cubicBezTo>
                  <a:cubicBezTo>
                    <a:pt x="419229" y="265714"/>
                    <a:pt x="448737" y="236253"/>
                    <a:pt x="485137" y="236253"/>
                  </a:cubicBezTo>
                  <a:close/>
                  <a:moveTo>
                    <a:pt x="45513" y="160819"/>
                  </a:moveTo>
                  <a:lnTo>
                    <a:pt x="62048" y="160819"/>
                  </a:lnTo>
                  <a:lnTo>
                    <a:pt x="78583" y="243365"/>
                  </a:lnTo>
                  <a:lnTo>
                    <a:pt x="98228" y="243365"/>
                  </a:lnTo>
                  <a:lnTo>
                    <a:pt x="103356" y="187625"/>
                  </a:lnTo>
                  <a:cubicBezTo>
                    <a:pt x="103183" y="186647"/>
                    <a:pt x="102952" y="185612"/>
                    <a:pt x="102722" y="184634"/>
                  </a:cubicBezTo>
                  <a:cubicBezTo>
                    <a:pt x="100936" y="177386"/>
                    <a:pt x="97767" y="170483"/>
                    <a:pt x="94368" y="163293"/>
                  </a:cubicBezTo>
                  <a:cubicBezTo>
                    <a:pt x="94368" y="163293"/>
                    <a:pt x="93677" y="161855"/>
                    <a:pt x="93331" y="161107"/>
                  </a:cubicBezTo>
                  <a:lnTo>
                    <a:pt x="93389" y="161107"/>
                  </a:lnTo>
                  <a:cubicBezTo>
                    <a:pt x="93331" y="160992"/>
                    <a:pt x="93274" y="160877"/>
                    <a:pt x="93274" y="160819"/>
                  </a:cubicBezTo>
                  <a:lnTo>
                    <a:pt x="137347" y="160819"/>
                  </a:lnTo>
                  <a:cubicBezTo>
                    <a:pt x="137289" y="160877"/>
                    <a:pt x="137232" y="160992"/>
                    <a:pt x="137232" y="161107"/>
                  </a:cubicBezTo>
                  <a:lnTo>
                    <a:pt x="137404" y="161107"/>
                  </a:lnTo>
                  <a:cubicBezTo>
                    <a:pt x="137059" y="161855"/>
                    <a:pt x="136367" y="163293"/>
                    <a:pt x="136367" y="163293"/>
                  </a:cubicBezTo>
                  <a:cubicBezTo>
                    <a:pt x="132507" y="171576"/>
                    <a:pt x="128820" y="179514"/>
                    <a:pt x="127322" y="187913"/>
                  </a:cubicBezTo>
                  <a:lnTo>
                    <a:pt x="132450" y="243365"/>
                  </a:lnTo>
                  <a:lnTo>
                    <a:pt x="152038" y="243365"/>
                  </a:lnTo>
                  <a:lnTo>
                    <a:pt x="168630" y="160819"/>
                  </a:lnTo>
                  <a:lnTo>
                    <a:pt x="185165" y="160819"/>
                  </a:lnTo>
                  <a:cubicBezTo>
                    <a:pt x="210283" y="160819"/>
                    <a:pt x="230678" y="181125"/>
                    <a:pt x="230678" y="206263"/>
                  </a:cubicBezTo>
                  <a:lnTo>
                    <a:pt x="230678" y="338682"/>
                  </a:lnTo>
                  <a:cubicBezTo>
                    <a:pt x="230678" y="363820"/>
                    <a:pt x="210283" y="384125"/>
                    <a:pt x="185165" y="384125"/>
                  </a:cubicBezTo>
                  <a:lnTo>
                    <a:pt x="179346" y="384125"/>
                  </a:lnTo>
                  <a:lnTo>
                    <a:pt x="179346" y="576599"/>
                  </a:lnTo>
                  <a:cubicBezTo>
                    <a:pt x="179346" y="594316"/>
                    <a:pt x="165000" y="608697"/>
                    <a:pt x="147256" y="608697"/>
                  </a:cubicBezTo>
                  <a:cubicBezTo>
                    <a:pt x="130721" y="608697"/>
                    <a:pt x="117125" y="596215"/>
                    <a:pt x="115339" y="580223"/>
                  </a:cubicBezTo>
                  <a:cubicBezTo>
                    <a:pt x="113553" y="596215"/>
                    <a:pt x="99957" y="608697"/>
                    <a:pt x="83422" y="608697"/>
                  </a:cubicBezTo>
                  <a:cubicBezTo>
                    <a:pt x="65678" y="608697"/>
                    <a:pt x="51332" y="594316"/>
                    <a:pt x="51332" y="576599"/>
                  </a:cubicBezTo>
                  <a:lnTo>
                    <a:pt x="51332" y="384125"/>
                  </a:lnTo>
                  <a:lnTo>
                    <a:pt x="45513" y="384125"/>
                  </a:lnTo>
                  <a:cubicBezTo>
                    <a:pt x="20395" y="384125"/>
                    <a:pt x="0" y="363820"/>
                    <a:pt x="0" y="338682"/>
                  </a:cubicBezTo>
                  <a:lnTo>
                    <a:pt x="0" y="206263"/>
                  </a:lnTo>
                  <a:cubicBezTo>
                    <a:pt x="0" y="181125"/>
                    <a:pt x="20395" y="160819"/>
                    <a:pt x="45513" y="160819"/>
                  </a:cubicBezTo>
                  <a:close/>
                  <a:moveTo>
                    <a:pt x="400710" y="89618"/>
                  </a:moveTo>
                  <a:lnTo>
                    <a:pt x="400710" y="134086"/>
                  </a:lnTo>
                  <a:cubicBezTo>
                    <a:pt x="375702" y="134086"/>
                    <a:pt x="355362" y="154393"/>
                    <a:pt x="355362" y="179359"/>
                  </a:cubicBezTo>
                  <a:lnTo>
                    <a:pt x="355362" y="279857"/>
                  </a:lnTo>
                  <a:lnTo>
                    <a:pt x="401517" y="279857"/>
                  </a:lnTo>
                  <a:lnTo>
                    <a:pt x="401517" y="324325"/>
                  </a:lnTo>
                  <a:lnTo>
                    <a:pt x="355362" y="324325"/>
                  </a:lnTo>
                  <a:lnTo>
                    <a:pt x="355362" y="424823"/>
                  </a:lnTo>
                  <a:cubicBezTo>
                    <a:pt x="355362" y="449731"/>
                    <a:pt x="375702" y="470038"/>
                    <a:pt x="400710" y="470038"/>
                  </a:cubicBezTo>
                  <a:lnTo>
                    <a:pt x="400710" y="514563"/>
                  </a:lnTo>
                  <a:cubicBezTo>
                    <a:pt x="351155" y="514563"/>
                    <a:pt x="310820" y="474295"/>
                    <a:pt x="310820" y="424823"/>
                  </a:cubicBezTo>
                  <a:lnTo>
                    <a:pt x="310820" y="324325"/>
                  </a:lnTo>
                  <a:lnTo>
                    <a:pt x="270830" y="324325"/>
                  </a:lnTo>
                  <a:lnTo>
                    <a:pt x="270830" y="279857"/>
                  </a:lnTo>
                  <a:lnTo>
                    <a:pt x="310820" y="279857"/>
                  </a:lnTo>
                  <a:lnTo>
                    <a:pt x="310820" y="179359"/>
                  </a:lnTo>
                  <a:cubicBezTo>
                    <a:pt x="310820" y="129886"/>
                    <a:pt x="351155" y="89618"/>
                    <a:pt x="400710" y="89618"/>
                  </a:cubicBezTo>
                  <a:close/>
                  <a:moveTo>
                    <a:pt x="487441" y="44033"/>
                  </a:moveTo>
                  <a:cubicBezTo>
                    <a:pt x="487557" y="44090"/>
                    <a:pt x="487614" y="44090"/>
                    <a:pt x="487729" y="44148"/>
                  </a:cubicBezTo>
                  <a:cubicBezTo>
                    <a:pt x="521828" y="45471"/>
                    <a:pt x="549246" y="73030"/>
                    <a:pt x="550282" y="107206"/>
                  </a:cubicBezTo>
                  <a:cubicBezTo>
                    <a:pt x="550282" y="107436"/>
                    <a:pt x="550282" y="107667"/>
                    <a:pt x="550340" y="107897"/>
                  </a:cubicBezTo>
                  <a:cubicBezTo>
                    <a:pt x="550340" y="108184"/>
                    <a:pt x="550340" y="108472"/>
                    <a:pt x="550340" y="108760"/>
                  </a:cubicBezTo>
                  <a:cubicBezTo>
                    <a:pt x="550340" y="108875"/>
                    <a:pt x="550340" y="109047"/>
                    <a:pt x="550340" y="109220"/>
                  </a:cubicBezTo>
                  <a:cubicBezTo>
                    <a:pt x="550340" y="109393"/>
                    <a:pt x="550340" y="109508"/>
                    <a:pt x="550340" y="109680"/>
                  </a:cubicBezTo>
                  <a:cubicBezTo>
                    <a:pt x="550340" y="110371"/>
                    <a:pt x="550282" y="111119"/>
                    <a:pt x="550282" y="111867"/>
                  </a:cubicBezTo>
                  <a:cubicBezTo>
                    <a:pt x="550225" y="112384"/>
                    <a:pt x="550225" y="112902"/>
                    <a:pt x="550167" y="113420"/>
                  </a:cubicBezTo>
                  <a:cubicBezTo>
                    <a:pt x="550167" y="113593"/>
                    <a:pt x="550167" y="113765"/>
                    <a:pt x="550167" y="113938"/>
                  </a:cubicBezTo>
                  <a:cubicBezTo>
                    <a:pt x="547748" y="147653"/>
                    <a:pt x="519582" y="174349"/>
                    <a:pt x="485137" y="174349"/>
                  </a:cubicBezTo>
                  <a:cubicBezTo>
                    <a:pt x="484792" y="174349"/>
                    <a:pt x="484446" y="174292"/>
                    <a:pt x="484158" y="174292"/>
                  </a:cubicBezTo>
                  <a:cubicBezTo>
                    <a:pt x="478629" y="174579"/>
                    <a:pt x="473099" y="173716"/>
                    <a:pt x="467685" y="171933"/>
                  </a:cubicBezTo>
                  <a:cubicBezTo>
                    <a:pt x="440556" y="164396"/>
                    <a:pt x="420511" y="139828"/>
                    <a:pt x="419993" y="110428"/>
                  </a:cubicBezTo>
                  <a:cubicBezTo>
                    <a:pt x="419993" y="110313"/>
                    <a:pt x="419935" y="110198"/>
                    <a:pt x="419935" y="110083"/>
                  </a:cubicBezTo>
                  <a:cubicBezTo>
                    <a:pt x="419935" y="109910"/>
                    <a:pt x="419935" y="109795"/>
                    <a:pt x="419993" y="109680"/>
                  </a:cubicBezTo>
                  <a:cubicBezTo>
                    <a:pt x="419993" y="109508"/>
                    <a:pt x="419935" y="109335"/>
                    <a:pt x="419935" y="109220"/>
                  </a:cubicBezTo>
                  <a:cubicBezTo>
                    <a:pt x="419935" y="108990"/>
                    <a:pt x="419935" y="108760"/>
                    <a:pt x="419993" y="108530"/>
                  </a:cubicBezTo>
                  <a:cubicBezTo>
                    <a:pt x="419993" y="107839"/>
                    <a:pt x="419993" y="107206"/>
                    <a:pt x="419993" y="106516"/>
                  </a:cubicBezTo>
                  <a:cubicBezTo>
                    <a:pt x="421433" y="71822"/>
                    <a:pt x="450059" y="44090"/>
                    <a:pt x="485137" y="44090"/>
                  </a:cubicBezTo>
                  <a:cubicBezTo>
                    <a:pt x="485425" y="44090"/>
                    <a:pt x="485713" y="44090"/>
                    <a:pt x="486001" y="44090"/>
                  </a:cubicBezTo>
                  <a:cubicBezTo>
                    <a:pt x="486462" y="44090"/>
                    <a:pt x="486981" y="44033"/>
                    <a:pt x="487441" y="44033"/>
                  </a:cubicBezTo>
                  <a:close/>
                  <a:moveTo>
                    <a:pt x="114993" y="748"/>
                  </a:moveTo>
                  <a:lnTo>
                    <a:pt x="115281" y="748"/>
                  </a:lnTo>
                  <a:lnTo>
                    <a:pt x="115569" y="748"/>
                  </a:lnTo>
                  <a:cubicBezTo>
                    <a:pt x="145700" y="748"/>
                    <a:pt x="171913" y="21060"/>
                    <a:pt x="179403" y="50176"/>
                  </a:cubicBezTo>
                  <a:cubicBezTo>
                    <a:pt x="180843" y="55585"/>
                    <a:pt x="181534" y="61224"/>
                    <a:pt x="181534" y="66863"/>
                  </a:cubicBezTo>
                  <a:cubicBezTo>
                    <a:pt x="181534" y="103115"/>
                    <a:pt x="151980" y="132634"/>
                    <a:pt x="115685" y="132634"/>
                  </a:cubicBezTo>
                  <a:lnTo>
                    <a:pt x="115397" y="132634"/>
                  </a:lnTo>
                  <a:lnTo>
                    <a:pt x="115109" y="132634"/>
                  </a:lnTo>
                  <a:cubicBezTo>
                    <a:pt x="84978" y="132634"/>
                    <a:pt x="58765" y="112321"/>
                    <a:pt x="51275" y="83262"/>
                  </a:cubicBezTo>
                  <a:cubicBezTo>
                    <a:pt x="49835" y="77854"/>
                    <a:pt x="49144" y="72214"/>
                    <a:pt x="49144" y="66575"/>
                  </a:cubicBezTo>
                  <a:cubicBezTo>
                    <a:pt x="49144" y="30267"/>
                    <a:pt x="78698" y="748"/>
                    <a:pt x="114993" y="748"/>
                  </a:cubicBezTo>
                  <a:close/>
                  <a:moveTo>
                    <a:pt x="114958" y="423"/>
                  </a:moveTo>
                  <a:cubicBezTo>
                    <a:pt x="78366" y="423"/>
                    <a:pt x="48690" y="30047"/>
                    <a:pt x="48690" y="66575"/>
                  </a:cubicBezTo>
                  <a:cubicBezTo>
                    <a:pt x="48690" y="72385"/>
                    <a:pt x="49439" y="78022"/>
                    <a:pt x="50822" y="83372"/>
                  </a:cubicBezTo>
                  <a:cubicBezTo>
                    <a:pt x="58198" y="111904"/>
                    <a:pt x="84129" y="133015"/>
                    <a:pt x="115073" y="133015"/>
                  </a:cubicBezTo>
                  <a:cubicBezTo>
                    <a:pt x="115131" y="133015"/>
                    <a:pt x="115246" y="133015"/>
                    <a:pt x="115361" y="133015"/>
                  </a:cubicBezTo>
                  <a:cubicBezTo>
                    <a:pt x="115419" y="133015"/>
                    <a:pt x="115534" y="133015"/>
                    <a:pt x="115649" y="133015"/>
                  </a:cubicBezTo>
                  <a:cubicBezTo>
                    <a:pt x="152241" y="133015"/>
                    <a:pt x="181917" y="103391"/>
                    <a:pt x="181917" y="66863"/>
                  </a:cubicBezTo>
                  <a:cubicBezTo>
                    <a:pt x="181917" y="61053"/>
                    <a:pt x="181168" y="55415"/>
                    <a:pt x="179785" y="50066"/>
                  </a:cubicBezTo>
                  <a:cubicBezTo>
                    <a:pt x="172409" y="21534"/>
                    <a:pt x="146478" y="423"/>
                    <a:pt x="115534" y="423"/>
                  </a:cubicBezTo>
                  <a:cubicBezTo>
                    <a:pt x="115476" y="423"/>
                    <a:pt x="115361" y="423"/>
                    <a:pt x="115246" y="423"/>
                  </a:cubicBezTo>
                  <a:cubicBezTo>
                    <a:pt x="115188" y="423"/>
                    <a:pt x="115073" y="423"/>
                    <a:pt x="114958" y="423"/>
                  </a:cubicBezTo>
                  <a:close/>
                  <a:moveTo>
                    <a:pt x="114993" y="0"/>
                  </a:moveTo>
                  <a:lnTo>
                    <a:pt x="115281" y="0"/>
                  </a:lnTo>
                  <a:lnTo>
                    <a:pt x="115569" y="0"/>
                  </a:lnTo>
                  <a:cubicBezTo>
                    <a:pt x="146046" y="0"/>
                    <a:pt x="172605" y="20542"/>
                    <a:pt x="180152" y="49946"/>
                  </a:cubicBezTo>
                  <a:cubicBezTo>
                    <a:pt x="181592" y="55470"/>
                    <a:pt x="182341" y="61109"/>
                    <a:pt x="182341" y="66863"/>
                  </a:cubicBezTo>
                  <a:cubicBezTo>
                    <a:pt x="182341" y="103575"/>
                    <a:pt x="152441" y="133439"/>
                    <a:pt x="115685" y="133439"/>
                  </a:cubicBezTo>
                  <a:lnTo>
                    <a:pt x="115397" y="133439"/>
                  </a:lnTo>
                  <a:lnTo>
                    <a:pt x="115109" y="133439"/>
                  </a:lnTo>
                  <a:cubicBezTo>
                    <a:pt x="84632" y="133439"/>
                    <a:pt x="58073" y="112897"/>
                    <a:pt x="50526" y="83493"/>
                  </a:cubicBezTo>
                  <a:cubicBezTo>
                    <a:pt x="49086" y="77969"/>
                    <a:pt x="48337" y="72272"/>
                    <a:pt x="48337" y="66575"/>
                  </a:cubicBezTo>
                  <a:cubicBezTo>
                    <a:pt x="48337" y="29864"/>
                    <a:pt x="78237" y="0"/>
                    <a:pt x="114993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21" name="îşľîde">
              <a:extLst>
                <a:ext uri="{FF2B5EF4-FFF2-40B4-BE49-F238E27FC236}">
                  <a16:creationId xmlns="" xmlns:a16="http://schemas.microsoft.com/office/drawing/2014/main" id="{B1C974F8-CDE0-48D4-90B5-D586BE129924}"/>
                </a:ext>
              </a:extLst>
            </p:cNvPr>
            <p:cNvSpPr/>
            <p:nvPr/>
          </p:nvSpPr>
          <p:spPr bwMode="auto">
            <a:xfrm>
              <a:off x="6812241" y="4780800"/>
              <a:ext cx="397980" cy="439616"/>
            </a:xfrm>
            <a:custGeom>
              <a:avLst/>
              <a:gdLst>
                <a:gd name="connsiteX0" fmla="*/ 485820 w 551045"/>
                <a:gd name="connsiteY0" fmla="*/ 430096 h 608697"/>
                <a:gd name="connsiteX1" fmla="*/ 550987 w 551045"/>
                <a:gd name="connsiteY1" fmla="*/ 492317 h 608697"/>
                <a:gd name="connsiteX2" fmla="*/ 551045 w 551045"/>
                <a:gd name="connsiteY2" fmla="*/ 492490 h 608697"/>
                <a:gd name="connsiteX3" fmla="*/ 550987 w 551045"/>
                <a:gd name="connsiteY3" fmla="*/ 493813 h 608697"/>
                <a:gd name="connsiteX4" fmla="*/ 551045 w 551045"/>
                <a:gd name="connsiteY4" fmla="*/ 495193 h 608697"/>
                <a:gd name="connsiteX5" fmla="*/ 485820 w 551045"/>
                <a:gd name="connsiteY5" fmla="*/ 560289 h 608697"/>
                <a:gd name="connsiteX6" fmla="*/ 421862 w 551045"/>
                <a:gd name="connsiteY6" fmla="*/ 507902 h 608697"/>
                <a:gd name="connsiteX7" fmla="*/ 420134 w 551045"/>
                <a:gd name="connsiteY7" fmla="*/ 494560 h 608697"/>
                <a:gd name="connsiteX8" fmla="*/ 422611 w 551045"/>
                <a:gd name="connsiteY8" fmla="*/ 479034 h 608697"/>
                <a:gd name="connsiteX9" fmla="*/ 485820 w 551045"/>
                <a:gd name="connsiteY9" fmla="*/ 430096 h 608697"/>
                <a:gd name="connsiteX10" fmla="*/ 485137 w 551045"/>
                <a:gd name="connsiteY10" fmla="*/ 236253 h 608697"/>
                <a:gd name="connsiteX11" fmla="*/ 551045 w 551045"/>
                <a:gd name="connsiteY11" fmla="*/ 302055 h 608697"/>
                <a:gd name="connsiteX12" fmla="*/ 485137 w 551045"/>
                <a:gd name="connsiteY12" fmla="*/ 367857 h 608697"/>
                <a:gd name="connsiteX13" fmla="*/ 419229 w 551045"/>
                <a:gd name="connsiteY13" fmla="*/ 302055 h 608697"/>
                <a:gd name="connsiteX14" fmla="*/ 485137 w 551045"/>
                <a:gd name="connsiteY14" fmla="*/ 236253 h 608697"/>
                <a:gd name="connsiteX15" fmla="*/ 45513 w 551045"/>
                <a:gd name="connsiteY15" fmla="*/ 160819 h 608697"/>
                <a:gd name="connsiteX16" fmla="*/ 62048 w 551045"/>
                <a:gd name="connsiteY16" fmla="*/ 160819 h 608697"/>
                <a:gd name="connsiteX17" fmla="*/ 78583 w 551045"/>
                <a:gd name="connsiteY17" fmla="*/ 243365 h 608697"/>
                <a:gd name="connsiteX18" fmla="*/ 98228 w 551045"/>
                <a:gd name="connsiteY18" fmla="*/ 243365 h 608697"/>
                <a:gd name="connsiteX19" fmla="*/ 103356 w 551045"/>
                <a:gd name="connsiteY19" fmla="*/ 187625 h 608697"/>
                <a:gd name="connsiteX20" fmla="*/ 102722 w 551045"/>
                <a:gd name="connsiteY20" fmla="*/ 184634 h 608697"/>
                <a:gd name="connsiteX21" fmla="*/ 94368 w 551045"/>
                <a:gd name="connsiteY21" fmla="*/ 163293 h 608697"/>
                <a:gd name="connsiteX22" fmla="*/ 93331 w 551045"/>
                <a:gd name="connsiteY22" fmla="*/ 161107 h 608697"/>
                <a:gd name="connsiteX23" fmla="*/ 93389 w 551045"/>
                <a:gd name="connsiteY23" fmla="*/ 161107 h 608697"/>
                <a:gd name="connsiteX24" fmla="*/ 93274 w 551045"/>
                <a:gd name="connsiteY24" fmla="*/ 160819 h 608697"/>
                <a:gd name="connsiteX25" fmla="*/ 137347 w 551045"/>
                <a:gd name="connsiteY25" fmla="*/ 160819 h 608697"/>
                <a:gd name="connsiteX26" fmla="*/ 137232 w 551045"/>
                <a:gd name="connsiteY26" fmla="*/ 161107 h 608697"/>
                <a:gd name="connsiteX27" fmla="*/ 137404 w 551045"/>
                <a:gd name="connsiteY27" fmla="*/ 161107 h 608697"/>
                <a:gd name="connsiteX28" fmla="*/ 136367 w 551045"/>
                <a:gd name="connsiteY28" fmla="*/ 163293 h 608697"/>
                <a:gd name="connsiteX29" fmla="*/ 127322 w 551045"/>
                <a:gd name="connsiteY29" fmla="*/ 187913 h 608697"/>
                <a:gd name="connsiteX30" fmla="*/ 132450 w 551045"/>
                <a:gd name="connsiteY30" fmla="*/ 243365 h 608697"/>
                <a:gd name="connsiteX31" fmla="*/ 152038 w 551045"/>
                <a:gd name="connsiteY31" fmla="*/ 243365 h 608697"/>
                <a:gd name="connsiteX32" fmla="*/ 168630 w 551045"/>
                <a:gd name="connsiteY32" fmla="*/ 160819 h 608697"/>
                <a:gd name="connsiteX33" fmla="*/ 185165 w 551045"/>
                <a:gd name="connsiteY33" fmla="*/ 160819 h 608697"/>
                <a:gd name="connsiteX34" fmla="*/ 230678 w 551045"/>
                <a:gd name="connsiteY34" fmla="*/ 206263 h 608697"/>
                <a:gd name="connsiteX35" fmla="*/ 230678 w 551045"/>
                <a:gd name="connsiteY35" fmla="*/ 338682 h 608697"/>
                <a:gd name="connsiteX36" fmla="*/ 185165 w 551045"/>
                <a:gd name="connsiteY36" fmla="*/ 384125 h 608697"/>
                <a:gd name="connsiteX37" fmla="*/ 179346 w 551045"/>
                <a:gd name="connsiteY37" fmla="*/ 384125 h 608697"/>
                <a:gd name="connsiteX38" fmla="*/ 179346 w 551045"/>
                <a:gd name="connsiteY38" fmla="*/ 576599 h 608697"/>
                <a:gd name="connsiteX39" fmla="*/ 147256 w 551045"/>
                <a:gd name="connsiteY39" fmla="*/ 608697 h 608697"/>
                <a:gd name="connsiteX40" fmla="*/ 115339 w 551045"/>
                <a:gd name="connsiteY40" fmla="*/ 580223 h 608697"/>
                <a:gd name="connsiteX41" fmla="*/ 83422 w 551045"/>
                <a:gd name="connsiteY41" fmla="*/ 608697 h 608697"/>
                <a:gd name="connsiteX42" fmla="*/ 51332 w 551045"/>
                <a:gd name="connsiteY42" fmla="*/ 576599 h 608697"/>
                <a:gd name="connsiteX43" fmla="*/ 51332 w 551045"/>
                <a:gd name="connsiteY43" fmla="*/ 384125 h 608697"/>
                <a:gd name="connsiteX44" fmla="*/ 45513 w 551045"/>
                <a:gd name="connsiteY44" fmla="*/ 384125 h 608697"/>
                <a:gd name="connsiteX45" fmla="*/ 0 w 551045"/>
                <a:gd name="connsiteY45" fmla="*/ 338682 h 608697"/>
                <a:gd name="connsiteX46" fmla="*/ 0 w 551045"/>
                <a:gd name="connsiteY46" fmla="*/ 206263 h 608697"/>
                <a:gd name="connsiteX47" fmla="*/ 45513 w 551045"/>
                <a:gd name="connsiteY47" fmla="*/ 160819 h 608697"/>
                <a:gd name="connsiteX48" fmla="*/ 400710 w 551045"/>
                <a:gd name="connsiteY48" fmla="*/ 89618 h 608697"/>
                <a:gd name="connsiteX49" fmla="*/ 400710 w 551045"/>
                <a:gd name="connsiteY49" fmla="*/ 134086 h 608697"/>
                <a:gd name="connsiteX50" fmla="*/ 355362 w 551045"/>
                <a:gd name="connsiteY50" fmla="*/ 179359 h 608697"/>
                <a:gd name="connsiteX51" fmla="*/ 355362 w 551045"/>
                <a:gd name="connsiteY51" fmla="*/ 279857 h 608697"/>
                <a:gd name="connsiteX52" fmla="*/ 401517 w 551045"/>
                <a:gd name="connsiteY52" fmla="*/ 279857 h 608697"/>
                <a:gd name="connsiteX53" fmla="*/ 401517 w 551045"/>
                <a:gd name="connsiteY53" fmla="*/ 324325 h 608697"/>
                <a:gd name="connsiteX54" fmla="*/ 355362 w 551045"/>
                <a:gd name="connsiteY54" fmla="*/ 324325 h 608697"/>
                <a:gd name="connsiteX55" fmla="*/ 355362 w 551045"/>
                <a:gd name="connsiteY55" fmla="*/ 424823 h 608697"/>
                <a:gd name="connsiteX56" fmla="*/ 400710 w 551045"/>
                <a:gd name="connsiteY56" fmla="*/ 470038 h 608697"/>
                <a:gd name="connsiteX57" fmla="*/ 400710 w 551045"/>
                <a:gd name="connsiteY57" fmla="*/ 514563 h 608697"/>
                <a:gd name="connsiteX58" fmla="*/ 310820 w 551045"/>
                <a:gd name="connsiteY58" fmla="*/ 424823 h 608697"/>
                <a:gd name="connsiteX59" fmla="*/ 310820 w 551045"/>
                <a:gd name="connsiteY59" fmla="*/ 324325 h 608697"/>
                <a:gd name="connsiteX60" fmla="*/ 270830 w 551045"/>
                <a:gd name="connsiteY60" fmla="*/ 324325 h 608697"/>
                <a:gd name="connsiteX61" fmla="*/ 270830 w 551045"/>
                <a:gd name="connsiteY61" fmla="*/ 279857 h 608697"/>
                <a:gd name="connsiteX62" fmla="*/ 310820 w 551045"/>
                <a:gd name="connsiteY62" fmla="*/ 279857 h 608697"/>
                <a:gd name="connsiteX63" fmla="*/ 310820 w 551045"/>
                <a:gd name="connsiteY63" fmla="*/ 179359 h 608697"/>
                <a:gd name="connsiteX64" fmla="*/ 400710 w 551045"/>
                <a:gd name="connsiteY64" fmla="*/ 89618 h 608697"/>
                <a:gd name="connsiteX65" fmla="*/ 487441 w 551045"/>
                <a:gd name="connsiteY65" fmla="*/ 44033 h 608697"/>
                <a:gd name="connsiteX66" fmla="*/ 487729 w 551045"/>
                <a:gd name="connsiteY66" fmla="*/ 44148 h 608697"/>
                <a:gd name="connsiteX67" fmla="*/ 550282 w 551045"/>
                <a:gd name="connsiteY67" fmla="*/ 107206 h 608697"/>
                <a:gd name="connsiteX68" fmla="*/ 550340 w 551045"/>
                <a:gd name="connsiteY68" fmla="*/ 107897 h 608697"/>
                <a:gd name="connsiteX69" fmla="*/ 550340 w 551045"/>
                <a:gd name="connsiteY69" fmla="*/ 108760 h 608697"/>
                <a:gd name="connsiteX70" fmla="*/ 550340 w 551045"/>
                <a:gd name="connsiteY70" fmla="*/ 109220 h 608697"/>
                <a:gd name="connsiteX71" fmla="*/ 550340 w 551045"/>
                <a:gd name="connsiteY71" fmla="*/ 109680 h 608697"/>
                <a:gd name="connsiteX72" fmla="*/ 550282 w 551045"/>
                <a:gd name="connsiteY72" fmla="*/ 111867 h 608697"/>
                <a:gd name="connsiteX73" fmla="*/ 550167 w 551045"/>
                <a:gd name="connsiteY73" fmla="*/ 113420 h 608697"/>
                <a:gd name="connsiteX74" fmla="*/ 550167 w 551045"/>
                <a:gd name="connsiteY74" fmla="*/ 113938 h 608697"/>
                <a:gd name="connsiteX75" fmla="*/ 485137 w 551045"/>
                <a:gd name="connsiteY75" fmla="*/ 174349 h 608697"/>
                <a:gd name="connsiteX76" fmla="*/ 484158 w 551045"/>
                <a:gd name="connsiteY76" fmla="*/ 174292 h 608697"/>
                <a:gd name="connsiteX77" fmla="*/ 467685 w 551045"/>
                <a:gd name="connsiteY77" fmla="*/ 171933 h 608697"/>
                <a:gd name="connsiteX78" fmla="*/ 419993 w 551045"/>
                <a:gd name="connsiteY78" fmla="*/ 110428 h 608697"/>
                <a:gd name="connsiteX79" fmla="*/ 419935 w 551045"/>
                <a:gd name="connsiteY79" fmla="*/ 110083 h 608697"/>
                <a:gd name="connsiteX80" fmla="*/ 419993 w 551045"/>
                <a:gd name="connsiteY80" fmla="*/ 109680 h 608697"/>
                <a:gd name="connsiteX81" fmla="*/ 419935 w 551045"/>
                <a:gd name="connsiteY81" fmla="*/ 109220 h 608697"/>
                <a:gd name="connsiteX82" fmla="*/ 419993 w 551045"/>
                <a:gd name="connsiteY82" fmla="*/ 108530 h 608697"/>
                <a:gd name="connsiteX83" fmla="*/ 419993 w 551045"/>
                <a:gd name="connsiteY83" fmla="*/ 106516 h 608697"/>
                <a:gd name="connsiteX84" fmla="*/ 485137 w 551045"/>
                <a:gd name="connsiteY84" fmla="*/ 44090 h 608697"/>
                <a:gd name="connsiteX85" fmla="*/ 486001 w 551045"/>
                <a:gd name="connsiteY85" fmla="*/ 44090 h 608697"/>
                <a:gd name="connsiteX86" fmla="*/ 487441 w 551045"/>
                <a:gd name="connsiteY86" fmla="*/ 44033 h 608697"/>
                <a:gd name="connsiteX87" fmla="*/ 114993 w 551045"/>
                <a:gd name="connsiteY87" fmla="*/ 748 h 608697"/>
                <a:gd name="connsiteX88" fmla="*/ 115281 w 551045"/>
                <a:gd name="connsiteY88" fmla="*/ 748 h 608697"/>
                <a:gd name="connsiteX89" fmla="*/ 115569 w 551045"/>
                <a:gd name="connsiteY89" fmla="*/ 748 h 608697"/>
                <a:gd name="connsiteX90" fmla="*/ 179403 w 551045"/>
                <a:gd name="connsiteY90" fmla="*/ 50176 h 608697"/>
                <a:gd name="connsiteX91" fmla="*/ 181534 w 551045"/>
                <a:gd name="connsiteY91" fmla="*/ 66863 h 608697"/>
                <a:gd name="connsiteX92" fmla="*/ 115685 w 551045"/>
                <a:gd name="connsiteY92" fmla="*/ 132634 h 608697"/>
                <a:gd name="connsiteX93" fmla="*/ 115397 w 551045"/>
                <a:gd name="connsiteY93" fmla="*/ 132634 h 608697"/>
                <a:gd name="connsiteX94" fmla="*/ 115109 w 551045"/>
                <a:gd name="connsiteY94" fmla="*/ 132634 h 608697"/>
                <a:gd name="connsiteX95" fmla="*/ 51275 w 551045"/>
                <a:gd name="connsiteY95" fmla="*/ 83262 h 608697"/>
                <a:gd name="connsiteX96" fmla="*/ 49144 w 551045"/>
                <a:gd name="connsiteY96" fmla="*/ 66575 h 608697"/>
                <a:gd name="connsiteX97" fmla="*/ 114993 w 551045"/>
                <a:gd name="connsiteY97" fmla="*/ 748 h 608697"/>
                <a:gd name="connsiteX98" fmla="*/ 114958 w 551045"/>
                <a:gd name="connsiteY98" fmla="*/ 423 h 608697"/>
                <a:gd name="connsiteX99" fmla="*/ 48690 w 551045"/>
                <a:gd name="connsiteY99" fmla="*/ 66575 h 608697"/>
                <a:gd name="connsiteX100" fmla="*/ 50822 w 551045"/>
                <a:gd name="connsiteY100" fmla="*/ 83372 h 608697"/>
                <a:gd name="connsiteX101" fmla="*/ 115073 w 551045"/>
                <a:gd name="connsiteY101" fmla="*/ 133015 h 608697"/>
                <a:gd name="connsiteX102" fmla="*/ 115361 w 551045"/>
                <a:gd name="connsiteY102" fmla="*/ 133015 h 608697"/>
                <a:gd name="connsiteX103" fmla="*/ 115649 w 551045"/>
                <a:gd name="connsiteY103" fmla="*/ 133015 h 608697"/>
                <a:gd name="connsiteX104" fmla="*/ 181917 w 551045"/>
                <a:gd name="connsiteY104" fmla="*/ 66863 h 608697"/>
                <a:gd name="connsiteX105" fmla="*/ 179785 w 551045"/>
                <a:gd name="connsiteY105" fmla="*/ 50066 h 608697"/>
                <a:gd name="connsiteX106" fmla="*/ 115534 w 551045"/>
                <a:gd name="connsiteY106" fmla="*/ 423 h 608697"/>
                <a:gd name="connsiteX107" fmla="*/ 115246 w 551045"/>
                <a:gd name="connsiteY107" fmla="*/ 423 h 608697"/>
                <a:gd name="connsiteX108" fmla="*/ 114958 w 551045"/>
                <a:gd name="connsiteY108" fmla="*/ 423 h 608697"/>
                <a:gd name="connsiteX109" fmla="*/ 114993 w 551045"/>
                <a:gd name="connsiteY109" fmla="*/ 0 h 608697"/>
                <a:gd name="connsiteX110" fmla="*/ 115281 w 551045"/>
                <a:gd name="connsiteY110" fmla="*/ 0 h 608697"/>
                <a:gd name="connsiteX111" fmla="*/ 115569 w 551045"/>
                <a:gd name="connsiteY111" fmla="*/ 0 h 608697"/>
                <a:gd name="connsiteX112" fmla="*/ 180152 w 551045"/>
                <a:gd name="connsiteY112" fmla="*/ 49946 h 608697"/>
                <a:gd name="connsiteX113" fmla="*/ 182341 w 551045"/>
                <a:gd name="connsiteY113" fmla="*/ 66863 h 608697"/>
                <a:gd name="connsiteX114" fmla="*/ 115685 w 551045"/>
                <a:gd name="connsiteY114" fmla="*/ 133439 h 608697"/>
                <a:gd name="connsiteX115" fmla="*/ 115397 w 551045"/>
                <a:gd name="connsiteY115" fmla="*/ 133439 h 608697"/>
                <a:gd name="connsiteX116" fmla="*/ 115109 w 551045"/>
                <a:gd name="connsiteY116" fmla="*/ 133439 h 608697"/>
                <a:gd name="connsiteX117" fmla="*/ 50526 w 551045"/>
                <a:gd name="connsiteY117" fmla="*/ 83493 h 608697"/>
                <a:gd name="connsiteX118" fmla="*/ 48337 w 551045"/>
                <a:gd name="connsiteY118" fmla="*/ 66575 h 608697"/>
                <a:gd name="connsiteX119" fmla="*/ 114993 w 551045"/>
                <a:gd name="connsiteY119" fmla="*/ 0 h 6086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</a:cxnLst>
              <a:rect l="l" t="t" r="r" b="b"/>
              <a:pathLst>
                <a:path w="551045" h="608697">
                  <a:moveTo>
                    <a:pt x="485820" y="430096"/>
                  </a:moveTo>
                  <a:cubicBezTo>
                    <a:pt x="520910" y="430096"/>
                    <a:pt x="549489" y="457699"/>
                    <a:pt x="550987" y="492317"/>
                  </a:cubicBezTo>
                  <a:cubicBezTo>
                    <a:pt x="550987" y="492375"/>
                    <a:pt x="551045" y="492432"/>
                    <a:pt x="551045" y="492490"/>
                  </a:cubicBezTo>
                  <a:cubicBezTo>
                    <a:pt x="551045" y="492950"/>
                    <a:pt x="551045" y="493353"/>
                    <a:pt x="550987" y="493813"/>
                  </a:cubicBezTo>
                  <a:cubicBezTo>
                    <a:pt x="551045" y="494273"/>
                    <a:pt x="551045" y="494733"/>
                    <a:pt x="551045" y="495193"/>
                  </a:cubicBezTo>
                  <a:cubicBezTo>
                    <a:pt x="551045" y="531134"/>
                    <a:pt x="521832" y="560289"/>
                    <a:pt x="485820" y="560289"/>
                  </a:cubicBezTo>
                  <a:cubicBezTo>
                    <a:pt x="454129" y="560289"/>
                    <a:pt x="427739" y="537747"/>
                    <a:pt x="421862" y="507902"/>
                  </a:cubicBezTo>
                  <a:cubicBezTo>
                    <a:pt x="420710" y="503474"/>
                    <a:pt x="420076" y="499046"/>
                    <a:pt x="420134" y="494560"/>
                  </a:cubicBezTo>
                  <a:cubicBezTo>
                    <a:pt x="420134" y="489385"/>
                    <a:pt x="421056" y="484152"/>
                    <a:pt x="422611" y="479034"/>
                  </a:cubicBezTo>
                  <a:cubicBezTo>
                    <a:pt x="429814" y="450913"/>
                    <a:pt x="455397" y="430096"/>
                    <a:pt x="485820" y="430096"/>
                  </a:cubicBezTo>
                  <a:close/>
                  <a:moveTo>
                    <a:pt x="485137" y="236253"/>
                  </a:moveTo>
                  <a:cubicBezTo>
                    <a:pt x="521537" y="236253"/>
                    <a:pt x="551045" y="265714"/>
                    <a:pt x="551045" y="302055"/>
                  </a:cubicBezTo>
                  <a:cubicBezTo>
                    <a:pt x="551045" y="338396"/>
                    <a:pt x="521537" y="367857"/>
                    <a:pt x="485137" y="367857"/>
                  </a:cubicBezTo>
                  <a:cubicBezTo>
                    <a:pt x="448737" y="367857"/>
                    <a:pt x="419229" y="338396"/>
                    <a:pt x="419229" y="302055"/>
                  </a:cubicBezTo>
                  <a:cubicBezTo>
                    <a:pt x="419229" y="265714"/>
                    <a:pt x="448737" y="236253"/>
                    <a:pt x="485137" y="236253"/>
                  </a:cubicBezTo>
                  <a:close/>
                  <a:moveTo>
                    <a:pt x="45513" y="160819"/>
                  </a:moveTo>
                  <a:lnTo>
                    <a:pt x="62048" y="160819"/>
                  </a:lnTo>
                  <a:lnTo>
                    <a:pt x="78583" y="243365"/>
                  </a:lnTo>
                  <a:lnTo>
                    <a:pt x="98228" y="243365"/>
                  </a:lnTo>
                  <a:lnTo>
                    <a:pt x="103356" y="187625"/>
                  </a:lnTo>
                  <a:cubicBezTo>
                    <a:pt x="103183" y="186647"/>
                    <a:pt x="102952" y="185612"/>
                    <a:pt x="102722" y="184634"/>
                  </a:cubicBezTo>
                  <a:cubicBezTo>
                    <a:pt x="100936" y="177386"/>
                    <a:pt x="97767" y="170483"/>
                    <a:pt x="94368" y="163293"/>
                  </a:cubicBezTo>
                  <a:cubicBezTo>
                    <a:pt x="94368" y="163293"/>
                    <a:pt x="93677" y="161855"/>
                    <a:pt x="93331" y="161107"/>
                  </a:cubicBezTo>
                  <a:lnTo>
                    <a:pt x="93389" y="161107"/>
                  </a:lnTo>
                  <a:cubicBezTo>
                    <a:pt x="93331" y="160992"/>
                    <a:pt x="93274" y="160877"/>
                    <a:pt x="93274" y="160819"/>
                  </a:cubicBezTo>
                  <a:lnTo>
                    <a:pt x="137347" y="160819"/>
                  </a:lnTo>
                  <a:cubicBezTo>
                    <a:pt x="137289" y="160877"/>
                    <a:pt x="137232" y="160992"/>
                    <a:pt x="137232" y="161107"/>
                  </a:cubicBezTo>
                  <a:lnTo>
                    <a:pt x="137404" y="161107"/>
                  </a:lnTo>
                  <a:cubicBezTo>
                    <a:pt x="137059" y="161855"/>
                    <a:pt x="136367" y="163293"/>
                    <a:pt x="136367" y="163293"/>
                  </a:cubicBezTo>
                  <a:cubicBezTo>
                    <a:pt x="132507" y="171576"/>
                    <a:pt x="128820" y="179514"/>
                    <a:pt x="127322" y="187913"/>
                  </a:cubicBezTo>
                  <a:lnTo>
                    <a:pt x="132450" y="243365"/>
                  </a:lnTo>
                  <a:lnTo>
                    <a:pt x="152038" y="243365"/>
                  </a:lnTo>
                  <a:lnTo>
                    <a:pt x="168630" y="160819"/>
                  </a:lnTo>
                  <a:lnTo>
                    <a:pt x="185165" y="160819"/>
                  </a:lnTo>
                  <a:cubicBezTo>
                    <a:pt x="210283" y="160819"/>
                    <a:pt x="230678" y="181125"/>
                    <a:pt x="230678" y="206263"/>
                  </a:cubicBezTo>
                  <a:lnTo>
                    <a:pt x="230678" y="338682"/>
                  </a:lnTo>
                  <a:cubicBezTo>
                    <a:pt x="230678" y="363820"/>
                    <a:pt x="210283" y="384125"/>
                    <a:pt x="185165" y="384125"/>
                  </a:cubicBezTo>
                  <a:lnTo>
                    <a:pt x="179346" y="384125"/>
                  </a:lnTo>
                  <a:lnTo>
                    <a:pt x="179346" y="576599"/>
                  </a:lnTo>
                  <a:cubicBezTo>
                    <a:pt x="179346" y="594316"/>
                    <a:pt x="165000" y="608697"/>
                    <a:pt x="147256" y="608697"/>
                  </a:cubicBezTo>
                  <a:cubicBezTo>
                    <a:pt x="130721" y="608697"/>
                    <a:pt x="117125" y="596215"/>
                    <a:pt x="115339" y="580223"/>
                  </a:cubicBezTo>
                  <a:cubicBezTo>
                    <a:pt x="113553" y="596215"/>
                    <a:pt x="99957" y="608697"/>
                    <a:pt x="83422" y="608697"/>
                  </a:cubicBezTo>
                  <a:cubicBezTo>
                    <a:pt x="65678" y="608697"/>
                    <a:pt x="51332" y="594316"/>
                    <a:pt x="51332" y="576599"/>
                  </a:cubicBezTo>
                  <a:lnTo>
                    <a:pt x="51332" y="384125"/>
                  </a:lnTo>
                  <a:lnTo>
                    <a:pt x="45513" y="384125"/>
                  </a:lnTo>
                  <a:cubicBezTo>
                    <a:pt x="20395" y="384125"/>
                    <a:pt x="0" y="363820"/>
                    <a:pt x="0" y="338682"/>
                  </a:cubicBezTo>
                  <a:lnTo>
                    <a:pt x="0" y="206263"/>
                  </a:lnTo>
                  <a:cubicBezTo>
                    <a:pt x="0" y="181125"/>
                    <a:pt x="20395" y="160819"/>
                    <a:pt x="45513" y="160819"/>
                  </a:cubicBezTo>
                  <a:close/>
                  <a:moveTo>
                    <a:pt x="400710" y="89618"/>
                  </a:moveTo>
                  <a:lnTo>
                    <a:pt x="400710" y="134086"/>
                  </a:lnTo>
                  <a:cubicBezTo>
                    <a:pt x="375702" y="134086"/>
                    <a:pt x="355362" y="154393"/>
                    <a:pt x="355362" y="179359"/>
                  </a:cubicBezTo>
                  <a:lnTo>
                    <a:pt x="355362" y="279857"/>
                  </a:lnTo>
                  <a:lnTo>
                    <a:pt x="401517" y="279857"/>
                  </a:lnTo>
                  <a:lnTo>
                    <a:pt x="401517" y="324325"/>
                  </a:lnTo>
                  <a:lnTo>
                    <a:pt x="355362" y="324325"/>
                  </a:lnTo>
                  <a:lnTo>
                    <a:pt x="355362" y="424823"/>
                  </a:lnTo>
                  <a:cubicBezTo>
                    <a:pt x="355362" y="449731"/>
                    <a:pt x="375702" y="470038"/>
                    <a:pt x="400710" y="470038"/>
                  </a:cubicBezTo>
                  <a:lnTo>
                    <a:pt x="400710" y="514563"/>
                  </a:lnTo>
                  <a:cubicBezTo>
                    <a:pt x="351155" y="514563"/>
                    <a:pt x="310820" y="474295"/>
                    <a:pt x="310820" y="424823"/>
                  </a:cubicBezTo>
                  <a:lnTo>
                    <a:pt x="310820" y="324325"/>
                  </a:lnTo>
                  <a:lnTo>
                    <a:pt x="270830" y="324325"/>
                  </a:lnTo>
                  <a:lnTo>
                    <a:pt x="270830" y="279857"/>
                  </a:lnTo>
                  <a:lnTo>
                    <a:pt x="310820" y="279857"/>
                  </a:lnTo>
                  <a:lnTo>
                    <a:pt x="310820" y="179359"/>
                  </a:lnTo>
                  <a:cubicBezTo>
                    <a:pt x="310820" y="129886"/>
                    <a:pt x="351155" y="89618"/>
                    <a:pt x="400710" y="89618"/>
                  </a:cubicBezTo>
                  <a:close/>
                  <a:moveTo>
                    <a:pt x="487441" y="44033"/>
                  </a:moveTo>
                  <a:cubicBezTo>
                    <a:pt x="487557" y="44090"/>
                    <a:pt x="487614" y="44090"/>
                    <a:pt x="487729" y="44148"/>
                  </a:cubicBezTo>
                  <a:cubicBezTo>
                    <a:pt x="521828" y="45471"/>
                    <a:pt x="549246" y="73030"/>
                    <a:pt x="550282" y="107206"/>
                  </a:cubicBezTo>
                  <a:cubicBezTo>
                    <a:pt x="550282" y="107436"/>
                    <a:pt x="550282" y="107667"/>
                    <a:pt x="550340" y="107897"/>
                  </a:cubicBezTo>
                  <a:cubicBezTo>
                    <a:pt x="550340" y="108184"/>
                    <a:pt x="550340" y="108472"/>
                    <a:pt x="550340" y="108760"/>
                  </a:cubicBezTo>
                  <a:cubicBezTo>
                    <a:pt x="550340" y="108875"/>
                    <a:pt x="550340" y="109047"/>
                    <a:pt x="550340" y="109220"/>
                  </a:cubicBezTo>
                  <a:cubicBezTo>
                    <a:pt x="550340" y="109393"/>
                    <a:pt x="550340" y="109508"/>
                    <a:pt x="550340" y="109680"/>
                  </a:cubicBezTo>
                  <a:cubicBezTo>
                    <a:pt x="550340" y="110371"/>
                    <a:pt x="550282" y="111119"/>
                    <a:pt x="550282" y="111867"/>
                  </a:cubicBezTo>
                  <a:cubicBezTo>
                    <a:pt x="550225" y="112384"/>
                    <a:pt x="550225" y="112902"/>
                    <a:pt x="550167" y="113420"/>
                  </a:cubicBezTo>
                  <a:cubicBezTo>
                    <a:pt x="550167" y="113593"/>
                    <a:pt x="550167" y="113765"/>
                    <a:pt x="550167" y="113938"/>
                  </a:cubicBezTo>
                  <a:cubicBezTo>
                    <a:pt x="547748" y="147653"/>
                    <a:pt x="519582" y="174349"/>
                    <a:pt x="485137" y="174349"/>
                  </a:cubicBezTo>
                  <a:cubicBezTo>
                    <a:pt x="484792" y="174349"/>
                    <a:pt x="484446" y="174292"/>
                    <a:pt x="484158" y="174292"/>
                  </a:cubicBezTo>
                  <a:cubicBezTo>
                    <a:pt x="478629" y="174579"/>
                    <a:pt x="473099" y="173716"/>
                    <a:pt x="467685" y="171933"/>
                  </a:cubicBezTo>
                  <a:cubicBezTo>
                    <a:pt x="440556" y="164396"/>
                    <a:pt x="420511" y="139828"/>
                    <a:pt x="419993" y="110428"/>
                  </a:cubicBezTo>
                  <a:cubicBezTo>
                    <a:pt x="419993" y="110313"/>
                    <a:pt x="419935" y="110198"/>
                    <a:pt x="419935" y="110083"/>
                  </a:cubicBezTo>
                  <a:cubicBezTo>
                    <a:pt x="419935" y="109910"/>
                    <a:pt x="419935" y="109795"/>
                    <a:pt x="419993" y="109680"/>
                  </a:cubicBezTo>
                  <a:cubicBezTo>
                    <a:pt x="419993" y="109508"/>
                    <a:pt x="419935" y="109335"/>
                    <a:pt x="419935" y="109220"/>
                  </a:cubicBezTo>
                  <a:cubicBezTo>
                    <a:pt x="419935" y="108990"/>
                    <a:pt x="419935" y="108760"/>
                    <a:pt x="419993" y="108530"/>
                  </a:cubicBezTo>
                  <a:cubicBezTo>
                    <a:pt x="419993" y="107839"/>
                    <a:pt x="419993" y="107206"/>
                    <a:pt x="419993" y="106516"/>
                  </a:cubicBezTo>
                  <a:cubicBezTo>
                    <a:pt x="421433" y="71822"/>
                    <a:pt x="450059" y="44090"/>
                    <a:pt x="485137" y="44090"/>
                  </a:cubicBezTo>
                  <a:cubicBezTo>
                    <a:pt x="485425" y="44090"/>
                    <a:pt x="485713" y="44090"/>
                    <a:pt x="486001" y="44090"/>
                  </a:cubicBezTo>
                  <a:cubicBezTo>
                    <a:pt x="486462" y="44090"/>
                    <a:pt x="486981" y="44033"/>
                    <a:pt x="487441" y="44033"/>
                  </a:cubicBezTo>
                  <a:close/>
                  <a:moveTo>
                    <a:pt x="114993" y="748"/>
                  </a:moveTo>
                  <a:lnTo>
                    <a:pt x="115281" y="748"/>
                  </a:lnTo>
                  <a:lnTo>
                    <a:pt x="115569" y="748"/>
                  </a:lnTo>
                  <a:cubicBezTo>
                    <a:pt x="145700" y="748"/>
                    <a:pt x="171913" y="21060"/>
                    <a:pt x="179403" y="50176"/>
                  </a:cubicBezTo>
                  <a:cubicBezTo>
                    <a:pt x="180843" y="55585"/>
                    <a:pt x="181534" y="61224"/>
                    <a:pt x="181534" y="66863"/>
                  </a:cubicBezTo>
                  <a:cubicBezTo>
                    <a:pt x="181534" y="103115"/>
                    <a:pt x="151980" y="132634"/>
                    <a:pt x="115685" y="132634"/>
                  </a:cubicBezTo>
                  <a:lnTo>
                    <a:pt x="115397" y="132634"/>
                  </a:lnTo>
                  <a:lnTo>
                    <a:pt x="115109" y="132634"/>
                  </a:lnTo>
                  <a:cubicBezTo>
                    <a:pt x="84978" y="132634"/>
                    <a:pt x="58765" y="112321"/>
                    <a:pt x="51275" y="83262"/>
                  </a:cubicBezTo>
                  <a:cubicBezTo>
                    <a:pt x="49835" y="77854"/>
                    <a:pt x="49144" y="72214"/>
                    <a:pt x="49144" y="66575"/>
                  </a:cubicBezTo>
                  <a:cubicBezTo>
                    <a:pt x="49144" y="30267"/>
                    <a:pt x="78698" y="748"/>
                    <a:pt x="114993" y="748"/>
                  </a:cubicBezTo>
                  <a:close/>
                  <a:moveTo>
                    <a:pt x="114958" y="423"/>
                  </a:moveTo>
                  <a:cubicBezTo>
                    <a:pt x="78366" y="423"/>
                    <a:pt x="48690" y="30047"/>
                    <a:pt x="48690" y="66575"/>
                  </a:cubicBezTo>
                  <a:cubicBezTo>
                    <a:pt x="48690" y="72385"/>
                    <a:pt x="49439" y="78022"/>
                    <a:pt x="50822" y="83372"/>
                  </a:cubicBezTo>
                  <a:cubicBezTo>
                    <a:pt x="58198" y="111904"/>
                    <a:pt x="84129" y="133015"/>
                    <a:pt x="115073" y="133015"/>
                  </a:cubicBezTo>
                  <a:cubicBezTo>
                    <a:pt x="115131" y="133015"/>
                    <a:pt x="115246" y="133015"/>
                    <a:pt x="115361" y="133015"/>
                  </a:cubicBezTo>
                  <a:cubicBezTo>
                    <a:pt x="115419" y="133015"/>
                    <a:pt x="115534" y="133015"/>
                    <a:pt x="115649" y="133015"/>
                  </a:cubicBezTo>
                  <a:cubicBezTo>
                    <a:pt x="152241" y="133015"/>
                    <a:pt x="181917" y="103391"/>
                    <a:pt x="181917" y="66863"/>
                  </a:cubicBezTo>
                  <a:cubicBezTo>
                    <a:pt x="181917" y="61053"/>
                    <a:pt x="181168" y="55415"/>
                    <a:pt x="179785" y="50066"/>
                  </a:cubicBezTo>
                  <a:cubicBezTo>
                    <a:pt x="172409" y="21534"/>
                    <a:pt x="146478" y="423"/>
                    <a:pt x="115534" y="423"/>
                  </a:cubicBezTo>
                  <a:cubicBezTo>
                    <a:pt x="115476" y="423"/>
                    <a:pt x="115361" y="423"/>
                    <a:pt x="115246" y="423"/>
                  </a:cubicBezTo>
                  <a:cubicBezTo>
                    <a:pt x="115188" y="423"/>
                    <a:pt x="115073" y="423"/>
                    <a:pt x="114958" y="423"/>
                  </a:cubicBezTo>
                  <a:close/>
                  <a:moveTo>
                    <a:pt x="114993" y="0"/>
                  </a:moveTo>
                  <a:lnTo>
                    <a:pt x="115281" y="0"/>
                  </a:lnTo>
                  <a:lnTo>
                    <a:pt x="115569" y="0"/>
                  </a:lnTo>
                  <a:cubicBezTo>
                    <a:pt x="146046" y="0"/>
                    <a:pt x="172605" y="20542"/>
                    <a:pt x="180152" y="49946"/>
                  </a:cubicBezTo>
                  <a:cubicBezTo>
                    <a:pt x="181592" y="55470"/>
                    <a:pt x="182341" y="61109"/>
                    <a:pt x="182341" y="66863"/>
                  </a:cubicBezTo>
                  <a:cubicBezTo>
                    <a:pt x="182341" y="103575"/>
                    <a:pt x="152441" y="133439"/>
                    <a:pt x="115685" y="133439"/>
                  </a:cubicBezTo>
                  <a:lnTo>
                    <a:pt x="115397" y="133439"/>
                  </a:lnTo>
                  <a:lnTo>
                    <a:pt x="115109" y="133439"/>
                  </a:lnTo>
                  <a:cubicBezTo>
                    <a:pt x="84632" y="133439"/>
                    <a:pt x="58073" y="112897"/>
                    <a:pt x="50526" y="83493"/>
                  </a:cubicBezTo>
                  <a:cubicBezTo>
                    <a:pt x="49086" y="77969"/>
                    <a:pt x="48337" y="72272"/>
                    <a:pt x="48337" y="66575"/>
                  </a:cubicBezTo>
                  <a:cubicBezTo>
                    <a:pt x="48337" y="29864"/>
                    <a:pt x="78237" y="0"/>
                    <a:pt x="114993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</p:sp>
        <p:sp>
          <p:nvSpPr>
            <p:cNvPr id="22" name="ïṣḻîḑé">
              <a:extLst>
                <a:ext uri="{FF2B5EF4-FFF2-40B4-BE49-F238E27FC236}">
                  <a16:creationId xmlns="" xmlns:a16="http://schemas.microsoft.com/office/drawing/2014/main" id="{3438BA21-4D68-41D8-8EE6-898AA238DD75}"/>
                </a:ext>
              </a:extLst>
            </p:cNvPr>
            <p:cNvSpPr/>
            <p:nvPr/>
          </p:nvSpPr>
          <p:spPr bwMode="auto">
            <a:xfrm>
              <a:off x="8628367" y="2226215"/>
              <a:ext cx="397980" cy="439616"/>
            </a:xfrm>
            <a:custGeom>
              <a:avLst/>
              <a:gdLst>
                <a:gd name="connsiteX0" fmla="*/ 485820 w 551045"/>
                <a:gd name="connsiteY0" fmla="*/ 430096 h 608697"/>
                <a:gd name="connsiteX1" fmla="*/ 550987 w 551045"/>
                <a:gd name="connsiteY1" fmla="*/ 492317 h 608697"/>
                <a:gd name="connsiteX2" fmla="*/ 551045 w 551045"/>
                <a:gd name="connsiteY2" fmla="*/ 492490 h 608697"/>
                <a:gd name="connsiteX3" fmla="*/ 550987 w 551045"/>
                <a:gd name="connsiteY3" fmla="*/ 493813 h 608697"/>
                <a:gd name="connsiteX4" fmla="*/ 551045 w 551045"/>
                <a:gd name="connsiteY4" fmla="*/ 495193 h 608697"/>
                <a:gd name="connsiteX5" fmla="*/ 485820 w 551045"/>
                <a:gd name="connsiteY5" fmla="*/ 560289 h 608697"/>
                <a:gd name="connsiteX6" fmla="*/ 421862 w 551045"/>
                <a:gd name="connsiteY6" fmla="*/ 507902 h 608697"/>
                <a:gd name="connsiteX7" fmla="*/ 420134 w 551045"/>
                <a:gd name="connsiteY7" fmla="*/ 494560 h 608697"/>
                <a:gd name="connsiteX8" fmla="*/ 422611 w 551045"/>
                <a:gd name="connsiteY8" fmla="*/ 479034 h 608697"/>
                <a:gd name="connsiteX9" fmla="*/ 485820 w 551045"/>
                <a:gd name="connsiteY9" fmla="*/ 430096 h 608697"/>
                <a:gd name="connsiteX10" fmla="*/ 485137 w 551045"/>
                <a:gd name="connsiteY10" fmla="*/ 236253 h 608697"/>
                <a:gd name="connsiteX11" fmla="*/ 551045 w 551045"/>
                <a:gd name="connsiteY11" fmla="*/ 302055 h 608697"/>
                <a:gd name="connsiteX12" fmla="*/ 485137 w 551045"/>
                <a:gd name="connsiteY12" fmla="*/ 367857 h 608697"/>
                <a:gd name="connsiteX13" fmla="*/ 419229 w 551045"/>
                <a:gd name="connsiteY13" fmla="*/ 302055 h 608697"/>
                <a:gd name="connsiteX14" fmla="*/ 485137 w 551045"/>
                <a:gd name="connsiteY14" fmla="*/ 236253 h 608697"/>
                <a:gd name="connsiteX15" fmla="*/ 45513 w 551045"/>
                <a:gd name="connsiteY15" fmla="*/ 160819 h 608697"/>
                <a:gd name="connsiteX16" fmla="*/ 62048 w 551045"/>
                <a:gd name="connsiteY16" fmla="*/ 160819 h 608697"/>
                <a:gd name="connsiteX17" fmla="*/ 78583 w 551045"/>
                <a:gd name="connsiteY17" fmla="*/ 243365 h 608697"/>
                <a:gd name="connsiteX18" fmla="*/ 98228 w 551045"/>
                <a:gd name="connsiteY18" fmla="*/ 243365 h 608697"/>
                <a:gd name="connsiteX19" fmla="*/ 103356 w 551045"/>
                <a:gd name="connsiteY19" fmla="*/ 187625 h 608697"/>
                <a:gd name="connsiteX20" fmla="*/ 102722 w 551045"/>
                <a:gd name="connsiteY20" fmla="*/ 184634 h 608697"/>
                <a:gd name="connsiteX21" fmla="*/ 94368 w 551045"/>
                <a:gd name="connsiteY21" fmla="*/ 163293 h 608697"/>
                <a:gd name="connsiteX22" fmla="*/ 93331 w 551045"/>
                <a:gd name="connsiteY22" fmla="*/ 161107 h 608697"/>
                <a:gd name="connsiteX23" fmla="*/ 93389 w 551045"/>
                <a:gd name="connsiteY23" fmla="*/ 161107 h 608697"/>
                <a:gd name="connsiteX24" fmla="*/ 93274 w 551045"/>
                <a:gd name="connsiteY24" fmla="*/ 160819 h 608697"/>
                <a:gd name="connsiteX25" fmla="*/ 137347 w 551045"/>
                <a:gd name="connsiteY25" fmla="*/ 160819 h 608697"/>
                <a:gd name="connsiteX26" fmla="*/ 137232 w 551045"/>
                <a:gd name="connsiteY26" fmla="*/ 161107 h 608697"/>
                <a:gd name="connsiteX27" fmla="*/ 137404 w 551045"/>
                <a:gd name="connsiteY27" fmla="*/ 161107 h 608697"/>
                <a:gd name="connsiteX28" fmla="*/ 136367 w 551045"/>
                <a:gd name="connsiteY28" fmla="*/ 163293 h 608697"/>
                <a:gd name="connsiteX29" fmla="*/ 127322 w 551045"/>
                <a:gd name="connsiteY29" fmla="*/ 187913 h 608697"/>
                <a:gd name="connsiteX30" fmla="*/ 132450 w 551045"/>
                <a:gd name="connsiteY30" fmla="*/ 243365 h 608697"/>
                <a:gd name="connsiteX31" fmla="*/ 152038 w 551045"/>
                <a:gd name="connsiteY31" fmla="*/ 243365 h 608697"/>
                <a:gd name="connsiteX32" fmla="*/ 168630 w 551045"/>
                <a:gd name="connsiteY32" fmla="*/ 160819 h 608697"/>
                <a:gd name="connsiteX33" fmla="*/ 185165 w 551045"/>
                <a:gd name="connsiteY33" fmla="*/ 160819 h 608697"/>
                <a:gd name="connsiteX34" fmla="*/ 230678 w 551045"/>
                <a:gd name="connsiteY34" fmla="*/ 206263 h 608697"/>
                <a:gd name="connsiteX35" fmla="*/ 230678 w 551045"/>
                <a:gd name="connsiteY35" fmla="*/ 338682 h 608697"/>
                <a:gd name="connsiteX36" fmla="*/ 185165 w 551045"/>
                <a:gd name="connsiteY36" fmla="*/ 384125 h 608697"/>
                <a:gd name="connsiteX37" fmla="*/ 179346 w 551045"/>
                <a:gd name="connsiteY37" fmla="*/ 384125 h 608697"/>
                <a:gd name="connsiteX38" fmla="*/ 179346 w 551045"/>
                <a:gd name="connsiteY38" fmla="*/ 576599 h 608697"/>
                <a:gd name="connsiteX39" fmla="*/ 147256 w 551045"/>
                <a:gd name="connsiteY39" fmla="*/ 608697 h 608697"/>
                <a:gd name="connsiteX40" fmla="*/ 115339 w 551045"/>
                <a:gd name="connsiteY40" fmla="*/ 580223 h 608697"/>
                <a:gd name="connsiteX41" fmla="*/ 83422 w 551045"/>
                <a:gd name="connsiteY41" fmla="*/ 608697 h 608697"/>
                <a:gd name="connsiteX42" fmla="*/ 51332 w 551045"/>
                <a:gd name="connsiteY42" fmla="*/ 576599 h 608697"/>
                <a:gd name="connsiteX43" fmla="*/ 51332 w 551045"/>
                <a:gd name="connsiteY43" fmla="*/ 384125 h 608697"/>
                <a:gd name="connsiteX44" fmla="*/ 45513 w 551045"/>
                <a:gd name="connsiteY44" fmla="*/ 384125 h 608697"/>
                <a:gd name="connsiteX45" fmla="*/ 0 w 551045"/>
                <a:gd name="connsiteY45" fmla="*/ 338682 h 608697"/>
                <a:gd name="connsiteX46" fmla="*/ 0 w 551045"/>
                <a:gd name="connsiteY46" fmla="*/ 206263 h 608697"/>
                <a:gd name="connsiteX47" fmla="*/ 45513 w 551045"/>
                <a:gd name="connsiteY47" fmla="*/ 160819 h 608697"/>
                <a:gd name="connsiteX48" fmla="*/ 400710 w 551045"/>
                <a:gd name="connsiteY48" fmla="*/ 89618 h 608697"/>
                <a:gd name="connsiteX49" fmla="*/ 400710 w 551045"/>
                <a:gd name="connsiteY49" fmla="*/ 134086 h 608697"/>
                <a:gd name="connsiteX50" fmla="*/ 355362 w 551045"/>
                <a:gd name="connsiteY50" fmla="*/ 179359 h 608697"/>
                <a:gd name="connsiteX51" fmla="*/ 355362 w 551045"/>
                <a:gd name="connsiteY51" fmla="*/ 279857 h 608697"/>
                <a:gd name="connsiteX52" fmla="*/ 401517 w 551045"/>
                <a:gd name="connsiteY52" fmla="*/ 279857 h 608697"/>
                <a:gd name="connsiteX53" fmla="*/ 401517 w 551045"/>
                <a:gd name="connsiteY53" fmla="*/ 324325 h 608697"/>
                <a:gd name="connsiteX54" fmla="*/ 355362 w 551045"/>
                <a:gd name="connsiteY54" fmla="*/ 324325 h 608697"/>
                <a:gd name="connsiteX55" fmla="*/ 355362 w 551045"/>
                <a:gd name="connsiteY55" fmla="*/ 424823 h 608697"/>
                <a:gd name="connsiteX56" fmla="*/ 400710 w 551045"/>
                <a:gd name="connsiteY56" fmla="*/ 470038 h 608697"/>
                <a:gd name="connsiteX57" fmla="*/ 400710 w 551045"/>
                <a:gd name="connsiteY57" fmla="*/ 514563 h 608697"/>
                <a:gd name="connsiteX58" fmla="*/ 310820 w 551045"/>
                <a:gd name="connsiteY58" fmla="*/ 424823 h 608697"/>
                <a:gd name="connsiteX59" fmla="*/ 310820 w 551045"/>
                <a:gd name="connsiteY59" fmla="*/ 324325 h 608697"/>
                <a:gd name="connsiteX60" fmla="*/ 270830 w 551045"/>
                <a:gd name="connsiteY60" fmla="*/ 324325 h 608697"/>
                <a:gd name="connsiteX61" fmla="*/ 270830 w 551045"/>
                <a:gd name="connsiteY61" fmla="*/ 279857 h 608697"/>
                <a:gd name="connsiteX62" fmla="*/ 310820 w 551045"/>
                <a:gd name="connsiteY62" fmla="*/ 279857 h 608697"/>
                <a:gd name="connsiteX63" fmla="*/ 310820 w 551045"/>
                <a:gd name="connsiteY63" fmla="*/ 179359 h 608697"/>
                <a:gd name="connsiteX64" fmla="*/ 400710 w 551045"/>
                <a:gd name="connsiteY64" fmla="*/ 89618 h 608697"/>
                <a:gd name="connsiteX65" fmla="*/ 487441 w 551045"/>
                <a:gd name="connsiteY65" fmla="*/ 44033 h 608697"/>
                <a:gd name="connsiteX66" fmla="*/ 487729 w 551045"/>
                <a:gd name="connsiteY66" fmla="*/ 44148 h 608697"/>
                <a:gd name="connsiteX67" fmla="*/ 550282 w 551045"/>
                <a:gd name="connsiteY67" fmla="*/ 107206 h 608697"/>
                <a:gd name="connsiteX68" fmla="*/ 550340 w 551045"/>
                <a:gd name="connsiteY68" fmla="*/ 107897 h 608697"/>
                <a:gd name="connsiteX69" fmla="*/ 550340 w 551045"/>
                <a:gd name="connsiteY69" fmla="*/ 108760 h 608697"/>
                <a:gd name="connsiteX70" fmla="*/ 550340 w 551045"/>
                <a:gd name="connsiteY70" fmla="*/ 109220 h 608697"/>
                <a:gd name="connsiteX71" fmla="*/ 550340 w 551045"/>
                <a:gd name="connsiteY71" fmla="*/ 109680 h 608697"/>
                <a:gd name="connsiteX72" fmla="*/ 550282 w 551045"/>
                <a:gd name="connsiteY72" fmla="*/ 111867 h 608697"/>
                <a:gd name="connsiteX73" fmla="*/ 550167 w 551045"/>
                <a:gd name="connsiteY73" fmla="*/ 113420 h 608697"/>
                <a:gd name="connsiteX74" fmla="*/ 550167 w 551045"/>
                <a:gd name="connsiteY74" fmla="*/ 113938 h 608697"/>
                <a:gd name="connsiteX75" fmla="*/ 485137 w 551045"/>
                <a:gd name="connsiteY75" fmla="*/ 174349 h 608697"/>
                <a:gd name="connsiteX76" fmla="*/ 484158 w 551045"/>
                <a:gd name="connsiteY76" fmla="*/ 174292 h 608697"/>
                <a:gd name="connsiteX77" fmla="*/ 467685 w 551045"/>
                <a:gd name="connsiteY77" fmla="*/ 171933 h 608697"/>
                <a:gd name="connsiteX78" fmla="*/ 419993 w 551045"/>
                <a:gd name="connsiteY78" fmla="*/ 110428 h 608697"/>
                <a:gd name="connsiteX79" fmla="*/ 419935 w 551045"/>
                <a:gd name="connsiteY79" fmla="*/ 110083 h 608697"/>
                <a:gd name="connsiteX80" fmla="*/ 419993 w 551045"/>
                <a:gd name="connsiteY80" fmla="*/ 109680 h 608697"/>
                <a:gd name="connsiteX81" fmla="*/ 419935 w 551045"/>
                <a:gd name="connsiteY81" fmla="*/ 109220 h 608697"/>
                <a:gd name="connsiteX82" fmla="*/ 419993 w 551045"/>
                <a:gd name="connsiteY82" fmla="*/ 108530 h 608697"/>
                <a:gd name="connsiteX83" fmla="*/ 419993 w 551045"/>
                <a:gd name="connsiteY83" fmla="*/ 106516 h 608697"/>
                <a:gd name="connsiteX84" fmla="*/ 485137 w 551045"/>
                <a:gd name="connsiteY84" fmla="*/ 44090 h 608697"/>
                <a:gd name="connsiteX85" fmla="*/ 486001 w 551045"/>
                <a:gd name="connsiteY85" fmla="*/ 44090 h 608697"/>
                <a:gd name="connsiteX86" fmla="*/ 487441 w 551045"/>
                <a:gd name="connsiteY86" fmla="*/ 44033 h 608697"/>
                <a:gd name="connsiteX87" fmla="*/ 114993 w 551045"/>
                <a:gd name="connsiteY87" fmla="*/ 748 h 608697"/>
                <a:gd name="connsiteX88" fmla="*/ 115281 w 551045"/>
                <a:gd name="connsiteY88" fmla="*/ 748 h 608697"/>
                <a:gd name="connsiteX89" fmla="*/ 115569 w 551045"/>
                <a:gd name="connsiteY89" fmla="*/ 748 h 608697"/>
                <a:gd name="connsiteX90" fmla="*/ 179403 w 551045"/>
                <a:gd name="connsiteY90" fmla="*/ 50176 h 608697"/>
                <a:gd name="connsiteX91" fmla="*/ 181534 w 551045"/>
                <a:gd name="connsiteY91" fmla="*/ 66863 h 608697"/>
                <a:gd name="connsiteX92" fmla="*/ 115685 w 551045"/>
                <a:gd name="connsiteY92" fmla="*/ 132634 h 608697"/>
                <a:gd name="connsiteX93" fmla="*/ 115397 w 551045"/>
                <a:gd name="connsiteY93" fmla="*/ 132634 h 608697"/>
                <a:gd name="connsiteX94" fmla="*/ 115109 w 551045"/>
                <a:gd name="connsiteY94" fmla="*/ 132634 h 608697"/>
                <a:gd name="connsiteX95" fmla="*/ 51275 w 551045"/>
                <a:gd name="connsiteY95" fmla="*/ 83262 h 608697"/>
                <a:gd name="connsiteX96" fmla="*/ 49144 w 551045"/>
                <a:gd name="connsiteY96" fmla="*/ 66575 h 608697"/>
                <a:gd name="connsiteX97" fmla="*/ 114993 w 551045"/>
                <a:gd name="connsiteY97" fmla="*/ 748 h 608697"/>
                <a:gd name="connsiteX98" fmla="*/ 114958 w 551045"/>
                <a:gd name="connsiteY98" fmla="*/ 423 h 608697"/>
                <a:gd name="connsiteX99" fmla="*/ 48690 w 551045"/>
                <a:gd name="connsiteY99" fmla="*/ 66575 h 608697"/>
                <a:gd name="connsiteX100" fmla="*/ 50822 w 551045"/>
                <a:gd name="connsiteY100" fmla="*/ 83372 h 608697"/>
                <a:gd name="connsiteX101" fmla="*/ 115073 w 551045"/>
                <a:gd name="connsiteY101" fmla="*/ 133015 h 608697"/>
                <a:gd name="connsiteX102" fmla="*/ 115361 w 551045"/>
                <a:gd name="connsiteY102" fmla="*/ 133015 h 608697"/>
                <a:gd name="connsiteX103" fmla="*/ 115649 w 551045"/>
                <a:gd name="connsiteY103" fmla="*/ 133015 h 608697"/>
                <a:gd name="connsiteX104" fmla="*/ 181917 w 551045"/>
                <a:gd name="connsiteY104" fmla="*/ 66863 h 608697"/>
                <a:gd name="connsiteX105" fmla="*/ 179785 w 551045"/>
                <a:gd name="connsiteY105" fmla="*/ 50066 h 608697"/>
                <a:gd name="connsiteX106" fmla="*/ 115534 w 551045"/>
                <a:gd name="connsiteY106" fmla="*/ 423 h 608697"/>
                <a:gd name="connsiteX107" fmla="*/ 115246 w 551045"/>
                <a:gd name="connsiteY107" fmla="*/ 423 h 608697"/>
                <a:gd name="connsiteX108" fmla="*/ 114958 w 551045"/>
                <a:gd name="connsiteY108" fmla="*/ 423 h 608697"/>
                <a:gd name="connsiteX109" fmla="*/ 114993 w 551045"/>
                <a:gd name="connsiteY109" fmla="*/ 0 h 608697"/>
                <a:gd name="connsiteX110" fmla="*/ 115281 w 551045"/>
                <a:gd name="connsiteY110" fmla="*/ 0 h 608697"/>
                <a:gd name="connsiteX111" fmla="*/ 115569 w 551045"/>
                <a:gd name="connsiteY111" fmla="*/ 0 h 608697"/>
                <a:gd name="connsiteX112" fmla="*/ 180152 w 551045"/>
                <a:gd name="connsiteY112" fmla="*/ 49946 h 608697"/>
                <a:gd name="connsiteX113" fmla="*/ 182341 w 551045"/>
                <a:gd name="connsiteY113" fmla="*/ 66863 h 608697"/>
                <a:gd name="connsiteX114" fmla="*/ 115685 w 551045"/>
                <a:gd name="connsiteY114" fmla="*/ 133439 h 608697"/>
                <a:gd name="connsiteX115" fmla="*/ 115397 w 551045"/>
                <a:gd name="connsiteY115" fmla="*/ 133439 h 608697"/>
                <a:gd name="connsiteX116" fmla="*/ 115109 w 551045"/>
                <a:gd name="connsiteY116" fmla="*/ 133439 h 608697"/>
                <a:gd name="connsiteX117" fmla="*/ 50526 w 551045"/>
                <a:gd name="connsiteY117" fmla="*/ 83493 h 608697"/>
                <a:gd name="connsiteX118" fmla="*/ 48337 w 551045"/>
                <a:gd name="connsiteY118" fmla="*/ 66575 h 608697"/>
                <a:gd name="connsiteX119" fmla="*/ 114993 w 551045"/>
                <a:gd name="connsiteY119" fmla="*/ 0 h 6086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</a:cxnLst>
              <a:rect l="l" t="t" r="r" b="b"/>
              <a:pathLst>
                <a:path w="551045" h="608697">
                  <a:moveTo>
                    <a:pt x="485820" y="430096"/>
                  </a:moveTo>
                  <a:cubicBezTo>
                    <a:pt x="520910" y="430096"/>
                    <a:pt x="549489" y="457699"/>
                    <a:pt x="550987" y="492317"/>
                  </a:cubicBezTo>
                  <a:cubicBezTo>
                    <a:pt x="550987" y="492375"/>
                    <a:pt x="551045" y="492432"/>
                    <a:pt x="551045" y="492490"/>
                  </a:cubicBezTo>
                  <a:cubicBezTo>
                    <a:pt x="551045" y="492950"/>
                    <a:pt x="551045" y="493353"/>
                    <a:pt x="550987" y="493813"/>
                  </a:cubicBezTo>
                  <a:cubicBezTo>
                    <a:pt x="551045" y="494273"/>
                    <a:pt x="551045" y="494733"/>
                    <a:pt x="551045" y="495193"/>
                  </a:cubicBezTo>
                  <a:cubicBezTo>
                    <a:pt x="551045" y="531134"/>
                    <a:pt x="521832" y="560289"/>
                    <a:pt x="485820" y="560289"/>
                  </a:cubicBezTo>
                  <a:cubicBezTo>
                    <a:pt x="454129" y="560289"/>
                    <a:pt x="427739" y="537747"/>
                    <a:pt x="421862" y="507902"/>
                  </a:cubicBezTo>
                  <a:cubicBezTo>
                    <a:pt x="420710" y="503474"/>
                    <a:pt x="420076" y="499046"/>
                    <a:pt x="420134" y="494560"/>
                  </a:cubicBezTo>
                  <a:cubicBezTo>
                    <a:pt x="420134" y="489385"/>
                    <a:pt x="421056" y="484152"/>
                    <a:pt x="422611" y="479034"/>
                  </a:cubicBezTo>
                  <a:cubicBezTo>
                    <a:pt x="429814" y="450913"/>
                    <a:pt x="455397" y="430096"/>
                    <a:pt x="485820" y="430096"/>
                  </a:cubicBezTo>
                  <a:close/>
                  <a:moveTo>
                    <a:pt x="485137" y="236253"/>
                  </a:moveTo>
                  <a:cubicBezTo>
                    <a:pt x="521537" y="236253"/>
                    <a:pt x="551045" y="265714"/>
                    <a:pt x="551045" y="302055"/>
                  </a:cubicBezTo>
                  <a:cubicBezTo>
                    <a:pt x="551045" y="338396"/>
                    <a:pt x="521537" y="367857"/>
                    <a:pt x="485137" y="367857"/>
                  </a:cubicBezTo>
                  <a:cubicBezTo>
                    <a:pt x="448737" y="367857"/>
                    <a:pt x="419229" y="338396"/>
                    <a:pt x="419229" y="302055"/>
                  </a:cubicBezTo>
                  <a:cubicBezTo>
                    <a:pt x="419229" y="265714"/>
                    <a:pt x="448737" y="236253"/>
                    <a:pt x="485137" y="236253"/>
                  </a:cubicBezTo>
                  <a:close/>
                  <a:moveTo>
                    <a:pt x="45513" y="160819"/>
                  </a:moveTo>
                  <a:lnTo>
                    <a:pt x="62048" y="160819"/>
                  </a:lnTo>
                  <a:lnTo>
                    <a:pt x="78583" y="243365"/>
                  </a:lnTo>
                  <a:lnTo>
                    <a:pt x="98228" y="243365"/>
                  </a:lnTo>
                  <a:lnTo>
                    <a:pt x="103356" y="187625"/>
                  </a:lnTo>
                  <a:cubicBezTo>
                    <a:pt x="103183" y="186647"/>
                    <a:pt x="102952" y="185612"/>
                    <a:pt x="102722" y="184634"/>
                  </a:cubicBezTo>
                  <a:cubicBezTo>
                    <a:pt x="100936" y="177386"/>
                    <a:pt x="97767" y="170483"/>
                    <a:pt x="94368" y="163293"/>
                  </a:cubicBezTo>
                  <a:cubicBezTo>
                    <a:pt x="94368" y="163293"/>
                    <a:pt x="93677" y="161855"/>
                    <a:pt x="93331" y="161107"/>
                  </a:cubicBezTo>
                  <a:lnTo>
                    <a:pt x="93389" y="161107"/>
                  </a:lnTo>
                  <a:cubicBezTo>
                    <a:pt x="93331" y="160992"/>
                    <a:pt x="93274" y="160877"/>
                    <a:pt x="93274" y="160819"/>
                  </a:cubicBezTo>
                  <a:lnTo>
                    <a:pt x="137347" y="160819"/>
                  </a:lnTo>
                  <a:cubicBezTo>
                    <a:pt x="137289" y="160877"/>
                    <a:pt x="137232" y="160992"/>
                    <a:pt x="137232" y="161107"/>
                  </a:cubicBezTo>
                  <a:lnTo>
                    <a:pt x="137404" y="161107"/>
                  </a:lnTo>
                  <a:cubicBezTo>
                    <a:pt x="137059" y="161855"/>
                    <a:pt x="136367" y="163293"/>
                    <a:pt x="136367" y="163293"/>
                  </a:cubicBezTo>
                  <a:cubicBezTo>
                    <a:pt x="132507" y="171576"/>
                    <a:pt x="128820" y="179514"/>
                    <a:pt x="127322" y="187913"/>
                  </a:cubicBezTo>
                  <a:lnTo>
                    <a:pt x="132450" y="243365"/>
                  </a:lnTo>
                  <a:lnTo>
                    <a:pt x="152038" y="243365"/>
                  </a:lnTo>
                  <a:lnTo>
                    <a:pt x="168630" y="160819"/>
                  </a:lnTo>
                  <a:lnTo>
                    <a:pt x="185165" y="160819"/>
                  </a:lnTo>
                  <a:cubicBezTo>
                    <a:pt x="210283" y="160819"/>
                    <a:pt x="230678" y="181125"/>
                    <a:pt x="230678" y="206263"/>
                  </a:cubicBezTo>
                  <a:lnTo>
                    <a:pt x="230678" y="338682"/>
                  </a:lnTo>
                  <a:cubicBezTo>
                    <a:pt x="230678" y="363820"/>
                    <a:pt x="210283" y="384125"/>
                    <a:pt x="185165" y="384125"/>
                  </a:cubicBezTo>
                  <a:lnTo>
                    <a:pt x="179346" y="384125"/>
                  </a:lnTo>
                  <a:lnTo>
                    <a:pt x="179346" y="576599"/>
                  </a:lnTo>
                  <a:cubicBezTo>
                    <a:pt x="179346" y="594316"/>
                    <a:pt x="165000" y="608697"/>
                    <a:pt x="147256" y="608697"/>
                  </a:cubicBezTo>
                  <a:cubicBezTo>
                    <a:pt x="130721" y="608697"/>
                    <a:pt x="117125" y="596215"/>
                    <a:pt x="115339" y="580223"/>
                  </a:cubicBezTo>
                  <a:cubicBezTo>
                    <a:pt x="113553" y="596215"/>
                    <a:pt x="99957" y="608697"/>
                    <a:pt x="83422" y="608697"/>
                  </a:cubicBezTo>
                  <a:cubicBezTo>
                    <a:pt x="65678" y="608697"/>
                    <a:pt x="51332" y="594316"/>
                    <a:pt x="51332" y="576599"/>
                  </a:cubicBezTo>
                  <a:lnTo>
                    <a:pt x="51332" y="384125"/>
                  </a:lnTo>
                  <a:lnTo>
                    <a:pt x="45513" y="384125"/>
                  </a:lnTo>
                  <a:cubicBezTo>
                    <a:pt x="20395" y="384125"/>
                    <a:pt x="0" y="363820"/>
                    <a:pt x="0" y="338682"/>
                  </a:cubicBezTo>
                  <a:lnTo>
                    <a:pt x="0" y="206263"/>
                  </a:lnTo>
                  <a:cubicBezTo>
                    <a:pt x="0" y="181125"/>
                    <a:pt x="20395" y="160819"/>
                    <a:pt x="45513" y="160819"/>
                  </a:cubicBezTo>
                  <a:close/>
                  <a:moveTo>
                    <a:pt x="400710" y="89618"/>
                  </a:moveTo>
                  <a:lnTo>
                    <a:pt x="400710" y="134086"/>
                  </a:lnTo>
                  <a:cubicBezTo>
                    <a:pt x="375702" y="134086"/>
                    <a:pt x="355362" y="154393"/>
                    <a:pt x="355362" y="179359"/>
                  </a:cubicBezTo>
                  <a:lnTo>
                    <a:pt x="355362" y="279857"/>
                  </a:lnTo>
                  <a:lnTo>
                    <a:pt x="401517" y="279857"/>
                  </a:lnTo>
                  <a:lnTo>
                    <a:pt x="401517" y="324325"/>
                  </a:lnTo>
                  <a:lnTo>
                    <a:pt x="355362" y="324325"/>
                  </a:lnTo>
                  <a:lnTo>
                    <a:pt x="355362" y="424823"/>
                  </a:lnTo>
                  <a:cubicBezTo>
                    <a:pt x="355362" y="449731"/>
                    <a:pt x="375702" y="470038"/>
                    <a:pt x="400710" y="470038"/>
                  </a:cubicBezTo>
                  <a:lnTo>
                    <a:pt x="400710" y="514563"/>
                  </a:lnTo>
                  <a:cubicBezTo>
                    <a:pt x="351155" y="514563"/>
                    <a:pt x="310820" y="474295"/>
                    <a:pt x="310820" y="424823"/>
                  </a:cubicBezTo>
                  <a:lnTo>
                    <a:pt x="310820" y="324325"/>
                  </a:lnTo>
                  <a:lnTo>
                    <a:pt x="270830" y="324325"/>
                  </a:lnTo>
                  <a:lnTo>
                    <a:pt x="270830" y="279857"/>
                  </a:lnTo>
                  <a:lnTo>
                    <a:pt x="310820" y="279857"/>
                  </a:lnTo>
                  <a:lnTo>
                    <a:pt x="310820" y="179359"/>
                  </a:lnTo>
                  <a:cubicBezTo>
                    <a:pt x="310820" y="129886"/>
                    <a:pt x="351155" y="89618"/>
                    <a:pt x="400710" y="89618"/>
                  </a:cubicBezTo>
                  <a:close/>
                  <a:moveTo>
                    <a:pt x="487441" y="44033"/>
                  </a:moveTo>
                  <a:cubicBezTo>
                    <a:pt x="487557" y="44090"/>
                    <a:pt x="487614" y="44090"/>
                    <a:pt x="487729" y="44148"/>
                  </a:cubicBezTo>
                  <a:cubicBezTo>
                    <a:pt x="521828" y="45471"/>
                    <a:pt x="549246" y="73030"/>
                    <a:pt x="550282" y="107206"/>
                  </a:cubicBezTo>
                  <a:cubicBezTo>
                    <a:pt x="550282" y="107436"/>
                    <a:pt x="550282" y="107667"/>
                    <a:pt x="550340" y="107897"/>
                  </a:cubicBezTo>
                  <a:cubicBezTo>
                    <a:pt x="550340" y="108184"/>
                    <a:pt x="550340" y="108472"/>
                    <a:pt x="550340" y="108760"/>
                  </a:cubicBezTo>
                  <a:cubicBezTo>
                    <a:pt x="550340" y="108875"/>
                    <a:pt x="550340" y="109047"/>
                    <a:pt x="550340" y="109220"/>
                  </a:cubicBezTo>
                  <a:cubicBezTo>
                    <a:pt x="550340" y="109393"/>
                    <a:pt x="550340" y="109508"/>
                    <a:pt x="550340" y="109680"/>
                  </a:cubicBezTo>
                  <a:cubicBezTo>
                    <a:pt x="550340" y="110371"/>
                    <a:pt x="550282" y="111119"/>
                    <a:pt x="550282" y="111867"/>
                  </a:cubicBezTo>
                  <a:cubicBezTo>
                    <a:pt x="550225" y="112384"/>
                    <a:pt x="550225" y="112902"/>
                    <a:pt x="550167" y="113420"/>
                  </a:cubicBezTo>
                  <a:cubicBezTo>
                    <a:pt x="550167" y="113593"/>
                    <a:pt x="550167" y="113765"/>
                    <a:pt x="550167" y="113938"/>
                  </a:cubicBezTo>
                  <a:cubicBezTo>
                    <a:pt x="547748" y="147653"/>
                    <a:pt x="519582" y="174349"/>
                    <a:pt x="485137" y="174349"/>
                  </a:cubicBezTo>
                  <a:cubicBezTo>
                    <a:pt x="484792" y="174349"/>
                    <a:pt x="484446" y="174292"/>
                    <a:pt x="484158" y="174292"/>
                  </a:cubicBezTo>
                  <a:cubicBezTo>
                    <a:pt x="478629" y="174579"/>
                    <a:pt x="473099" y="173716"/>
                    <a:pt x="467685" y="171933"/>
                  </a:cubicBezTo>
                  <a:cubicBezTo>
                    <a:pt x="440556" y="164396"/>
                    <a:pt x="420511" y="139828"/>
                    <a:pt x="419993" y="110428"/>
                  </a:cubicBezTo>
                  <a:cubicBezTo>
                    <a:pt x="419993" y="110313"/>
                    <a:pt x="419935" y="110198"/>
                    <a:pt x="419935" y="110083"/>
                  </a:cubicBezTo>
                  <a:cubicBezTo>
                    <a:pt x="419935" y="109910"/>
                    <a:pt x="419935" y="109795"/>
                    <a:pt x="419993" y="109680"/>
                  </a:cubicBezTo>
                  <a:cubicBezTo>
                    <a:pt x="419993" y="109508"/>
                    <a:pt x="419935" y="109335"/>
                    <a:pt x="419935" y="109220"/>
                  </a:cubicBezTo>
                  <a:cubicBezTo>
                    <a:pt x="419935" y="108990"/>
                    <a:pt x="419935" y="108760"/>
                    <a:pt x="419993" y="108530"/>
                  </a:cubicBezTo>
                  <a:cubicBezTo>
                    <a:pt x="419993" y="107839"/>
                    <a:pt x="419993" y="107206"/>
                    <a:pt x="419993" y="106516"/>
                  </a:cubicBezTo>
                  <a:cubicBezTo>
                    <a:pt x="421433" y="71822"/>
                    <a:pt x="450059" y="44090"/>
                    <a:pt x="485137" y="44090"/>
                  </a:cubicBezTo>
                  <a:cubicBezTo>
                    <a:pt x="485425" y="44090"/>
                    <a:pt x="485713" y="44090"/>
                    <a:pt x="486001" y="44090"/>
                  </a:cubicBezTo>
                  <a:cubicBezTo>
                    <a:pt x="486462" y="44090"/>
                    <a:pt x="486981" y="44033"/>
                    <a:pt x="487441" y="44033"/>
                  </a:cubicBezTo>
                  <a:close/>
                  <a:moveTo>
                    <a:pt x="114993" y="748"/>
                  </a:moveTo>
                  <a:lnTo>
                    <a:pt x="115281" y="748"/>
                  </a:lnTo>
                  <a:lnTo>
                    <a:pt x="115569" y="748"/>
                  </a:lnTo>
                  <a:cubicBezTo>
                    <a:pt x="145700" y="748"/>
                    <a:pt x="171913" y="21060"/>
                    <a:pt x="179403" y="50176"/>
                  </a:cubicBezTo>
                  <a:cubicBezTo>
                    <a:pt x="180843" y="55585"/>
                    <a:pt x="181534" y="61224"/>
                    <a:pt x="181534" y="66863"/>
                  </a:cubicBezTo>
                  <a:cubicBezTo>
                    <a:pt x="181534" y="103115"/>
                    <a:pt x="151980" y="132634"/>
                    <a:pt x="115685" y="132634"/>
                  </a:cubicBezTo>
                  <a:lnTo>
                    <a:pt x="115397" y="132634"/>
                  </a:lnTo>
                  <a:lnTo>
                    <a:pt x="115109" y="132634"/>
                  </a:lnTo>
                  <a:cubicBezTo>
                    <a:pt x="84978" y="132634"/>
                    <a:pt x="58765" y="112321"/>
                    <a:pt x="51275" y="83262"/>
                  </a:cubicBezTo>
                  <a:cubicBezTo>
                    <a:pt x="49835" y="77854"/>
                    <a:pt x="49144" y="72214"/>
                    <a:pt x="49144" y="66575"/>
                  </a:cubicBezTo>
                  <a:cubicBezTo>
                    <a:pt x="49144" y="30267"/>
                    <a:pt x="78698" y="748"/>
                    <a:pt x="114993" y="748"/>
                  </a:cubicBezTo>
                  <a:close/>
                  <a:moveTo>
                    <a:pt x="114958" y="423"/>
                  </a:moveTo>
                  <a:cubicBezTo>
                    <a:pt x="78366" y="423"/>
                    <a:pt x="48690" y="30047"/>
                    <a:pt x="48690" y="66575"/>
                  </a:cubicBezTo>
                  <a:cubicBezTo>
                    <a:pt x="48690" y="72385"/>
                    <a:pt x="49439" y="78022"/>
                    <a:pt x="50822" y="83372"/>
                  </a:cubicBezTo>
                  <a:cubicBezTo>
                    <a:pt x="58198" y="111904"/>
                    <a:pt x="84129" y="133015"/>
                    <a:pt x="115073" y="133015"/>
                  </a:cubicBezTo>
                  <a:cubicBezTo>
                    <a:pt x="115131" y="133015"/>
                    <a:pt x="115246" y="133015"/>
                    <a:pt x="115361" y="133015"/>
                  </a:cubicBezTo>
                  <a:cubicBezTo>
                    <a:pt x="115419" y="133015"/>
                    <a:pt x="115534" y="133015"/>
                    <a:pt x="115649" y="133015"/>
                  </a:cubicBezTo>
                  <a:cubicBezTo>
                    <a:pt x="152241" y="133015"/>
                    <a:pt x="181917" y="103391"/>
                    <a:pt x="181917" y="66863"/>
                  </a:cubicBezTo>
                  <a:cubicBezTo>
                    <a:pt x="181917" y="61053"/>
                    <a:pt x="181168" y="55415"/>
                    <a:pt x="179785" y="50066"/>
                  </a:cubicBezTo>
                  <a:cubicBezTo>
                    <a:pt x="172409" y="21534"/>
                    <a:pt x="146478" y="423"/>
                    <a:pt x="115534" y="423"/>
                  </a:cubicBezTo>
                  <a:cubicBezTo>
                    <a:pt x="115476" y="423"/>
                    <a:pt x="115361" y="423"/>
                    <a:pt x="115246" y="423"/>
                  </a:cubicBezTo>
                  <a:cubicBezTo>
                    <a:pt x="115188" y="423"/>
                    <a:pt x="115073" y="423"/>
                    <a:pt x="114958" y="423"/>
                  </a:cubicBezTo>
                  <a:close/>
                  <a:moveTo>
                    <a:pt x="114993" y="0"/>
                  </a:moveTo>
                  <a:lnTo>
                    <a:pt x="115281" y="0"/>
                  </a:lnTo>
                  <a:lnTo>
                    <a:pt x="115569" y="0"/>
                  </a:lnTo>
                  <a:cubicBezTo>
                    <a:pt x="146046" y="0"/>
                    <a:pt x="172605" y="20542"/>
                    <a:pt x="180152" y="49946"/>
                  </a:cubicBezTo>
                  <a:cubicBezTo>
                    <a:pt x="181592" y="55470"/>
                    <a:pt x="182341" y="61109"/>
                    <a:pt x="182341" y="66863"/>
                  </a:cubicBezTo>
                  <a:cubicBezTo>
                    <a:pt x="182341" y="103575"/>
                    <a:pt x="152441" y="133439"/>
                    <a:pt x="115685" y="133439"/>
                  </a:cubicBezTo>
                  <a:lnTo>
                    <a:pt x="115397" y="133439"/>
                  </a:lnTo>
                  <a:lnTo>
                    <a:pt x="115109" y="133439"/>
                  </a:lnTo>
                  <a:cubicBezTo>
                    <a:pt x="84632" y="133439"/>
                    <a:pt x="58073" y="112897"/>
                    <a:pt x="50526" y="83493"/>
                  </a:cubicBezTo>
                  <a:cubicBezTo>
                    <a:pt x="49086" y="77969"/>
                    <a:pt x="48337" y="72272"/>
                    <a:pt x="48337" y="66575"/>
                  </a:cubicBezTo>
                  <a:cubicBezTo>
                    <a:pt x="48337" y="29864"/>
                    <a:pt x="78237" y="0"/>
                    <a:pt x="114993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23" name="iSļíḋê">
              <a:extLst>
                <a:ext uri="{FF2B5EF4-FFF2-40B4-BE49-F238E27FC236}">
                  <a16:creationId xmlns="" xmlns:a16="http://schemas.microsoft.com/office/drawing/2014/main" id="{106B74D2-38EC-4FA1-A268-C1332E5B153F}"/>
                </a:ext>
              </a:extLst>
            </p:cNvPr>
            <p:cNvSpPr/>
            <p:nvPr/>
          </p:nvSpPr>
          <p:spPr bwMode="auto">
            <a:xfrm>
              <a:off x="10444492" y="4780800"/>
              <a:ext cx="397980" cy="439616"/>
            </a:xfrm>
            <a:custGeom>
              <a:avLst/>
              <a:gdLst>
                <a:gd name="connsiteX0" fmla="*/ 485820 w 551045"/>
                <a:gd name="connsiteY0" fmla="*/ 430096 h 608697"/>
                <a:gd name="connsiteX1" fmla="*/ 550987 w 551045"/>
                <a:gd name="connsiteY1" fmla="*/ 492317 h 608697"/>
                <a:gd name="connsiteX2" fmla="*/ 551045 w 551045"/>
                <a:gd name="connsiteY2" fmla="*/ 492490 h 608697"/>
                <a:gd name="connsiteX3" fmla="*/ 550987 w 551045"/>
                <a:gd name="connsiteY3" fmla="*/ 493813 h 608697"/>
                <a:gd name="connsiteX4" fmla="*/ 551045 w 551045"/>
                <a:gd name="connsiteY4" fmla="*/ 495193 h 608697"/>
                <a:gd name="connsiteX5" fmla="*/ 485820 w 551045"/>
                <a:gd name="connsiteY5" fmla="*/ 560289 h 608697"/>
                <a:gd name="connsiteX6" fmla="*/ 421862 w 551045"/>
                <a:gd name="connsiteY6" fmla="*/ 507902 h 608697"/>
                <a:gd name="connsiteX7" fmla="*/ 420134 w 551045"/>
                <a:gd name="connsiteY7" fmla="*/ 494560 h 608697"/>
                <a:gd name="connsiteX8" fmla="*/ 422611 w 551045"/>
                <a:gd name="connsiteY8" fmla="*/ 479034 h 608697"/>
                <a:gd name="connsiteX9" fmla="*/ 485820 w 551045"/>
                <a:gd name="connsiteY9" fmla="*/ 430096 h 608697"/>
                <a:gd name="connsiteX10" fmla="*/ 485137 w 551045"/>
                <a:gd name="connsiteY10" fmla="*/ 236253 h 608697"/>
                <a:gd name="connsiteX11" fmla="*/ 551045 w 551045"/>
                <a:gd name="connsiteY11" fmla="*/ 302055 h 608697"/>
                <a:gd name="connsiteX12" fmla="*/ 485137 w 551045"/>
                <a:gd name="connsiteY12" fmla="*/ 367857 h 608697"/>
                <a:gd name="connsiteX13" fmla="*/ 419229 w 551045"/>
                <a:gd name="connsiteY13" fmla="*/ 302055 h 608697"/>
                <a:gd name="connsiteX14" fmla="*/ 485137 w 551045"/>
                <a:gd name="connsiteY14" fmla="*/ 236253 h 608697"/>
                <a:gd name="connsiteX15" fmla="*/ 45513 w 551045"/>
                <a:gd name="connsiteY15" fmla="*/ 160819 h 608697"/>
                <a:gd name="connsiteX16" fmla="*/ 62048 w 551045"/>
                <a:gd name="connsiteY16" fmla="*/ 160819 h 608697"/>
                <a:gd name="connsiteX17" fmla="*/ 78583 w 551045"/>
                <a:gd name="connsiteY17" fmla="*/ 243365 h 608697"/>
                <a:gd name="connsiteX18" fmla="*/ 98228 w 551045"/>
                <a:gd name="connsiteY18" fmla="*/ 243365 h 608697"/>
                <a:gd name="connsiteX19" fmla="*/ 103356 w 551045"/>
                <a:gd name="connsiteY19" fmla="*/ 187625 h 608697"/>
                <a:gd name="connsiteX20" fmla="*/ 102722 w 551045"/>
                <a:gd name="connsiteY20" fmla="*/ 184634 h 608697"/>
                <a:gd name="connsiteX21" fmla="*/ 94368 w 551045"/>
                <a:gd name="connsiteY21" fmla="*/ 163293 h 608697"/>
                <a:gd name="connsiteX22" fmla="*/ 93331 w 551045"/>
                <a:gd name="connsiteY22" fmla="*/ 161107 h 608697"/>
                <a:gd name="connsiteX23" fmla="*/ 93389 w 551045"/>
                <a:gd name="connsiteY23" fmla="*/ 161107 h 608697"/>
                <a:gd name="connsiteX24" fmla="*/ 93274 w 551045"/>
                <a:gd name="connsiteY24" fmla="*/ 160819 h 608697"/>
                <a:gd name="connsiteX25" fmla="*/ 137347 w 551045"/>
                <a:gd name="connsiteY25" fmla="*/ 160819 h 608697"/>
                <a:gd name="connsiteX26" fmla="*/ 137232 w 551045"/>
                <a:gd name="connsiteY26" fmla="*/ 161107 h 608697"/>
                <a:gd name="connsiteX27" fmla="*/ 137404 w 551045"/>
                <a:gd name="connsiteY27" fmla="*/ 161107 h 608697"/>
                <a:gd name="connsiteX28" fmla="*/ 136367 w 551045"/>
                <a:gd name="connsiteY28" fmla="*/ 163293 h 608697"/>
                <a:gd name="connsiteX29" fmla="*/ 127322 w 551045"/>
                <a:gd name="connsiteY29" fmla="*/ 187913 h 608697"/>
                <a:gd name="connsiteX30" fmla="*/ 132450 w 551045"/>
                <a:gd name="connsiteY30" fmla="*/ 243365 h 608697"/>
                <a:gd name="connsiteX31" fmla="*/ 152038 w 551045"/>
                <a:gd name="connsiteY31" fmla="*/ 243365 h 608697"/>
                <a:gd name="connsiteX32" fmla="*/ 168630 w 551045"/>
                <a:gd name="connsiteY32" fmla="*/ 160819 h 608697"/>
                <a:gd name="connsiteX33" fmla="*/ 185165 w 551045"/>
                <a:gd name="connsiteY33" fmla="*/ 160819 h 608697"/>
                <a:gd name="connsiteX34" fmla="*/ 230678 w 551045"/>
                <a:gd name="connsiteY34" fmla="*/ 206263 h 608697"/>
                <a:gd name="connsiteX35" fmla="*/ 230678 w 551045"/>
                <a:gd name="connsiteY35" fmla="*/ 338682 h 608697"/>
                <a:gd name="connsiteX36" fmla="*/ 185165 w 551045"/>
                <a:gd name="connsiteY36" fmla="*/ 384125 h 608697"/>
                <a:gd name="connsiteX37" fmla="*/ 179346 w 551045"/>
                <a:gd name="connsiteY37" fmla="*/ 384125 h 608697"/>
                <a:gd name="connsiteX38" fmla="*/ 179346 w 551045"/>
                <a:gd name="connsiteY38" fmla="*/ 576599 h 608697"/>
                <a:gd name="connsiteX39" fmla="*/ 147256 w 551045"/>
                <a:gd name="connsiteY39" fmla="*/ 608697 h 608697"/>
                <a:gd name="connsiteX40" fmla="*/ 115339 w 551045"/>
                <a:gd name="connsiteY40" fmla="*/ 580223 h 608697"/>
                <a:gd name="connsiteX41" fmla="*/ 83422 w 551045"/>
                <a:gd name="connsiteY41" fmla="*/ 608697 h 608697"/>
                <a:gd name="connsiteX42" fmla="*/ 51332 w 551045"/>
                <a:gd name="connsiteY42" fmla="*/ 576599 h 608697"/>
                <a:gd name="connsiteX43" fmla="*/ 51332 w 551045"/>
                <a:gd name="connsiteY43" fmla="*/ 384125 h 608697"/>
                <a:gd name="connsiteX44" fmla="*/ 45513 w 551045"/>
                <a:gd name="connsiteY44" fmla="*/ 384125 h 608697"/>
                <a:gd name="connsiteX45" fmla="*/ 0 w 551045"/>
                <a:gd name="connsiteY45" fmla="*/ 338682 h 608697"/>
                <a:gd name="connsiteX46" fmla="*/ 0 w 551045"/>
                <a:gd name="connsiteY46" fmla="*/ 206263 h 608697"/>
                <a:gd name="connsiteX47" fmla="*/ 45513 w 551045"/>
                <a:gd name="connsiteY47" fmla="*/ 160819 h 608697"/>
                <a:gd name="connsiteX48" fmla="*/ 400710 w 551045"/>
                <a:gd name="connsiteY48" fmla="*/ 89618 h 608697"/>
                <a:gd name="connsiteX49" fmla="*/ 400710 w 551045"/>
                <a:gd name="connsiteY49" fmla="*/ 134086 h 608697"/>
                <a:gd name="connsiteX50" fmla="*/ 355362 w 551045"/>
                <a:gd name="connsiteY50" fmla="*/ 179359 h 608697"/>
                <a:gd name="connsiteX51" fmla="*/ 355362 w 551045"/>
                <a:gd name="connsiteY51" fmla="*/ 279857 h 608697"/>
                <a:gd name="connsiteX52" fmla="*/ 401517 w 551045"/>
                <a:gd name="connsiteY52" fmla="*/ 279857 h 608697"/>
                <a:gd name="connsiteX53" fmla="*/ 401517 w 551045"/>
                <a:gd name="connsiteY53" fmla="*/ 324325 h 608697"/>
                <a:gd name="connsiteX54" fmla="*/ 355362 w 551045"/>
                <a:gd name="connsiteY54" fmla="*/ 324325 h 608697"/>
                <a:gd name="connsiteX55" fmla="*/ 355362 w 551045"/>
                <a:gd name="connsiteY55" fmla="*/ 424823 h 608697"/>
                <a:gd name="connsiteX56" fmla="*/ 400710 w 551045"/>
                <a:gd name="connsiteY56" fmla="*/ 470038 h 608697"/>
                <a:gd name="connsiteX57" fmla="*/ 400710 w 551045"/>
                <a:gd name="connsiteY57" fmla="*/ 514563 h 608697"/>
                <a:gd name="connsiteX58" fmla="*/ 310820 w 551045"/>
                <a:gd name="connsiteY58" fmla="*/ 424823 h 608697"/>
                <a:gd name="connsiteX59" fmla="*/ 310820 w 551045"/>
                <a:gd name="connsiteY59" fmla="*/ 324325 h 608697"/>
                <a:gd name="connsiteX60" fmla="*/ 270830 w 551045"/>
                <a:gd name="connsiteY60" fmla="*/ 324325 h 608697"/>
                <a:gd name="connsiteX61" fmla="*/ 270830 w 551045"/>
                <a:gd name="connsiteY61" fmla="*/ 279857 h 608697"/>
                <a:gd name="connsiteX62" fmla="*/ 310820 w 551045"/>
                <a:gd name="connsiteY62" fmla="*/ 279857 h 608697"/>
                <a:gd name="connsiteX63" fmla="*/ 310820 w 551045"/>
                <a:gd name="connsiteY63" fmla="*/ 179359 h 608697"/>
                <a:gd name="connsiteX64" fmla="*/ 400710 w 551045"/>
                <a:gd name="connsiteY64" fmla="*/ 89618 h 608697"/>
                <a:gd name="connsiteX65" fmla="*/ 487441 w 551045"/>
                <a:gd name="connsiteY65" fmla="*/ 44033 h 608697"/>
                <a:gd name="connsiteX66" fmla="*/ 487729 w 551045"/>
                <a:gd name="connsiteY66" fmla="*/ 44148 h 608697"/>
                <a:gd name="connsiteX67" fmla="*/ 550282 w 551045"/>
                <a:gd name="connsiteY67" fmla="*/ 107206 h 608697"/>
                <a:gd name="connsiteX68" fmla="*/ 550340 w 551045"/>
                <a:gd name="connsiteY68" fmla="*/ 107897 h 608697"/>
                <a:gd name="connsiteX69" fmla="*/ 550340 w 551045"/>
                <a:gd name="connsiteY69" fmla="*/ 108760 h 608697"/>
                <a:gd name="connsiteX70" fmla="*/ 550340 w 551045"/>
                <a:gd name="connsiteY70" fmla="*/ 109220 h 608697"/>
                <a:gd name="connsiteX71" fmla="*/ 550340 w 551045"/>
                <a:gd name="connsiteY71" fmla="*/ 109680 h 608697"/>
                <a:gd name="connsiteX72" fmla="*/ 550282 w 551045"/>
                <a:gd name="connsiteY72" fmla="*/ 111867 h 608697"/>
                <a:gd name="connsiteX73" fmla="*/ 550167 w 551045"/>
                <a:gd name="connsiteY73" fmla="*/ 113420 h 608697"/>
                <a:gd name="connsiteX74" fmla="*/ 550167 w 551045"/>
                <a:gd name="connsiteY74" fmla="*/ 113938 h 608697"/>
                <a:gd name="connsiteX75" fmla="*/ 485137 w 551045"/>
                <a:gd name="connsiteY75" fmla="*/ 174349 h 608697"/>
                <a:gd name="connsiteX76" fmla="*/ 484158 w 551045"/>
                <a:gd name="connsiteY76" fmla="*/ 174292 h 608697"/>
                <a:gd name="connsiteX77" fmla="*/ 467685 w 551045"/>
                <a:gd name="connsiteY77" fmla="*/ 171933 h 608697"/>
                <a:gd name="connsiteX78" fmla="*/ 419993 w 551045"/>
                <a:gd name="connsiteY78" fmla="*/ 110428 h 608697"/>
                <a:gd name="connsiteX79" fmla="*/ 419935 w 551045"/>
                <a:gd name="connsiteY79" fmla="*/ 110083 h 608697"/>
                <a:gd name="connsiteX80" fmla="*/ 419993 w 551045"/>
                <a:gd name="connsiteY80" fmla="*/ 109680 h 608697"/>
                <a:gd name="connsiteX81" fmla="*/ 419935 w 551045"/>
                <a:gd name="connsiteY81" fmla="*/ 109220 h 608697"/>
                <a:gd name="connsiteX82" fmla="*/ 419993 w 551045"/>
                <a:gd name="connsiteY82" fmla="*/ 108530 h 608697"/>
                <a:gd name="connsiteX83" fmla="*/ 419993 w 551045"/>
                <a:gd name="connsiteY83" fmla="*/ 106516 h 608697"/>
                <a:gd name="connsiteX84" fmla="*/ 485137 w 551045"/>
                <a:gd name="connsiteY84" fmla="*/ 44090 h 608697"/>
                <a:gd name="connsiteX85" fmla="*/ 486001 w 551045"/>
                <a:gd name="connsiteY85" fmla="*/ 44090 h 608697"/>
                <a:gd name="connsiteX86" fmla="*/ 487441 w 551045"/>
                <a:gd name="connsiteY86" fmla="*/ 44033 h 608697"/>
                <a:gd name="connsiteX87" fmla="*/ 114993 w 551045"/>
                <a:gd name="connsiteY87" fmla="*/ 748 h 608697"/>
                <a:gd name="connsiteX88" fmla="*/ 115281 w 551045"/>
                <a:gd name="connsiteY88" fmla="*/ 748 h 608697"/>
                <a:gd name="connsiteX89" fmla="*/ 115569 w 551045"/>
                <a:gd name="connsiteY89" fmla="*/ 748 h 608697"/>
                <a:gd name="connsiteX90" fmla="*/ 179403 w 551045"/>
                <a:gd name="connsiteY90" fmla="*/ 50176 h 608697"/>
                <a:gd name="connsiteX91" fmla="*/ 181534 w 551045"/>
                <a:gd name="connsiteY91" fmla="*/ 66863 h 608697"/>
                <a:gd name="connsiteX92" fmla="*/ 115685 w 551045"/>
                <a:gd name="connsiteY92" fmla="*/ 132634 h 608697"/>
                <a:gd name="connsiteX93" fmla="*/ 115397 w 551045"/>
                <a:gd name="connsiteY93" fmla="*/ 132634 h 608697"/>
                <a:gd name="connsiteX94" fmla="*/ 115109 w 551045"/>
                <a:gd name="connsiteY94" fmla="*/ 132634 h 608697"/>
                <a:gd name="connsiteX95" fmla="*/ 51275 w 551045"/>
                <a:gd name="connsiteY95" fmla="*/ 83262 h 608697"/>
                <a:gd name="connsiteX96" fmla="*/ 49144 w 551045"/>
                <a:gd name="connsiteY96" fmla="*/ 66575 h 608697"/>
                <a:gd name="connsiteX97" fmla="*/ 114993 w 551045"/>
                <a:gd name="connsiteY97" fmla="*/ 748 h 608697"/>
                <a:gd name="connsiteX98" fmla="*/ 114958 w 551045"/>
                <a:gd name="connsiteY98" fmla="*/ 423 h 608697"/>
                <a:gd name="connsiteX99" fmla="*/ 48690 w 551045"/>
                <a:gd name="connsiteY99" fmla="*/ 66575 h 608697"/>
                <a:gd name="connsiteX100" fmla="*/ 50822 w 551045"/>
                <a:gd name="connsiteY100" fmla="*/ 83372 h 608697"/>
                <a:gd name="connsiteX101" fmla="*/ 115073 w 551045"/>
                <a:gd name="connsiteY101" fmla="*/ 133015 h 608697"/>
                <a:gd name="connsiteX102" fmla="*/ 115361 w 551045"/>
                <a:gd name="connsiteY102" fmla="*/ 133015 h 608697"/>
                <a:gd name="connsiteX103" fmla="*/ 115649 w 551045"/>
                <a:gd name="connsiteY103" fmla="*/ 133015 h 608697"/>
                <a:gd name="connsiteX104" fmla="*/ 181917 w 551045"/>
                <a:gd name="connsiteY104" fmla="*/ 66863 h 608697"/>
                <a:gd name="connsiteX105" fmla="*/ 179785 w 551045"/>
                <a:gd name="connsiteY105" fmla="*/ 50066 h 608697"/>
                <a:gd name="connsiteX106" fmla="*/ 115534 w 551045"/>
                <a:gd name="connsiteY106" fmla="*/ 423 h 608697"/>
                <a:gd name="connsiteX107" fmla="*/ 115246 w 551045"/>
                <a:gd name="connsiteY107" fmla="*/ 423 h 608697"/>
                <a:gd name="connsiteX108" fmla="*/ 114958 w 551045"/>
                <a:gd name="connsiteY108" fmla="*/ 423 h 608697"/>
                <a:gd name="connsiteX109" fmla="*/ 114993 w 551045"/>
                <a:gd name="connsiteY109" fmla="*/ 0 h 608697"/>
                <a:gd name="connsiteX110" fmla="*/ 115281 w 551045"/>
                <a:gd name="connsiteY110" fmla="*/ 0 h 608697"/>
                <a:gd name="connsiteX111" fmla="*/ 115569 w 551045"/>
                <a:gd name="connsiteY111" fmla="*/ 0 h 608697"/>
                <a:gd name="connsiteX112" fmla="*/ 180152 w 551045"/>
                <a:gd name="connsiteY112" fmla="*/ 49946 h 608697"/>
                <a:gd name="connsiteX113" fmla="*/ 182341 w 551045"/>
                <a:gd name="connsiteY113" fmla="*/ 66863 h 608697"/>
                <a:gd name="connsiteX114" fmla="*/ 115685 w 551045"/>
                <a:gd name="connsiteY114" fmla="*/ 133439 h 608697"/>
                <a:gd name="connsiteX115" fmla="*/ 115397 w 551045"/>
                <a:gd name="connsiteY115" fmla="*/ 133439 h 608697"/>
                <a:gd name="connsiteX116" fmla="*/ 115109 w 551045"/>
                <a:gd name="connsiteY116" fmla="*/ 133439 h 608697"/>
                <a:gd name="connsiteX117" fmla="*/ 50526 w 551045"/>
                <a:gd name="connsiteY117" fmla="*/ 83493 h 608697"/>
                <a:gd name="connsiteX118" fmla="*/ 48337 w 551045"/>
                <a:gd name="connsiteY118" fmla="*/ 66575 h 608697"/>
                <a:gd name="connsiteX119" fmla="*/ 114993 w 551045"/>
                <a:gd name="connsiteY119" fmla="*/ 0 h 6086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</a:cxnLst>
              <a:rect l="l" t="t" r="r" b="b"/>
              <a:pathLst>
                <a:path w="551045" h="608697">
                  <a:moveTo>
                    <a:pt x="485820" y="430096"/>
                  </a:moveTo>
                  <a:cubicBezTo>
                    <a:pt x="520910" y="430096"/>
                    <a:pt x="549489" y="457699"/>
                    <a:pt x="550987" y="492317"/>
                  </a:cubicBezTo>
                  <a:cubicBezTo>
                    <a:pt x="550987" y="492375"/>
                    <a:pt x="551045" y="492432"/>
                    <a:pt x="551045" y="492490"/>
                  </a:cubicBezTo>
                  <a:cubicBezTo>
                    <a:pt x="551045" y="492950"/>
                    <a:pt x="551045" y="493353"/>
                    <a:pt x="550987" y="493813"/>
                  </a:cubicBezTo>
                  <a:cubicBezTo>
                    <a:pt x="551045" y="494273"/>
                    <a:pt x="551045" y="494733"/>
                    <a:pt x="551045" y="495193"/>
                  </a:cubicBezTo>
                  <a:cubicBezTo>
                    <a:pt x="551045" y="531134"/>
                    <a:pt x="521832" y="560289"/>
                    <a:pt x="485820" y="560289"/>
                  </a:cubicBezTo>
                  <a:cubicBezTo>
                    <a:pt x="454129" y="560289"/>
                    <a:pt x="427739" y="537747"/>
                    <a:pt x="421862" y="507902"/>
                  </a:cubicBezTo>
                  <a:cubicBezTo>
                    <a:pt x="420710" y="503474"/>
                    <a:pt x="420076" y="499046"/>
                    <a:pt x="420134" y="494560"/>
                  </a:cubicBezTo>
                  <a:cubicBezTo>
                    <a:pt x="420134" y="489385"/>
                    <a:pt x="421056" y="484152"/>
                    <a:pt x="422611" y="479034"/>
                  </a:cubicBezTo>
                  <a:cubicBezTo>
                    <a:pt x="429814" y="450913"/>
                    <a:pt x="455397" y="430096"/>
                    <a:pt x="485820" y="430096"/>
                  </a:cubicBezTo>
                  <a:close/>
                  <a:moveTo>
                    <a:pt x="485137" y="236253"/>
                  </a:moveTo>
                  <a:cubicBezTo>
                    <a:pt x="521537" y="236253"/>
                    <a:pt x="551045" y="265714"/>
                    <a:pt x="551045" y="302055"/>
                  </a:cubicBezTo>
                  <a:cubicBezTo>
                    <a:pt x="551045" y="338396"/>
                    <a:pt x="521537" y="367857"/>
                    <a:pt x="485137" y="367857"/>
                  </a:cubicBezTo>
                  <a:cubicBezTo>
                    <a:pt x="448737" y="367857"/>
                    <a:pt x="419229" y="338396"/>
                    <a:pt x="419229" y="302055"/>
                  </a:cubicBezTo>
                  <a:cubicBezTo>
                    <a:pt x="419229" y="265714"/>
                    <a:pt x="448737" y="236253"/>
                    <a:pt x="485137" y="236253"/>
                  </a:cubicBezTo>
                  <a:close/>
                  <a:moveTo>
                    <a:pt x="45513" y="160819"/>
                  </a:moveTo>
                  <a:lnTo>
                    <a:pt x="62048" y="160819"/>
                  </a:lnTo>
                  <a:lnTo>
                    <a:pt x="78583" y="243365"/>
                  </a:lnTo>
                  <a:lnTo>
                    <a:pt x="98228" y="243365"/>
                  </a:lnTo>
                  <a:lnTo>
                    <a:pt x="103356" y="187625"/>
                  </a:lnTo>
                  <a:cubicBezTo>
                    <a:pt x="103183" y="186647"/>
                    <a:pt x="102952" y="185612"/>
                    <a:pt x="102722" y="184634"/>
                  </a:cubicBezTo>
                  <a:cubicBezTo>
                    <a:pt x="100936" y="177386"/>
                    <a:pt x="97767" y="170483"/>
                    <a:pt x="94368" y="163293"/>
                  </a:cubicBezTo>
                  <a:cubicBezTo>
                    <a:pt x="94368" y="163293"/>
                    <a:pt x="93677" y="161855"/>
                    <a:pt x="93331" y="161107"/>
                  </a:cubicBezTo>
                  <a:lnTo>
                    <a:pt x="93389" y="161107"/>
                  </a:lnTo>
                  <a:cubicBezTo>
                    <a:pt x="93331" y="160992"/>
                    <a:pt x="93274" y="160877"/>
                    <a:pt x="93274" y="160819"/>
                  </a:cubicBezTo>
                  <a:lnTo>
                    <a:pt x="137347" y="160819"/>
                  </a:lnTo>
                  <a:cubicBezTo>
                    <a:pt x="137289" y="160877"/>
                    <a:pt x="137232" y="160992"/>
                    <a:pt x="137232" y="161107"/>
                  </a:cubicBezTo>
                  <a:lnTo>
                    <a:pt x="137404" y="161107"/>
                  </a:lnTo>
                  <a:cubicBezTo>
                    <a:pt x="137059" y="161855"/>
                    <a:pt x="136367" y="163293"/>
                    <a:pt x="136367" y="163293"/>
                  </a:cubicBezTo>
                  <a:cubicBezTo>
                    <a:pt x="132507" y="171576"/>
                    <a:pt x="128820" y="179514"/>
                    <a:pt x="127322" y="187913"/>
                  </a:cubicBezTo>
                  <a:lnTo>
                    <a:pt x="132450" y="243365"/>
                  </a:lnTo>
                  <a:lnTo>
                    <a:pt x="152038" y="243365"/>
                  </a:lnTo>
                  <a:lnTo>
                    <a:pt x="168630" y="160819"/>
                  </a:lnTo>
                  <a:lnTo>
                    <a:pt x="185165" y="160819"/>
                  </a:lnTo>
                  <a:cubicBezTo>
                    <a:pt x="210283" y="160819"/>
                    <a:pt x="230678" y="181125"/>
                    <a:pt x="230678" y="206263"/>
                  </a:cubicBezTo>
                  <a:lnTo>
                    <a:pt x="230678" y="338682"/>
                  </a:lnTo>
                  <a:cubicBezTo>
                    <a:pt x="230678" y="363820"/>
                    <a:pt x="210283" y="384125"/>
                    <a:pt x="185165" y="384125"/>
                  </a:cubicBezTo>
                  <a:lnTo>
                    <a:pt x="179346" y="384125"/>
                  </a:lnTo>
                  <a:lnTo>
                    <a:pt x="179346" y="576599"/>
                  </a:lnTo>
                  <a:cubicBezTo>
                    <a:pt x="179346" y="594316"/>
                    <a:pt x="165000" y="608697"/>
                    <a:pt x="147256" y="608697"/>
                  </a:cubicBezTo>
                  <a:cubicBezTo>
                    <a:pt x="130721" y="608697"/>
                    <a:pt x="117125" y="596215"/>
                    <a:pt x="115339" y="580223"/>
                  </a:cubicBezTo>
                  <a:cubicBezTo>
                    <a:pt x="113553" y="596215"/>
                    <a:pt x="99957" y="608697"/>
                    <a:pt x="83422" y="608697"/>
                  </a:cubicBezTo>
                  <a:cubicBezTo>
                    <a:pt x="65678" y="608697"/>
                    <a:pt x="51332" y="594316"/>
                    <a:pt x="51332" y="576599"/>
                  </a:cubicBezTo>
                  <a:lnTo>
                    <a:pt x="51332" y="384125"/>
                  </a:lnTo>
                  <a:lnTo>
                    <a:pt x="45513" y="384125"/>
                  </a:lnTo>
                  <a:cubicBezTo>
                    <a:pt x="20395" y="384125"/>
                    <a:pt x="0" y="363820"/>
                    <a:pt x="0" y="338682"/>
                  </a:cubicBezTo>
                  <a:lnTo>
                    <a:pt x="0" y="206263"/>
                  </a:lnTo>
                  <a:cubicBezTo>
                    <a:pt x="0" y="181125"/>
                    <a:pt x="20395" y="160819"/>
                    <a:pt x="45513" y="160819"/>
                  </a:cubicBezTo>
                  <a:close/>
                  <a:moveTo>
                    <a:pt x="400710" y="89618"/>
                  </a:moveTo>
                  <a:lnTo>
                    <a:pt x="400710" y="134086"/>
                  </a:lnTo>
                  <a:cubicBezTo>
                    <a:pt x="375702" y="134086"/>
                    <a:pt x="355362" y="154393"/>
                    <a:pt x="355362" y="179359"/>
                  </a:cubicBezTo>
                  <a:lnTo>
                    <a:pt x="355362" y="279857"/>
                  </a:lnTo>
                  <a:lnTo>
                    <a:pt x="401517" y="279857"/>
                  </a:lnTo>
                  <a:lnTo>
                    <a:pt x="401517" y="324325"/>
                  </a:lnTo>
                  <a:lnTo>
                    <a:pt x="355362" y="324325"/>
                  </a:lnTo>
                  <a:lnTo>
                    <a:pt x="355362" y="424823"/>
                  </a:lnTo>
                  <a:cubicBezTo>
                    <a:pt x="355362" y="449731"/>
                    <a:pt x="375702" y="470038"/>
                    <a:pt x="400710" y="470038"/>
                  </a:cubicBezTo>
                  <a:lnTo>
                    <a:pt x="400710" y="514563"/>
                  </a:lnTo>
                  <a:cubicBezTo>
                    <a:pt x="351155" y="514563"/>
                    <a:pt x="310820" y="474295"/>
                    <a:pt x="310820" y="424823"/>
                  </a:cubicBezTo>
                  <a:lnTo>
                    <a:pt x="310820" y="324325"/>
                  </a:lnTo>
                  <a:lnTo>
                    <a:pt x="270830" y="324325"/>
                  </a:lnTo>
                  <a:lnTo>
                    <a:pt x="270830" y="279857"/>
                  </a:lnTo>
                  <a:lnTo>
                    <a:pt x="310820" y="279857"/>
                  </a:lnTo>
                  <a:lnTo>
                    <a:pt x="310820" y="179359"/>
                  </a:lnTo>
                  <a:cubicBezTo>
                    <a:pt x="310820" y="129886"/>
                    <a:pt x="351155" y="89618"/>
                    <a:pt x="400710" y="89618"/>
                  </a:cubicBezTo>
                  <a:close/>
                  <a:moveTo>
                    <a:pt x="487441" y="44033"/>
                  </a:moveTo>
                  <a:cubicBezTo>
                    <a:pt x="487557" y="44090"/>
                    <a:pt x="487614" y="44090"/>
                    <a:pt x="487729" y="44148"/>
                  </a:cubicBezTo>
                  <a:cubicBezTo>
                    <a:pt x="521828" y="45471"/>
                    <a:pt x="549246" y="73030"/>
                    <a:pt x="550282" y="107206"/>
                  </a:cubicBezTo>
                  <a:cubicBezTo>
                    <a:pt x="550282" y="107436"/>
                    <a:pt x="550282" y="107667"/>
                    <a:pt x="550340" y="107897"/>
                  </a:cubicBezTo>
                  <a:cubicBezTo>
                    <a:pt x="550340" y="108184"/>
                    <a:pt x="550340" y="108472"/>
                    <a:pt x="550340" y="108760"/>
                  </a:cubicBezTo>
                  <a:cubicBezTo>
                    <a:pt x="550340" y="108875"/>
                    <a:pt x="550340" y="109047"/>
                    <a:pt x="550340" y="109220"/>
                  </a:cubicBezTo>
                  <a:cubicBezTo>
                    <a:pt x="550340" y="109393"/>
                    <a:pt x="550340" y="109508"/>
                    <a:pt x="550340" y="109680"/>
                  </a:cubicBezTo>
                  <a:cubicBezTo>
                    <a:pt x="550340" y="110371"/>
                    <a:pt x="550282" y="111119"/>
                    <a:pt x="550282" y="111867"/>
                  </a:cubicBezTo>
                  <a:cubicBezTo>
                    <a:pt x="550225" y="112384"/>
                    <a:pt x="550225" y="112902"/>
                    <a:pt x="550167" y="113420"/>
                  </a:cubicBezTo>
                  <a:cubicBezTo>
                    <a:pt x="550167" y="113593"/>
                    <a:pt x="550167" y="113765"/>
                    <a:pt x="550167" y="113938"/>
                  </a:cubicBezTo>
                  <a:cubicBezTo>
                    <a:pt x="547748" y="147653"/>
                    <a:pt x="519582" y="174349"/>
                    <a:pt x="485137" y="174349"/>
                  </a:cubicBezTo>
                  <a:cubicBezTo>
                    <a:pt x="484792" y="174349"/>
                    <a:pt x="484446" y="174292"/>
                    <a:pt x="484158" y="174292"/>
                  </a:cubicBezTo>
                  <a:cubicBezTo>
                    <a:pt x="478629" y="174579"/>
                    <a:pt x="473099" y="173716"/>
                    <a:pt x="467685" y="171933"/>
                  </a:cubicBezTo>
                  <a:cubicBezTo>
                    <a:pt x="440556" y="164396"/>
                    <a:pt x="420511" y="139828"/>
                    <a:pt x="419993" y="110428"/>
                  </a:cubicBezTo>
                  <a:cubicBezTo>
                    <a:pt x="419993" y="110313"/>
                    <a:pt x="419935" y="110198"/>
                    <a:pt x="419935" y="110083"/>
                  </a:cubicBezTo>
                  <a:cubicBezTo>
                    <a:pt x="419935" y="109910"/>
                    <a:pt x="419935" y="109795"/>
                    <a:pt x="419993" y="109680"/>
                  </a:cubicBezTo>
                  <a:cubicBezTo>
                    <a:pt x="419993" y="109508"/>
                    <a:pt x="419935" y="109335"/>
                    <a:pt x="419935" y="109220"/>
                  </a:cubicBezTo>
                  <a:cubicBezTo>
                    <a:pt x="419935" y="108990"/>
                    <a:pt x="419935" y="108760"/>
                    <a:pt x="419993" y="108530"/>
                  </a:cubicBezTo>
                  <a:cubicBezTo>
                    <a:pt x="419993" y="107839"/>
                    <a:pt x="419993" y="107206"/>
                    <a:pt x="419993" y="106516"/>
                  </a:cubicBezTo>
                  <a:cubicBezTo>
                    <a:pt x="421433" y="71822"/>
                    <a:pt x="450059" y="44090"/>
                    <a:pt x="485137" y="44090"/>
                  </a:cubicBezTo>
                  <a:cubicBezTo>
                    <a:pt x="485425" y="44090"/>
                    <a:pt x="485713" y="44090"/>
                    <a:pt x="486001" y="44090"/>
                  </a:cubicBezTo>
                  <a:cubicBezTo>
                    <a:pt x="486462" y="44090"/>
                    <a:pt x="486981" y="44033"/>
                    <a:pt x="487441" y="44033"/>
                  </a:cubicBezTo>
                  <a:close/>
                  <a:moveTo>
                    <a:pt x="114993" y="748"/>
                  </a:moveTo>
                  <a:lnTo>
                    <a:pt x="115281" y="748"/>
                  </a:lnTo>
                  <a:lnTo>
                    <a:pt x="115569" y="748"/>
                  </a:lnTo>
                  <a:cubicBezTo>
                    <a:pt x="145700" y="748"/>
                    <a:pt x="171913" y="21060"/>
                    <a:pt x="179403" y="50176"/>
                  </a:cubicBezTo>
                  <a:cubicBezTo>
                    <a:pt x="180843" y="55585"/>
                    <a:pt x="181534" y="61224"/>
                    <a:pt x="181534" y="66863"/>
                  </a:cubicBezTo>
                  <a:cubicBezTo>
                    <a:pt x="181534" y="103115"/>
                    <a:pt x="151980" y="132634"/>
                    <a:pt x="115685" y="132634"/>
                  </a:cubicBezTo>
                  <a:lnTo>
                    <a:pt x="115397" y="132634"/>
                  </a:lnTo>
                  <a:lnTo>
                    <a:pt x="115109" y="132634"/>
                  </a:lnTo>
                  <a:cubicBezTo>
                    <a:pt x="84978" y="132634"/>
                    <a:pt x="58765" y="112321"/>
                    <a:pt x="51275" y="83262"/>
                  </a:cubicBezTo>
                  <a:cubicBezTo>
                    <a:pt x="49835" y="77854"/>
                    <a:pt x="49144" y="72214"/>
                    <a:pt x="49144" y="66575"/>
                  </a:cubicBezTo>
                  <a:cubicBezTo>
                    <a:pt x="49144" y="30267"/>
                    <a:pt x="78698" y="748"/>
                    <a:pt x="114993" y="748"/>
                  </a:cubicBezTo>
                  <a:close/>
                  <a:moveTo>
                    <a:pt x="114958" y="423"/>
                  </a:moveTo>
                  <a:cubicBezTo>
                    <a:pt x="78366" y="423"/>
                    <a:pt x="48690" y="30047"/>
                    <a:pt x="48690" y="66575"/>
                  </a:cubicBezTo>
                  <a:cubicBezTo>
                    <a:pt x="48690" y="72385"/>
                    <a:pt x="49439" y="78022"/>
                    <a:pt x="50822" y="83372"/>
                  </a:cubicBezTo>
                  <a:cubicBezTo>
                    <a:pt x="58198" y="111904"/>
                    <a:pt x="84129" y="133015"/>
                    <a:pt x="115073" y="133015"/>
                  </a:cubicBezTo>
                  <a:cubicBezTo>
                    <a:pt x="115131" y="133015"/>
                    <a:pt x="115246" y="133015"/>
                    <a:pt x="115361" y="133015"/>
                  </a:cubicBezTo>
                  <a:cubicBezTo>
                    <a:pt x="115419" y="133015"/>
                    <a:pt x="115534" y="133015"/>
                    <a:pt x="115649" y="133015"/>
                  </a:cubicBezTo>
                  <a:cubicBezTo>
                    <a:pt x="152241" y="133015"/>
                    <a:pt x="181917" y="103391"/>
                    <a:pt x="181917" y="66863"/>
                  </a:cubicBezTo>
                  <a:cubicBezTo>
                    <a:pt x="181917" y="61053"/>
                    <a:pt x="181168" y="55415"/>
                    <a:pt x="179785" y="50066"/>
                  </a:cubicBezTo>
                  <a:cubicBezTo>
                    <a:pt x="172409" y="21534"/>
                    <a:pt x="146478" y="423"/>
                    <a:pt x="115534" y="423"/>
                  </a:cubicBezTo>
                  <a:cubicBezTo>
                    <a:pt x="115476" y="423"/>
                    <a:pt x="115361" y="423"/>
                    <a:pt x="115246" y="423"/>
                  </a:cubicBezTo>
                  <a:cubicBezTo>
                    <a:pt x="115188" y="423"/>
                    <a:pt x="115073" y="423"/>
                    <a:pt x="114958" y="423"/>
                  </a:cubicBezTo>
                  <a:close/>
                  <a:moveTo>
                    <a:pt x="114993" y="0"/>
                  </a:moveTo>
                  <a:lnTo>
                    <a:pt x="115281" y="0"/>
                  </a:lnTo>
                  <a:lnTo>
                    <a:pt x="115569" y="0"/>
                  </a:lnTo>
                  <a:cubicBezTo>
                    <a:pt x="146046" y="0"/>
                    <a:pt x="172605" y="20542"/>
                    <a:pt x="180152" y="49946"/>
                  </a:cubicBezTo>
                  <a:cubicBezTo>
                    <a:pt x="181592" y="55470"/>
                    <a:pt x="182341" y="61109"/>
                    <a:pt x="182341" y="66863"/>
                  </a:cubicBezTo>
                  <a:cubicBezTo>
                    <a:pt x="182341" y="103575"/>
                    <a:pt x="152441" y="133439"/>
                    <a:pt x="115685" y="133439"/>
                  </a:cubicBezTo>
                  <a:lnTo>
                    <a:pt x="115397" y="133439"/>
                  </a:lnTo>
                  <a:lnTo>
                    <a:pt x="115109" y="133439"/>
                  </a:lnTo>
                  <a:cubicBezTo>
                    <a:pt x="84632" y="133439"/>
                    <a:pt x="58073" y="112897"/>
                    <a:pt x="50526" y="83493"/>
                  </a:cubicBezTo>
                  <a:cubicBezTo>
                    <a:pt x="49086" y="77969"/>
                    <a:pt x="48337" y="72272"/>
                    <a:pt x="48337" y="66575"/>
                  </a:cubicBezTo>
                  <a:cubicBezTo>
                    <a:pt x="48337" y="29864"/>
                    <a:pt x="78237" y="0"/>
                    <a:pt x="114993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</p:sp>
        <p:sp>
          <p:nvSpPr>
            <p:cNvPr id="24" name="iŝ1ïḓé">
              <a:extLst>
                <a:ext uri="{FF2B5EF4-FFF2-40B4-BE49-F238E27FC236}">
                  <a16:creationId xmlns="" xmlns:a16="http://schemas.microsoft.com/office/drawing/2014/main" id="{36CC9F04-1719-478D-AC57-6AAB7DBED769}"/>
                </a:ext>
              </a:extLst>
            </p:cNvPr>
            <p:cNvSpPr/>
            <p:nvPr/>
          </p:nvSpPr>
          <p:spPr bwMode="auto">
            <a:xfrm>
              <a:off x="700808" y="4985174"/>
              <a:ext cx="1746666" cy="6277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100" dirty="0"/>
                <a:t>Supporting text here. </a:t>
              </a:r>
            </a:p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25" name="îṣľíḍê">
              <a:extLst>
                <a:ext uri="{FF2B5EF4-FFF2-40B4-BE49-F238E27FC236}">
                  <a16:creationId xmlns="" xmlns:a16="http://schemas.microsoft.com/office/drawing/2014/main" id="{C58A9763-517C-4FC0-B0DB-7DB11CFFC833}"/>
                </a:ext>
              </a:extLst>
            </p:cNvPr>
            <p:cNvSpPr txBox="1"/>
            <p:nvPr/>
          </p:nvSpPr>
          <p:spPr bwMode="auto">
            <a:xfrm>
              <a:off x="700806" y="4597577"/>
              <a:ext cx="1746666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b="1" dirty="0"/>
                <a:t>Text here</a:t>
              </a:r>
            </a:p>
          </p:txBody>
        </p:sp>
        <p:sp>
          <p:nvSpPr>
            <p:cNvPr id="26" name="îśḷîdè">
              <a:extLst>
                <a:ext uri="{FF2B5EF4-FFF2-40B4-BE49-F238E27FC236}">
                  <a16:creationId xmlns="" xmlns:a16="http://schemas.microsoft.com/office/drawing/2014/main" id="{E9649C20-74BF-46B8-A994-0654738B6D79}"/>
                </a:ext>
              </a:extLst>
            </p:cNvPr>
            <p:cNvSpPr/>
            <p:nvPr/>
          </p:nvSpPr>
          <p:spPr bwMode="auto">
            <a:xfrm>
              <a:off x="4321774" y="4985174"/>
              <a:ext cx="1746666" cy="6277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100" dirty="0"/>
                <a:t>Supporting text here. </a:t>
              </a:r>
            </a:p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27" name="íS1îdé">
              <a:extLst>
                <a:ext uri="{FF2B5EF4-FFF2-40B4-BE49-F238E27FC236}">
                  <a16:creationId xmlns="" xmlns:a16="http://schemas.microsoft.com/office/drawing/2014/main" id="{4F1A91CB-A6E9-49C2-B908-E8D2FF6D3497}"/>
                </a:ext>
              </a:extLst>
            </p:cNvPr>
            <p:cNvSpPr txBox="1"/>
            <p:nvPr/>
          </p:nvSpPr>
          <p:spPr bwMode="auto">
            <a:xfrm>
              <a:off x="4321772" y="4597577"/>
              <a:ext cx="1746666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b="1" dirty="0"/>
                <a:t>Text here</a:t>
              </a:r>
            </a:p>
          </p:txBody>
        </p:sp>
        <p:sp>
          <p:nvSpPr>
            <p:cNvPr id="28" name="îŝļíḋê">
              <a:extLst>
                <a:ext uri="{FF2B5EF4-FFF2-40B4-BE49-F238E27FC236}">
                  <a16:creationId xmlns="" xmlns:a16="http://schemas.microsoft.com/office/drawing/2014/main" id="{6918A5F5-BA83-40B7-9D8A-20EE7B952796}"/>
                </a:ext>
              </a:extLst>
            </p:cNvPr>
            <p:cNvSpPr/>
            <p:nvPr/>
          </p:nvSpPr>
          <p:spPr bwMode="auto">
            <a:xfrm>
              <a:off x="7942740" y="4985174"/>
              <a:ext cx="1746666" cy="6277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100" dirty="0"/>
                <a:t>Supporting text here. </a:t>
              </a:r>
            </a:p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29" name="îşliḓê">
              <a:extLst>
                <a:ext uri="{FF2B5EF4-FFF2-40B4-BE49-F238E27FC236}">
                  <a16:creationId xmlns="" xmlns:a16="http://schemas.microsoft.com/office/drawing/2014/main" id="{8839B1AA-AD3F-4C1A-AA7E-4C41AAB60931}"/>
                </a:ext>
              </a:extLst>
            </p:cNvPr>
            <p:cNvSpPr txBox="1"/>
            <p:nvPr/>
          </p:nvSpPr>
          <p:spPr bwMode="auto">
            <a:xfrm>
              <a:off x="7942738" y="4597577"/>
              <a:ext cx="1746666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b="1" dirty="0"/>
                <a:t>Text here</a:t>
              </a:r>
            </a:p>
          </p:txBody>
        </p:sp>
        <p:sp>
          <p:nvSpPr>
            <p:cNvPr id="30" name="îŝ1ïdè">
              <a:extLst>
                <a:ext uri="{FF2B5EF4-FFF2-40B4-BE49-F238E27FC236}">
                  <a16:creationId xmlns="" xmlns:a16="http://schemas.microsoft.com/office/drawing/2014/main" id="{1750CC25-9D61-4EA7-8B0B-0E1B126C365E}"/>
                </a:ext>
              </a:extLst>
            </p:cNvPr>
            <p:cNvSpPr/>
            <p:nvPr/>
          </p:nvSpPr>
          <p:spPr bwMode="auto">
            <a:xfrm>
              <a:off x="2545576" y="2039100"/>
              <a:ext cx="1746666" cy="6277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100" dirty="0"/>
                <a:t>Supporting text here. </a:t>
              </a:r>
            </a:p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31" name="îṩlïďè">
              <a:extLst>
                <a:ext uri="{FF2B5EF4-FFF2-40B4-BE49-F238E27FC236}">
                  <a16:creationId xmlns="" xmlns:a16="http://schemas.microsoft.com/office/drawing/2014/main" id="{F65F6728-E580-44BA-A8B4-7E4A026003EE}"/>
                </a:ext>
              </a:extLst>
            </p:cNvPr>
            <p:cNvSpPr txBox="1"/>
            <p:nvPr/>
          </p:nvSpPr>
          <p:spPr bwMode="auto">
            <a:xfrm>
              <a:off x="2545574" y="1651503"/>
              <a:ext cx="1746666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b="1" dirty="0"/>
                <a:t>Text here</a:t>
              </a:r>
            </a:p>
          </p:txBody>
        </p:sp>
        <p:sp>
          <p:nvSpPr>
            <p:cNvPr id="32" name="ïṥḻíďè">
              <a:extLst>
                <a:ext uri="{FF2B5EF4-FFF2-40B4-BE49-F238E27FC236}">
                  <a16:creationId xmlns="" xmlns:a16="http://schemas.microsoft.com/office/drawing/2014/main" id="{20522B5C-1CC0-45FE-B255-28568FB9C4F5}"/>
                </a:ext>
              </a:extLst>
            </p:cNvPr>
            <p:cNvSpPr/>
            <p:nvPr/>
          </p:nvSpPr>
          <p:spPr bwMode="auto">
            <a:xfrm>
              <a:off x="6196074" y="2039100"/>
              <a:ext cx="1746666" cy="6277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100" dirty="0"/>
                <a:t>Supporting text here. </a:t>
              </a:r>
            </a:p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33" name="îṩļîde">
              <a:extLst>
                <a:ext uri="{FF2B5EF4-FFF2-40B4-BE49-F238E27FC236}">
                  <a16:creationId xmlns="" xmlns:a16="http://schemas.microsoft.com/office/drawing/2014/main" id="{CC0A0ECC-FE98-4DB6-8C47-0D80D995D666}"/>
                </a:ext>
              </a:extLst>
            </p:cNvPr>
            <p:cNvSpPr txBox="1"/>
            <p:nvPr/>
          </p:nvSpPr>
          <p:spPr bwMode="auto">
            <a:xfrm>
              <a:off x="6196072" y="1651503"/>
              <a:ext cx="1746666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b="1" dirty="0"/>
                <a:t>Text here</a:t>
              </a:r>
            </a:p>
          </p:txBody>
        </p:sp>
        <p:sp>
          <p:nvSpPr>
            <p:cNvPr id="34" name="iśľîḓè">
              <a:extLst>
                <a:ext uri="{FF2B5EF4-FFF2-40B4-BE49-F238E27FC236}">
                  <a16:creationId xmlns="" xmlns:a16="http://schemas.microsoft.com/office/drawing/2014/main" id="{EBF62312-74AD-4F8F-A62B-FD9AC8283AE7}"/>
                </a:ext>
              </a:extLst>
            </p:cNvPr>
            <p:cNvSpPr/>
            <p:nvPr/>
          </p:nvSpPr>
          <p:spPr bwMode="auto">
            <a:xfrm>
              <a:off x="9775934" y="2039100"/>
              <a:ext cx="1746666" cy="6277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100" dirty="0"/>
                <a:t>Supporting text here. </a:t>
              </a:r>
            </a:p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35" name="îṥļïďè">
              <a:extLst>
                <a:ext uri="{FF2B5EF4-FFF2-40B4-BE49-F238E27FC236}">
                  <a16:creationId xmlns="" xmlns:a16="http://schemas.microsoft.com/office/drawing/2014/main" id="{12BD9D26-C23D-4E2D-BBE8-CE31F67DC04D}"/>
                </a:ext>
              </a:extLst>
            </p:cNvPr>
            <p:cNvSpPr txBox="1"/>
            <p:nvPr/>
          </p:nvSpPr>
          <p:spPr bwMode="auto">
            <a:xfrm>
              <a:off x="9775932" y="1651503"/>
              <a:ext cx="1746666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b="1" dirty="0"/>
                <a:t>Text here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588956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 TOOLS.GUIDESSETTING" val="{&quot;Id&quot;:&quot;2d4375ee-8516-45e0-8956-45702a61a9b6&quot;,&quot;Name&quot;:&quot;iSlide&quot;,&quot;HeaderHeight&quot;:15.0,&quot;FooterHeight&quot;:9.0000000000000036,&quot;SideMargin&quot;:5.4999999999999982,&quot;TopMargin&quot;:0.0,&quot;BottomMargin&quot;:0.0,&quot;IntervalMargin&quot;:1.3999999999999997}"/>
  <p:tag name="ISLIDE.GUIDESSETTING" val="{&quot;Id&quot;:&quot;GuidesStyle_Normal&quot;,&quot;Name&quot;:&quot;正常&quot;,&quot;HeaderHeight&quot;:15.0,&quot;FooterHeight&quot;:9.0,&quot;SideMargin&quot;:5.5,&quot;TopMargin&quot;:0.0,&quot;BottomMargin&quot;:0.0,&quot;IntervalMargin&quot;:1.5}"/>
  <p:tag name="ISLIDE.THEME" val="225bf695-daa2-4759-97b7-6398e4bba18c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f6de5371-3f91-48f9-b5dc-e8829cad1339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9b970f6f-ef33-46dc-a277-b3c3bb9d9ff4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d037b6ba-ed0c-4058-adf2-4dc9775e9ab5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b5f80e73-f24b-4eef-ac1b-37260b2a53f5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8942e368-ad82-46ab-adfc-4fb85c81a88d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e79f6948-e2ee-401a-921c-2f2ac747cda9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cbc49400-e200-43b7-9b64-94f3d0a81203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55967864-c8b5-4706-a8e0-173644fba19e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acf7138c-90fb-45cc-968c-18e899bf2b2e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969b021d-ccad-4ed8-ba92-4746318a981b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VECTOR" val="020e185c-df60-4ca0-b5cb-e2ba7cdb90cf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399d867a-debb-4d18-8fab-6b688554e1b2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f1f41b4a-117a-43cd-a554-f923c269f72d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5acc22ee-3b01-4480-93a6-5d3c21404314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6e96d0c8-e9df-45c9-b835-c8fa80545916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041067ae-78c3-4471-940d-7ac8c13a9a19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VECTOR" val="020e185c-df60-4ca0-b5cb-e2ba7cdb90cf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5284ab2d-47b1-44e4-9095-f0068db5bc9c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2" val="iSlide，让PPT设计简单起来！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6af0e110-c422-4047-af34-da3053609d17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568e0a93-aa89-43b6-a482-7b32c3c581b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aaff3f1f-866f-4b06-b305-2dedac039977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ae1bf545-9dea-476c-8c0a-c3a1e93800ae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5ef66c05-6aa7-4286-b191-2d73895acf2d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9888ac0e-fd95-45ab-ac1d-ff8201c6f447"/>
</p:tagLst>
</file>

<file path=ppt/theme/theme1.xml><?xml version="1.0" encoding="utf-8"?>
<a:theme xmlns:a="http://schemas.openxmlformats.org/drawingml/2006/main" name="主题5">
  <a:themeElements>
    <a:clrScheme name="房利美">
      <a:dk1>
        <a:srgbClr val="000000"/>
      </a:dk1>
      <a:lt1>
        <a:srgbClr val="FFFFFF"/>
      </a:lt1>
      <a:dk2>
        <a:srgbClr val="768394"/>
      </a:dk2>
      <a:lt2>
        <a:srgbClr val="F0F0F0"/>
      </a:lt2>
      <a:accent1>
        <a:srgbClr val="CE5662"/>
      </a:accent1>
      <a:accent2>
        <a:srgbClr val="2F4168"/>
      </a:accent2>
      <a:accent3>
        <a:srgbClr val="002E58"/>
      </a:accent3>
      <a:accent4>
        <a:srgbClr val="CA6A74"/>
      </a:accent4>
      <a:accent5>
        <a:srgbClr val="FDD2BE"/>
      </a:accent5>
      <a:accent6>
        <a:srgbClr val="6377A5"/>
      </a:accent6>
      <a:hlink>
        <a:srgbClr val="CCCCCC"/>
      </a:hlink>
      <a:folHlink>
        <a:srgbClr val="BFBFBF"/>
      </a:folHlink>
    </a:clrScheme>
    <a:fontScheme name="Temp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主题5" id="{B8EDB911-D765-4A7B-BBC7-40DBB672FBA6}" vid="{AECAB1C0-5DF6-436C-85E8-20094DBE11C0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CE5662"/>
    </a:accent1>
    <a:accent2>
      <a:srgbClr val="2F4168"/>
    </a:accent2>
    <a:accent3>
      <a:srgbClr val="002E58"/>
    </a:accent3>
    <a:accent4>
      <a:srgbClr val="CA6A74"/>
    </a:accent4>
    <a:accent5>
      <a:srgbClr val="FDD2BE"/>
    </a:accent5>
    <a:accent6>
      <a:srgbClr val="6377A5"/>
    </a:accent6>
    <a:hlink>
      <a:srgbClr val="CCCCCC"/>
    </a:hlink>
    <a:folHlink>
      <a:srgbClr val="BFBFBF"/>
    </a:folHlink>
  </a:clrScheme>
</a:themeOverride>
</file>

<file path=ppt/theme/themeOverride10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CE5662"/>
    </a:accent1>
    <a:accent2>
      <a:srgbClr val="2F4168"/>
    </a:accent2>
    <a:accent3>
      <a:srgbClr val="002E58"/>
    </a:accent3>
    <a:accent4>
      <a:srgbClr val="CA6A74"/>
    </a:accent4>
    <a:accent5>
      <a:srgbClr val="FDD2BE"/>
    </a:accent5>
    <a:accent6>
      <a:srgbClr val="6377A5"/>
    </a:accent6>
    <a:hlink>
      <a:srgbClr val="CCCCCC"/>
    </a:hlink>
    <a:folHlink>
      <a:srgbClr val="BFBFBF"/>
    </a:folHlink>
  </a:clrScheme>
</a:themeOverride>
</file>

<file path=ppt/theme/themeOverride11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CE5662"/>
    </a:accent1>
    <a:accent2>
      <a:srgbClr val="2F4168"/>
    </a:accent2>
    <a:accent3>
      <a:srgbClr val="002E58"/>
    </a:accent3>
    <a:accent4>
      <a:srgbClr val="CA6A74"/>
    </a:accent4>
    <a:accent5>
      <a:srgbClr val="FDD2BE"/>
    </a:accent5>
    <a:accent6>
      <a:srgbClr val="6377A5"/>
    </a:accent6>
    <a:hlink>
      <a:srgbClr val="CCCCCC"/>
    </a:hlink>
    <a:folHlink>
      <a:srgbClr val="BFBFBF"/>
    </a:folHlink>
  </a:clrScheme>
</a:themeOverride>
</file>

<file path=ppt/theme/themeOverride12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CE5662"/>
    </a:accent1>
    <a:accent2>
      <a:srgbClr val="2F4168"/>
    </a:accent2>
    <a:accent3>
      <a:srgbClr val="002E58"/>
    </a:accent3>
    <a:accent4>
      <a:srgbClr val="CA6A74"/>
    </a:accent4>
    <a:accent5>
      <a:srgbClr val="FDD2BE"/>
    </a:accent5>
    <a:accent6>
      <a:srgbClr val="6377A5"/>
    </a:accent6>
    <a:hlink>
      <a:srgbClr val="CCCCCC"/>
    </a:hlink>
    <a:folHlink>
      <a:srgbClr val="BFBFBF"/>
    </a:folHlink>
  </a:clrScheme>
</a:themeOverride>
</file>

<file path=ppt/theme/themeOverride2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CE5662"/>
    </a:accent1>
    <a:accent2>
      <a:srgbClr val="2F4168"/>
    </a:accent2>
    <a:accent3>
      <a:srgbClr val="002E58"/>
    </a:accent3>
    <a:accent4>
      <a:srgbClr val="CA6A74"/>
    </a:accent4>
    <a:accent5>
      <a:srgbClr val="FDD2BE"/>
    </a:accent5>
    <a:accent6>
      <a:srgbClr val="6377A5"/>
    </a:accent6>
    <a:hlink>
      <a:srgbClr val="CCCCCC"/>
    </a:hlink>
    <a:folHlink>
      <a:srgbClr val="BFBFBF"/>
    </a:folHlink>
  </a:clrScheme>
</a:themeOverride>
</file>

<file path=ppt/theme/themeOverride3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CE5662"/>
    </a:accent1>
    <a:accent2>
      <a:srgbClr val="2F4168"/>
    </a:accent2>
    <a:accent3>
      <a:srgbClr val="002E58"/>
    </a:accent3>
    <a:accent4>
      <a:srgbClr val="CA6A74"/>
    </a:accent4>
    <a:accent5>
      <a:srgbClr val="FDD2BE"/>
    </a:accent5>
    <a:accent6>
      <a:srgbClr val="6377A5"/>
    </a:accent6>
    <a:hlink>
      <a:srgbClr val="CCCCCC"/>
    </a:hlink>
    <a:folHlink>
      <a:srgbClr val="BFBFBF"/>
    </a:folHlink>
  </a:clrScheme>
</a:themeOverride>
</file>

<file path=ppt/theme/themeOverride4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CE5662"/>
    </a:accent1>
    <a:accent2>
      <a:srgbClr val="2F4168"/>
    </a:accent2>
    <a:accent3>
      <a:srgbClr val="002E58"/>
    </a:accent3>
    <a:accent4>
      <a:srgbClr val="CA6A74"/>
    </a:accent4>
    <a:accent5>
      <a:srgbClr val="FDD2BE"/>
    </a:accent5>
    <a:accent6>
      <a:srgbClr val="6377A5"/>
    </a:accent6>
    <a:hlink>
      <a:srgbClr val="CCCCCC"/>
    </a:hlink>
    <a:folHlink>
      <a:srgbClr val="BFBFBF"/>
    </a:folHlink>
  </a:clrScheme>
</a:themeOverride>
</file>

<file path=ppt/theme/themeOverride5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CE5662"/>
    </a:accent1>
    <a:accent2>
      <a:srgbClr val="2F4168"/>
    </a:accent2>
    <a:accent3>
      <a:srgbClr val="002E58"/>
    </a:accent3>
    <a:accent4>
      <a:srgbClr val="CA6A74"/>
    </a:accent4>
    <a:accent5>
      <a:srgbClr val="FDD2BE"/>
    </a:accent5>
    <a:accent6>
      <a:srgbClr val="6377A5"/>
    </a:accent6>
    <a:hlink>
      <a:srgbClr val="CCCCCC"/>
    </a:hlink>
    <a:folHlink>
      <a:srgbClr val="BFBFBF"/>
    </a:folHlink>
  </a:clrScheme>
</a:themeOverride>
</file>

<file path=ppt/theme/themeOverride6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CE5662"/>
    </a:accent1>
    <a:accent2>
      <a:srgbClr val="2F4168"/>
    </a:accent2>
    <a:accent3>
      <a:srgbClr val="002E58"/>
    </a:accent3>
    <a:accent4>
      <a:srgbClr val="CA6A74"/>
    </a:accent4>
    <a:accent5>
      <a:srgbClr val="FDD2BE"/>
    </a:accent5>
    <a:accent6>
      <a:srgbClr val="6377A5"/>
    </a:accent6>
    <a:hlink>
      <a:srgbClr val="CCCCCC"/>
    </a:hlink>
    <a:folHlink>
      <a:srgbClr val="BFBFBF"/>
    </a:folHlink>
  </a:clrScheme>
</a:themeOverride>
</file>

<file path=ppt/theme/themeOverride7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CE5662"/>
    </a:accent1>
    <a:accent2>
      <a:srgbClr val="2F4168"/>
    </a:accent2>
    <a:accent3>
      <a:srgbClr val="002E58"/>
    </a:accent3>
    <a:accent4>
      <a:srgbClr val="CA6A74"/>
    </a:accent4>
    <a:accent5>
      <a:srgbClr val="FDD2BE"/>
    </a:accent5>
    <a:accent6>
      <a:srgbClr val="6377A5"/>
    </a:accent6>
    <a:hlink>
      <a:srgbClr val="CCCCCC"/>
    </a:hlink>
    <a:folHlink>
      <a:srgbClr val="BFBFBF"/>
    </a:folHlink>
  </a:clrScheme>
</a:themeOverride>
</file>

<file path=ppt/theme/themeOverride8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CE5662"/>
    </a:accent1>
    <a:accent2>
      <a:srgbClr val="2F4168"/>
    </a:accent2>
    <a:accent3>
      <a:srgbClr val="002E58"/>
    </a:accent3>
    <a:accent4>
      <a:srgbClr val="CA6A74"/>
    </a:accent4>
    <a:accent5>
      <a:srgbClr val="FDD2BE"/>
    </a:accent5>
    <a:accent6>
      <a:srgbClr val="6377A5"/>
    </a:accent6>
    <a:hlink>
      <a:srgbClr val="CCCCCC"/>
    </a:hlink>
    <a:folHlink>
      <a:srgbClr val="BFBFBF"/>
    </a:folHlink>
  </a:clrScheme>
</a:themeOverride>
</file>

<file path=ppt/theme/themeOverride9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CE5662"/>
    </a:accent1>
    <a:accent2>
      <a:srgbClr val="2F4168"/>
    </a:accent2>
    <a:accent3>
      <a:srgbClr val="002E58"/>
    </a:accent3>
    <a:accent4>
      <a:srgbClr val="CA6A74"/>
    </a:accent4>
    <a:accent5>
      <a:srgbClr val="FDD2BE"/>
    </a:accent5>
    <a:accent6>
      <a:srgbClr val="6377A5"/>
    </a:accent6>
    <a:hlink>
      <a:srgbClr val="CCCCCC"/>
    </a:hlink>
    <a:folHlink>
      <a:srgbClr val="BFBFB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iSlide</Template>
  <TotalTime>357</TotalTime>
  <Words>3348</Words>
  <Application>Microsoft Office PowerPoint</Application>
  <PresentationFormat>宽屏</PresentationFormat>
  <Paragraphs>607</Paragraphs>
  <Slides>41</Slides>
  <Notes>8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41</vt:i4>
      </vt:variant>
    </vt:vector>
  </HeadingPairs>
  <TitlesOfParts>
    <vt:vector size="47" baseType="lpstr">
      <vt:lpstr>宋体</vt:lpstr>
      <vt:lpstr>微软雅黑</vt:lpstr>
      <vt:lpstr>Arial</vt:lpstr>
      <vt:lpstr>Calibri</vt:lpstr>
      <vt:lpstr>Impact</vt:lpstr>
      <vt:lpstr>主题5</vt:lpstr>
      <vt:lpstr>红蓝色调手绘人物简约个人简历主题模板</vt:lpstr>
      <vt:lpstr>PowerPoint 演示文稿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Thanks. And Your Slogan Here.</vt:lpstr>
      <vt:lpstr>PowerPoint 演示文稿</vt:lpstr>
      <vt:lpstr>PowerPoint 演示文稿</vt:lpstr>
      <vt:lpstr>快速设计页面  Quick Slides Design</vt:lpstr>
      <vt:lpstr>更改页面中的图标  Replace Icons</vt:lpstr>
      <vt:lpstr>填充图示中的图片  Picture Fill</vt:lpstr>
      <vt:lpstr>更改图示中的插图  Replace Vectors</vt:lpstr>
      <vt:lpstr>编辑智能图表 Edit Smart Diagram</vt:lpstr>
      <vt:lpstr>PowerPoint 演示文稿</vt:lpstr>
      <vt:lpstr>PowerPoint 演示文稿</vt:lpstr>
    </vt:vector>
  </TitlesOfParts>
  <Manager>iSlide</Manager>
  <Company>iSlide</Company>
  <LinksUpToDate>false</LinksUpToDate>
  <SharedDoc>false</SharedDoc>
  <HyperlinkBase>https://www.islide.cc</HyperlinkBase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iSlide</dc:creator>
  <cp:keywords>www.51pptmoban.com</cp:keywords>
  <cp:lastModifiedBy>YANGS</cp:lastModifiedBy>
  <cp:revision>69</cp:revision>
  <cp:lastPrinted>2017-11-14T16:00:00Z</cp:lastPrinted>
  <dcterms:created xsi:type="dcterms:W3CDTF">2017-11-14T16:00:00Z</dcterms:created>
  <dcterms:modified xsi:type="dcterms:W3CDTF">2018-08-23T15:44:18Z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Slide.Theme">
    <vt:lpwstr>48706f29-9ca0-418e-876d-de7b156ca083</vt:lpwstr>
  </property>
</Properties>
</file>