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1.xml" ContentType="application/vnd.openxmlformats-officedocument.presentationml.notesSlide+xml"/>
  <Override PartName="/ppt/tags/tag27.xml" ContentType="application/vnd.openxmlformats-officedocument.presentationml.tags+xml"/>
  <Override PartName="/ppt/notesSlides/notesSlide2.xml" ContentType="application/vnd.openxmlformats-officedocument.presentationml.notesSlide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notesSlides/notesSlide4.xml" ContentType="application/vnd.openxmlformats-officedocument.presentationml.notesSlide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3"/>
  </p:notesMasterIdLst>
  <p:sldIdLst>
    <p:sldId id="256" r:id="rId2"/>
    <p:sldId id="270" r:id="rId3"/>
    <p:sldId id="258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3" r:id="rId14"/>
    <p:sldId id="284" r:id="rId15"/>
    <p:sldId id="285" r:id="rId16"/>
    <p:sldId id="286" r:id="rId17"/>
    <p:sldId id="288" r:id="rId18"/>
    <p:sldId id="289" r:id="rId19"/>
    <p:sldId id="294" r:id="rId20"/>
    <p:sldId id="295" r:id="rId21"/>
    <p:sldId id="296" r:id="rId22"/>
    <p:sldId id="293" r:id="rId23"/>
    <p:sldId id="291" r:id="rId24"/>
    <p:sldId id="297" r:id="rId25"/>
    <p:sldId id="299" r:id="rId26"/>
    <p:sldId id="300" r:id="rId27"/>
    <p:sldId id="301" r:id="rId28"/>
    <p:sldId id="298" r:id="rId29"/>
    <p:sldId id="304" r:id="rId30"/>
    <p:sldId id="303" r:id="rId31"/>
    <p:sldId id="302" r:id="rId32"/>
    <p:sldId id="262" r:id="rId33"/>
    <p:sldId id="266" r:id="rId34"/>
    <p:sldId id="259" r:id="rId35"/>
    <p:sldId id="260" r:id="rId36"/>
    <p:sldId id="261" r:id="rId37"/>
    <p:sldId id="305" r:id="rId38"/>
    <p:sldId id="263" r:id="rId39"/>
    <p:sldId id="265" r:id="rId40"/>
    <p:sldId id="306" r:id="rId41"/>
    <p:sldId id="307" r:id="rId42"/>
  </p:sldIdLst>
  <p:sldSz cx="12192000" cy="6858000"/>
  <p:notesSz cx="6858000" cy="9144000"/>
  <p:custDataLst>
    <p:tags r:id="rId4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2A2A"/>
    <a:srgbClr val="009589"/>
    <a:srgbClr val="FFD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78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D5DD13-B791-49BC-BDDB-A2B594350250}" type="datetimeFigureOut">
              <a:rPr lang="zh-CN" altLang="en-US" smtClean="0"/>
              <a:t>2018/8/23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352FCB-60E4-49D9-BAEB-4A8706AAB6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601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6305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3EF182-2FCB-4867-99A2-224514D135E8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2053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9883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139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6877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，让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设计简单起来！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Make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PowerPoint Design Simple!</a:t>
            </a:r>
          </a:p>
          <a:p>
            <a:endParaRPr lang="en-US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292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本素材由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尊重知识产权并注重保护用户享有的各项权利。郑重提醒您：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插件中提供的任何信息内容的所有权、知识产权归其原始权利人或权利受让人所有，您免费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购买获得的是信息内容的使用权，并受下述条款的约束；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您仅可以个人非商业用途使用该等信息内容，不可将信息内容的全部或部分用于出售，或以出租、出借、转让、分销、发布等其他任何方式供他人使用；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禁止在接入互联网或移动互联网的任何网站、平台、应用或程序上以任何方式为他人提供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插件资源内容的下载。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resource is supplied by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respects all intellectual property rights and protects all the rights its users acquired. Solemnly remind you: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 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The ownership and intellectual property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belongs to its owner or the assignee of this ownership. you only acquired the usage of the resources supplied in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Add-in, as well as respected the following restrain terms: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1.You are only allowed to use such resource for personal and non-commercial aim, not allowed to use such resource or part of it for the sale; or rent, lend, transfer to others; or distribution or release it in any way.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2.You are not permitted to provide the resource of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iSlide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Add-in in any website, platform, application access to the Internet or mobile Internet.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CBA8-7810-4766-B530-356872D47133}" type="slidenum">
              <a:rPr lang="zh-CN" altLang="en-US" smtClean="0"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86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6095999" y="2719012"/>
            <a:ext cx="5424488" cy="558799"/>
          </a:xfrm>
        </p:spPr>
        <p:txBody>
          <a:bodyPr wrap="none" lIns="90000" tIns="90000" rIns="90000" bIns="90000" anchor="b">
            <a:normAutofit/>
          </a:bodyPr>
          <a:lstStyle>
            <a:lvl1pPr marL="0" marR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000" spc="0">
                <a:solidFill>
                  <a:schemeClr val="accent3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Click to edit Master subtitle style</a:t>
            </a:r>
          </a:p>
        </p:txBody>
      </p:sp>
      <p:sp>
        <p:nvSpPr>
          <p:cNvPr id="7" name="标题 1"/>
          <p:cNvSpPr>
            <a:spLocks noGrp="1"/>
          </p:cNvSpPr>
          <p:nvPr>
            <p:ph type="ctrTitle" hasCustomPrompt="1"/>
          </p:nvPr>
        </p:nvSpPr>
        <p:spPr>
          <a:xfrm>
            <a:off x="6095999" y="3290455"/>
            <a:ext cx="5424487" cy="767764"/>
          </a:xfrm>
        </p:spPr>
        <p:txBody>
          <a:bodyPr wrap="none" lIns="90000" tIns="90000" rIns="90000" bIns="90000" anchor="t">
            <a:normAutofit/>
          </a:bodyPr>
          <a:lstStyle>
            <a:lvl1pPr algn="l">
              <a:defRPr sz="2800" b="1" spc="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5" name="图片占位符 34">
            <a:extLst>
              <a:ext uri="{FF2B5EF4-FFF2-40B4-BE49-F238E27FC236}">
                <a16:creationId xmlns:a16="http://schemas.microsoft.com/office/drawing/2014/main" xmlns="" id="{73C76943-A2DB-4B83-B5EC-9E501D1346B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1"/>
            <a:ext cx="8103383" cy="6857999"/>
          </a:xfrm>
          <a:custGeom>
            <a:avLst/>
            <a:gdLst>
              <a:gd name="connsiteX0" fmla="*/ 0 w 8103383"/>
              <a:gd name="connsiteY0" fmla="*/ 0 h 6857999"/>
              <a:gd name="connsiteX1" fmla="*/ 8103383 w 8103383"/>
              <a:gd name="connsiteY1" fmla="*/ 0 h 6857999"/>
              <a:gd name="connsiteX2" fmla="*/ 1234021 w 8103383"/>
              <a:gd name="connsiteY2" fmla="*/ 6857999 h 6857999"/>
              <a:gd name="connsiteX3" fmla="*/ 0 w 8103383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3383" h="6857999">
                <a:moveTo>
                  <a:pt x="0" y="0"/>
                </a:moveTo>
                <a:lnTo>
                  <a:pt x="8103383" y="0"/>
                </a:lnTo>
                <a:lnTo>
                  <a:pt x="1234021" y="6857999"/>
                </a:lnTo>
                <a:lnTo>
                  <a:pt x="0" y="68579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49997D05-D870-49A5-AA68-7DC022492287}"/>
              </a:ext>
            </a:extLst>
          </p:cNvPr>
          <p:cNvGrpSpPr/>
          <p:nvPr userDrawn="1"/>
        </p:nvGrpSpPr>
        <p:grpSpPr>
          <a:xfrm>
            <a:off x="1234019" y="3580189"/>
            <a:ext cx="6557431" cy="3277811"/>
            <a:chOff x="2273300" y="2473326"/>
            <a:chExt cx="5751513" cy="2874963"/>
          </a:xfrm>
        </p:grpSpPr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xmlns="" id="{638C30B3-10E5-4626-B9FE-7718157E5E9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192588" y="2473326"/>
              <a:ext cx="1916113" cy="1914525"/>
            </a:xfrm>
            <a:custGeom>
              <a:avLst/>
              <a:gdLst>
                <a:gd name="T0" fmla="*/ 1207 w 1207"/>
                <a:gd name="T1" fmla="*/ 604 h 1206"/>
                <a:gd name="T2" fmla="*/ 1207 w 1207"/>
                <a:gd name="T3" fmla="*/ 604 h 1206"/>
                <a:gd name="T4" fmla="*/ 1207 w 1207"/>
                <a:gd name="T5" fmla="*/ 604 h 1206"/>
                <a:gd name="T6" fmla="*/ 602 w 1207"/>
                <a:gd name="T7" fmla="*/ 1206 h 1206"/>
                <a:gd name="T8" fmla="*/ 0 w 1207"/>
                <a:gd name="T9" fmla="*/ 604 h 1206"/>
                <a:gd name="T10" fmla="*/ 602 w 1207"/>
                <a:gd name="T11" fmla="*/ 0 h 1206"/>
                <a:gd name="T12" fmla="*/ 1207 w 1207"/>
                <a:gd name="T13" fmla="*/ 604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7" h="1206">
                  <a:moveTo>
                    <a:pt x="1207" y="604"/>
                  </a:moveTo>
                  <a:lnTo>
                    <a:pt x="1207" y="604"/>
                  </a:lnTo>
                  <a:lnTo>
                    <a:pt x="1207" y="604"/>
                  </a:lnTo>
                  <a:lnTo>
                    <a:pt x="602" y="1206"/>
                  </a:lnTo>
                  <a:lnTo>
                    <a:pt x="0" y="604"/>
                  </a:lnTo>
                  <a:lnTo>
                    <a:pt x="602" y="0"/>
                  </a:lnTo>
                  <a:lnTo>
                    <a:pt x="1207" y="60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xmlns="" id="{0A325B0E-3523-4F60-AEE8-11F825D5D55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148263" y="3432176"/>
              <a:ext cx="1917700" cy="1916113"/>
            </a:xfrm>
            <a:custGeom>
              <a:avLst/>
              <a:gdLst>
                <a:gd name="T0" fmla="*/ 605 w 1208"/>
                <a:gd name="T1" fmla="*/ 0 h 1207"/>
                <a:gd name="T2" fmla="*/ 1208 w 1208"/>
                <a:gd name="T3" fmla="*/ 602 h 1207"/>
                <a:gd name="T4" fmla="*/ 1208 w 1208"/>
                <a:gd name="T5" fmla="*/ 602 h 1207"/>
                <a:gd name="T6" fmla="*/ 1208 w 1208"/>
                <a:gd name="T7" fmla="*/ 602 h 1207"/>
                <a:gd name="T8" fmla="*/ 1208 w 1208"/>
                <a:gd name="T9" fmla="*/ 602 h 1207"/>
                <a:gd name="T10" fmla="*/ 605 w 1208"/>
                <a:gd name="T11" fmla="*/ 1207 h 1207"/>
                <a:gd name="T12" fmla="*/ 0 w 1208"/>
                <a:gd name="T13" fmla="*/ 602 h 1207"/>
                <a:gd name="T14" fmla="*/ 605 w 1208"/>
                <a:gd name="T15" fmla="*/ 0 h 1207"/>
                <a:gd name="T16" fmla="*/ 605 w 1208"/>
                <a:gd name="T17" fmla="*/ 0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8" h="1207">
                  <a:moveTo>
                    <a:pt x="605" y="0"/>
                  </a:moveTo>
                  <a:lnTo>
                    <a:pt x="1208" y="602"/>
                  </a:lnTo>
                  <a:lnTo>
                    <a:pt x="1208" y="602"/>
                  </a:lnTo>
                  <a:lnTo>
                    <a:pt x="1208" y="602"/>
                  </a:lnTo>
                  <a:lnTo>
                    <a:pt x="1208" y="602"/>
                  </a:lnTo>
                  <a:lnTo>
                    <a:pt x="605" y="1207"/>
                  </a:lnTo>
                  <a:lnTo>
                    <a:pt x="0" y="602"/>
                  </a:lnTo>
                  <a:lnTo>
                    <a:pt x="605" y="0"/>
                  </a:lnTo>
                  <a:lnTo>
                    <a:pt x="6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xmlns="" id="{5C174841-C99F-438D-905D-BC2AF81CD39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108700" y="4387851"/>
              <a:ext cx="1916113" cy="960438"/>
            </a:xfrm>
            <a:custGeom>
              <a:avLst/>
              <a:gdLst>
                <a:gd name="T0" fmla="*/ 0 w 1207"/>
                <a:gd name="T1" fmla="*/ 605 h 605"/>
                <a:gd name="T2" fmla="*/ 603 w 1207"/>
                <a:gd name="T3" fmla="*/ 0 h 605"/>
                <a:gd name="T4" fmla="*/ 603 w 1207"/>
                <a:gd name="T5" fmla="*/ 0 h 605"/>
                <a:gd name="T6" fmla="*/ 603 w 1207"/>
                <a:gd name="T7" fmla="*/ 0 h 605"/>
                <a:gd name="T8" fmla="*/ 1207 w 1207"/>
                <a:gd name="T9" fmla="*/ 605 h 605"/>
                <a:gd name="T10" fmla="*/ 1207 w 1207"/>
                <a:gd name="T11" fmla="*/ 605 h 605"/>
                <a:gd name="T12" fmla="*/ 0 w 1207"/>
                <a:gd name="T13" fmla="*/ 605 h 605"/>
                <a:gd name="T14" fmla="*/ 0 w 1207"/>
                <a:gd name="T15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7" h="605">
                  <a:moveTo>
                    <a:pt x="0" y="605"/>
                  </a:moveTo>
                  <a:lnTo>
                    <a:pt x="603" y="0"/>
                  </a:lnTo>
                  <a:lnTo>
                    <a:pt x="603" y="0"/>
                  </a:lnTo>
                  <a:lnTo>
                    <a:pt x="603" y="0"/>
                  </a:lnTo>
                  <a:lnTo>
                    <a:pt x="1207" y="605"/>
                  </a:lnTo>
                  <a:lnTo>
                    <a:pt x="1207" y="605"/>
                  </a:lnTo>
                  <a:lnTo>
                    <a:pt x="0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7">
              <a:extLst>
                <a:ext uri="{FF2B5EF4-FFF2-40B4-BE49-F238E27FC236}">
                  <a16:creationId xmlns:a16="http://schemas.microsoft.com/office/drawing/2014/main" xmlns="" id="{48FE17AB-41ED-4CCA-B776-BA6D160C471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273300" y="3432176"/>
              <a:ext cx="3835400" cy="1916113"/>
            </a:xfrm>
            <a:custGeom>
              <a:avLst/>
              <a:gdLst>
                <a:gd name="T0" fmla="*/ 1209 w 2416"/>
                <a:gd name="T1" fmla="*/ 0 h 1207"/>
                <a:gd name="T2" fmla="*/ 2416 w 2416"/>
                <a:gd name="T3" fmla="*/ 1207 h 1207"/>
                <a:gd name="T4" fmla="*/ 0 w 2416"/>
                <a:gd name="T5" fmla="*/ 1207 h 1207"/>
                <a:gd name="T6" fmla="*/ 1209 w 2416"/>
                <a:gd name="T7" fmla="*/ 0 h 1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6" h="1207">
                  <a:moveTo>
                    <a:pt x="1209" y="0"/>
                  </a:moveTo>
                  <a:lnTo>
                    <a:pt x="2416" y="1207"/>
                  </a:lnTo>
                  <a:lnTo>
                    <a:pt x="0" y="1207"/>
                  </a:lnTo>
                  <a:lnTo>
                    <a:pt x="1209" y="0"/>
                  </a:lnTo>
                  <a:close/>
                </a:path>
              </a:pathLst>
            </a:custGeom>
            <a:solidFill>
              <a:srgbClr val="2230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608" name="文本占位符 13">
            <a:extLst>
              <a:ext uri="{FF2B5EF4-FFF2-40B4-BE49-F238E27FC236}">
                <a16:creationId xmlns:a16="http://schemas.microsoft.com/office/drawing/2014/main" xmlns="" id="{FB3C692E-476E-4AC0-B181-0C08D6F046C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5999" y="4117768"/>
            <a:ext cx="5424489" cy="371475"/>
          </a:xfrm>
        </p:spPr>
        <p:txBody>
          <a:bodyPr anchor="ctr">
            <a:normAutofit/>
          </a:bodyPr>
          <a:lstStyle>
            <a:lvl1pPr marL="0" indent="0" algn="l">
              <a:buNone/>
              <a:defRPr sz="1050" b="1"/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3609" name="文本占位符 13">
            <a:extLst>
              <a:ext uri="{FF2B5EF4-FFF2-40B4-BE49-F238E27FC236}">
                <a16:creationId xmlns:a16="http://schemas.microsoft.com/office/drawing/2014/main" xmlns="" id="{D4D7C427-62EE-407D-9307-54CB783A847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95999" y="4489243"/>
            <a:ext cx="5424489" cy="371475"/>
          </a:xfrm>
        </p:spPr>
        <p:txBody>
          <a:bodyPr anchor="ctr">
            <a:normAutofit/>
          </a:bodyPr>
          <a:lstStyle>
            <a:lvl1pPr marL="0" indent="0" algn="l">
              <a:buNone/>
              <a:defRPr sz="1050" b="1"/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节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>
            <p:ph type="title" hasCustomPrompt="1"/>
          </p:nvPr>
        </p:nvSpPr>
        <p:spPr>
          <a:xfrm>
            <a:off x="5499116" y="3800319"/>
            <a:ext cx="6021372" cy="656792"/>
          </a:xfrm>
        </p:spPr>
        <p:txBody>
          <a:bodyPr anchor="b">
            <a:normAutofit/>
          </a:bodyPr>
          <a:lstStyle>
            <a:lvl1pPr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499116" y="4586475"/>
            <a:ext cx="6021372" cy="1015623"/>
          </a:xfrm>
        </p:spPr>
        <p:txBody>
          <a:bodyPr anchor="t">
            <a:normAutofit/>
          </a:bodyPr>
          <a:lstStyle>
            <a:lvl1pPr marL="0" indent="0"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dirty="0"/>
              <a:t>Edit Master text styles</a:t>
            </a:r>
          </a:p>
        </p:txBody>
      </p:sp>
      <p:sp>
        <p:nvSpPr>
          <p:cNvPr id="13" name="Freeform 12">
            <a:extLst>
              <a:ext uri="{FF2B5EF4-FFF2-40B4-BE49-F238E27FC236}">
                <a16:creationId xmlns:a16="http://schemas.microsoft.com/office/drawing/2014/main" xmlns="" id="{429C156A-B05D-4E5B-B474-3F6BE9EC747C}"/>
              </a:ext>
            </a:extLst>
          </p:cNvPr>
          <p:cNvSpPr>
            <a:spLocks/>
          </p:cNvSpPr>
          <p:nvPr userDrawn="1"/>
        </p:nvSpPr>
        <p:spPr bwMode="auto">
          <a:xfrm>
            <a:off x="1933575" y="2600325"/>
            <a:ext cx="0" cy="3175"/>
          </a:xfrm>
          <a:custGeom>
            <a:avLst/>
            <a:gdLst>
              <a:gd name="T0" fmla="*/ 0 h 1"/>
              <a:gd name="T1" fmla="*/ 1 h 1"/>
              <a:gd name="T2" fmla="*/ 1 h 1"/>
              <a:gd name="T3" fmla="*/ 0 h 1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</a:cxnLst>
            <a:rect l="0" t="0" r="r" b="b"/>
            <a:pathLst>
              <a:path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1"/>
                  <a:pt x="0" y="1"/>
                  <a:pt x="0" y="0"/>
                </a:cubicBezTo>
              </a:path>
            </a:pathLst>
          </a:custGeom>
          <a:solidFill>
            <a:srgbClr val="2B292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>
            <a:extLst>
              <a:ext uri="{FF2B5EF4-FFF2-40B4-BE49-F238E27FC236}">
                <a16:creationId xmlns:a16="http://schemas.microsoft.com/office/drawing/2014/main" xmlns="" id="{64645FC4-FCC5-46B5-838A-239AE7C0A6E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1375917" y="2752972"/>
            <a:ext cx="2747280" cy="2745004"/>
          </a:xfrm>
          <a:custGeom>
            <a:avLst/>
            <a:gdLst>
              <a:gd name="T0" fmla="*/ 1207 w 1207"/>
              <a:gd name="T1" fmla="*/ 604 h 1206"/>
              <a:gd name="T2" fmla="*/ 1207 w 1207"/>
              <a:gd name="T3" fmla="*/ 604 h 1206"/>
              <a:gd name="T4" fmla="*/ 1207 w 1207"/>
              <a:gd name="T5" fmla="*/ 604 h 1206"/>
              <a:gd name="T6" fmla="*/ 602 w 1207"/>
              <a:gd name="T7" fmla="*/ 1206 h 1206"/>
              <a:gd name="T8" fmla="*/ 0 w 1207"/>
              <a:gd name="T9" fmla="*/ 604 h 1206"/>
              <a:gd name="T10" fmla="*/ 602 w 1207"/>
              <a:gd name="T11" fmla="*/ 0 h 1206"/>
              <a:gd name="T12" fmla="*/ 1207 w 1207"/>
              <a:gd name="T13" fmla="*/ 604 h 1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7" h="1206">
                <a:moveTo>
                  <a:pt x="1207" y="604"/>
                </a:moveTo>
                <a:lnTo>
                  <a:pt x="1207" y="604"/>
                </a:lnTo>
                <a:lnTo>
                  <a:pt x="1207" y="604"/>
                </a:lnTo>
                <a:lnTo>
                  <a:pt x="602" y="1206"/>
                </a:lnTo>
                <a:lnTo>
                  <a:pt x="0" y="604"/>
                </a:lnTo>
                <a:lnTo>
                  <a:pt x="602" y="0"/>
                </a:lnTo>
                <a:lnTo>
                  <a:pt x="1207" y="6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>
            <a:extLst>
              <a:ext uri="{FF2B5EF4-FFF2-40B4-BE49-F238E27FC236}">
                <a16:creationId xmlns:a16="http://schemas.microsoft.com/office/drawing/2014/main" xmlns="" id="{C40D2944-C4DF-4A8A-93AA-A3AD3A051A83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-1137" y="4123197"/>
            <a:ext cx="2749556" cy="2747281"/>
          </a:xfrm>
          <a:custGeom>
            <a:avLst/>
            <a:gdLst>
              <a:gd name="T0" fmla="*/ 605 w 1208"/>
              <a:gd name="T1" fmla="*/ 0 h 1207"/>
              <a:gd name="T2" fmla="*/ 1208 w 1208"/>
              <a:gd name="T3" fmla="*/ 602 h 1207"/>
              <a:gd name="T4" fmla="*/ 1208 w 1208"/>
              <a:gd name="T5" fmla="*/ 602 h 1207"/>
              <a:gd name="T6" fmla="*/ 1208 w 1208"/>
              <a:gd name="T7" fmla="*/ 602 h 1207"/>
              <a:gd name="T8" fmla="*/ 1208 w 1208"/>
              <a:gd name="T9" fmla="*/ 602 h 1207"/>
              <a:gd name="T10" fmla="*/ 605 w 1208"/>
              <a:gd name="T11" fmla="*/ 1207 h 1207"/>
              <a:gd name="T12" fmla="*/ 0 w 1208"/>
              <a:gd name="T13" fmla="*/ 602 h 1207"/>
              <a:gd name="T14" fmla="*/ 605 w 1208"/>
              <a:gd name="T15" fmla="*/ 0 h 1207"/>
              <a:gd name="T16" fmla="*/ 605 w 1208"/>
              <a:gd name="T17" fmla="*/ 0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8" h="1207">
                <a:moveTo>
                  <a:pt x="605" y="0"/>
                </a:moveTo>
                <a:lnTo>
                  <a:pt x="1208" y="602"/>
                </a:lnTo>
                <a:lnTo>
                  <a:pt x="1208" y="602"/>
                </a:lnTo>
                <a:lnTo>
                  <a:pt x="1208" y="602"/>
                </a:lnTo>
                <a:lnTo>
                  <a:pt x="1208" y="602"/>
                </a:lnTo>
                <a:lnTo>
                  <a:pt x="605" y="1207"/>
                </a:lnTo>
                <a:lnTo>
                  <a:pt x="0" y="602"/>
                </a:lnTo>
                <a:lnTo>
                  <a:pt x="605" y="0"/>
                </a:lnTo>
                <a:lnTo>
                  <a:pt x="6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50AB5B8E-FAF1-4256-8E25-7E2910BD1752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2273" y="5496841"/>
            <a:ext cx="1370226" cy="1374771"/>
          </a:xfrm>
          <a:custGeom>
            <a:avLst/>
            <a:gdLst>
              <a:gd name="connsiteX0" fmla="*/ 0 w 1370226"/>
              <a:gd name="connsiteY0" fmla="*/ 1374771 h 1374771"/>
              <a:gd name="connsiteX1" fmla="*/ 1370226 w 1370226"/>
              <a:gd name="connsiteY1" fmla="*/ 0 h 1374771"/>
              <a:gd name="connsiteX2" fmla="*/ 1370226 w 1370226"/>
              <a:gd name="connsiteY2" fmla="*/ 1374771 h 1374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70226" h="1374771">
                <a:moveTo>
                  <a:pt x="0" y="1374771"/>
                </a:moveTo>
                <a:lnTo>
                  <a:pt x="1370226" y="0"/>
                </a:lnTo>
                <a:lnTo>
                  <a:pt x="1370226" y="13747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17" name="Freeform 17">
            <a:extLst>
              <a:ext uri="{FF2B5EF4-FFF2-40B4-BE49-F238E27FC236}">
                <a16:creationId xmlns:a16="http://schemas.microsoft.com/office/drawing/2014/main" xmlns="" id="{93A22008-0FFD-445A-817A-6FA0344992D5}"/>
              </a:ext>
            </a:extLst>
          </p:cNvPr>
          <p:cNvSpPr>
            <a:spLocks/>
          </p:cNvSpPr>
          <p:nvPr userDrawn="1"/>
        </p:nvSpPr>
        <p:spPr bwMode="auto">
          <a:xfrm rot="5400000">
            <a:off x="-1375915" y="1375917"/>
            <a:ext cx="5499112" cy="2747281"/>
          </a:xfrm>
          <a:custGeom>
            <a:avLst/>
            <a:gdLst>
              <a:gd name="T0" fmla="*/ 1209 w 2416"/>
              <a:gd name="T1" fmla="*/ 0 h 1207"/>
              <a:gd name="T2" fmla="*/ 2416 w 2416"/>
              <a:gd name="T3" fmla="*/ 1207 h 1207"/>
              <a:gd name="T4" fmla="*/ 0 w 2416"/>
              <a:gd name="T5" fmla="*/ 1207 h 1207"/>
              <a:gd name="T6" fmla="*/ 1209 w 2416"/>
              <a:gd name="T7" fmla="*/ 0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16" h="1207">
                <a:moveTo>
                  <a:pt x="1209" y="0"/>
                </a:moveTo>
                <a:lnTo>
                  <a:pt x="2416" y="1207"/>
                </a:lnTo>
                <a:lnTo>
                  <a:pt x="0" y="1207"/>
                </a:lnTo>
                <a:lnTo>
                  <a:pt x="1209" y="0"/>
                </a:lnTo>
                <a:close/>
              </a:path>
            </a:pathLst>
          </a:custGeom>
          <a:solidFill>
            <a:srgbClr val="2230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D79B28E-F7C2-4B34-B186-1B54552404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395E409-5278-42AF-8DB4-A70F8014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09AE111-3C32-4CE7-A669-49176A9CF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967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FAD6505-C001-4B98-9A51-72222E4BE2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89D9C7-5DC6-4263-87FF-7C99F6FB63C3}" type="datetime1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EC608ED-4A05-4621-AD73-8B1426053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1430AD67-0C1B-4BDE-B59C-C43EC88CF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8174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图片占位符 19">
            <a:extLst>
              <a:ext uri="{FF2B5EF4-FFF2-40B4-BE49-F238E27FC236}">
                <a16:creationId xmlns:a16="http://schemas.microsoft.com/office/drawing/2014/main" xmlns="" id="{48C848CC-24D7-4DD9-92AC-73C74C7A4BD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4301513" y="0"/>
            <a:ext cx="7890489" cy="6858000"/>
          </a:xfrm>
          <a:custGeom>
            <a:avLst/>
            <a:gdLst>
              <a:gd name="connsiteX0" fmla="*/ 6861790 w 7890489"/>
              <a:gd name="connsiteY0" fmla="*/ 0 h 6858000"/>
              <a:gd name="connsiteX1" fmla="*/ 7890489 w 7890489"/>
              <a:gd name="connsiteY1" fmla="*/ 0 h 6858000"/>
              <a:gd name="connsiteX2" fmla="*/ 7890489 w 7890489"/>
              <a:gd name="connsiteY2" fmla="*/ 6858000 h 6858000"/>
              <a:gd name="connsiteX3" fmla="*/ 0 w 789048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90489" h="6858000">
                <a:moveTo>
                  <a:pt x="6861790" y="0"/>
                </a:moveTo>
                <a:lnTo>
                  <a:pt x="7890489" y="0"/>
                </a:lnTo>
                <a:lnTo>
                  <a:pt x="789048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669925" y="3945396"/>
            <a:ext cx="4874532" cy="655784"/>
          </a:xfrm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69925" y="4742409"/>
            <a:ext cx="4874532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69925" y="5058043"/>
            <a:ext cx="4874532" cy="310871"/>
          </a:xfrm>
        </p:spPr>
        <p:txBody>
          <a:bodyPr vert="horz" lIns="91440" tIns="45720" rIns="91440" bIns="45720" rtlCol="0">
            <a:normAutofit/>
          </a:bodyPr>
          <a:lstStyle>
            <a:lvl1pPr marL="228589" marR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zh-CN" altLang="en-US" sz="16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algn="l" defTabSz="914354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dirty="0"/>
              <a:t>Date</a:t>
            </a:r>
            <a:endParaRPr lang="zh-CN" altLang="en-US" dirty="0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xmlns="" id="{EFE1CC67-CFB3-4B0E-932E-2213C976A5F1}"/>
              </a:ext>
            </a:extLst>
          </p:cNvPr>
          <p:cNvSpPr>
            <a:spLocks/>
          </p:cNvSpPr>
          <p:nvPr userDrawn="1"/>
        </p:nvSpPr>
        <p:spPr bwMode="auto">
          <a:xfrm>
            <a:off x="4935672" y="0"/>
            <a:ext cx="6227628" cy="3112094"/>
          </a:xfrm>
          <a:custGeom>
            <a:avLst/>
            <a:gdLst>
              <a:gd name="T0" fmla="*/ 1810 w 3620"/>
              <a:gd name="T1" fmla="*/ 1809 h 1809"/>
              <a:gd name="T2" fmla="*/ 0 w 3620"/>
              <a:gd name="T3" fmla="*/ 0 h 1809"/>
              <a:gd name="T4" fmla="*/ 3620 w 3620"/>
              <a:gd name="T5" fmla="*/ 0 h 1809"/>
              <a:gd name="T6" fmla="*/ 1810 w 3620"/>
              <a:gd name="T7" fmla="*/ 1809 h 1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620" h="1809">
                <a:moveTo>
                  <a:pt x="1810" y="1809"/>
                </a:moveTo>
                <a:lnTo>
                  <a:pt x="0" y="0"/>
                </a:lnTo>
                <a:lnTo>
                  <a:pt x="3620" y="0"/>
                </a:lnTo>
                <a:lnTo>
                  <a:pt x="1810" y="1809"/>
                </a:lnTo>
                <a:close/>
              </a:path>
            </a:pathLst>
          </a:custGeom>
          <a:solidFill>
            <a:srgbClr val="22303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xmlns="" id="{82BAC267-391D-4282-A717-98F0102DCBC4}"/>
              </a:ext>
            </a:extLst>
          </p:cNvPr>
          <p:cNvSpPr>
            <a:spLocks/>
          </p:cNvSpPr>
          <p:nvPr userDrawn="1"/>
        </p:nvSpPr>
        <p:spPr bwMode="auto">
          <a:xfrm>
            <a:off x="3896587" y="0"/>
            <a:ext cx="2076450" cy="2076450"/>
          </a:xfrm>
          <a:custGeom>
            <a:avLst/>
            <a:gdLst>
              <a:gd name="T0" fmla="*/ 604 w 1207"/>
              <a:gd name="T1" fmla="*/ 0 h 1207"/>
              <a:gd name="T2" fmla="*/ 1207 w 1207"/>
              <a:gd name="T3" fmla="*/ 602 h 1207"/>
              <a:gd name="T4" fmla="*/ 1207 w 1207"/>
              <a:gd name="T5" fmla="*/ 602 h 1207"/>
              <a:gd name="T6" fmla="*/ 1207 w 1207"/>
              <a:gd name="T7" fmla="*/ 602 h 1207"/>
              <a:gd name="T8" fmla="*/ 604 w 1207"/>
              <a:gd name="T9" fmla="*/ 1207 h 1207"/>
              <a:gd name="T10" fmla="*/ 0 w 1207"/>
              <a:gd name="T11" fmla="*/ 602 h 1207"/>
              <a:gd name="T12" fmla="*/ 604 w 1207"/>
              <a:gd name="T13" fmla="*/ 0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7" h="1207">
                <a:moveTo>
                  <a:pt x="604" y="0"/>
                </a:moveTo>
                <a:lnTo>
                  <a:pt x="1207" y="602"/>
                </a:lnTo>
                <a:lnTo>
                  <a:pt x="1207" y="602"/>
                </a:lnTo>
                <a:lnTo>
                  <a:pt x="1207" y="602"/>
                </a:lnTo>
                <a:lnTo>
                  <a:pt x="604" y="1207"/>
                </a:lnTo>
                <a:lnTo>
                  <a:pt x="0" y="602"/>
                </a:lnTo>
                <a:lnTo>
                  <a:pt x="60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xmlns="" id="{416ED4C0-FB6A-4791-ADD2-982A373FCF41}"/>
              </a:ext>
            </a:extLst>
          </p:cNvPr>
          <p:cNvSpPr>
            <a:spLocks/>
          </p:cNvSpPr>
          <p:nvPr userDrawn="1"/>
        </p:nvSpPr>
        <p:spPr bwMode="auto">
          <a:xfrm>
            <a:off x="2859222" y="0"/>
            <a:ext cx="2076450" cy="1039085"/>
          </a:xfrm>
          <a:custGeom>
            <a:avLst/>
            <a:gdLst>
              <a:gd name="T0" fmla="*/ 603 w 1207"/>
              <a:gd name="T1" fmla="*/ 604 h 604"/>
              <a:gd name="T2" fmla="*/ 0 w 1207"/>
              <a:gd name="T3" fmla="*/ 0 h 604"/>
              <a:gd name="T4" fmla="*/ 1207 w 1207"/>
              <a:gd name="T5" fmla="*/ 0 h 604"/>
              <a:gd name="T6" fmla="*/ 603 w 1207"/>
              <a:gd name="T7" fmla="*/ 604 h 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07" h="604">
                <a:moveTo>
                  <a:pt x="603" y="604"/>
                </a:moveTo>
                <a:lnTo>
                  <a:pt x="0" y="0"/>
                </a:lnTo>
                <a:lnTo>
                  <a:pt x="1207" y="0"/>
                </a:lnTo>
                <a:lnTo>
                  <a:pt x="603" y="60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9">
            <a:extLst>
              <a:ext uri="{FF2B5EF4-FFF2-40B4-BE49-F238E27FC236}">
                <a16:creationId xmlns:a16="http://schemas.microsoft.com/office/drawing/2014/main" xmlns="" id="{50EFB7F7-07C6-45DB-8FDE-2F223634C9AE}"/>
              </a:ext>
            </a:extLst>
          </p:cNvPr>
          <p:cNvSpPr>
            <a:spLocks/>
          </p:cNvSpPr>
          <p:nvPr userDrawn="1"/>
        </p:nvSpPr>
        <p:spPr bwMode="auto">
          <a:xfrm>
            <a:off x="4935672" y="1035644"/>
            <a:ext cx="2076450" cy="2076450"/>
          </a:xfrm>
          <a:custGeom>
            <a:avLst/>
            <a:gdLst>
              <a:gd name="T0" fmla="*/ 1207 w 1207"/>
              <a:gd name="T1" fmla="*/ 605 h 1207"/>
              <a:gd name="T2" fmla="*/ 1207 w 1207"/>
              <a:gd name="T3" fmla="*/ 605 h 1207"/>
              <a:gd name="T4" fmla="*/ 1207 w 1207"/>
              <a:gd name="T5" fmla="*/ 605 h 1207"/>
              <a:gd name="T6" fmla="*/ 603 w 1207"/>
              <a:gd name="T7" fmla="*/ 1207 h 1207"/>
              <a:gd name="T8" fmla="*/ 0 w 1207"/>
              <a:gd name="T9" fmla="*/ 605 h 1207"/>
              <a:gd name="T10" fmla="*/ 603 w 1207"/>
              <a:gd name="T11" fmla="*/ 0 h 1207"/>
              <a:gd name="T12" fmla="*/ 1207 w 1207"/>
              <a:gd name="T13" fmla="*/ 605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07" h="1207">
                <a:moveTo>
                  <a:pt x="1207" y="605"/>
                </a:moveTo>
                <a:lnTo>
                  <a:pt x="1207" y="605"/>
                </a:lnTo>
                <a:lnTo>
                  <a:pt x="1207" y="605"/>
                </a:lnTo>
                <a:lnTo>
                  <a:pt x="603" y="1207"/>
                </a:lnTo>
                <a:lnTo>
                  <a:pt x="0" y="605"/>
                </a:lnTo>
                <a:lnTo>
                  <a:pt x="603" y="0"/>
                </a:lnTo>
                <a:lnTo>
                  <a:pt x="1207" y="60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xmlns="" id="{811672CD-4211-4743-9DFE-D3D4259C8FA3}"/>
              </a:ext>
            </a:extLst>
          </p:cNvPr>
          <p:cNvSpPr>
            <a:spLocks/>
          </p:cNvSpPr>
          <p:nvPr userDrawn="1"/>
        </p:nvSpPr>
        <p:spPr bwMode="auto">
          <a:xfrm>
            <a:off x="5973036" y="2076450"/>
            <a:ext cx="2076450" cy="2076450"/>
          </a:xfrm>
          <a:custGeom>
            <a:avLst/>
            <a:gdLst>
              <a:gd name="T0" fmla="*/ 604 w 1207"/>
              <a:gd name="T1" fmla="*/ 0 h 1207"/>
              <a:gd name="T2" fmla="*/ 1207 w 1207"/>
              <a:gd name="T3" fmla="*/ 602 h 1207"/>
              <a:gd name="T4" fmla="*/ 1207 w 1207"/>
              <a:gd name="T5" fmla="*/ 602 h 1207"/>
              <a:gd name="T6" fmla="*/ 1207 w 1207"/>
              <a:gd name="T7" fmla="*/ 602 h 1207"/>
              <a:gd name="T8" fmla="*/ 1207 w 1207"/>
              <a:gd name="T9" fmla="*/ 602 h 1207"/>
              <a:gd name="T10" fmla="*/ 604 w 1207"/>
              <a:gd name="T11" fmla="*/ 1207 h 1207"/>
              <a:gd name="T12" fmla="*/ 0 w 1207"/>
              <a:gd name="T13" fmla="*/ 602 h 1207"/>
              <a:gd name="T14" fmla="*/ 604 w 1207"/>
              <a:gd name="T15" fmla="*/ 0 h 1207"/>
              <a:gd name="T16" fmla="*/ 604 w 1207"/>
              <a:gd name="T17" fmla="*/ 0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7" h="1207">
                <a:moveTo>
                  <a:pt x="604" y="0"/>
                </a:moveTo>
                <a:lnTo>
                  <a:pt x="1207" y="602"/>
                </a:lnTo>
                <a:lnTo>
                  <a:pt x="1207" y="602"/>
                </a:lnTo>
                <a:lnTo>
                  <a:pt x="1207" y="602"/>
                </a:lnTo>
                <a:lnTo>
                  <a:pt x="1207" y="602"/>
                </a:lnTo>
                <a:lnTo>
                  <a:pt x="604" y="1207"/>
                </a:lnTo>
                <a:lnTo>
                  <a:pt x="0" y="602"/>
                </a:lnTo>
                <a:lnTo>
                  <a:pt x="604" y="0"/>
                </a:lnTo>
                <a:lnTo>
                  <a:pt x="60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489D9C7-5DC6-4263-87FF-7C99F6FB63C3}" type="datetime1">
              <a:rPr lang="zh-CN" altLang="en-US" smtClean="0"/>
              <a:pPr/>
              <a:t>2018/8/23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3" name="组合 12"/>
          <p:cNvGrpSpPr/>
          <p:nvPr userDrawn="1"/>
        </p:nvGrpSpPr>
        <p:grpSpPr>
          <a:xfrm>
            <a:off x="695323" y="1016000"/>
            <a:ext cx="10810876" cy="109538"/>
            <a:chOff x="628642" y="0"/>
            <a:chExt cx="27229910" cy="6858000"/>
          </a:xfrm>
        </p:grpSpPr>
        <p:sp>
          <p:nvSpPr>
            <p:cNvPr id="14" name="平行四边形 13"/>
            <p:cNvSpPr/>
            <p:nvPr/>
          </p:nvSpPr>
          <p:spPr>
            <a:xfrm flipH="1">
              <a:off x="628642" y="0"/>
              <a:ext cx="27229910" cy="6858000"/>
            </a:xfrm>
            <a:prstGeom prst="parallelogram">
              <a:avLst>
                <a:gd name="adj" fmla="val 4237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5" name="平行四边形 14"/>
            <p:cNvSpPr/>
            <p:nvPr/>
          </p:nvSpPr>
          <p:spPr>
            <a:xfrm flipH="1">
              <a:off x="876300" y="0"/>
              <a:ext cx="7183962" cy="6858000"/>
            </a:xfrm>
            <a:prstGeom prst="parallelogram">
              <a:avLst>
                <a:gd name="adj" fmla="val 3876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16" name="平行四边形 13"/>
            <p:cNvSpPr/>
            <p:nvPr/>
          </p:nvSpPr>
          <p:spPr>
            <a:xfrm flipH="1">
              <a:off x="1507598" y="0"/>
              <a:ext cx="6240990" cy="6858000"/>
            </a:xfrm>
            <a:custGeom>
              <a:avLst/>
              <a:gdLst>
                <a:gd name="connsiteX0" fmla="*/ 0 w 6783916"/>
                <a:gd name="connsiteY0" fmla="*/ 6858000 h 6858000"/>
                <a:gd name="connsiteX1" fmla="*/ 2886624 w 6783916"/>
                <a:gd name="connsiteY1" fmla="*/ 0 h 6858000"/>
                <a:gd name="connsiteX2" fmla="*/ 6783916 w 6783916"/>
                <a:gd name="connsiteY2" fmla="*/ 0 h 6858000"/>
                <a:gd name="connsiteX3" fmla="*/ 3897292 w 6783916"/>
                <a:gd name="connsiteY3" fmla="*/ 6858000 h 6858000"/>
                <a:gd name="connsiteX4" fmla="*/ 0 w 6783916"/>
                <a:gd name="connsiteY4" fmla="*/ 6858000 h 6858000"/>
                <a:gd name="connsiteX0" fmla="*/ 0 w 6240991"/>
                <a:gd name="connsiteY0" fmla="*/ 6858000 h 6858000"/>
                <a:gd name="connsiteX1" fmla="*/ 2886624 w 6240991"/>
                <a:gd name="connsiteY1" fmla="*/ 0 h 6858000"/>
                <a:gd name="connsiteX2" fmla="*/ 6240991 w 6240991"/>
                <a:gd name="connsiteY2" fmla="*/ 9525 h 6858000"/>
                <a:gd name="connsiteX3" fmla="*/ 3897292 w 6240991"/>
                <a:gd name="connsiteY3" fmla="*/ 6858000 h 6858000"/>
                <a:gd name="connsiteX4" fmla="*/ 0 w 6240991"/>
                <a:gd name="connsiteY4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240991" h="6858000">
                  <a:moveTo>
                    <a:pt x="0" y="6858000"/>
                  </a:moveTo>
                  <a:lnTo>
                    <a:pt x="2886624" y="0"/>
                  </a:lnTo>
                  <a:lnTo>
                    <a:pt x="6240991" y="9525"/>
                  </a:lnTo>
                  <a:lnTo>
                    <a:pt x="3897292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0" r:id="rId3"/>
    <p:sldLayoutId id="2147483654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08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7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0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3.xml"/><Relationship Id="rId6" Type="http://schemas.openxmlformats.org/officeDocument/2006/relationships/image" Target="../media/image14.png"/><Relationship Id="rId5" Type="http://schemas.openxmlformats.org/officeDocument/2006/relationships/image" Target="../media/image13.emf"/><Relationship Id="rId4" Type="http://schemas.openxmlformats.org/officeDocument/2006/relationships/hyperlink" Target="https://www.islide.cc/" TargetMode="Externa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副标题 3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DESIGNED BY ISLIDE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2000" dirty="0" err="1"/>
              <a:t>iSlide</a:t>
            </a:r>
            <a:r>
              <a:rPr lang="en-US" altLang="zh-CN" sz="2000" baseline="30000" dirty="0"/>
              <a:t>®</a:t>
            </a:r>
            <a:r>
              <a:rPr lang="en-US" altLang="zh-CN" sz="2000" dirty="0"/>
              <a:t> PowerPoint standard template</a:t>
            </a:r>
            <a:endParaRPr lang="zh-CN" altLang="en-US" sz="2000" dirty="0"/>
          </a:p>
        </p:txBody>
      </p:sp>
      <p:sp>
        <p:nvSpPr>
          <p:cNvPr id="33" name="文本占位符 32">
            <a:extLst>
              <a:ext uri="{FF2B5EF4-FFF2-40B4-BE49-F238E27FC236}">
                <a16:creationId xmlns:a16="http://schemas.microsoft.com/office/drawing/2014/main" xmlns="" id="{A364DC82-68E2-41D5-BE12-41EC43FD68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34" name="文本占位符 33">
            <a:extLst>
              <a:ext uri="{FF2B5EF4-FFF2-40B4-BE49-F238E27FC236}">
                <a16:creationId xmlns:a16="http://schemas.microsoft.com/office/drawing/2014/main" xmlns="" id="{3CDA153A-D98E-42C1-8609-1F228E14D59C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pic>
        <p:nvPicPr>
          <p:cNvPr id="17" name="图片占位符 16" descr="图片包含 天空, 时钟, 建筑物, 户外&#10;&#10;已生成高可信度的说明">
            <a:extLst>
              <a:ext uri="{FF2B5EF4-FFF2-40B4-BE49-F238E27FC236}">
                <a16:creationId xmlns:a16="http://schemas.microsoft.com/office/drawing/2014/main" xmlns="" id="{D7B6A688-AC46-4BB1-9AD6-E284E6DAE9D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33" r="10633"/>
          <a:stretch/>
        </p:blipFill>
        <p:spPr/>
      </p:pic>
      <p:sp>
        <p:nvSpPr>
          <p:cNvPr id="22" name="矩形 21">
            <a:extLst/>
          </p:cNvPr>
          <p:cNvSpPr/>
          <p:nvPr/>
        </p:nvSpPr>
        <p:spPr>
          <a:xfrm>
            <a:off x="10187351" y="615431"/>
            <a:ext cx="826537" cy="8265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bg1">
                    <a:lumMod val="75000"/>
                  </a:schemeClr>
                </a:solidFill>
                <a:latin typeface="Impact" panose="020B0806030902050204" pitchFamily="34" charset="0"/>
              </a:rPr>
              <a:t>LOGO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467F5818-DA57-47AF-A4E8-334F46B036E2}"/>
              </a:ext>
            </a:extLst>
          </p:cNvPr>
          <p:cNvGrpSpPr/>
          <p:nvPr/>
        </p:nvGrpSpPr>
        <p:grpSpPr>
          <a:xfrm>
            <a:off x="1074615" y="2844497"/>
            <a:ext cx="3704851" cy="1435392"/>
            <a:chOff x="2383834" y="4955908"/>
            <a:chExt cx="2518367" cy="975707"/>
          </a:xfrm>
          <a:solidFill>
            <a:srgbClr val="2A2A2A"/>
          </a:solidFill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E9B62BB2-21ED-4364-87CB-4C42D6DC8BC4}"/>
                </a:ext>
              </a:extLst>
            </p:cNvPr>
            <p:cNvGrpSpPr/>
            <p:nvPr/>
          </p:nvGrpSpPr>
          <p:grpSpPr>
            <a:xfrm>
              <a:off x="2396533" y="4955908"/>
              <a:ext cx="2505668" cy="975707"/>
              <a:chOff x="5139956" y="1899592"/>
              <a:chExt cx="3957318" cy="1432102"/>
            </a:xfrm>
            <a:grpFill/>
          </p:grpSpPr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xmlns="" id="{2BA8E039-BC43-4F79-8528-A03E9BB2F652}"/>
                  </a:ext>
                </a:extLst>
              </p:cNvPr>
              <p:cNvGrpSpPr/>
              <p:nvPr/>
            </p:nvGrpSpPr>
            <p:grpSpPr>
              <a:xfrm>
                <a:off x="5139956" y="1899592"/>
                <a:ext cx="3957318" cy="1432102"/>
                <a:chOff x="1" y="2468723"/>
                <a:chExt cx="3766541" cy="1667627"/>
              </a:xfrm>
              <a:grpFill/>
            </p:grpSpPr>
            <p:sp>
              <p:nvSpPr>
                <p:cNvPr id="31" name="文本框 30">
                  <a:extLst>
                    <a:ext uri="{FF2B5EF4-FFF2-40B4-BE49-F238E27FC236}">
                      <a16:creationId xmlns:a16="http://schemas.microsoft.com/office/drawing/2014/main" xmlns="" id="{DCAD42F3-096D-436F-B44C-59CA976E6D0D}"/>
                    </a:ext>
                  </a:extLst>
                </p:cNvPr>
                <p:cNvSpPr txBox="1"/>
                <p:nvPr/>
              </p:nvSpPr>
              <p:spPr>
                <a:xfrm>
                  <a:off x="1" y="3229398"/>
                  <a:ext cx="3766541" cy="906952"/>
                </a:xfrm>
                <a:prstGeom prst="rect">
                  <a:avLst/>
                </a:prstGeom>
                <a:grpFill/>
              </p:spPr>
              <p:txBody>
                <a:bodyPr wrap="none" rtlCol="0">
                  <a:prstTxWarp prst="textPlain">
                    <a:avLst/>
                  </a:prstTxWarp>
                  <a:spAutoFit/>
                </a:bodyPr>
                <a:lstStyle/>
                <a:p>
                  <a:r>
                    <a:rPr lang="en-US" altLang="zh-CN" sz="16600" b="1" dirty="0">
                      <a:solidFill>
                        <a:schemeClr val="bg1"/>
                      </a:solidFill>
                      <a:latin typeface="+mn-lt"/>
                    </a:rPr>
                    <a:t>REPORT</a:t>
                  </a:r>
                  <a:endParaRPr lang="zh-CN" altLang="en-US" sz="16600" b="1" dirty="0">
                    <a:solidFill>
                      <a:schemeClr val="bg1"/>
                    </a:solidFill>
                    <a:latin typeface="+mn-lt"/>
                  </a:endParaRPr>
                </a:p>
              </p:txBody>
            </p:sp>
            <p:sp>
              <p:nvSpPr>
                <p:cNvPr id="32" name="矩形 31">
                  <a:extLst>
                    <a:ext uri="{FF2B5EF4-FFF2-40B4-BE49-F238E27FC236}">
                      <a16:creationId xmlns:a16="http://schemas.microsoft.com/office/drawing/2014/main" xmlns="" id="{D2ABBFCA-9D31-462B-AD65-E354065D04C8}"/>
                    </a:ext>
                  </a:extLst>
                </p:cNvPr>
                <p:cNvSpPr/>
                <p:nvPr/>
              </p:nvSpPr>
              <p:spPr>
                <a:xfrm>
                  <a:off x="1" y="2468723"/>
                  <a:ext cx="2024802" cy="617978"/>
                </a:xfrm>
                <a:prstGeom prst="rect">
                  <a:avLst/>
                </a:prstGeom>
                <a:grpFill/>
              </p:spPr>
              <p:txBody>
                <a:bodyPr wrap="none" numCol="1" rtlCol="0">
                  <a:prstTxWarp prst="textPlain">
                    <a:avLst/>
                  </a:prstTxWarp>
                  <a:spAutoFit/>
                </a:bodyPr>
                <a:lstStyle/>
                <a:p>
                  <a:pPr lvl="0"/>
                  <a:r>
                    <a:rPr lang="en-US" altLang="zh-CN" sz="16600" noProof="0" dirty="0">
                      <a:solidFill>
                        <a:schemeClr val="bg1"/>
                      </a:solidFill>
                      <a:latin typeface="+mn-lt"/>
                    </a:rPr>
                    <a:t>BUSINESS</a:t>
                  </a:r>
                </a:p>
              </p:txBody>
            </p:sp>
          </p:grpSp>
          <p:sp>
            <p:nvSpPr>
              <p:cNvPr id="30" name="文本框 29">
                <a:extLst>
                  <a:ext uri="{FF2B5EF4-FFF2-40B4-BE49-F238E27FC236}">
                    <a16:creationId xmlns:a16="http://schemas.microsoft.com/office/drawing/2014/main" xmlns="" id="{36F8F8AB-3D3B-4EA1-9848-F49D3AB0AD69}"/>
                  </a:ext>
                </a:extLst>
              </p:cNvPr>
              <p:cNvSpPr txBox="1"/>
              <p:nvPr/>
            </p:nvSpPr>
            <p:spPr>
              <a:xfrm>
                <a:off x="7457735" y="1908357"/>
                <a:ext cx="1639539" cy="521934"/>
              </a:xfrm>
              <a:prstGeom prst="rect">
                <a:avLst/>
              </a:prstGeom>
              <a:grp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96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2018</a:t>
                </a:r>
                <a:endParaRPr lang="zh-CN" altLang="en-US" sz="96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B3EC05AA-A563-4C47-AF81-D9BCD814CF68}"/>
                </a:ext>
              </a:extLst>
            </p:cNvPr>
            <p:cNvCxnSpPr/>
            <p:nvPr/>
          </p:nvCxnSpPr>
          <p:spPr>
            <a:xfrm>
              <a:off x="2383834" y="4961879"/>
              <a:ext cx="1426168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BBBDC87A-5698-4B1A-8450-BDCBAA5EB028}"/>
                </a:ext>
              </a:extLst>
            </p:cNvPr>
            <p:cNvCxnSpPr/>
            <p:nvPr/>
          </p:nvCxnSpPr>
          <p:spPr>
            <a:xfrm>
              <a:off x="2383834" y="5317480"/>
              <a:ext cx="1426168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10AD47-5C49-4BEB-B6CE-6BB269394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95060CE-1F7C-49D5-BBE4-748059853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D98C524-B868-47E6-A01B-449F0E99D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26" name="49ab3911-ae7b-4ef3-a6d9-d0ba1b57677a" descr="ThEAAB+LCAAAAAAABADdVVFv2jAQ/i/e+saQ4wBp8kbZmHjYWhXUPUw8pIkLrhKDEmeiQvnvsxM7xE0KSYXUUPESzne+77v77rwHX9nLFgMHzEM3Yt+Ju4rccMZwCHpg5gOHJkHQAzeE+oSufkabZBsD5+++CCuf/CFs/eAGCRaxlDDiBvlfp+Kv3H4RSsIklG6wD7nJ3ZVMBsyNxPcDXHabUYajf0UGQ9iy7zmLeILpJgpdxhPuYXoF5BFwrEEfpiLYxzse1AOLHJbCI+GJAtTyFAeC5th/TmIWYsoOQXcuLx3mqGr4VuMO3gUc9Loe3+yaiiALZhzkzfO1u8W/+VUCr6yAMBlgWbDT0PLE/EPjnfbeBLzAu5YURUSZXF0/jsIXF5TRSwh1uJc1yAspTjbBJjotReVWOb99eiIeXqxxiJXPglA2pj4H7Ssd3kRktWYUx7E03D4+Y4+VwriGhVsSr/mlX6ZTa3Rt2kOg+MG0TpAqY1NBvvJv0qgspNwpTjjGbOx5vM4Ses4os1eIKvhv9HLmbWhmUbWtyFJh1jqbG48o8sOYolaqPUbutGwbrlHN9y4ifIe/SD5tdX6PD8XogfvVI1cjGhnG8HqgqRdCC05goV5DqHeOea/99+c+w4zpIKdQ/PQR69xTZPfLo4905bR9kLKgTEPvGI0srjwfY7oKcMsxr4hfoalOQFdfHdTs1bnI3YQ+226yhoORZepjb9g/Jui8u6ku99CyoYngsZVjdHLlGNrKMS995VQ0fXkrx/zEK8c8x8oRzT69bDKvusdUhjfVtO7epJgi4uDX6pWUybSSSCJdB3j+lpmdbRlqWJFl+h+sP5UeThEAAA==">
            <a:extLst>
              <a:ext uri="{FF2B5EF4-FFF2-40B4-BE49-F238E27FC236}">
                <a16:creationId xmlns:a16="http://schemas.microsoft.com/office/drawing/2014/main" xmlns="" id="{CF5381AA-23A2-4D3A-835B-784864325119}"/>
              </a:ext>
            </a:extLst>
          </p:cNvPr>
          <p:cNvGrpSpPr>
            <a:grpSpLocks noChangeAspect="1"/>
          </p:cNvGrpSpPr>
          <p:nvPr/>
        </p:nvGrpSpPr>
        <p:grpSpPr>
          <a:xfrm>
            <a:off x="2406235" y="1994156"/>
            <a:ext cx="7377939" cy="3280851"/>
            <a:chOff x="2407031" y="1810429"/>
            <a:chExt cx="7377939" cy="3280851"/>
          </a:xfrm>
        </p:grpSpPr>
        <p:sp>
          <p:nvSpPr>
            <p:cNvPr id="27" name="ExtraShape">
              <a:extLst>
                <a:ext uri="{FF2B5EF4-FFF2-40B4-BE49-F238E27FC236}">
                  <a16:creationId xmlns:a16="http://schemas.microsoft.com/office/drawing/2014/main" xmlns="" id="{3EA3A4CD-949C-43B7-9D0C-2C4B65F8E6D8}"/>
                </a:ext>
              </a:extLst>
            </p:cNvPr>
            <p:cNvSpPr/>
            <p:nvPr/>
          </p:nvSpPr>
          <p:spPr>
            <a:xfrm>
              <a:off x="5392663" y="2643512"/>
              <a:ext cx="1406674" cy="1406674"/>
            </a:xfrm>
            <a:prstGeom prst="ellipse">
              <a:avLst/>
            </a:prstGeom>
            <a:noFill/>
            <a:ln w="76200"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28" name="IconShape">
              <a:extLst>
                <a:ext uri="{FF2B5EF4-FFF2-40B4-BE49-F238E27FC236}">
                  <a16:creationId xmlns:a16="http://schemas.microsoft.com/office/drawing/2014/main" xmlns="" id="{F2CE4E37-E392-462E-B23A-982EA7A610EC}"/>
                </a:ext>
              </a:extLst>
            </p:cNvPr>
            <p:cNvSpPr/>
            <p:nvPr/>
          </p:nvSpPr>
          <p:spPr bwMode="auto">
            <a:xfrm>
              <a:off x="5669737" y="2999052"/>
              <a:ext cx="852524" cy="695589"/>
            </a:xfrm>
            <a:custGeom>
              <a:avLst/>
              <a:gdLst>
                <a:gd name="connsiteX0" fmla="*/ 508188 w 609120"/>
                <a:gd name="connsiteY0" fmla="*/ 388434 h 496992"/>
                <a:gd name="connsiteX1" fmla="*/ 508188 w 609120"/>
                <a:gd name="connsiteY1" fmla="*/ 438152 h 496992"/>
                <a:gd name="connsiteX2" fmla="*/ 557983 w 609120"/>
                <a:gd name="connsiteY2" fmla="*/ 438152 h 496992"/>
                <a:gd name="connsiteX3" fmla="*/ 557983 w 609120"/>
                <a:gd name="connsiteY3" fmla="*/ 388434 h 496992"/>
                <a:gd name="connsiteX4" fmla="*/ 51136 w 609120"/>
                <a:gd name="connsiteY4" fmla="*/ 388434 h 496992"/>
                <a:gd name="connsiteX5" fmla="*/ 51136 w 609120"/>
                <a:gd name="connsiteY5" fmla="*/ 438152 h 496992"/>
                <a:gd name="connsiteX6" fmla="*/ 100931 w 609120"/>
                <a:gd name="connsiteY6" fmla="*/ 438152 h 496992"/>
                <a:gd name="connsiteX7" fmla="*/ 100931 w 609120"/>
                <a:gd name="connsiteY7" fmla="*/ 388434 h 496992"/>
                <a:gd name="connsiteX8" fmla="*/ 508188 w 609120"/>
                <a:gd name="connsiteY8" fmla="*/ 314770 h 496992"/>
                <a:gd name="connsiteX9" fmla="*/ 508188 w 609120"/>
                <a:gd name="connsiteY9" fmla="*/ 364430 h 496992"/>
                <a:gd name="connsiteX10" fmla="*/ 557983 w 609120"/>
                <a:gd name="connsiteY10" fmla="*/ 364430 h 496992"/>
                <a:gd name="connsiteX11" fmla="*/ 557983 w 609120"/>
                <a:gd name="connsiteY11" fmla="*/ 314770 h 496992"/>
                <a:gd name="connsiteX12" fmla="*/ 51136 w 609120"/>
                <a:gd name="connsiteY12" fmla="*/ 314770 h 496992"/>
                <a:gd name="connsiteX13" fmla="*/ 51136 w 609120"/>
                <a:gd name="connsiteY13" fmla="*/ 364430 h 496992"/>
                <a:gd name="connsiteX14" fmla="*/ 100931 w 609120"/>
                <a:gd name="connsiteY14" fmla="*/ 364430 h 496992"/>
                <a:gd name="connsiteX15" fmla="*/ 100931 w 609120"/>
                <a:gd name="connsiteY15" fmla="*/ 314770 h 496992"/>
                <a:gd name="connsiteX16" fmla="*/ 354456 w 609120"/>
                <a:gd name="connsiteY16" fmla="*/ 314763 h 496992"/>
                <a:gd name="connsiteX17" fmla="*/ 354456 w 609120"/>
                <a:gd name="connsiteY17" fmla="*/ 364425 h 496992"/>
                <a:gd name="connsiteX18" fmla="*/ 404189 w 609120"/>
                <a:gd name="connsiteY18" fmla="*/ 364425 h 496992"/>
                <a:gd name="connsiteX19" fmla="*/ 404189 w 609120"/>
                <a:gd name="connsiteY19" fmla="*/ 314763 h 496992"/>
                <a:gd name="connsiteX20" fmla="*/ 279770 w 609120"/>
                <a:gd name="connsiteY20" fmla="*/ 314763 h 496992"/>
                <a:gd name="connsiteX21" fmla="*/ 279770 w 609120"/>
                <a:gd name="connsiteY21" fmla="*/ 364425 h 496992"/>
                <a:gd name="connsiteX22" fmla="*/ 329561 w 609120"/>
                <a:gd name="connsiteY22" fmla="*/ 364425 h 496992"/>
                <a:gd name="connsiteX23" fmla="*/ 329561 w 609120"/>
                <a:gd name="connsiteY23" fmla="*/ 314763 h 496992"/>
                <a:gd name="connsiteX24" fmla="*/ 205085 w 609120"/>
                <a:gd name="connsiteY24" fmla="*/ 314763 h 496992"/>
                <a:gd name="connsiteX25" fmla="*/ 205085 w 609120"/>
                <a:gd name="connsiteY25" fmla="*/ 364425 h 496992"/>
                <a:gd name="connsiteX26" fmla="*/ 254875 w 609120"/>
                <a:gd name="connsiteY26" fmla="*/ 364425 h 496992"/>
                <a:gd name="connsiteX27" fmla="*/ 254875 w 609120"/>
                <a:gd name="connsiteY27" fmla="*/ 314763 h 496992"/>
                <a:gd name="connsiteX28" fmla="*/ 469471 w 609120"/>
                <a:gd name="connsiteY28" fmla="*/ 288542 h 496992"/>
                <a:gd name="connsiteX29" fmla="*/ 596700 w 609120"/>
                <a:gd name="connsiteY29" fmla="*/ 288542 h 496992"/>
                <a:gd name="connsiteX30" fmla="*/ 596700 w 609120"/>
                <a:gd name="connsiteY30" fmla="*/ 496992 h 496992"/>
                <a:gd name="connsiteX31" fmla="*/ 469471 w 609120"/>
                <a:gd name="connsiteY31" fmla="*/ 496992 h 496992"/>
                <a:gd name="connsiteX32" fmla="*/ 12419 w 609120"/>
                <a:gd name="connsiteY32" fmla="*/ 288542 h 496992"/>
                <a:gd name="connsiteX33" fmla="*/ 139648 w 609120"/>
                <a:gd name="connsiteY33" fmla="*/ 288542 h 496992"/>
                <a:gd name="connsiteX34" fmla="*/ 139648 w 609120"/>
                <a:gd name="connsiteY34" fmla="*/ 496992 h 496992"/>
                <a:gd name="connsiteX35" fmla="*/ 12419 w 609120"/>
                <a:gd name="connsiteY35" fmla="*/ 496992 h 496992"/>
                <a:gd name="connsiteX36" fmla="*/ 469471 w 609120"/>
                <a:gd name="connsiteY36" fmla="*/ 257070 h 496992"/>
                <a:gd name="connsiteX37" fmla="*/ 609120 w 609120"/>
                <a:gd name="connsiteY37" fmla="*/ 257070 h 496992"/>
                <a:gd name="connsiteX38" fmla="*/ 609120 w 609120"/>
                <a:gd name="connsiteY38" fmla="*/ 271959 h 496992"/>
                <a:gd name="connsiteX39" fmla="*/ 469471 w 609120"/>
                <a:gd name="connsiteY39" fmla="*/ 271959 h 496992"/>
                <a:gd name="connsiteX40" fmla="*/ 0 w 609120"/>
                <a:gd name="connsiteY40" fmla="*/ 257070 h 496992"/>
                <a:gd name="connsiteX41" fmla="*/ 139649 w 609120"/>
                <a:gd name="connsiteY41" fmla="*/ 257070 h 496992"/>
                <a:gd name="connsiteX42" fmla="*/ 139649 w 609120"/>
                <a:gd name="connsiteY42" fmla="*/ 271959 h 496992"/>
                <a:gd name="connsiteX43" fmla="*/ 0 w 609120"/>
                <a:gd name="connsiteY43" fmla="*/ 271959 h 496992"/>
                <a:gd name="connsiteX44" fmla="*/ 354456 w 609120"/>
                <a:gd name="connsiteY44" fmla="*/ 240183 h 496992"/>
                <a:gd name="connsiteX45" fmla="*/ 354456 w 609120"/>
                <a:gd name="connsiteY45" fmla="*/ 289903 h 496992"/>
                <a:gd name="connsiteX46" fmla="*/ 404189 w 609120"/>
                <a:gd name="connsiteY46" fmla="*/ 289903 h 496992"/>
                <a:gd name="connsiteX47" fmla="*/ 404189 w 609120"/>
                <a:gd name="connsiteY47" fmla="*/ 240183 h 496992"/>
                <a:gd name="connsiteX48" fmla="*/ 279770 w 609120"/>
                <a:gd name="connsiteY48" fmla="*/ 240183 h 496992"/>
                <a:gd name="connsiteX49" fmla="*/ 279770 w 609120"/>
                <a:gd name="connsiteY49" fmla="*/ 289903 h 496992"/>
                <a:gd name="connsiteX50" fmla="*/ 329561 w 609120"/>
                <a:gd name="connsiteY50" fmla="*/ 289903 h 496992"/>
                <a:gd name="connsiteX51" fmla="*/ 329561 w 609120"/>
                <a:gd name="connsiteY51" fmla="*/ 240183 h 496992"/>
                <a:gd name="connsiteX52" fmla="*/ 205085 w 609120"/>
                <a:gd name="connsiteY52" fmla="*/ 240183 h 496992"/>
                <a:gd name="connsiteX53" fmla="*/ 205085 w 609120"/>
                <a:gd name="connsiteY53" fmla="*/ 289903 h 496992"/>
                <a:gd name="connsiteX54" fmla="*/ 254875 w 609120"/>
                <a:gd name="connsiteY54" fmla="*/ 289903 h 496992"/>
                <a:gd name="connsiteX55" fmla="*/ 254875 w 609120"/>
                <a:gd name="connsiteY55" fmla="*/ 240183 h 496992"/>
                <a:gd name="connsiteX56" fmla="*/ 354456 w 609120"/>
                <a:gd name="connsiteY56" fmla="*/ 165603 h 496992"/>
                <a:gd name="connsiteX57" fmla="*/ 354456 w 609120"/>
                <a:gd name="connsiteY57" fmla="*/ 215323 h 496992"/>
                <a:gd name="connsiteX58" fmla="*/ 404189 w 609120"/>
                <a:gd name="connsiteY58" fmla="*/ 215323 h 496992"/>
                <a:gd name="connsiteX59" fmla="*/ 404189 w 609120"/>
                <a:gd name="connsiteY59" fmla="*/ 165603 h 496992"/>
                <a:gd name="connsiteX60" fmla="*/ 279770 w 609120"/>
                <a:gd name="connsiteY60" fmla="*/ 165603 h 496992"/>
                <a:gd name="connsiteX61" fmla="*/ 279770 w 609120"/>
                <a:gd name="connsiteY61" fmla="*/ 215323 h 496992"/>
                <a:gd name="connsiteX62" fmla="*/ 329561 w 609120"/>
                <a:gd name="connsiteY62" fmla="*/ 215323 h 496992"/>
                <a:gd name="connsiteX63" fmla="*/ 329561 w 609120"/>
                <a:gd name="connsiteY63" fmla="*/ 165603 h 496992"/>
                <a:gd name="connsiteX64" fmla="*/ 205085 w 609120"/>
                <a:gd name="connsiteY64" fmla="*/ 165603 h 496992"/>
                <a:gd name="connsiteX65" fmla="*/ 205085 w 609120"/>
                <a:gd name="connsiteY65" fmla="*/ 215323 h 496992"/>
                <a:gd name="connsiteX66" fmla="*/ 254875 w 609120"/>
                <a:gd name="connsiteY66" fmla="*/ 215323 h 496992"/>
                <a:gd name="connsiteX67" fmla="*/ 254875 w 609120"/>
                <a:gd name="connsiteY67" fmla="*/ 165603 h 496992"/>
                <a:gd name="connsiteX68" fmla="*/ 304666 w 609120"/>
                <a:gd name="connsiteY68" fmla="*/ 50313 h 496992"/>
                <a:gd name="connsiteX69" fmla="*/ 446043 w 609120"/>
                <a:gd name="connsiteY69" fmla="*/ 144792 h 496992"/>
                <a:gd name="connsiteX70" fmla="*/ 446043 w 609120"/>
                <a:gd name="connsiteY70" fmla="*/ 496992 h 496992"/>
                <a:gd name="connsiteX71" fmla="*/ 346119 w 609120"/>
                <a:gd name="connsiteY71" fmla="*/ 496992 h 496992"/>
                <a:gd name="connsiteX72" fmla="*/ 346119 w 609120"/>
                <a:gd name="connsiteY72" fmla="*/ 381018 h 496992"/>
                <a:gd name="connsiteX73" fmla="*/ 263154 w 609120"/>
                <a:gd name="connsiteY73" fmla="*/ 381018 h 496992"/>
                <a:gd name="connsiteX74" fmla="*/ 263154 w 609120"/>
                <a:gd name="connsiteY74" fmla="*/ 496992 h 496992"/>
                <a:gd name="connsiteX75" fmla="*/ 163288 w 609120"/>
                <a:gd name="connsiteY75" fmla="*/ 496992 h 496992"/>
                <a:gd name="connsiteX76" fmla="*/ 163288 w 609120"/>
                <a:gd name="connsiteY76" fmla="*/ 144792 h 496992"/>
                <a:gd name="connsiteX77" fmla="*/ 304666 w 609120"/>
                <a:gd name="connsiteY77" fmla="*/ 0 h 496992"/>
                <a:gd name="connsiteX78" fmla="*/ 501719 w 609120"/>
                <a:gd name="connsiteY78" fmla="*/ 131040 h 496992"/>
                <a:gd name="connsiteX79" fmla="*/ 455296 w 609120"/>
                <a:gd name="connsiteY79" fmla="*/ 131040 h 496992"/>
                <a:gd name="connsiteX80" fmla="*/ 309291 w 609120"/>
                <a:gd name="connsiteY80" fmla="*/ 33473 h 496992"/>
                <a:gd name="connsiteX81" fmla="*/ 300040 w 609120"/>
                <a:gd name="connsiteY81" fmla="*/ 33473 h 496992"/>
                <a:gd name="connsiteX82" fmla="*/ 154035 w 609120"/>
                <a:gd name="connsiteY82" fmla="*/ 131040 h 496992"/>
                <a:gd name="connsiteX83" fmla="*/ 107612 w 609120"/>
                <a:gd name="connsiteY83" fmla="*/ 131040 h 4969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609120" h="496992">
                  <a:moveTo>
                    <a:pt x="508188" y="388434"/>
                  </a:moveTo>
                  <a:lnTo>
                    <a:pt x="508188" y="438152"/>
                  </a:lnTo>
                  <a:lnTo>
                    <a:pt x="557983" y="438152"/>
                  </a:lnTo>
                  <a:lnTo>
                    <a:pt x="557983" y="388434"/>
                  </a:lnTo>
                  <a:close/>
                  <a:moveTo>
                    <a:pt x="51136" y="388434"/>
                  </a:moveTo>
                  <a:lnTo>
                    <a:pt x="51136" y="438152"/>
                  </a:lnTo>
                  <a:lnTo>
                    <a:pt x="100931" y="438152"/>
                  </a:lnTo>
                  <a:lnTo>
                    <a:pt x="100931" y="388434"/>
                  </a:lnTo>
                  <a:close/>
                  <a:moveTo>
                    <a:pt x="508188" y="314770"/>
                  </a:moveTo>
                  <a:lnTo>
                    <a:pt x="508188" y="364430"/>
                  </a:lnTo>
                  <a:lnTo>
                    <a:pt x="557983" y="364430"/>
                  </a:lnTo>
                  <a:lnTo>
                    <a:pt x="557983" y="314770"/>
                  </a:lnTo>
                  <a:close/>
                  <a:moveTo>
                    <a:pt x="51136" y="314770"/>
                  </a:moveTo>
                  <a:lnTo>
                    <a:pt x="51136" y="364430"/>
                  </a:lnTo>
                  <a:lnTo>
                    <a:pt x="100931" y="364430"/>
                  </a:lnTo>
                  <a:lnTo>
                    <a:pt x="100931" y="314770"/>
                  </a:lnTo>
                  <a:close/>
                  <a:moveTo>
                    <a:pt x="354456" y="314763"/>
                  </a:moveTo>
                  <a:lnTo>
                    <a:pt x="354456" y="364425"/>
                  </a:lnTo>
                  <a:lnTo>
                    <a:pt x="404189" y="364425"/>
                  </a:lnTo>
                  <a:lnTo>
                    <a:pt x="404189" y="314763"/>
                  </a:lnTo>
                  <a:close/>
                  <a:moveTo>
                    <a:pt x="279770" y="314763"/>
                  </a:moveTo>
                  <a:lnTo>
                    <a:pt x="279770" y="364425"/>
                  </a:lnTo>
                  <a:lnTo>
                    <a:pt x="329561" y="364425"/>
                  </a:lnTo>
                  <a:lnTo>
                    <a:pt x="329561" y="314763"/>
                  </a:lnTo>
                  <a:close/>
                  <a:moveTo>
                    <a:pt x="205085" y="314763"/>
                  </a:moveTo>
                  <a:lnTo>
                    <a:pt x="205085" y="364425"/>
                  </a:lnTo>
                  <a:lnTo>
                    <a:pt x="254875" y="364425"/>
                  </a:lnTo>
                  <a:lnTo>
                    <a:pt x="254875" y="314763"/>
                  </a:lnTo>
                  <a:close/>
                  <a:moveTo>
                    <a:pt x="469471" y="288542"/>
                  </a:moveTo>
                  <a:lnTo>
                    <a:pt x="596700" y="288542"/>
                  </a:lnTo>
                  <a:lnTo>
                    <a:pt x="596700" y="496992"/>
                  </a:lnTo>
                  <a:lnTo>
                    <a:pt x="469471" y="496992"/>
                  </a:lnTo>
                  <a:close/>
                  <a:moveTo>
                    <a:pt x="12419" y="288542"/>
                  </a:moveTo>
                  <a:lnTo>
                    <a:pt x="139648" y="288542"/>
                  </a:lnTo>
                  <a:lnTo>
                    <a:pt x="139648" y="496992"/>
                  </a:lnTo>
                  <a:lnTo>
                    <a:pt x="12419" y="496992"/>
                  </a:lnTo>
                  <a:close/>
                  <a:moveTo>
                    <a:pt x="469471" y="257070"/>
                  </a:moveTo>
                  <a:lnTo>
                    <a:pt x="609120" y="257070"/>
                  </a:lnTo>
                  <a:lnTo>
                    <a:pt x="609120" y="271959"/>
                  </a:lnTo>
                  <a:lnTo>
                    <a:pt x="469471" y="271959"/>
                  </a:lnTo>
                  <a:close/>
                  <a:moveTo>
                    <a:pt x="0" y="257070"/>
                  </a:moveTo>
                  <a:lnTo>
                    <a:pt x="139649" y="257070"/>
                  </a:lnTo>
                  <a:lnTo>
                    <a:pt x="139649" y="271959"/>
                  </a:lnTo>
                  <a:lnTo>
                    <a:pt x="0" y="271959"/>
                  </a:lnTo>
                  <a:close/>
                  <a:moveTo>
                    <a:pt x="354456" y="240183"/>
                  </a:moveTo>
                  <a:lnTo>
                    <a:pt x="354456" y="289903"/>
                  </a:lnTo>
                  <a:lnTo>
                    <a:pt x="404189" y="289903"/>
                  </a:lnTo>
                  <a:lnTo>
                    <a:pt x="404189" y="240183"/>
                  </a:lnTo>
                  <a:close/>
                  <a:moveTo>
                    <a:pt x="279770" y="240183"/>
                  </a:moveTo>
                  <a:lnTo>
                    <a:pt x="279770" y="289903"/>
                  </a:lnTo>
                  <a:lnTo>
                    <a:pt x="329561" y="289903"/>
                  </a:lnTo>
                  <a:lnTo>
                    <a:pt x="329561" y="240183"/>
                  </a:lnTo>
                  <a:close/>
                  <a:moveTo>
                    <a:pt x="205085" y="240183"/>
                  </a:moveTo>
                  <a:lnTo>
                    <a:pt x="205085" y="289903"/>
                  </a:lnTo>
                  <a:lnTo>
                    <a:pt x="254875" y="289903"/>
                  </a:lnTo>
                  <a:lnTo>
                    <a:pt x="254875" y="240183"/>
                  </a:lnTo>
                  <a:close/>
                  <a:moveTo>
                    <a:pt x="354456" y="165603"/>
                  </a:moveTo>
                  <a:lnTo>
                    <a:pt x="354456" y="215323"/>
                  </a:lnTo>
                  <a:lnTo>
                    <a:pt x="404189" y="215323"/>
                  </a:lnTo>
                  <a:lnTo>
                    <a:pt x="404189" y="165603"/>
                  </a:lnTo>
                  <a:close/>
                  <a:moveTo>
                    <a:pt x="279770" y="165603"/>
                  </a:moveTo>
                  <a:lnTo>
                    <a:pt x="279770" y="215323"/>
                  </a:lnTo>
                  <a:lnTo>
                    <a:pt x="329561" y="215323"/>
                  </a:lnTo>
                  <a:lnTo>
                    <a:pt x="329561" y="165603"/>
                  </a:lnTo>
                  <a:close/>
                  <a:moveTo>
                    <a:pt x="205085" y="165603"/>
                  </a:moveTo>
                  <a:lnTo>
                    <a:pt x="205085" y="215323"/>
                  </a:lnTo>
                  <a:lnTo>
                    <a:pt x="254875" y="215323"/>
                  </a:lnTo>
                  <a:lnTo>
                    <a:pt x="254875" y="165603"/>
                  </a:lnTo>
                  <a:close/>
                  <a:moveTo>
                    <a:pt x="304666" y="50313"/>
                  </a:moveTo>
                  <a:lnTo>
                    <a:pt x="446043" y="144792"/>
                  </a:lnTo>
                  <a:lnTo>
                    <a:pt x="446043" y="496992"/>
                  </a:lnTo>
                  <a:lnTo>
                    <a:pt x="346119" y="496992"/>
                  </a:lnTo>
                  <a:lnTo>
                    <a:pt x="346119" y="381018"/>
                  </a:lnTo>
                  <a:lnTo>
                    <a:pt x="263154" y="381018"/>
                  </a:lnTo>
                  <a:lnTo>
                    <a:pt x="263154" y="496992"/>
                  </a:lnTo>
                  <a:lnTo>
                    <a:pt x="163288" y="496992"/>
                  </a:lnTo>
                  <a:lnTo>
                    <a:pt x="163288" y="144792"/>
                  </a:lnTo>
                  <a:close/>
                  <a:moveTo>
                    <a:pt x="304666" y="0"/>
                  </a:moveTo>
                  <a:lnTo>
                    <a:pt x="501719" y="131040"/>
                  </a:lnTo>
                  <a:lnTo>
                    <a:pt x="455296" y="131040"/>
                  </a:lnTo>
                  <a:lnTo>
                    <a:pt x="309291" y="33473"/>
                  </a:lnTo>
                  <a:lnTo>
                    <a:pt x="300040" y="33473"/>
                  </a:lnTo>
                  <a:lnTo>
                    <a:pt x="154035" y="131040"/>
                  </a:lnTo>
                  <a:lnTo>
                    <a:pt x="107612" y="131040"/>
                  </a:lnTo>
                  <a:close/>
                </a:path>
              </a:pathLst>
            </a:custGeom>
            <a:solidFill>
              <a:schemeClr val="accent6">
                <a:lumMod val="10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ValueShape1">
              <a:extLst>
                <a:ext uri="{FF2B5EF4-FFF2-40B4-BE49-F238E27FC236}">
                  <a16:creationId xmlns:a16="http://schemas.microsoft.com/office/drawing/2014/main" xmlns="" id="{DAA33252-1DC7-4029-8DA1-28588E17F61A}"/>
                </a:ext>
              </a:extLst>
            </p:cNvPr>
            <p:cNvSpPr/>
            <p:nvPr/>
          </p:nvSpPr>
          <p:spPr>
            <a:xfrm>
              <a:off x="5293020" y="2543869"/>
              <a:ext cx="1605961" cy="1605960"/>
            </a:xfrm>
            <a:prstGeom prst="blockArc">
              <a:avLst>
                <a:gd name="adj1" fmla="val 16200000"/>
                <a:gd name="adj2" fmla="val 10584000"/>
                <a:gd name="adj3" fmla="val 11222"/>
              </a:avLst>
            </a:prstGeom>
            <a:solidFill>
              <a:schemeClr val="accent6">
                <a:lumMod val="100000"/>
              </a:schemeClr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ValueText1">
              <a:extLst>
                <a:ext uri="{FF2B5EF4-FFF2-40B4-BE49-F238E27FC236}">
                  <a16:creationId xmlns:a16="http://schemas.microsoft.com/office/drawing/2014/main" xmlns="" id="{EFD1CDEB-0292-4E12-A08F-5D7AD2D4929E}"/>
                </a:ext>
              </a:extLst>
            </p:cNvPr>
            <p:cNvSpPr txBox="1"/>
            <p:nvPr/>
          </p:nvSpPr>
          <p:spPr>
            <a:xfrm>
              <a:off x="5725551" y="1810429"/>
              <a:ext cx="875274" cy="555670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62500" lnSpcReduction="20000"/>
            </a:bodyPr>
            <a:lstStyle/>
            <a:p>
              <a:r>
                <a:rPr lang="en-US" sz="6000" dirty="0">
                  <a:solidFill>
                    <a:schemeClr val="accent6">
                      <a:lumMod val="100000"/>
                    </a:schemeClr>
                  </a:solidFill>
                  <a:latin typeface="Impact" panose="020B0806030902050204" pitchFamily="34" charset="0"/>
                </a:rPr>
                <a:t>74%</a:t>
              </a:r>
            </a:p>
          </p:txBody>
        </p:sp>
        <p:sp>
          <p:nvSpPr>
            <p:cNvPr id="31" name="IconShape2">
              <a:extLst>
                <a:ext uri="{FF2B5EF4-FFF2-40B4-BE49-F238E27FC236}">
                  <a16:creationId xmlns:a16="http://schemas.microsoft.com/office/drawing/2014/main" xmlns="" id="{F97AECA1-65DE-4428-ADA0-1A85468A5690}"/>
                </a:ext>
              </a:extLst>
            </p:cNvPr>
            <p:cNvSpPr/>
            <p:nvPr/>
          </p:nvSpPr>
          <p:spPr bwMode="auto">
            <a:xfrm>
              <a:off x="7045051" y="2744440"/>
              <a:ext cx="424526" cy="566167"/>
            </a:xfrm>
            <a:custGeom>
              <a:avLst/>
              <a:gdLst>
                <a:gd name="connsiteX0" fmla="*/ 296914 w 451700"/>
                <a:gd name="connsiteY0" fmla="*/ 423730 h 602407"/>
                <a:gd name="connsiteX1" fmla="*/ 333264 w 451700"/>
                <a:gd name="connsiteY1" fmla="*/ 427396 h 602407"/>
                <a:gd name="connsiteX2" fmla="*/ 396394 w 451700"/>
                <a:gd name="connsiteY2" fmla="*/ 464662 h 602407"/>
                <a:gd name="connsiteX3" fmla="*/ 412822 w 451700"/>
                <a:gd name="connsiteY3" fmla="*/ 479662 h 602407"/>
                <a:gd name="connsiteX4" fmla="*/ 448494 w 451700"/>
                <a:gd name="connsiteY4" fmla="*/ 557945 h 602407"/>
                <a:gd name="connsiteX5" fmla="*/ 449433 w 451700"/>
                <a:gd name="connsiteY5" fmla="*/ 562866 h 602407"/>
                <a:gd name="connsiteX6" fmla="*/ 449902 w 451700"/>
                <a:gd name="connsiteY6" fmla="*/ 576226 h 602407"/>
                <a:gd name="connsiteX7" fmla="*/ 447321 w 451700"/>
                <a:gd name="connsiteY7" fmla="*/ 592164 h 602407"/>
                <a:gd name="connsiteX8" fmla="*/ 440984 w 451700"/>
                <a:gd name="connsiteY8" fmla="*/ 597789 h 602407"/>
                <a:gd name="connsiteX9" fmla="*/ 434413 w 451700"/>
                <a:gd name="connsiteY9" fmla="*/ 600367 h 602407"/>
                <a:gd name="connsiteX10" fmla="*/ 10338 w 451700"/>
                <a:gd name="connsiteY10" fmla="*/ 591695 h 602407"/>
                <a:gd name="connsiteX11" fmla="*/ 1185 w 451700"/>
                <a:gd name="connsiteY11" fmla="*/ 582554 h 602407"/>
                <a:gd name="connsiteX12" fmla="*/ 1420 w 451700"/>
                <a:gd name="connsiteY12" fmla="*/ 549976 h 602407"/>
                <a:gd name="connsiteX13" fmla="*/ 22307 w 451700"/>
                <a:gd name="connsiteY13" fmla="*/ 511772 h 602407"/>
                <a:gd name="connsiteX14" fmla="*/ 26297 w 451700"/>
                <a:gd name="connsiteY14" fmla="*/ 507085 h 602407"/>
                <a:gd name="connsiteX15" fmla="*/ 105855 w 451700"/>
                <a:gd name="connsiteY15" fmla="*/ 434193 h 602407"/>
                <a:gd name="connsiteX16" fmla="*/ 218269 w 451700"/>
                <a:gd name="connsiteY16" fmla="*/ 488100 h 602407"/>
                <a:gd name="connsiteX17" fmla="*/ 296914 w 451700"/>
                <a:gd name="connsiteY17" fmla="*/ 423730 h 602407"/>
                <a:gd name="connsiteX18" fmla="*/ 134223 w 451700"/>
                <a:gd name="connsiteY18" fmla="*/ 227054 h 602407"/>
                <a:gd name="connsiteX19" fmla="*/ 151118 w 451700"/>
                <a:gd name="connsiteY19" fmla="*/ 340937 h 602407"/>
                <a:gd name="connsiteX20" fmla="*/ 245685 w 451700"/>
                <a:gd name="connsiteY20" fmla="*/ 385459 h 602407"/>
                <a:gd name="connsiteX21" fmla="*/ 324530 w 451700"/>
                <a:gd name="connsiteY21" fmla="*/ 299930 h 602407"/>
                <a:gd name="connsiteX22" fmla="*/ 334385 w 451700"/>
                <a:gd name="connsiteY22" fmla="*/ 248612 h 602407"/>
                <a:gd name="connsiteX23" fmla="*/ 332273 w 451700"/>
                <a:gd name="connsiteY23" fmla="*/ 237599 h 602407"/>
                <a:gd name="connsiteX24" fmla="*/ 205793 w 451700"/>
                <a:gd name="connsiteY24" fmla="*/ 235724 h 602407"/>
                <a:gd name="connsiteX25" fmla="*/ 154872 w 451700"/>
                <a:gd name="connsiteY25" fmla="*/ 229397 h 602407"/>
                <a:gd name="connsiteX26" fmla="*/ 134223 w 451700"/>
                <a:gd name="connsiteY26" fmla="*/ 227054 h 602407"/>
                <a:gd name="connsiteX27" fmla="*/ 234421 w 451700"/>
                <a:gd name="connsiteY27" fmla="*/ 106610 h 602407"/>
                <a:gd name="connsiteX28" fmla="*/ 380378 w 451700"/>
                <a:gd name="connsiteY28" fmla="*/ 125356 h 602407"/>
                <a:gd name="connsiteX29" fmla="*/ 389530 w 451700"/>
                <a:gd name="connsiteY29" fmla="*/ 133323 h 602407"/>
                <a:gd name="connsiteX30" fmla="*/ 394927 w 451700"/>
                <a:gd name="connsiteY30" fmla="*/ 141993 h 602407"/>
                <a:gd name="connsiteX31" fmla="*/ 383663 w 451700"/>
                <a:gd name="connsiteY31" fmla="*/ 188624 h 602407"/>
                <a:gd name="connsiteX32" fmla="*/ 379909 w 451700"/>
                <a:gd name="connsiteY32" fmla="*/ 199404 h 602407"/>
                <a:gd name="connsiteX33" fmla="*/ 388356 w 451700"/>
                <a:gd name="connsiteY33" fmla="*/ 233850 h 602407"/>
                <a:gd name="connsiteX34" fmla="*/ 387652 w 451700"/>
                <a:gd name="connsiteY34" fmla="*/ 362495 h 602407"/>
                <a:gd name="connsiteX35" fmla="*/ 375450 w 451700"/>
                <a:gd name="connsiteY35" fmla="*/ 369525 h 602407"/>
                <a:gd name="connsiteX36" fmla="*/ 310450 w 451700"/>
                <a:gd name="connsiteY36" fmla="*/ 362495 h 602407"/>
                <a:gd name="connsiteX37" fmla="*/ 246154 w 451700"/>
                <a:gd name="connsiteY37" fmla="*/ 406783 h 602407"/>
                <a:gd name="connsiteX38" fmla="*/ 148302 w 451700"/>
                <a:gd name="connsiteY38" fmla="*/ 372103 h 602407"/>
                <a:gd name="connsiteX39" fmla="*/ 148067 w 451700"/>
                <a:gd name="connsiteY39" fmla="*/ 372103 h 602407"/>
                <a:gd name="connsiteX40" fmla="*/ 102544 w 451700"/>
                <a:gd name="connsiteY40" fmla="*/ 365776 h 602407"/>
                <a:gd name="connsiteX41" fmla="*/ 79782 w 451700"/>
                <a:gd name="connsiteY41" fmla="*/ 361089 h 602407"/>
                <a:gd name="connsiteX42" fmla="*/ 73681 w 451700"/>
                <a:gd name="connsiteY42" fmla="*/ 358043 h 602407"/>
                <a:gd name="connsiteX43" fmla="*/ 73212 w 451700"/>
                <a:gd name="connsiteY43" fmla="*/ 357809 h 602407"/>
                <a:gd name="connsiteX44" fmla="*/ 71335 w 451700"/>
                <a:gd name="connsiteY44" fmla="*/ 353357 h 602407"/>
                <a:gd name="connsiteX45" fmla="*/ 72039 w 451700"/>
                <a:gd name="connsiteY45" fmla="*/ 352185 h 602407"/>
                <a:gd name="connsiteX46" fmla="*/ 75324 w 451700"/>
                <a:gd name="connsiteY46" fmla="*/ 348436 h 602407"/>
                <a:gd name="connsiteX47" fmla="*/ 75324 w 451700"/>
                <a:gd name="connsiteY47" fmla="*/ 348201 h 602407"/>
                <a:gd name="connsiteX48" fmla="*/ 68284 w 451700"/>
                <a:gd name="connsiteY48" fmla="*/ 305788 h 602407"/>
                <a:gd name="connsiteX49" fmla="*/ 72273 w 451700"/>
                <a:gd name="connsiteY49" fmla="*/ 282590 h 602407"/>
                <a:gd name="connsiteX50" fmla="*/ 81425 w 451700"/>
                <a:gd name="connsiteY50" fmla="*/ 248847 h 602407"/>
                <a:gd name="connsiteX51" fmla="*/ 95270 w 451700"/>
                <a:gd name="connsiteY51" fmla="*/ 212292 h 602407"/>
                <a:gd name="connsiteX52" fmla="*/ 88699 w 451700"/>
                <a:gd name="connsiteY52" fmla="*/ 212057 h 602407"/>
                <a:gd name="connsiteX53" fmla="*/ 66172 w 451700"/>
                <a:gd name="connsiteY53" fmla="*/ 208542 h 602407"/>
                <a:gd name="connsiteX54" fmla="*/ 66172 w 451700"/>
                <a:gd name="connsiteY54" fmla="*/ 197763 h 602407"/>
                <a:gd name="connsiteX55" fmla="*/ 68988 w 451700"/>
                <a:gd name="connsiteY55" fmla="*/ 196357 h 602407"/>
                <a:gd name="connsiteX56" fmla="*/ 72977 w 451700"/>
                <a:gd name="connsiteY56" fmla="*/ 115046 h 602407"/>
                <a:gd name="connsiteX57" fmla="*/ 83771 w 451700"/>
                <a:gd name="connsiteY57" fmla="*/ 108953 h 602407"/>
                <a:gd name="connsiteX58" fmla="*/ 234421 w 451700"/>
                <a:gd name="connsiteY58" fmla="*/ 106610 h 602407"/>
                <a:gd name="connsiteX59" fmla="*/ 217569 w 451700"/>
                <a:gd name="connsiteY59" fmla="*/ 741 h 602407"/>
                <a:gd name="connsiteX60" fmla="*/ 316598 w 451700"/>
                <a:gd name="connsiteY60" fmla="*/ 24641 h 602407"/>
                <a:gd name="connsiteX61" fmla="*/ 432053 w 451700"/>
                <a:gd name="connsiteY61" fmla="*/ 86969 h 602407"/>
                <a:gd name="connsiteX62" fmla="*/ 435573 w 451700"/>
                <a:gd name="connsiteY62" fmla="*/ 90484 h 602407"/>
                <a:gd name="connsiteX63" fmla="*/ 436981 w 451700"/>
                <a:gd name="connsiteY63" fmla="*/ 90484 h 602407"/>
                <a:gd name="connsiteX64" fmla="*/ 446837 w 451700"/>
                <a:gd name="connsiteY64" fmla="*/ 100325 h 602407"/>
                <a:gd name="connsiteX65" fmla="*/ 422432 w 451700"/>
                <a:gd name="connsiteY65" fmla="*/ 225917 h 602407"/>
                <a:gd name="connsiteX66" fmla="*/ 428533 w 451700"/>
                <a:gd name="connsiteY66" fmla="*/ 228495 h 602407"/>
                <a:gd name="connsiteX67" fmla="*/ 430880 w 451700"/>
                <a:gd name="connsiteY67" fmla="*/ 276763 h 602407"/>
                <a:gd name="connsiteX68" fmla="*/ 413749 w 451700"/>
                <a:gd name="connsiteY68" fmla="*/ 276763 h 602407"/>
                <a:gd name="connsiteX69" fmla="*/ 425717 w 451700"/>
                <a:gd name="connsiteY69" fmla="*/ 110166 h 602407"/>
                <a:gd name="connsiteX70" fmla="*/ 216631 w 451700"/>
                <a:gd name="connsiteY70" fmla="*/ 104777 h 602407"/>
                <a:gd name="connsiteX71" fmla="*/ 107746 w 451700"/>
                <a:gd name="connsiteY71" fmla="*/ 99622 h 602407"/>
                <a:gd name="connsiteX72" fmla="*/ 16696 w 451700"/>
                <a:gd name="connsiteY72" fmla="*/ 91889 h 602407"/>
                <a:gd name="connsiteX73" fmla="*/ 13880 w 451700"/>
                <a:gd name="connsiteY73" fmla="*/ 88375 h 602407"/>
                <a:gd name="connsiteX74" fmla="*/ 14115 w 451700"/>
                <a:gd name="connsiteY74" fmla="*/ 77128 h 602407"/>
                <a:gd name="connsiteX75" fmla="*/ 113613 w 451700"/>
                <a:gd name="connsiteY75" fmla="*/ 32374 h 602407"/>
                <a:gd name="connsiteX76" fmla="*/ 217569 w 451700"/>
                <a:gd name="connsiteY76" fmla="*/ 741 h 60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51700" h="602407">
                  <a:moveTo>
                    <a:pt x="296914" y="423730"/>
                  </a:moveTo>
                  <a:cubicBezTo>
                    <a:pt x="307742" y="421698"/>
                    <a:pt x="319711" y="422533"/>
                    <a:pt x="333264" y="427396"/>
                  </a:cubicBezTo>
                  <a:cubicBezTo>
                    <a:pt x="357906" y="436303"/>
                    <a:pt x="379262" y="448725"/>
                    <a:pt x="396394" y="464662"/>
                  </a:cubicBezTo>
                  <a:cubicBezTo>
                    <a:pt x="402496" y="469115"/>
                    <a:pt x="407894" y="474037"/>
                    <a:pt x="412822" y="479662"/>
                  </a:cubicBezTo>
                  <a:cubicBezTo>
                    <a:pt x="429015" y="498178"/>
                    <a:pt x="453657" y="531225"/>
                    <a:pt x="448494" y="557945"/>
                  </a:cubicBezTo>
                  <a:cubicBezTo>
                    <a:pt x="448729" y="559585"/>
                    <a:pt x="449198" y="561226"/>
                    <a:pt x="449433" y="562866"/>
                  </a:cubicBezTo>
                  <a:cubicBezTo>
                    <a:pt x="452249" y="566382"/>
                    <a:pt x="452484" y="572242"/>
                    <a:pt x="449902" y="576226"/>
                  </a:cubicBezTo>
                  <a:cubicBezTo>
                    <a:pt x="449433" y="581382"/>
                    <a:pt x="448729" y="586539"/>
                    <a:pt x="447321" y="592164"/>
                  </a:cubicBezTo>
                  <a:cubicBezTo>
                    <a:pt x="446147" y="595679"/>
                    <a:pt x="443800" y="597554"/>
                    <a:pt x="440984" y="597789"/>
                  </a:cubicBezTo>
                  <a:cubicBezTo>
                    <a:pt x="439107" y="599429"/>
                    <a:pt x="436760" y="600132"/>
                    <a:pt x="434413" y="600367"/>
                  </a:cubicBezTo>
                  <a:cubicBezTo>
                    <a:pt x="293133" y="604820"/>
                    <a:pt x="151149" y="602007"/>
                    <a:pt x="10338" y="591695"/>
                  </a:cubicBezTo>
                  <a:cubicBezTo>
                    <a:pt x="5410" y="591226"/>
                    <a:pt x="1185" y="587710"/>
                    <a:pt x="1185" y="582554"/>
                  </a:cubicBezTo>
                  <a:cubicBezTo>
                    <a:pt x="1185" y="574820"/>
                    <a:pt x="-1631" y="560054"/>
                    <a:pt x="1420" y="549976"/>
                  </a:cubicBezTo>
                  <a:cubicBezTo>
                    <a:pt x="3532" y="535679"/>
                    <a:pt x="13624" y="522319"/>
                    <a:pt x="22307" y="511772"/>
                  </a:cubicBezTo>
                  <a:cubicBezTo>
                    <a:pt x="23715" y="510132"/>
                    <a:pt x="24889" y="508725"/>
                    <a:pt x="26297" y="507085"/>
                  </a:cubicBezTo>
                  <a:cubicBezTo>
                    <a:pt x="41786" y="474037"/>
                    <a:pt x="72999" y="446850"/>
                    <a:pt x="105855" y="434193"/>
                  </a:cubicBezTo>
                  <a:cubicBezTo>
                    <a:pt x="160302" y="413099"/>
                    <a:pt x="184709" y="454584"/>
                    <a:pt x="218269" y="488100"/>
                  </a:cubicBezTo>
                  <a:cubicBezTo>
                    <a:pt x="242207" y="461732"/>
                    <a:pt x="264428" y="429828"/>
                    <a:pt x="296914" y="423730"/>
                  </a:cubicBezTo>
                  <a:close/>
                  <a:moveTo>
                    <a:pt x="134223" y="227054"/>
                  </a:moveTo>
                  <a:cubicBezTo>
                    <a:pt x="123194" y="265953"/>
                    <a:pt x="129529" y="305788"/>
                    <a:pt x="151118" y="340937"/>
                  </a:cubicBezTo>
                  <a:cubicBezTo>
                    <a:pt x="171533" y="373743"/>
                    <a:pt x="205324" y="401862"/>
                    <a:pt x="245685" y="385459"/>
                  </a:cubicBezTo>
                  <a:cubicBezTo>
                    <a:pt x="281822" y="371165"/>
                    <a:pt x="310919" y="335782"/>
                    <a:pt x="324530" y="299930"/>
                  </a:cubicBezTo>
                  <a:cubicBezTo>
                    <a:pt x="330631" y="283761"/>
                    <a:pt x="335793" y="266187"/>
                    <a:pt x="334385" y="248612"/>
                  </a:cubicBezTo>
                  <a:cubicBezTo>
                    <a:pt x="333916" y="244629"/>
                    <a:pt x="333212" y="240879"/>
                    <a:pt x="332273" y="237599"/>
                  </a:cubicBezTo>
                  <a:cubicBezTo>
                    <a:pt x="290035" y="236193"/>
                    <a:pt x="247562" y="240645"/>
                    <a:pt x="205793" y="235724"/>
                  </a:cubicBezTo>
                  <a:cubicBezTo>
                    <a:pt x="188898" y="233615"/>
                    <a:pt x="171768" y="230803"/>
                    <a:pt x="154872" y="229397"/>
                  </a:cubicBezTo>
                  <a:cubicBezTo>
                    <a:pt x="148771" y="228694"/>
                    <a:pt x="140089" y="229632"/>
                    <a:pt x="134223" y="227054"/>
                  </a:cubicBezTo>
                  <a:close/>
                  <a:moveTo>
                    <a:pt x="234421" y="106610"/>
                  </a:moveTo>
                  <a:cubicBezTo>
                    <a:pt x="283230" y="111062"/>
                    <a:pt x="331100" y="124184"/>
                    <a:pt x="380378" y="125356"/>
                  </a:cubicBezTo>
                  <a:cubicBezTo>
                    <a:pt x="385306" y="125356"/>
                    <a:pt x="388591" y="128871"/>
                    <a:pt x="389530" y="133323"/>
                  </a:cubicBezTo>
                  <a:cubicBezTo>
                    <a:pt x="392580" y="134729"/>
                    <a:pt x="394692" y="138010"/>
                    <a:pt x="394927" y="141993"/>
                  </a:cubicBezTo>
                  <a:cubicBezTo>
                    <a:pt x="396335" y="156287"/>
                    <a:pt x="396569" y="179017"/>
                    <a:pt x="383663" y="188624"/>
                  </a:cubicBezTo>
                  <a:cubicBezTo>
                    <a:pt x="382490" y="192374"/>
                    <a:pt x="381317" y="195889"/>
                    <a:pt x="379909" y="199404"/>
                  </a:cubicBezTo>
                  <a:cubicBezTo>
                    <a:pt x="384836" y="210183"/>
                    <a:pt x="386948" y="222133"/>
                    <a:pt x="388356" y="233850"/>
                  </a:cubicBezTo>
                  <a:cubicBezTo>
                    <a:pt x="393988" y="275091"/>
                    <a:pt x="395396" y="321019"/>
                    <a:pt x="387652" y="362495"/>
                  </a:cubicBezTo>
                  <a:cubicBezTo>
                    <a:pt x="386714" y="368119"/>
                    <a:pt x="380378" y="370463"/>
                    <a:pt x="375450" y="369525"/>
                  </a:cubicBezTo>
                  <a:cubicBezTo>
                    <a:pt x="353862" y="365542"/>
                    <a:pt x="332273" y="364604"/>
                    <a:pt x="310450" y="362495"/>
                  </a:cubicBezTo>
                  <a:cubicBezTo>
                    <a:pt x="293085" y="383351"/>
                    <a:pt x="271028" y="400222"/>
                    <a:pt x="246154" y="406783"/>
                  </a:cubicBezTo>
                  <a:cubicBezTo>
                    <a:pt x="207436" y="417328"/>
                    <a:pt x="172472" y="400925"/>
                    <a:pt x="148302" y="372103"/>
                  </a:cubicBezTo>
                  <a:cubicBezTo>
                    <a:pt x="148302" y="372103"/>
                    <a:pt x="148302" y="372103"/>
                    <a:pt x="148067" y="372103"/>
                  </a:cubicBezTo>
                  <a:cubicBezTo>
                    <a:pt x="132815" y="372571"/>
                    <a:pt x="117093" y="369057"/>
                    <a:pt x="102544" y="365776"/>
                  </a:cubicBezTo>
                  <a:cubicBezTo>
                    <a:pt x="94800" y="364136"/>
                    <a:pt x="87291" y="362495"/>
                    <a:pt x="79782" y="361089"/>
                  </a:cubicBezTo>
                  <a:cubicBezTo>
                    <a:pt x="77436" y="360621"/>
                    <a:pt x="75324" y="359918"/>
                    <a:pt x="73681" y="358043"/>
                  </a:cubicBezTo>
                  <a:cubicBezTo>
                    <a:pt x="73446" y="358043"/>
                    <a:pt x="73446" y="358043"/>
                    <a:pt x="73212" y="357809"/>
                  </a:cubicBezTo>
                  <a:cubicBezTo>
                    <a:pt x="71569" y="357340"/>
                    <a:pt x="70161" y="355231"/>
                    <a:pt x="71335" y="353357"/>
                  </a:cubicBezTo>
                  <a:cubicBezTo>
                    <a:pt x="71569" y="352888"/>
                    <a:pt x="71804" y="352419"/>
                    <a:pt x="72039" y="352185"/>
                  </a:cubicBezTo>
                  <a:cubicBezTo>
                    <a:pt x="72508" y="350310"/>
                    <a:pt x="73916" y="349373"/>
                    <a:pt x="75324" y="348436"/>
                  </a:cubicBezTo>
                  <a:cubicBezTo>
                    <a:pt x="75324" y="348436"/>
                    <a:pt x="75324" y="348201"/>
                    <a:pt x="75324" y="348201"/>
                  </a:cubicBezTo>
                  <a:cubicBezTo>
                    <a:pt x="67345" y="338360"/>
                    <a:pt x="66407" y="322425"/>
                    <a:pt x="68284" y="305788"/>
                  </a:cubicBezTo>
                  <a:cubicBezTo>
                    <a:pt x="68753" y="298055"/>
                    <a:pt x="70161" y="290323"/>
                    <a:pt x="72273" y="282590"/>
                  </a:cubicBezTo>
                  <a:cubicBezTo>
                    <a:pt x="75324" y="269233"/>
                    <a:pt x="79078" y="256814"/>
                    <a:pt x="81425" y="248847"/>
                  </a:cubicBezTo>
                  <a:cubicBezTo>
                    <a:pt x="81894" y="247206"/>
                    <a:pt x="87761" y="227991"/>
                    <a:pt x="95270" y="212292"/>
                  </a:cubicBezTo>
                  <a:cubicBezTo>
                    <a:pt x="93158" y="212292"/>
                    <a:pt x="90811" y="212057"/>
                    <a:pt x="88699" y="212057"/>
                  </a:cubicBezTo>
                  <a:cubicBezTo>
                    <a:pt x="82129" y="211589"/>
                    <a:pt x="72039" y="212292"/>
                    <a:pt x="66172" y="208542"/>
                  </a:cubicBezTo>
                  <a:cubicBezTo>
                    <a:pt x="62183" y="205965"/>
                    <a:pt x="62183" y="200341"/>
                    <a:pt x="66172" y="197763"/>
                  </a:cubicBezTo>
                  <a:cubicBezTo>
                    <a:pt x="67111" y="197060"/>
                    <a:pt x="67815" y="196826"/>
                    <a:pt x="68988" y="196357"/>
                  </a:cubicBezTo>
                  <a:cubicBezTo>
                    <a:pt x="61948" y="169644"/>
                    <a:pt x="64060" y="141290"/>
                    <a:pt x="72977" y="115046"/>
                  </a:cubicBezTo>
                  <a:cubicBezTo>
                    <a:pt x="74620" y="110359"/>
                    <a:pt x="78844" y="108250"/>
                    <a:pt x="83771" y="108953"/>
                  </a:cubicBezTo>
                  <a:cubicBezTo>
                    <a:pt x="134223" y="118092"/>
                    <a:pt x="183970" y="101689"/>
                    <a:pt x="234421" y="106610"/>
                  </a:cubicBezTo>
                  <a:close/>
                  <a:moveTo>
                    <a:pt x="217569" y="741"/>
                  </a:moveTo>
                  <a:cubicBezTo>
                    <a:pt x="253473" y="-3242"/>
                    <a:pt x="284683" y="9411"/>
                    <a:pt x="316598" y="24641"/>
                  </a:cubicBezTo>
                  <a:cubicBezTo>
                    <a:pt x="356256" y="43152"/>
                    <a:pt x="394272" y="64943"/>
                    <a:pt x="432053" y="86969"/>
                  </a:cubicBezTo>
                  <a:cubicBezTo>
                    <a:pt x="433696" y="87906"/>
                    <a:pt x="434869" y="89078"/>
                    <a:pt x="435573" y="90484"/>
                  </a:cubicBezTo>
                  <a:cubicBezTo>
                    <a:pt x="436042" y="90484"/>
                    <a:pt x="436512" y="90484"/>
                    <a:pt x="436981" y="90484"/>
                  </a:cubicBezTo>
                  <a:cubicBezTo>
                    <a:pt x="441909" y="90484"/>
                    <a:pt x="447306" y="94936"/>
                    <a:pt x="446837" y="100325"/>
                  </a:cubicBezTo>
                  <a:cubicBezTo>
                    <a:pt x="442378" y="138284"/>
                    <a:pt x="422432" y="184443"/>
                    <a:pt x="422432" y="225917"/>
                  </a:cubicBezTo>
                  <a:cubicBezTo>
                    <a:pt x="424778" y="225683"/>
                    <a:pt x="426890" y="226620"/>
                    <a:pt x="428533" y="228495"/>
                  </a:cubicBezTo>
                  <a:cubicBezTo>
                    <a:pt x="439797" y="242319"/>
                    <a:pt x="439093" y="261767"/>
                    <a:pt x="430880" y="276763"/>
                  </a:cubicBezTo>
                  <a:cubicBezTo>
                    <a:pt x="427360" y="282855"/>
                    <a:pt x="416800" y="283324"/>
                    <a:pt x="413749" y="276763"/>
                  </a:cubicBezTo>
                  <a:cubicBezTo>
                    <a:pt x="388405" y="224043"/>
                    <a:pt x="416565" y="164527"/>
                    <a:pt x="425717" y="110166"/>
                  </a:cubicBezTo>
                  <a:cubicBezTo>
                    <a:pt x="356022" y="110869"/>
                    <a:pt x="286326" y="108057"/>
                    <a:pt x="216631" y="104777"/>
                  </a:cubicBezTo>
                  <a:cubicBezTo>
                    <a:pt x="180258" y="102902"/>
                    <a:pt x="144119" y="101028"/>
                    <a:pt x="107746" y="99622"/>
                  </a:cubicBezTo>
                  <a:cubicBezTo>
                    <a:pt x="79586" y="98450"/>
                    <a:pt x="42744" y="102668"/>
                    <a:pt x="16696" y="91889"/>
                  </a:cubicBezTo>
                  <a:cubicBezTo>
                    <a:pt x="15054" y="91187"/>
                    <a:pt x="14115" y="89781"/>
                    <a:pt x="13880" y="88375"/>
                  </a:cubicBezTo>
                  <a:cubicBezTo>
                    <a:pt x="10126" y="86032"/>
                    <a:pt x="8248" y="81111"/>
                    <a:pt x="14115" y="77128"/>
                  </a:cubicBezTo>
                  <a:cubicBezTo>
                    <a:pt x="42744" y="57445"/>
                    <a:pt x="81698" y="45495"/>
                    <a:pt x="113613" y="32374"/>
                  </a:cubicBezTo>
                  <a:cubicBezTo>
                    <a:pt x="146935" y="18784"/>
                    <a:pt x="181666" y="4959"/>
                    <a:pt x="217569" y="741"/>
                  </a:cubicBezTo>
                  <a:close/>
                </a:path>
              </a:pathLst>
            </a:custGeom>
            <a:solidFill>
              <a:srgbClr val="F19EC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32" name="IconShape2">
              <a:extLst>
                <a:ext uri="{FF2B5EF4-FFF2-40B4-BE49-F238E27FC236}">
                  <a16:creationId xmlns:a16="http://schemas.microsoft.com/office/drawing/2014/main" xmlns="" id="{BA23ED70-72FD-4FFF-BB8E-FDD076AD4813}"/>
                </a:ext>
              </a:extLst>
            </p:cNvPr>
            <p:cNvSpPr/>
            <p:nvPr/>
          </p:nvSpPr>
          <p:spPr bwMode="auto">
            <a:xfrm>
              <a:off x="7602698" y="2744439"/>
              <a:ext cx="424526" cy="566167"/>
            </a:xfrm>
            <a:custGeom>
              <a:avLst/>
              <a:gdLst>
                <a:gd name="connsiteX0" fmla="*/ 296914 w 451700"/>
                <a:gd name="connsiteY0" fmla="*/ 423730 h 602407"/>
                <a:gd name="connsiteX1" fmla="*/ 333264 w 451700"/>
                <a:gd name="connsiteY1" fmla="*/ 427396 h 602407"/>
                <a:gd name="connsiteX2" fmla="*/ 396394 w 451700"/>
                <a:gd name="connsiteY2" fmla="*/ 464662 h 602407"/>
                <a:gd name="connsiteX3" fmla="*/ 412822 w 451700"/>
                <a:gd name="connsiteY3" fmla="*/ 479662 h 602407"/>
                <a:gd name="connsiteX4" fmla="*/ 448494 w 451700"/>
                <a:gd name="connsiteY4" fmla="*/ 557945 h 602407"/>
                <a:gd name="connsiteX5" fmla="*/ 449433 w 451700"/>
                <a:gd name="connsiteY5" fmla="*/ 562866 h 602407"/>
                <a:gd name="connsiteX6" fmla="*/ 449902 w 451700"/>
                <a:gd name="connsiteY6" fmla="*/ 576226 h 602407"/>
                <a:gd name="connsiteX7" fmla="*/ 447321 w 451700"/>
                <a:gd name="connsiteY7" fmla="*/ 592164 h 602407"/>
                <a:gd name="connsiteX8" fmla="*/ 440984 w 451700"/>
                <a:gd name="connsiteY8" fmla="*/ 597789 h 602407"/>
                <a:gd name="connsiteX9" fmla="*/ 434413 w 451700"/>
                <a:gd name="connsiteY9" fmla="*/ 600367 h 602407"/>
                <a:gd name="connsiteX10" fmla="*/ 10338 w 451700"/>
                <a:gd name="connsiteY10" fmla="*/ 591695 h 602407"/>
                <a:gd name="connsiteX11" fmla="*/ 1185 w 451700"/>
                <a:gd name="connsiteY11" fmla="*/ 582554 h 602407"/>
                <a:gd name="connsiteX12" fmla="*/ 1420 w 451700"/>
                <a:gd name="connsiteY12" fmla="*/ 549976 h 602407"/>
                <a:gd name="connsiteX13" fmla="*/ 22307 w 451700"/>
                <a:gd name="connsiteY13" fmla="*/ 511772 h 602407"/>
                <a:gd name="connsiteX14" fmla="*/ 26297 w 451700"/>
                <a:gd name="connsiteY14" fmla="*/ 507085 h 602407"/>
                <a:gd name="connsiteX15" fmla="*/ 105855 w 451700"/>
                <a:gd name="connsiteY15" fmla="*/ 434193 h 602407"/>
                <a:gd name="connsiteX16" fmla="*/ 218269 w 451700"/>
                <a:gd name="connsiteY16" fmla="*/ 488100 h 602407"/>
                <a:gd name="connsiteX17" fmla="*/ 296914 w 451700"/>
                <a:gd name="connsiteY17" fmla="*/ 423730 h 602407"/>
                <a:gd name="connsiteX18" fmla="*/ 134223 w 451700"/>
                <a:gd name="connsiteY18" fmla="*/ 227054 h 602407"/>
                <a:gd name="connsiteX19" fmla="*/ 151118 w 451700"/>
                <a:gd name="connsiteY19" fmla="*/ 340937 h 602407"/>
                <a:gd name="connsiteX20" fmla="*/ 245685 w 451700"/>
                <a:gd name="connsiteY20" fmla="*/ 385459 h 602407"/>
                <a:gd name="connsiteX21" fmla="*/ 324530 w 451700"/>
                <a:gd name="connsiteY21" fmla="*/ 299930 h 602407"/>
                <a:gd name="connsiteX22" fmla="*/ 334385 w 451700"/>
                <a:gd name="connsiteY22" fmla="*/ 248612 h 602407"/>
                <a:gd name="connsiteX23" fmla="*/ 332273 w 451700"/>
                <a:gd name="connsiteY23" fmla="*/ 237599 h 602407"/>
                <a:gd name="connsiteX24" fmla="*/ 205793 w 451700"/>
                <a:gd name="connsiteY24" fmla="*/ 235724 h 602407"/>
                <a:gd name="connsiteX25" fmla="*/ 154872 w 451700"/>
                <a:gd name="connsiteY25" fmla="*/ 229397 h 602407"/>
                <a:gd name="connsiteX26" fmla="*/ 134223 w 451700"/>
                <a:gd name="connsiteY26" fmla="*/ 227054 h 602407"/>
                <a:gd name="connsiteX27" fmla="*/ 234421 w 451700"/>
                <a:gd name="connsiteY27" fmla="*/ 106610 h 602407"/>
                <a:gd name="connsiteX28" fmla="*/ 380378 w 451700"/>
                <a:gd name="connsiteY28" fmla="*/ 125356 h 602407"/>
                <a:gd name="connsiteX29" fmla="*/ 389530 w 451700"/>
                <a:gd name="connsiteY29" fmla="*/ 133323 h 602407"/>
                <a:gd name="connsiteX30" fmla="*/ 394927 w 451700"/>
                <a:gd name="connsiteY30" fmla="*/ 141993 h 602407"/>
                <a:gd name="connsiteX31" fmla="*/ 383663 w 451700"/>
                <a:gd name="connsiteY31" fmla="*/ 188624 h 602407"/>
                <a:gd name="connsiteX32" fmla="*/ 379909 w 451700"/>
                <a:gd name="connsiteY32" fmla="*/ 199404 h 602407"/>
                <a:gd name="connsiteX33" fmla="*/ 388356 w 451700"/>
                <a:gd name="connsiteY33" fmla="*/ 233850 h 602407"/>
                <a:gd name="connsiteX34" fmla="*/ 387652 w 451700"/>
                <a:gd name="connsiteY34" fmla="*/ 362495 h 602407"/>
                <a:gd name="connsiteX35" fmla="*/ 375450 w 451700"/>
                <a:gd name="connsiteY35" fmla="*/ 369525 h 602407"/>
                <a:gd name="connsiteX36" fmla="*/ 310450 w 451700"/>
                <a:gd name="connsiteY36" fmla="*/ 362495 h 602407"/>
                <a:gd name="connsiteX37" fmla="*/ 246154 w 451700"/>
                <a:gd name="connsiteY37" fmla="*/ 406783 h 602407"/>
                <a:gd name="connsiteX38" fmla="*/ 148302 w 451700"/>
                <a:gd name="connsiteY38" fmla="*/ 372103 h 602407"/>
                <a:gd name="connsiteX39" fmla="*/ 148067 w 451700"/>
                <a:gd name="connsiteY39" fmla="*/ 372103 h 602407"/>
                <a:gd name="connsiteX40" fmla="*/ 102544 w 451700"/>
                <a:gd name="connsiteY40" fmla="*/ 365776 h 602407"/>
                <a:gd name="connsiteX41" fmla="*/ 79782 w 451700"/>
                <a:gd name="connsiteY41" fmla="*/ 361089 h 602407"/>
                <a:gd name="connsiteX42" fmla="*/ 73681 w 451700"/>
                <a:gd name="connsiteY42" fmla="*/ 358043 h 602407"/>
                <a:gd name="connsiteX43" fmla="*/ 73212 w 451700"/>
                <a:gd name="connsiteY43" fmla="*/ 357809 h 602407"/>
                <a:gd name="connsiteX44" fmla="*/ 71335 w 451700"/>
                <a:gd name="connsiteY44" fmla="*/ 353357 h 602407"/>
                <a:gd name="connsiteX45" fmla="*/ 72039 w 451700"/>
                <a:gd name="connsiteY45" fmla="*/ 352185 h 602407"/>
                <a:gd name="connsiteX46" fmla="*/ 75324 w 451700"/>
                <a:gd name="connsiteY46" fmla="*/ 348436 h 602407"/>
                <a:gd name="connsiteX47" fmla="*/ 75324 w 451700"/>
                <a:gd name="connsiteY47" fmla="*/ 348201 h 602407"/>
                <a:gd name="connsiteX48" fmla="*/ 68284 w 451700"/>
                <a:gd name="connsiteY48" fmla="*/ 305788 h 602407"/>
                <a:gd name="connsiteX49" fmla="*/ 72273 w 451700"/>
                <a:gd name="connsiteY49" fmla="*/ 282590 h 602407"/>
                <a:gd name="connsiteX50" fmla="*/ 81425 w 451700"/>
                <a:gd name="connsiteY50" fmla="*/ 248847 h 602407"/>
                <a:gd name="connsiteX51" fmla="*/ 95270 w 451700"/>
                <a:gd name="connsiteY51" fmla="*/ 212292 h 602407"/>
                <a:gd name="connsiteX52" fmla="*/ 88699 w 451700"/>
                <a:gd name="connsiteY52" fmla="*/ 212057 h 602407"/>
                <a:gd name="connsiteX53" fmla="*/ 66172 w 451700"/>
                <a:gd name="connsiteY53" fmla="*/ 208542 h 602407"/>
                <a:gd name="connsiteX54" fmla="*/ 66172 w 451700"/>
                <a:gd name="connsiteY54" fmla="*/ 197763 h 602407"/>
                <a:gd name="connsiteX55" fmla="*/ 68988 w 451700"/>
                <a:gd name="connsiteY55" fmla="*/ 196357 h 602407"/>
                <a:gd name="connsiteX56" fmla="*/ 72977 w 451700"/>
                <a:gd name="connsiteY56" fmla="*/ 115046 h 602407"/>
                <a:gd name="connsiteX57" fmla="*/ 83771 w 451700"/>
                <a:gd name="connsiteY57" fmla="*/ 108953 h 602407"/>
                <a:gd name="connsiteX58" fmla="*/ 234421 w 451700"/>
                <a:gd name="connsiteY58" fmla="*/ 106610 h 602407"/>
                <a:gd name="connsiteX59" fmla="*/ 217569 w 451700"/>
                <a:gd name="connsiteY59" fmla="*/ 741 h 602407"/>
                <a:gd name="connsiteX60" fmla="*/ 316598 w 451700"/>
                <a:gd name="connsiteY60" fmla="*/ 24641 h 602407"/>
                <a:gd name="connsiteX61" fmla="*/ 432053 w 451700"/>
                <a:gd name="connsiteY61" fmla="*/ 86969 h 602407"/>
                <a:gd name="connsiteX62" fmla="*/ 435573 w 451700"/>
                <a:gd name="connsiteY62" fmla="*/ 90484 h 602407"/>
                <a:gd name="connsiteX63" fmla="*/ 436981 w 451700"/>
                <a:gd name="connsiteY63" fmla="*/ 90484 h 602407"/>
                <a:gd name="connsiteX64" fmla="*/ 446837 w 451700"/>
                <a:gd name="connsiteY64" fmla="*/ 100325 h 602407"/>
                <a:gd name="connsiteX65" fmla="*/ 422432 w 451700"/>
                <a:gd name="connsiteY65" fmla="*/ 225917 h 602407"/>
                <a:gd name="connsiteX66" fmla="*/ 428533 w 451700"/>
                <a:gd name="connsiteY66" fmla="*/ 228495 h 602407"/>
                <a:gd name="connsiteX67" fmla="*/ 430880 w 451700"/>
                <a:gd name="connsiteY67" fmla="*/ 276763 h 602407"/>
                <a:gd name="connsiteX68" fmla="*/ 413749 w 451700"/>
                <a:gd name="connsiteY68" fmla="*/ 276763 h 602407"/>
                <a:gd name="connsiteX69" fmla="*/ 425717 w 451700"/>
                <a:gd name="connsiteY69" fmla="*/ 110166 h 602407"/>
                <a:gd name="connsiteX70" fmla="*/ 216631 w 451700"/>
                <a:gd name="connsiteY70" fmla="*/ 104777 h 602407"/>
                <a:gd name="connsiteX71" fmla="*/ 107746 w 451700"/>
                <a:gd name="connsiteY71" fmla="*/ 99622 h 602407"/>
                <a:gd name="connsiteX72" fmla="*/ 16696 w 451700"/>
                <a:gd name="connsiteY72" fmla="*/ 91889 h 602407"/>
                <a:gd name="connsiteX73" fmla="*/ 13880 w 451700"/>
                <a:gd name="connsiteY73" fmla="*/ 88375 h 602407"/>
                <a:gd name="connsiteX74" fmla="*/ 14115 w 451700"/>
                <a:gd name="connsiteY74" fmla="*/ 77128 h 602407"/>
                <a:gd name="connsiteX75" fmla="*/ 113613 w 451700"/>
                <a:gd name="connsiteY75" fmla="*/ 32374 h 602407"/>
                <a:gd name="connsiteX76" fmla="*/ 217569 w 451700"/>
                <a:gd name="connsiteY76" fmla="*/ 741 h 60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51700" h="602407">
                  <a:moveTo>
                    <a:pt x="296914" y="423730"/>
                  </a:moveTo>
                  <a:cubicBezTo>
                    <a:pt x="307742" y="421698"/>
                    <a:pt x="319711" y="422533"/>
                    <a:pt x="333264" y="427396"/>
                  </a:cubicBezTo>
                  <a:cubicBezTo>
                    <a:pt x="357906" y="436303"/>
                    <a:pt x="379262" y="448725"/>
                    <a:pt x="396394" y="464662"/>
                  </a:cubicBezTo>
                  <a:cubicBezTo>
                    <a:pt x="402496" y="469115"/>
                    <a:pt x="407894" y="474037"/>
                    <a:pt x="412822" y="479662"/>
                  </a:cubicBezTo>
                  <a:cubicBezTo>
                    <a:pt x="429015" y="498178"/>
                    <a:pt x="453657" y="531225"/>
                    <a:pt x="448494" y="557945"/>
                  </a:cubicBezTo>
                  <a:cubicBezTo>
                    <a:pt x="448729" y="559585"/>
                    <a:pt x="449198" y="561226"/>
                    <a:pt x="449433" y="562866"/>
                  </a:cubicBezTo>
                  <a:cubicBezTo>
                    <a:pt x="452249" y="566382"/>
                    <a:pt x="452484" y="572242"/>
                    <a:pt x="449902" y="576226"/>
                  </a:cubicBezTo>
                  <a:cubicBezTo>
                    <a:pt x="449433" y="581382"/>
                    <a:pt x="448729" y="586539"/>
                    <a:pt x="447321" y="592164"/>
                  </a:cubicBezTo>
                  <a:cubicBezTo>
                    <a:pt x="446147" y="595679"/>
                    <a:pt x="443800" y="597554"/>
                    <a:pt x="440984" y="597789"/>
                  </a:cubicBezTo>
                  <a:cubicBezTo>
                    <a:pt x="439107" y="599429"/>
                    <a:pt x="436760" y="600132"/>
                    <a:pt x="434413" y="600367"/>
                  </a:cubicBezTo>
                  <a:cubicBezTo>
                    <a:pt x="293133" y="604820"/>
                    <a:pt x="151149" y="602007"/>
                    <a:pt x="10338" y="591695"/>
                  </a:cubicBezTo>
                  <a:cubicBezTo>
                    <a:pt x="5410" y="591226"/>
                    <a:pt x="1185" y="587710"/>
                    <a:pt x="1185" y="582554"/>
                  </a:cubicBezTo>
                  <a:cubicBezTo>
                    <a:pt x="1185" y="574820"/>
                    <a:pt x="-1631" y="560054"/>
                    <a:pt x="1420" y="549976"/>
                  </a:cubicBezTo>
                  <a:cubicBezTo>
                    <a:pt x="3532" y="535679"/>
                    <a:pt x="13624" y="522319"/>
                    <a:pt x="22307" y="511772"/>
                  </a:cubicBezTo>
                  <a:cubicBezTo>
                    <a:pt x="23715" y="510132"/>
                    <a:pt x="24889" y="508725"/>
                    <a:pt x="26297" y="507085"/>
                  </a:cubicBezTo>
                  <a:cubicBezTo>
                    <a:pt x="41786" y="474037"/>
                    <a:pt x="72999" y="446850"/>
                    <a:pt x="105855" y="434193"/>
                  </a:cubicBezTo>
                  <a:cubicBezTo>
                    <a:pt x="160302" y="413099"/>
                    <a:pt x="184709" y="454584"/>
                    <a:pt x="218269" y="488100"/>
                  </a:cubicBezTo>
                  <a:cubicBezTo>
                    <a:pt x="242207" y="461732"/>
                    <a:pt x="264428" y="429828"/>
                    <a:pt x="296914" y="423730"/>
                  </a:cubicBezTo>
                  <a:close/>
                  <a:moveTo>
                    <a:pt x="134223" y="227054"/>
                  </a:moveTo>
                  <a:cubicBezTo>
                    <a:pt x="123194" y="265953"/>
                    <a:pt x="129529" y="305788"/>
                    <a:pt x="151118" y="340937"/>
                  </a:cubicBezTo>
                  <a:cubicBezTo>
                    <a:pt x="171533" y="373743"/>
                    <a:pt x="205324" y="401862"/>
                    <a:pt x="245685" y="385459"/>
                  </a:cubicBezTo>
                  <a:cubicBezTo>
                    <a:pt x="281822" y="371165"/>
                    <a:pt x="310919" y="335782"/>
                    <a:pt x="324530" y="299930"/>
                  </a:cubicBezTo>
                  <a:cubicBezTo>
                    <a:pt x="330631" y="283761"/>
                    <a:pt x="335793" y="266187"/>
                    <a:pt x="334385" y="248612"/>
                  </a:cubicBezTo>
                  <a:cubicBezTo>
                    <a:pt x="333916" y="244629"/>
                    <a:pt x="333212" y="240879"/>
                    <a:pt x="332273" y="237599"/>
                  </a:cubicBezTo>
                  <a:cubicBezTo>
                    <a:pt x="290035" y="236193"/>
                    <a:pt x="247562" y="240645"/>
                    <a:pt x="205793" y="235724"/>
                  </a:cubicBezTo>
                  <a:cubicBezTo>
                    <a:pt x="188898" y="233615"/>
                    <a:pt x="171768" y="230803"/>
                    <a:pt x="154872" y="229397"/>
                  </a:cubicBezTo>
                  <a:cubicBezTo>
                    <a:pt x="148771" y="228694"/>
                    <a:pt x="140089" y="229632"/>
                    <a:pt x="134223" y="227054"/>
                  </a:cubicBezTo>
                  <a:close/>
                  <a:moveTo>
                    <a:pt x="234421" y="106610"/>
                  </a:moveTo>
                  <a:cubicBezTo>
                    <a:pt x="283230" y="111062"/>
                    <a:pt x="331100" y="124184"/>
                    <a:pt x="380378" y="125356"/>
                  </a:cubicBezTo>
                  <a:cubicBezTo>
                    <a:pt x="385306" y="125356"/>
                    <a:pt x="388591" y="128871"/>
                    <a:pt x="389530" y="133323"/>
                  </a:cubicBezTo>
                  <a:cubicBezTo>
                    <a:pt x="392580" y="134729"/>
                    <a:pt x="394692" y="138010"/>
                    <a:pt x="394927" y="141993"/>
                  </a:cubicBezTo>
                  <a:cubicBezTo>
                    <a:pt x="396335" y="156287"/>
                    <a:pt x="396569" y="179017"/>
                    <a:pt x="383663" y="188624"/>
                  </a:cubicBezTo>
                  <a:cubicBezTo>
                    <a:pt x="382490" y="192374"/>
                    <a:pt x="381317" y="195889"/>
                    <a:pt x="379909" y="199404"/>
                  </a:cubicBezTo>
                  <a:cubicBezTo>
                    <a:pt x="384836" y="210183"/>
                    <a:pt x="386948" y="222133"/>
                    <a:pt x="388356" y="233850"/>
                  </a:cubicBezTo>
                  <a:cubicBezTo>
                    <a:pt x="393988" y="275091"/>
                    <a:pt x="395396" y="321019"/>
                    <a:pt x="387652" y="362495"/>
                  </a:cubicBezTo>
                  <a:cubicBezTo>
                    <a:pt x="386714" y="368119"/>
                    <a:pt x="380378" y="370463"/>
                    <a:pt x="375450" y="369525"/>
                  </a:cubicBezTo>
                  <a:cubicBezTo>
                    <a:pt x="353862" y="365542"/>
                    <a:pt x="332273" y="364604"/>
                    <a:pt x="310450" y="362495"/>
                  </a:cubicBezTo>
                  <a:cubicBezTo>
                    <a:pt x="293085" y="383351"/>
                    <a:pt x="271028" y="400222"/>
                    <a:pt x="246154" y="406783"/>
                  </a:cubicBezTo>
                  <a:cubicBezTo>
                    <a:pt x="207436" y="417328"/>
                    <a:pt x="172472" y="400925"/>
                    <a:pt x="148302" y="372103"/>
                  </a:cubicBezTo>
                  <a:cubicBezTo>
                    <a:pt x="148302" y="372103"/>
                    <a:pt x="148302" y="372103"/>
                    <a:pt x="148067" y="372103"/>
                  </a:cubicBezTo>
                  <a:cubicBezTo>
                    <a:pt x="132815" y="372571"/>
                    <a:pt x="117093" y="369057"/>
                    <a:pt x="102544" y="365776"/>
                  </a:cubicBezTo>
                  <a:cubicBezTo>
                    <a:pt x="94800" y="364136"/>
                    <a:pt x="87291" y="362495"/>
                    <a:pt x="79782" y="361089"/>
                  </a:cubicBezTo>
                  <a:cubicBezTo>
                    <a:pt x="77436" y="360621"/>
                    <a:pt x="75324" y="359918"/>
                    <a:pt x="73681" y="358043"/>
                  </a:cubicBezTo>
                  <a:cubicBezTo>
                    <a:pt x="73446" y="358043"/>
                    <a:pt x="73446" y="358043"/>
                    <a:pt x="73212" y="357809"/>
                  </a:cubicBezTo>
                  <a:cubicBezTo>
                    <a:pt x="71569" y="357340"/>
                    <a:pt x="70161" y="355231"/>
                    <a:pt x="71335" y="353357"/>
                  </a:cubicBezTo>
                  <a:cubicBezTo>
                    <a:pt x="71569" y="352888"/>
                    <a:pt x="71804" y="352419"/>
                    <a:pt x="72039" y="352185"/>
                  </a:cubicBezTo>
                  <a:cubicBezTo>
                    <a:pt x="72508" y="350310"/>
                    <a:pt x="73916" y="349373"/>
                    <a:pt x="75324" y="348436"/>
                  </a:cubicBezTo>
                  <a:cubicBezTo>
                    <a:pt x="75324" y="348436"/>
                    <a:pt x="75324" y="348201"/>
                    <a:pt x="75324" y="348201"/>
                  </a:cubicBezTo>
                  <a:cubicBezTo>
                    <a:pt x="67345" y="338360"/>
                    <a:pt x="66407" y="322425"/>
                    <a:pt x="68284" y="305788"/>
                  </a:cubicBezTo>
                  <a:cubicBezTo>
                    <a:pt x="68753" y="298055"/>
                    <a:pt x="70161" y="290323"/>
                    <a:pt x="72273" y="282590"/>
                  </a:cubicBezTo>
                  <a:cubicBezTo>
                    <a:pt x="75324" y="269233"/>
                    <a:pt x="79078" y="256814"/>
                    <a:pt x="81425" y="248847"/>
                  </a:cubicBezTo>
                  <a:cubicBezTo>
                    <a:pt x="81894" y="247206"/>
                    <a:pt x="87761" y="227991"/>
                    <a:pt x="95270" y="212292"/>
                  </a:cubicBezTo>
                  <a:cubicBezTo>
                    <a:pt x="93158" y="212292"/>
                    <a:pt x="90811" y="212057"/>
                    <a:pt x="88699" y="212057"/>
                  </a:cubicBezTo>
                  <a:cubicBezTo>
                    <a:pt x="82129" y="211589"/>
                    <a:pt x="72039" y="212292"/>
                    <a:pt x="66172" y="208542"/>
                  </a:cubicBezTo>
                  <a:cubicBezTo>
                    <a:pt x="62183" y="205965"/>
                    <a:pt x="62183" y="200341"/>
                    <a:pt x="66172" y="197763"/>
                  </a:cubicBezTo>
                  <a:cubicBezTo>
                    <a:pt x="67111" y="197060"/>
                    <a:pt x="67815" y="196826"/>
                    <a:pt x="68988" y="196357"/>
                  </a:cubicBezTo>
                  <a:cubicBezTo>
                    <a:pt x="61948" y="169644"/>
                    <a:pt x="64060" y="141290"/>
                    <a:pt x="72977" y="115046"/>
                  </a:cubicBezTo>
                  <a:cubicBezTo>
                    <a:pt x="74620" y="110359"/>
                    <a:pt x="78844" y="108250"/>
                    <a:pt x="83771" y="108953"/>
                  </a:cubicBezTo>
                  <a:cubicBezTo>
                    <a:pt x="134223" y="118092"/>
                    <a:pt x="183970" y="101689"/>
                    <a:pt x="234421" y="106610"/>
                  </a:cubicBezTo>
                  <a:close/>
                  <a:moveTo>
                    <a:pt x="217569" y="741"/>
                  </a:moveTo>
                  <a:cubicBezTo>
                    <a:pt x="253473" y="-3242"/>
                    <a:pt x="284683" y="9411"/>
                    <a:pt x="316598" y="24641"/>
                  </a:cubicBezTo>
                  <a:cubicBezTo>
                    <a:pt x="356256" y="43152"/>
                    <a:pt x="394272" y="64943"/>
                    <a:pt x="432053" y="86969"/>
                  </a:cubicBezTo>
                  <a:cubicBezTo>
                    <a:pt x="433696" y="87906"/>
                    <a:pt x="434869" y="89078"/>
                    <a:pt x="435573" y="90484"/>
                  </a:cubicBezTo>
                  <a:cubicBezTo>
                    <a:pt x="436042" y="90484"/>
                    <a:pt x="436512" y="90484"/>
                    <a:pt x="436981" y="90484"/>
                  </a:cubicBezTo>
                  <a:cubicBezTo>
                    <a:pt x="441909" y="90484"/>
                    <a:pt x="447306" y="94936"/>
                    <a:pt x="446837" y="100325"/>
                  </a:cubicBezTo>
                  <a:cubicBezTo>
                    <a:pt x="442378" y="138284"/>
                    <a:pt x="422432" y="184443"/>
                    <a:pt x="422432" y="225917"/>
                  </a:cubicBezTo>
                  <a:cubicBezTo>
                    <a:pt x="424778" y="225683"/>
                    <a:pt x="426890" y="226620"/>
                    <a:pt x="428533" y="228495"/>
                  </a:cubicBezTo>
                  <a:cubicBezTo>
                    <a:pt x="439797" y="242319"/>
                    <a:pt x="439093" y="261767"/>
                    <a:pt x="430880" y="276763"/>
                  </a:cubicBezTo>
                  <a:cubicBezTo>
                    <a:pt x="427360" y="282855"/>
                    <a:pt x="416800" y="283324"/>
                    <a:pt x="413749" y="276763"/>
                  </a:cubicBezTo>
                  <a:cubicBezTo>
                    <a:pt x="388405" y="224043"/>
                    <a:pt x="416565" y="164527"/>
                    <a:pt x="425717" y="110166"/>
                  </a:cubicBezTo>
                  <a:cubicBezTo>
                    <a:pt x="356022" y="110869"/>
                    <a:pt x="286326" y="108057"/>
                    <a:pt x="216631" y="104777"/>
                  </a:cubicBezTo>
                  <a:cubicBezTo>
                    <a:pt x="180258" y="102902"/>
                    <a:pt x="144119" y="101028"/>
                    <a:pt x="107746" y="99622"/>
                  </a:cubicBezTo>
                  <a:cubicBezTo>
                    <a:pt x="79586" y="98450"/>
                    <a:pt x="42744" y="102668"/>
                    <a:pt x="16696" y="91889"/>
                  </a:cubicBezTo>
                  <a:cubicBezTo>
                    <a:pt x="15054" y="91187"/>
                    <a:pt x="14115" y="89781"/>
                    <a:pt x="13880" y="88375"/>
                  </a:cubicBezTo>
                  <a:cubicBezTo>
                    <a:pt x="10126" y="86032"/>
                    <a:pt x="8248" y="81111"/>
                    <a:pt x="14115" y="77128"/>
                  </a:cubicBezTo>
                  <a:cubicBezTo>
                    <a:pt x="42744" y="57445"/>
                    <a:pt x="81698" y="45495"/>
                    <a:pt x="113613" y="32374"/>
                  </a:cubicBezTo>
                  <a:cubicBezTo>
                    <a:pt x="146935" y="18784"/>
                    <a:pt x="181666" y="4959"/>
                    <a:pt x="217569" y="741"/>
                  </a:cubicBezTo>
                  <a:close/>
                </a:path>
              </a:pathLst>
            </a:custGeom>
            <a:solidFill>
              <a:srgbClr val="F19EC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IconShape2">
              <a:extLst>
                <a:ext uri="{FF2B5EF4-FFF2-40B4-BE49-F238E27FC236}">
                  <a16:creationId xmlns:a16="http://schemas.microsoft.com/office/drawing/2014/main" xmlns="" id="{D213E829-33F6-4F05-B9D0-53DE230031D8}"/>
                </a:ext>
              </a:extLst>
            </p:cNvPr>
            <p:cNvSpPr/>
            <p:nvPr/>
          </p:nvSpPr>
          <p:spPr bwMode="auto">
            <a:xfrm>
              <a:off x="8164087" y="2744438"/>
              <a:ext cx="424526" cy="566167"/>
            </a:xfrm>
            <a:custGeom>
              <a:avLst/>
              <a:gdLst>
                <a:gd name="connsiteX0" fmla="*/ 296914 w 451700"/>
                <a:gd name="connsiteY0" fmla="*/ 423730 h 602407"/>
                <a:gd name="connsiteX1" fmla="*/ 333264 w 451700"/>
                <a:gd name="connsiteY1" fmla="*/ 427396 h 602407"/>
                <a:gd name="connsiteX2" fmla="*/ 396394 w 451700"/>
                <a:gd name="connsiteY2" fmla="*/ 464662 h 602407"/>
                <a:gd name="connsiteX3" fmla="*/ 412822 w 451700"/>
                <a:gd name="connsiteY3" fmla="*/ 479662 h 602407"/>
                <a:gd name="connsiteX4" fmla="*/ 448494 w 451700"/>
                <a:gd name="connsiteY4" fmla="*/ 557945 h 602407"/>
                <a:gd name="connsiteX5" fmla="*/ 449433 w 451700"/>
                <a:gd name="connsiteY5" fmla="*/ 562866 h 602407"/>
                <a:gd name="connsiteX6" fmla="*/ 449902 w 451700"/>
                <a:gd name="connsiteY6" fmla="*/ 576226 h 602407"/>
                <a:gd name="connsiteX7" fmla="*/ 447321 w 451700"/>
                <a:gd name="connsiteY7" fmla="*/ 592164 h 602407"/>
                <a:gd name="connsiteX8" fmla="*/ 440984 w 451700"/>
                <a:gd name="connsiteY8" fmla="*/ 597789 h 602407"/>
                <a:gd name="connsiteX9" fmla="*/ 434413 w 451700"/>
                <a:gd name="connsiteY9" fmla="*/ 600367 h 602407"/>
                <a:gd name="connsiteX10" fmla="*/ 10338 w 451700"/>
                <a:gd name="connsiteY10" fmla="*/ 591695 h 602407"/>
                <a:gd name="connsiteX11" fmla="*/ 1185 w 451700"/>
                <a:gd name="connsiteY11" fmla="*/ 582554 h 602407"/>
                <a:gd name="connsiteX12" fmla="*/ 1420 w 451700"/>
                <a:gd name="connsiteY12" fmla="*/ 549976 h 602407"/>
                <a:gd name="connsiteX13" fmla="*/ 22307 w 451700"/>
                <a:gd name="connsiteY13" fmla="*/ 511772 h 602407"/>
                <a:gd name="connsiteX14" fmla="*/ 26297 w 451700"/>
                <a:gd name="connsiteY14" fmla="*/ 507085 h 602407"/>
                <a:gd name="connsiteX15" fmla="*/ 105855 w 451700"/>
                <a:gd name="connsiteY15" fmla="*/ 434193 h 602407"/>
                <a:gd name="connsiteX16" fmla="*/ 218269 w 451700"/>
                <a:gd name="connsiteY16" fmla="*/ 488100 h 602407"/>
                <a:gd name="connsiteX17" fmla="*/ 296914 w 451700"/>
                <a:gd name="connsiteY17" fmla="*/ 423730 h 602407"/>
                <a:gd name="connsiteX18" fmla="*/ 134223 w 451700"/>
                <a:gd name="connsiteY18" fmla="*/ 227054 h 602407"/>
                <a:gd name="connsiteX19" fmla="*/ 151118 w 451700"/>
                <a:gd name="connsiteY19" fmla="*/ 340937 h 602407"/>
                <a:gd name="connsiteX20" fmla="*/ 245685 w 451700"/>
                <a:gd name="connsiteY20" fmla="*/ 385459 h 602407"/>
                <a:gd name="connsiteX21" fmla="*/ 324530 w 451700"/>
                <a:gd name="connsiteY21" fmla="*/ 299930 h 602407"/>
                <a:gd name="connsiteX22" fmla="*/ 334385 w 451700"/>
                <a:gd name="connsiteY22" fmla="*/ 248612 h 602407"/>
                <a:gd name="connsiteX23" fmla="*/ 332273 w 451700"/>
                <a:gd name="connsiteY23" fmla="*/ 237599 h 602407"/>
                <a:gd name="connsiteX24" fmla="*/ 205793 w 451700"/>
                <a:gd name="connsiteY24" fmla="*/ 235724 h 602407"/>
                <a:gd name="connsiteX25" fmla="*/ 154872 w 451700"/>
                <a:gd name="connsiteY25" fmla="*/ 229397 h 602407"/>
                <a:gd name="connsiteX26" fmla="*/ 134223 w 451700"/>
                <a:gd name="connsiteY26" fmla="*/ 227054 h 602407"/>
                <a:gd name="connsiteX27" fmla="*/ 234421 w 451700"/>
                <a:gd name="connsiteY27" fmla="*/ 106610 h 602407"/>
                <a:gd name="connsiteX28" fmla="*/ 380378 w 451700"/>
                <a:gd name="connsiteY28" fmla="*/ 125356 h 602407"/>
                <a:gd name="connsiteX29" fmla="*/ 389530 w 451700"/>
                <a:gd name="connsiteY29" fmla="*/ 133323 h 602407"/>
                <a:gd name="connsiteX30" fmla="*/ 394927 w 451700"/>
                <a:gd name="connsiteY30" fmla="*/ 141993 h 602407"/>
                <a:gd name="connsiteX31" fmla="*/ 383663 w 451700"/>
                <a:gd name="connsiteY31" fmla="*/ 188624 h 602407"/>
                <a:gd name="connsiteX32" fmla="*/ 379909 w 451700"/>
                <a:gd name="connsiteY32" fmla="*/ 199404 h 602407"/>
                <a:gd name="connsiteX33" fmla="*/ 388356 w 451700"/>
                <a:gd name="connsiteY33" fmla="*/ 233850 h 602407"/>
                <a:gd name="connsiteX34" fmla="*/ 387652 w 451700"/>
                <a:gd name="connsiteY34" fmla="*/ 362495 h 602407"/>
                <a:gd name="connsiteX35" fmla="*/ 375450 w 451700"/>
                <a:gd name="connsiteY35" fmla="*/ 369525 h 602407"/>
                <a:gd name="connsiteX36" fmla="*/ 310450 w 451700"/>
                <a:gd name="connsiteY36" fmla="*/ 362495 h 602407"/>
                <a:gd name="connsiteX37" fmla="*/ 246154 w 451700"/>
                <a:gd name="connsiteY37" fmla="*/ 406783 h 602407"/>
                <a:gd name="connsiteX38" fmla="*/ 148302 w 451700"/>
                <a:gd name="connsiteY38" fmla="*/ 372103 h 602407"/>
                <a:gd name="connsiteX39" fmla="*/ 148067 w 451700"/>
                <a:gd name="connsiteY39" fmla="*/ 372103 h 602407"/>
                <a:gd name="connsiteX40" fmla="*/ 102544 w 451700"/>
                <a:gd name="connsiteY40" fmla="*/ 365776 h 602407"/>
                <a:gd name="connsiteX41" fmla="*/ 79782 w 451700"/>
                <a:gd name="connsiteY41" fmla="*/ 361089 h 602407"/>
                <a:gd name="connsiteX42" fmla="*/ 73681 w 451700"/>
                <a:gd name="connsiteY42" fmla="*/ 358043 h 602407"/>
                <a:gd name="connsiteX43" fmla="*/ 73212 w 451700"/>
                <a:gd name="connsiteY43" fmla="*/ 357809 h 602407"/>
                <a:gd name="connsiteX44" fmla="*/ 71335 w 451700"/>
                <a:gd name="connsiteY44" fmla="*/ 353357 h 602407"/>
                <a:gd name="connsiteX45" fmla="*/ 72039 w 451700"/>
                <a:gd name="connsiteY45" fmla="*/ 352185 h 602407"/>
                <a:gd name="connsiteX46" fmla="*/ 75324 w 451700"/>
                <a:gd name="connsiteY46" fmla="*/ 348436 h 602407"/>
                <a:gd name="connsiteX47" fmla="*/ 75324 w 451700"/>
                <a:gd name="connsiteY47" fmla="*/ 348201 h 602407"/>
                <a:gd name="connsiteX48" fmla="*/ 68284 w 451700"/>
                <a:gd name="connsiteY48" fmla="*/ 305788 h 602407"/>
                <a:gd name="connsiteX49" fmla="*/ 72273 w 451700"/>
                <a:gd name="connsiteY49" fmla="*/ 282590 h 602407"/>
                <a:gd name="connsiteX50" fmla="*/ 81425 w 451700"/>
                <a:gd name="connsiteY50" fmla="*/ 248847 h 602407"/>
                <a:gd name="connsiteX51" fmla="*/ 95270 w 451700"/>
                <a:gd name="connsiteY51" fmla="*/ 212292 h 602407"/>
                <a:gd name="connsiteX52" fmla="*/ 88699 w 451700"/>
                <a:gd name="connsiteY52" fmla="*/ 212057 h 602407"/>
                <a:gd name="connsiteX53" fmla="*/ 66172 w 451700"/>
                <a:gd name="connsiteY53" fmla="*/ 208542 h 602407"/>
                <a:gd name="connsiteX54" fmla="*/ 66172 w 451700"/>
                <a:gd name="connsiteY54" fmla="*/ 197763 h 602407"/>
                <a:gd name="connsiteX55" fmla="*/ 68988 w 451700"/>
                <a:gd name="connsiteY55" fmla="*/ 196357 h 602407"/>
                <a:gd name="connsiteX56" fmla="*/ 72977 w 451700"/>
                <a:gd name="connsiteY56" fmla="*/ 115046 h 602407"/>
                <a:gd name="connsiteX57" fmla="*/ 83771 w 451700"/>
                <a:gd name="connsiteY57" fmla="*/ 108953 h 602407"/>
                <a:gd name="connsiteX58" fmla="*/ 234421 w 451700"/>
                <a:gd name="connsiteY58" fmla="*/ 106610 h 602407"/>
                <a:gd name="connsiteX59" fmla="*/ 217569 w 451700"/>
                <a:gd name="connsiteY59" fmla="*/ 741 h 602407"/>
                <a:gd name="connsiteX60" fmla="*/ 316598 w 451700"/>
                <a:gd name="connsiteY60" fmla="*/ 24641 h 602407"/>
                <a:gd name="connsiteX61" fmla="*/ 432053 w 451700"/>
                <a:gd name="connsiteY61" fmla="*/ 86969 h 602407"/>
                <a:gd name="connsiteX62" fmla="*/ 435573 w 451700"/>
                <a:gd name="connsiteY62" fmla="*/ 90484 h 602407"/>
                <a:gd name="connsiteX63" fmla="*/ 436981 w 451700"/>
                <a:gd name="connsiteY63" fmla="*/ 90484 h 602407"/>
                <a:gd name="connsiteX64" fmla="*/ 446837 w 451700"/>
                <a:gd name="connsiteY64" fmla="*/ 100325 h 602407"/>
                <a:gd name="connsiteX65" fmla="*/ 422432 w 451700"/>
                <a:gd name="connsiteY65" fmla="*/ 225917 h 602407"/>
                <a:gd name="connsiteX66" fmla="*/ 428533 w 451700"/>
                <a:gd name="connsiteY66" fmla="*/ 228495 h 602407"/>
                <a:gd name="connsiteX67" fmla="*/ 430880 w 451700"/>
                <a:gd name="connsiteY67" fmla="*/ 276763 h 602407"/>
                <a:gd name="connsiteX68" fmla="*/ 413749 w 451700"/>
                <a:gd name="connsiteY68" fmla="*/ 276763 h 602407"/>
                <a:gd name="connsiteX69" fmla="*/ 425717 w 451700"/>
                <a:gd name="connsiteY69" fmla="*/ 110166 h 602407"/>
                <a:gd name="connsiteX70" fmla="*/ 216631 w 451700"/>
                <a:gd name="connsiteY70" fmla="*/ 104777 h 602407"/>
                <a:gd name="connsiteX71" fmla="*/ 107746 w 451700"/>
                <a:gd name="connsiteY71" fmla="*/ 99622 h 602407"/>
                <a:gd name="connsiteX72" fmla="*/ 16696 w 451700"/>
                <a:gd name="connsiteY72" fmla="*/ 91889 h 602407"/>
                <a:gd name="connsiteX73" fmla="*/ 13880 w 451700"/>
                <a:gd name="connsiteY73" fmla="*/ 88375 h 602407"/>
                <a:gd name="connsiteX74" fmla="*/ 14115 w 451700"/>
                <a:gd name="connsiteY74" fmla="*/ 77128 h 602407"/>
                <a:gd name="connsiteX75" fmla="*/ 113613 w 451700"/>
                <a:gd name="connsiteY75" fmla="*/ 32374 h 602407"/>
                <a:gd name="connsiteX76" fmla="*/ 217569 w 451700"/>
                <a:gd name="connsiteY76" fmla="*/ 741 h 60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51700" h="602407">
                  <a:moveTo>
                    <a:pt x="296914" y="423730"/>
                  </a:moveTo>
                  <a:cubicBezTo>
                    <a:pt x="307742" y="421698"/>
                    <a:pt x="319711" y="422533"/>
                    <a:pt x="333264" y="427396"/>
                  </a:cubicBezTo>
                  <a:cubicBezTo>
                    <a:pt x="357906" y="436303"/>
                    <a:pt x="379262" y="448725"/>
                    <a:pt x="396394" y="464662"/>
                  </a:cubicBezTo>
                  <a:cubicBezTo>
                    <a:pt x="402496" y="469115"/>
                    <a:pt x="407894" y="474037"/>
                    <a:pt x="412822" y="479662"/>
                  </a:cubicBezTo>
                  <a:cubicBezTo>
                    <a:pt x="429015" y="498178"/>
                    <a:pt x="453657" y="531225"/>
                    <a:pt x="448494" y="557945"/>
                  </a:cubicBezTo>
                  <a:cubicBezTo>
                    <a:pt x="448729" y="559585"/>
                    <a:pt x="449198" y="561226"/>
                    <a:pt x="449433" y="562866"/>
                  </a:cubicBezTo>
                  <a:cubicBezTo>
                    <a:pt x="452249" y="566382"/>
                    <a:pt x="452484" y="572242"/>
                    <a:pt x="449902" y="576226"/>
                  </a:cubicBezTo>
                  <a:cubicBezTo>
                    <a:pt x="449433" y="581382"/>
                    <a:pt x="448729" y="586539"/>
                    <a:pt x="447321" y="592164"/>
                  </a:cubicBezTo>
                  <a:cubicBezTo>
                    <a:pt x="446147" y="595679"/>
                    <a:pt x="443800" y="597554"/>
                    <a:pt x="440984" y="597789"/>
                  </a:cubicBezTo>
                  <a:cubicBezTo>
                    <a:pt x="439107" y="599429"/>
                    <a:pt x="436760" y="600132"/>
                    <a:pt x="434413" y="600367"/>
                  </a:cubicBezTo>
                  <a:cubicBezTo>
                    <a:pt x="293133" y="604820"/>
                    <a:pt x="151149" y="602007"/>
                    <a:pt x="10338" y="591695"/>
                  </a:cubicBezTo>
                  <a:cubicBezTo>
                    <a:pt x="5410" y="591226"/>
                    <a:pt x="1185" y="587710"/>
                    <a:pt x="1185" y="582554"/>
                  </a:cubicBezTo>
                  <a:cubicBezTo>
                    <a:pt x="1185" y="574820"/>
                    <a:pt x="-1631" y="560054"/>
                    <a:pt x="1420" y="549976"/>
                  </a:cubicBezTo>
                  <a:cubicBezTo>
                    <a:pt x="3532" y="535679"/>
                    <a:pt x="13624" y="522319"/>
                    <a:pt x="22307" y="511772"/>
                  </a:cubicBezTo>
                  <a:cubicBezTo>
                    <a:pt x="23715" y="510132"/>
                    <a:pt x="24889" y="508725"/>
                    <a:pt x="26297" y="507085"/>
                  </a:cubicBezTo>
                  <a:cubicBezTo>
                    <a:pt x="41786" y="474037"/>
                    <a:pt x="72999" y="446850"/>
                    <a:pt x="105855" y="434193"/>
                  </a:cubicBezTo>
                  <a:cubicBezTo>
                    <a:pt x="160302" y="413099"/>
                    <a:pt x="184709" y="454584"/>
                    <a:pt x="218269" y="488100"/>
                  </a:cubicBezTo>
                  <a:cubicBezTo>
                    <a:pt x="242207" y="461732"/>
                    <a:pt x="264428" y="429828"/>
                    <a:pt x="296914" y="423730"/>
                  </a:cubicBezTo>
                  <a:close/>
                  <a:moveTo>
                    <a:pt x="134223" y="227054"/>
                  </a:moveTo>
                  <a:cubicBezTo>
                    <a:pt x="123194" y="265953"/>
                    <a:pt x="129529" y="305788"/>
                    <a:pt x="151118" y="340937"/>
                  </a:cubicBezTo>
                  <a:cubicBezTo>
                    <a:pt x="171533" y="373743"/>
                    <a:pt x="205324" y="401862"/>
                    <a:pt x="245685" y="385459"/>
                  </a:cubicBezTo>
                  <a:cubicBezTo>
                    <a:pt x="281822" y="371165"/>
                    <a:pt x="310919" y="335782"/>
                    <a:pt x="324530" y="299930"/>
                  </a:cubicBezTo>
                  <a:cubicBezTo>
                    <a:pt x="330631" y="283761"/>
                    <a:pt x="335793" y="266187"/>
                    <a:pt x="334385" y="248612"/>
                  </a:cubicBezTo>
                  <a:cubicBezTo>
                    <a:pt x="333916" y="244629"/>
                    <a:pt x="333212" y="240879"/>
                    <a:pt x="332273" y="237599"/>
                  </a:cubicBezTo>
                  <a:cubicBezTo>
                    <a:pt x="290035" y="236193"/>
                    <a:pt x="247562" y="240645"/>
                    <a:pt x="205793" y="235724"/>
                  </a:cubicBezTo>
                  <a:cubicBezTo>
                    <a:pt x="188898" y="233615"/>
                    <a:pt x="171768" y="230803"/>
                    <a:pt x="154872" y="229397"/>
                  </a:cubicBezTo>
                  <a:cubicBezTo>
                    <a:pt x="148771" y="228694"/>
                    <a:pt x="140089" y="229632"/>
                    <a:pt x="134223" y="227054"/>
                  </a:cubicBezTo>
                  <a:close/>
                  <a:moveTo>
                    <a:pt x="234421" y="106610"/>
                  </a:moveTo>
                  <a:cubicBezTo>
                    <a:pt x="283230" y="111062"/>
                    <a:pt x="331100" y="124184"/>
                    <a:pt x="380378" y="125356"/>
                  </a:cubicBezTo>
                  <a:cubicBezTo>
                    <a:pt x="385306" y="125356"/>
                    <a:pt x="388591" y="128871"/>
                    <a:pt x="389530" y="133323"/>
                  </a:cubicBezTo>
                  <a:cubicBezTo>
                    <a:pt x="392580" y="134729"/>
                    <a:pt x="394692" y="138010"/>
                    <a:pt x="394927" y="141993"/>
                  </a:cubicBezTo>
                  <a:cubicBezTo>
                    <a:pt x="396335" y="156287"/>
                    <a:pt x="396569" y="179017"/>
                    <a:pt x="383663" y="188624"/>
                  </a:cubicBezTo>
                  <a:cubicBezTo>
                    <a:pt x="382490" y="192374"/>
                    <a:pt x="381317" y="195889"/>
                    <a:pt x="379909" y="199404"/>
                  </a:cubicBezTo>
                  <a:cubicBezTo>
                    <a:pt x="384836" y="210183"/>
                    <a:pt x="386948" y="222133"/>
                    <a:pt x="388356" y="233850"/>
                  </a:cubicBezTo>
                  <a:cubicBezTo>
                    <a:pt x="393988" y="275091"/>
                    <a:pt x="395396" y="321019"/>
                    <a:pt x="387652" y="362495"/>
                  </a:cubicBezTo>
                  <a:cubicBezTo>
                    <a:pt x="386714" y="368119"/>
                    <a:pt x="380378" y="370463"/>
                    <a:pt x="375450" y="369525"/>
                  </a:cubicBezTo>
                  <a:cubicBezTo>
                    <a:pt x="353862" y="365542"/>
                    <a:pt x="332273" y="364604"/>
                    <a:pt x="310450" y="362495"/>
                  </a:cubicBezTo>
                  <a:cubicBezTo>
                    <a:pt x="293085" y="383351"/>
                    <a:pt x="271028" y="400222"/>
                    <a:pt x="246154" y="406783"/>
                  </a:cubicBezTo>
                  <a:cubicBezTo>
                    <a:pt x="207436" y="417328"/>
                    <a:pt x="172472" y="400925"/>
                    <a:pt x="148302" y="372103"/>
                  </a:cubicBezTo>
                  <a:cubicBezTo>
                    <a:pt x="148302" y="372103"/>
                    <a:pt x="148302" y="372103"/>
                    <a:pt x="148067" y="372103"/>
                  </a:cubicBezTo>
                  <a:cubicBezTo>
                    <a:pt x="132815" y="372571"/>
                    <a:pt x="117093" y="369057"/>
                    <a:pt x="102544" y="365776"/>
                  </a:cubicBezTo>
                  <a:cubicBezTo>
                    <a:pt x="94800" y="364136"/>
                    <a:pt x="87291" y="362495"/>
                    <a:pt x="79782" y="361089"/>
                  </a:cubicBezTo>
                  <a:cubicBezTo>
                    <a:pt x="77436" y="360621"/>
                    <a:pt x="75324" y="359918"/>
                    <a:pt x="73681" y="358043"/>
                  </a:cubicBezTo>
                  <a:cubicBezTo>
                    <a:pt x="73446" y="358043"/>
                    <a:pt x="73446" y="358043"/>
                    <a:pt x="73212" y="357809"/>
                  </a:cubicBezTo>
                  <a:cubicBezTo>
                    <a:pt x="71569" y="357340"/>
                    <a:pt x="70161" y="355231"/>
                    <a:pt x="71335" y="353357"/>
                  </a:cubicBezTo>
                  <a:cubicBezTo>
                    <a:pt x="71569" y="352888"/>
                    <a:pt x="71804" y="352419"/>
                    <a:pt x="72039" y="352185"/>
                  </a:cubicBezTo>
                  <a:cubicBezTo>
                    <a:pt x="72508" y="350310"/>
                    <a:pt x="73916" y="349373"/>
                    <a:pt x="75324" y="348436"/>
                  </a:cubicBezTo>
                  <a:cubicBezTo>
                    <a:pt x="75324" y="348436"/>
                    <a:pt x="75324" y="348201"/>
                    <a:pt x="75324" y="348201"/>
                  </a:cubicBezTo>
                  <a:cubicBezTo>
                    <a:pt x="67345" y="338360"/>
                    <a:pt x="66407" y="322425"/>
                    <a:pt x="68284" y="305788"/>
                  </a:cubicBezTo>
                  <a:cubicBezTo>
                    <a:pt x="68753" y="298055"/>
                    <a:pt x="70161" y="290323"/>
                    <a:pt x="72273" y="282590"/>
                  </a:cubicBezTo>
                  <a:cubicBezTo>
                    <a:pt x="75324" y="269233"/>
                    <a:pt x="79078" y="256814"/>
                    <a:pt x="81425" y="248847"/>
                  </a:cubicBezTo>
                  <a:cubicBezTo>
                    <a:pt x="81894" y="247206"/>
                    <a:pt x="87761" y="227991"/>
                    <a:pt x="95270" y="212292"/>
                  </a:cubicBezTo>
                  <a:cubicBezTo>
                    <a:pt x="93158" y="212292"/>
                    <a:pt x="90811" y="212057"/>
                    <a:pt x="88699" y="212057"/>
                  </a:cubicBezTo>
                  <a:cubicBezTo>
                    <a:pt x="82129" y="211589"/>
                    <a:pt x="72039" y="212292"/>
                    <a:pt x="66172" y="208542"/>
                  </a:cubicBezTo>
                  <a:cubicBezTo>
                    <a:pt x="62183" y="205965"/>
                    <a:pt x="62183" y="200341"/>
                    <a:pt x="66172" y="197763"/>
                  </a:cubicBezTo>
                  <a:cubicBezTo>
                    <a:pt x="67111" y="197060"/>
                    <a:pt x="67815" y="196826"/>
                    <a:pt x="68988" y="196357"/>
                  </a:cubicBezTo>
                  <a:cubicBezTo>
                    <a:pt x="61948" y="169644"/>
                    <a:pt x="64060" y="141290"/>
                    <a:pt x="72977" y="115046"/>
                  </a:cubicBezTo>
                  <a:cubicBezTo>
                    <a:pt x="74620" y="110359"/>
                    <a:pt x="78844" y="108250"/>
                    <a:pt x="83771" y="108953"/>
                  </a:cubicBezTo>
                  <a:cubicBezTo>
                    <a:pt x="134223" y="118092"/>
                    <a:pt x="183970" y="101689"/>
                    <a:pt x="234421" y="106610"/>
                  </a:cubicBezTo>
                  <a:close/>
                  <a:moveTo>
                    <a:pt x="217569" y="741"/>
                  </a:moveTo>
                  <a:cubicBezTo>
                    <a:pt x="253473" y="-3242"/>
                    <a:pt x="284683" y="9411"/>
                    <a:pt x="316598" y="24641"/>
                  </a:cubicBezTo>
                  <a:cubicBezTo>
                    <a:pt x="356256" y="43152"/>
                    <a:pt x="394272" y="64943"/>
                    <a:pt x="432053" y="86969"/>
                  </a:cubicBezTo>
                  <a:cubicBezTo>
                    <a:pt x="433696" y="87906"/>
                    <a:pt x="434869" y="89078"/>
                    <a:pt x="435573" y="90484"/>
                  </a:cubicBezTo>
                  <a:cubicBezTo>
                    <a:pt x="436042" y="90484"/>
                    <a:pt x="436512" y="90484"/>
                    <a:pt x="436981" y="90484"/>
                  </a:cubicBezTo>
                  <a:cubicBezTo>
                    <a:pt x="441909" y="90484"/>
                    <a:pt x="447306" y="94936"/>
                    <a:pt x="446837" y="100325"/>
                  </a:cubicBezTo>
                  <a:cubicBezTo>
                    <a:pt x="442378" y="138284"/>
                    <a:pt x="422432" y="184443"/>
                    <a:pt x="422432" y="225917"/>
                  </a:cubicBezTo>
                  <a:cubicBezTo>
                    <a:pt x="424778" y="225683"/>
                    <a:pt x="426890" y="226620"/>
                    <a:pt x="428533" y="228495"/>
                  </a:cubicBezTo>
                  <a:cubicBezTo>
                    <a:pt x="439797" y="242319"/>
                    <a:pt x="439093" y="261767"/>
                    <a:pt x="430880" y="276763"/>
                  </a:cubicBezTo>
                  <a:cubicBezTo>
                    <a:pt x="427360" y="282855"/>
                    <a:pt x="416800" y="283324"/>
                    <a:pt x="413749" y="276763"/>
                  </a:cubicBezTo>
                  <a:cubicBezTo>
                    <a:pt x="388405" y="224043"/>
                    <a:pt x="416565" y="164527"/>
                    <a:pt x="425717" y="110166"/>
                  </a:cubicBezTo>
                  <a:cubicBezTo>
                    <a:pt x="356022" y="110869"/>
                    <a:pt x="286326" y="108057"/>
                    <a:pt x="216631" y="104777"/>
                  </a:cubicBezTo>
                  <a:cubicBezTo>
                    <a:pt x="180258" y="102902"/>
                    <a:pt x="144119" y="101028"/>
                    <a:pt x="107746" y="99622"/>
                  </a:cubicBezTo>
                  <a:cubicBezTo>
                    <a:pt x="79586" y="98450"/>
                    <a:pt x="42744" y="102668"/>
                    <a:pt x="16696" y="91889"/>
                  </a:cubicBezTo>
                  <a:cubicBezTo>
                    <a:pt x="15054" y="91187"/>
                    <a:pt x="14115" y="89781"/>
                    <a:pt x="13880" y="88375"/>
                  </a:cubicBezTo>
                  <a:cubicBezTo>
                    <a:pt x="10126" y="86032"/>
                    <a:pt x="8248" y="81111"/>
                    <a:pt x="14115" y="77128"/>
                  </a:cubicBezTo>
                  <a:cubicBezTo>
                    <a:pt x="42744" y="57445"/>
                    <a:pt x="81698" y="45495"/>
                    <a:pt x="113613" y="32374"/>
                  </a:cubicBezTo>
                  <a:cubicBezTo>
                    <a:pt x="146935" y="18784"/>
                    <a:pt x="181666" y="4959"/>
                    <a:pt x="217569" y="741"/>
                  </a:cubicBezTo>
                  <a:close/>
                </a:path>
              </a:pathLst>
            </a:custGeom>
            <a:solidFill>
              <a:srgbClr val="F19EC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IconShape2">
              <a:extLst>
                <a:ext uri="{FF2B5EF4-FFF2-40B4-BE49-F238E27FC236}">
                  <a16:creationId xmlns:a16="http://schemas.microsoft.com/office/drawing/2014/main" xmlns="" id="{8FF2D156-85D8-4BC0-94D4-D6917701F8EB}"/>
                </a:ext>
              </a:extLst>
            </p:cNvPr>
            <p:cNvSpPr/>
            <p:nvPr/>
          </p:nvSpPr>
          <p:spPr bwMode="auto">
            <a:xfrm>
              <a:off x="8725476" y="2744437"/>
              <a:ext cx="424526" cy="566167"/>
            </a:xfrm>
            <a:custGeom>
              <a:avLst/>
              <a:gdLst>
                <a:gd name="connsiteX0" fmla="*/ 296914 w 451700"/>
                <a:gd name="connsiteY0" fmla="*/ 423730 h 602407"/>
                <a:gd name="connsiteX1" fmla="*/ 333264 w 451700"/>
                <a:gd name="connsiteY1" fmla="*/ 427396 h 602407"/>
                <a:gd name="connsiteX2" fmla="*/ 396394 w 451700"/>
                <a:gd name="connsiteY2" fmla="*/ 464662 h 602407"/>
                <a:gd name="connsiteX3" fmla="*/ 412822 w 451700"/>
                <a:gd name="connsiteY3" fmla="*/ 479662 h 602407"/>
                <a:gd name="connsiteX4" fmla="*/ 448494 w 451700"/>
                <a:gd name="connsiteY4" fmla="*/ 557945 h 602407"/>
                <a:gd name="connsiteX5" fmla="*/ 449433 w 451700"/>
                <a:gd name="connsiteY5" fmla="*/ 562866 h 602407"/>
                <a:gd name="connsiteX6" fmla="*/ 449902 w 451700"/>
                <a:gd name="connsiteY6" fmla="*/ 576226 h 602407"/>
                <a:gd name="connsiteX7" fmla="*/ 447321 w 451700"/>
                <a:gd name="connsiteY7" fmla="*/ 592164 h 602407"/>
                <a:gd name="connsiteX8" fmla="*/ 440984 w 451700"/>
                <a:gd name="connsiteY8" fmla="*/ 597789 h 602407"/>
                <a:gd name="connsiteX9" fmla="*/ 434413 w 451700"/>
                <a:gd name="connsiteY9" fmla="*/ 600367 h 602407"/>
                <a:gd name="connsiteX10" fmla="*/ 10338 w 451700"/>
                <a:gd name="connsiteY10" fmla="*/ 591695 h 602407"/>
                <a:gd name="connsiteX11" fmla="*/ 1185 w 451700"/>
                <a:gd name="connsiteY11" fmla="*/ 582554 h 602407"/>
                <a:gd name="connsiteX12" fmla="*/ 1420 w 451700"/>
                <a:gd name="connsiteY12" fmla="*/ 549976 h 602407"/>
                <a:gd name="connsiteX13" fmla="*/ 22307 w 451700"/>
                <a:gd name="connsiteY13" fmla="*/ 511772 h 602407"/>
                <a:gd name="connsiteX14" fmla="*/ 26297 w 451700"/>
                <a:gd name="connsiteY14" fmla="*/ 507085 h 602407"/>
                <a:gd name="connsiteX15" fmla="*/ 105855 w 451700"/>
                <a:gd name="connsiteY15" fmla="*/ 434193 h 602407"/>
                <a:gd name="connsiteX16" fmla="*/ 218269 w 451700"/>
                <a:gd name="connsiteY16" fmla="*/ 488100 h 602407"/>
                <a:gd name="connsiteX17" fmla="*/ 296914 w 451700"/>
                <a:gd name="connsiteY17" fmla="*/ 423730 h 602407"/>
                <a:gd name="connsiteX18" fmla="*/ 134223 w 451700"/>
                <a:gd name="connsiteY18" fmla="*/ 227054 h 602407"/>
                <a:gd name="connsiteX19" fmla="*/ 151118 w 451700"/>
                <a:gd name="connsiteY19" fmla="*/ 340937 h 602407"/>
                <a:gd name="connsiteX20" fmla="*/ 245685 w 451700"/>
                <a:gd name="connsiteY20" fmla="*/ 385459 h 602407"/>
                <a:gd name="connsiteX21" fmla="*/ 324530 w 451700"/>
                <a:gd name="connsiteY21" fmla="*/ 299930 h 602407"/>
                <a:gd name="connsiteX22" fmla="*/ 334385 w 451700"/>
                <a:gd name="connsiteY22" fmla="*/ 248612 h 602407"/>
                <a:gd name="connsiteX23" fmla="*/ 332273 w 451700"/>
                <a:gd name="connsiteY23" fmla="*/ 237599 h 602407"/>
                <a:gd name="connsiteX24" fmla="*/ 205793 w 451700"/>
                <a:gd name="connsiteY24" fmla="*/ 235724 h 602407"/>
                <a:gd name="connsiteX25" fmla="*/ 154872 w 451700"/>
                <a:gd name="connsiteY25" fmla="*/ 229397 h 602407"/>
                <a:gd name="connsiteX26" fmla="*/ 134223 w 451700"/>
                <a:gd name="connsiteY26" fmla="*/ 227054 h 602407"/>
                <a:gd name="connsiteX27" fmla="*/ 234421 w 451700"/>
                <a:gd name="connsiteY27" fmla="*/ 106610 h 602407"/>
                <a:gd name="connsiteX28" fmla="*/ 380378 w 451700"/>
                <a:gd name="connsiteY28" fmla="*/ 125356 h 602407"/>
                <a:gd name="connsiteX29" fmla="*/ 389530 w 451700"/>
                <a:gd name="connsiteY29" fmla="*/ 133323 h 602407"/>
                <a:gd name="connsiteX30" fmla="*/ 394927 w 451700"/>
                <a:gd name="connsiteY30" fmla="*/ 141993 h 602407"/>
                <a:gd name="connsiteX31" fmla="*/ 383663 w 451700"/>
                <a:gd name="connsiteY31" fmla="*/ 188624 h 602407"/>
                <a:gd name="connsiteX32" fmla="*/ 379909 w 451700"/>
                <a:gd name="connsiteY32" fmla="*/ 199404 h 602407"/>
                <a:gd name="connsiteX33" fmla="*/ 388356 w 451700"/>
                <a:gd name="connsiteY33" fmla="*/ 233850 h 602407"/>
                <a:gd name="connsiteX34" fmla="*/ 387652 w 451700"/>
                <a:gd name="connsiteY34" fmla="*/ 362495 h 602407"/>
                <a:gd name="connsiteX35" fmla="*/ 375450 w 451700"/>
                <a:gd name="connsiteY35" fmla="*/ 369525 h 602407"/>
                <a:gd name="connsiteX36" fmla="*/ 310450 w 451700"/>
                <a:gd name="connsiteY36" fmla="*/ 362495 h 602407"/>
                <a:gd name="connsiteX37" fmla="*/ 246154 w 451700"/>
                <a:gd name="connsiteY37" fmla="*/ 406783 h 602407"/>
                <a:gd name="connsiteX38" fmla="*/ 148302 w 451700"/>
                <a:gd name="connsiteY38" fmla="*/ 372103 h 602407"/>
                <a:gd name="connsiteX39" fmla="*/ 148067 w 451700"/>
                <a:gd name="connsiteY39" fmla="*/ 372103 h 602407"/>
                <a:gd name="connsiteX40" fmla="*/ 102544 w 451700"/>
                <a:gd name="connsiteY40" fmla="*/ 365776 h 602407"/>
                <a:gd name="connsiteX41" fmla="*/ 79782 w 451700"/>
                <a:gd name="connsiteY41" fmla="*/ 361089 h 602407"/>
                <a:gd name="connsiteX42" fmla="*/ 73681 w 451700"/>
                <a:gd name="connsiteY42" fmla="*/ 358043 h 602407"/>
                <a:gd name="connsiteX43" fmla="*/ 73212 w 451700"/>
                <a:gd name="connsiteY43" fmla="*/ 357809 h 602407"/>
                <a:gd name="connsiteX44" fmla="*/ 71335 w 451700"/>
                <a:gd name="connsiteY44" fmla="*/ 353357 h 602407"/>
                <a:gd name="connsiteX45" fmla="*/ 72039 w 451700"/>
                <a:gd name="connsiteY45" fmla="*/ 352185 h 602407"/>
                <a:gd name="connsiteX46" fmla="*/ 75324 w 451700"/>
                <a:gd name="connsiteY46" fmla="*/ 348436 h 602407"/>
                <a:gd name="connsiteX47" fmla="*/ 75324 w 451700"/>
                <a:gd name="connsiteY47" fmla="*/ 348201 h 602407"/>
                <a:gd name="connsiteX48" fmla="*/ 68284 w 451700"/>
                <a:gd name="connsiteY48" fmla="*/ 305788 h 602407"/>
                <a:gd name="connsiteX49" fmla="*/ 72273 w 451700"/>
                <a:gd name="connsiteY49" fmla="*/ 282590 h 602407"/>
                <a:gd name="connsiteX50" fmla="*/ 81425 w 451700"/>
                <a:gd name="connsiteY50" fmla="*/ 248847 h 602407"/>
                <a:gd name="connsiteX51" fmla="*/ 95270 w 451700"/>
                <a:gd name="connsiteY51" fmla="*/ 212292 h 602407"/>
                <a:gd name="connsiteX52" fmla="*/ 88699 w 451700"/>
                <a:gd name="connsiteY52" fmla="*/ 212057 h 602407"/>
                <a:gd name="connsiteX53" fmla="*/ 66172 w 451700"/>
                <a:gd name="connsiteY53" fmla="*/ 208542 h 602407"/>
                <a:gd name="connsiteX54" fmla="*/ 66172 w 451700"/>
                <a:gd name="connsiteY54" fmla="*/ 197763 h 602407"/>
                <a:gd name="connsiteX55" fmla="*/ 68988 w 451700"/>
                <a:gd name="connsiteY55" fmla="*/ 196357 h 602407"/>
                <a:gd name="connsiteX56" fmla="*/ 72977 w 451700"/>
                <a:gd name="connsiteY56" fmla="*/ 115046 h 602407"/>
                <a:gd name="connsiteX57" fmla="*/ 83771 w 451700"/>
                <a:gd name="connsiteY57" fmla="*/ 108953 h 602407"/>
                <a:gd name="connsiteX58" fmla="*/ 234421 w 451700"/>
                <a:gd name="connsiteY58" fmla="*/ 106610 h 602407"/>
                <a:gd name="connsiteX59" fmla="*/ 217569 w 451700"/>
                <a:gd name="connsiteY59" fmla="*/ 741 h 602407"/>
                <a:gd name="connsiteX60" fmla="*/ 316598 w 451700"/>
                <a:gd name="connsiteY60" fmla="*/ 24641 h 602407"/>
                <a:gd name="connsiteX61" fmla="*/ 432053 w 451700"/>
                <a:gd name="connsiteY61" fmla="*/ 86969 h 602407"/>
                <a:gd name="connsiteX62" fmla="*/ 435573 w 451700"/>
                <a:gd name="connsiteY62" fmla="*/ 90484 h 602407"/>
                <a:gd name="connsiteX63" fmla="*/ 436981 w 451700"/>
                <a:gd name="connsiteY63" fmla="*/ 90484 h 602407"/>
                <a:gd name="connsiteX64" fmla="*/ 446837 w 451700"/>
                <a:gd name="connsiteY64" fmla="*/ 100325 h 602407"/>
                <a:gd name="connsiteX65" fmla="*/ 422432 w 451700"/>
                <a:gd name="connsiteY65" fmla="*/ 225917 h 602407"/>
                <a:gd name="connsiteX66" fmla="*/ 428533 w 451700"/>
                <a:gd name="connsiteY66" fmla="*/ 228495 h 602407"/>
                <a:gd name="connsiteX67" fmla="*/ 430880 w 451700"/>
                <a:gd name="connsiteY67" fmla="*/ 276763 h 602407"/>
                <a:gd name="connsiteX68" fmla="*/ 413749 w 451700"/>
                <a:gd name="connsiteY68" fmla="*/ 276763 h 602407"/>
                <a:gd name="connsiteX69" fmla="*/ 425717 w 451700"/>
                <a:gd name="connsiteY69" fmla="*/ 110166 h 602407"/>
                <a:gd name="connsiteX70" fmla="*/ 216631 w 451700"/>
                <a:gd name="connsiteY70" fmla="*/ 104777 h 602407"/>
                <a:gd name="connsiteX71" fmla="*/ 107746 w 451700"/>
                <a:gd name="connsiteY71" fmla="*/ 99622 h 602407"/>
                <a:gd name="connsiteX72" fmla="*/ 16696 w 451700"/>
                <a:gd name="connsiteY72" fmla="*/ 91889 h 602407"/>
                <a:gd name="connsiteX73" fmla="*/ 13880 w 451700"/>
                <a:gd name="connsiteY73" fmla="*/ 88375 h 602407"/>
                <a:gd name="connsiteX74" fmla="*/ 14115 w 451700"/>
                <a:gd name="connsiteY74" fmla="*/ 77128 h 602407"/>
                <a:gd name="connsiteX75" fmla="*/ 113613 w 451700"/>
                <a:gd name="connsiteY75" fmla="*/ 32374 h 602407"/>
                <a:gd name="connsiteX76" fmla="*/ 217569 w 451700"/>
                <a:gd name="connsiteY76" fmla="*/ 741 h 60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51700" h="602407">
                  <a:moveTo>
                    <a:pt x="296914" y="423730"/>
                  </a:moveTo>
                  <a:cubicBezTo>
                    <a:pt x="307742" y="421698"/>
                    <a:pt x="319711" y="422533"/>
                    <a:pt x="333264" y="427396"/>
                  </a:cubicBezTo>
                  <a:cubicBezTo>
                    <a:pt x="357906" y="436303"/>
                    <a:pt x="379262" y="448725"/>
                    <a:pt x="396394" y="464662"/>
                  </a:cubicBezTo>
                  <a:cubicBezTo>
                    <a:pt x="402496" y="469115"/>
                    <a:pt x="407894" y="474037"/>
                    <a:pt x="412822" y="479662"/>
                  </a:cubicBezTo>
                  <a:cubicBezTo>
                    <a:pt x="429015" y="498178"/>
                    <a:pt x="453657" y="531225"/>
                    <a:pt x="448494" y="557945"/>
                  </a:cubicBezTo>
                  <a:cubicBezTo>
                    <a:pt x="448729" y="559585"/>
                    <a:pt x="449198" y="561226"/>
                    <a:pt x="449433" y="562866"/>
                  </a:cubicBezTo>
                  <a:cubicBezTo>
                    <a:pt x="452249" y="566382"/>
                    <a:pt x="452484" y="572242"/>
                    <a:pt x="449902" y="576226"/>
                  </a:cubicBezTo>
                  <a:cubicBezTo>
                    <a:pt x="449433" y="581382"/>
                    <a:pt x="448729" y="586539"/>
                    <a:pt x="447321" y="592164"/>
                  </a:cubicBezTo>
                  <a:cubicBezTo>
                    <a:pt x="446147" y="595679"/>
                    <a:pt x="443800" y="597554"/>
                    <a:pt x="440984" y="597789"/>
                  </a:cubicBezTo>
                  <a:cubicBezTo>
                    <a:pt x="439107" y="599429"/>
                    <a:pt x="436760" y="600132"/>
                    <a:pt x="434413" y="600367"/>
                  </a:cubicBezTo>
                  <a:cubicBezTo>
                    <a:pt x="293133" y="604820"/>
                    <a:pt x="151149" y="602007"/>
                    <a:pt x="10338" y="591695"/>
                  </a:cubicBezTo>
                  <a:cubicBezTo>
                    <a:pt x="5410" y="591226"/>
                    <a:pt x="1185" y="587710"/>
                    <a:pt x="1185" y="582554"/>
                  </a:cubicBezTo>
                  <a:cubicBezTo>
                    <a:pt x="1185" y="574820"/>
                    <a:pt x="-1631" y="560054"/>
                    <a:pt x="1420" y="549976"/>
                  </a:cubicBezTo>
                  <a:cubicBezTo>
                    <a:pt x="3532" y="535679"/>
                    <a:pt x="13624" y="522319"/>
                    <a:pt x="22307" y="511772"/>
                  </a:cubicBezTo>
                  <a:cubicBezTo>
                    <a:pt x="23715" y="510132"/>
                    <a:pt x="24889" y="508725"/>
                    <a:pt x="26297" y="507085"/>
                  </a:cubicBezTo>
                  <a:cubicBezTo>
                    <a:pt x="41786" y="474037"/>
                    <a:pt x="72999" y="446850"/>
                    <a:pt x="105855" y="434193"/>
                  </a:cubicBezTo>
                  <a:cubicBezTo>
                    <a:pt x="160302" y="413099"/>
                    <a:pt x="184709" y="454584"/>
                    <a:pt x="218269" y="488100"/>
                  </a:cubicBezTo>
                  <a:cubicBezTo>
                    <a:pt x="242207" y="461732"/>
                    <a:pt x="264428" y="429828"/>
                    <a:pt x="296914" y="423730"/>
                  </a:cubicBezTo>
                  <a:close/>
                  <a:moveTo>
                    <a:pt x="134223" y="227054"/>
                  </a:moveTo>
                  <a:cubicBezTo>
                    <a:pt x="123194" y="265953"/>
                    <a:pt x="129529" y="305788"/>
                    <a:pt x="151118" y="340937"/>
                  </a:cubicBezTo>
                  <a:cubicBezTo>
                    <a:pt x="171533" y="373743"/>
                    <a:pt x="205324" y="401862"/>
                    <a:pt x="245685" y="385459"/>
                  </a:cubicBezTo>
                  <a:cubicBezTo>
                    <a:pt x="281822" y="371165"/>
                    <a:pt x="310919" y="335782"/>
                    <a:pt x="324530" y="299930"/>
                  </a:cubicBezTo>
                  <a:cubicBezTo>
                    <a:pt x="330631" y="283761"/>
                    <a:pt x="335793" y="266187"/>
                    <a:pt x="334385" y="248612"/>
                  </a:cubicBezTo>
                  <a:cubicBezTo>
                    <a:pt x="333916" y="244629"/>
                    <a:pt x="333212" y="240879"/>
                    <a:pt x="332273" y="237599"/>
                  </a:cubicBezTo>
                  <a:cubicBezTo>
                    <a:pt x="290035" y="236193"/>
                    <a:pt x="247562" y="240645"/>
                    <a:pt x="205793" y="235724"/>
                  </a:cubicBezTo>
                  <a:cubicBezTo>
                    <a:pt x="188898" y="233615"/>
                    <a:pt x="171768" y="230803"/>
                    <a:pt x="154872" y="229397"/>
                  </a:cubicBezTo>
                  <a:cubicBezTo>
                    <a:pt x="148771" y="228694"/>
                    <a:pt x="140089" y="229632"/>
                    <a:pt x="134223" y="227054"/>
                  </a:cubicBezTo>
                  <a:close/>
                  <a:moveTo>
                    <a:pt x="234421" y="106610"/>
                  </a:moveTo>
                  <a:cubicBezTo>
                    <a:pt x="283230" y="111062"/>
                    <a:pt x="331100" y="124184"/>
                    <a:pt x="380378" y="125356"/>
                  </a:cubicBezTo>
                  <a:cubicBezTo>
                    <a:pt x="385306" y="125356"/>
                    <a:pt x="388591" y="128871"/>
                    <a:pt x="389530" y="133323"/>
                  </a:cubicBezTo>
                  <a:cubicBezTo>
                    <a:pt x="392580" y="134729"/>
                    <a:pt x="394692" y="138010"/>
                    <a:pt x="394927" y="141993"/>
                  </a:cubicBezTo>
                  <a:cubicBezTo>
                    <a:pt x="396335" y="156287"/>
                    <a:pt x="396569" y="179017"/>
                    <a:pt x="383663" y="188624"/>
                  </a:cubicBezTo>
                  <a:cubicBezTo>
                    <a:pt x="382490" y="192374"/>
                    <a:pt x="381317" y="195889"/>
                    <a:pt x="379909" y="199404"/>
                  </a:cubicBezTo>
                  <a:cubicBezTo>
                    <a:pt x="384836" y="210183"/>
                    <a:pt x="386948" y="222133"/>
                    <a:pt x="388356" y="233850"/>
                  </a:cubicBezTo>
                  <a:cubicBezTo>
                    <a:pt x="393988" y="275091"/>
                    <a:pt x="395396" y="321019"/>
                    <a:pt x="387652" y="362495"/>
                  </a:cubicBezTo>
                  <a:cubicBezTo>
                    <a:pt x="386714" y="368119"/>
                    <a:pt x="380378" y="370463"/>
                    <a:pt x="375450" y="369525"/>
                  </a:cubicBezTo>
                  <a:cubicBezTo>
                    <a:pt x="353862" y="365542"/>
                    <a:pt x="332273" y="364604"/>
                    <a:pt x="310450" y="362495"/>
                  </a:cubicBezTo>
                  <a:cubicBezTo>
                    <a:pt x="293085" y="383351"/>
                    <a:pt x="271028" y="400222"/>
                    <a:pt x="246154" y="406783"/>
                  </a:cubicBezTo>
                  <a:cubicBezTo>
                    <a:pt x="207436" y="417328"/>
                    <a:pt x="172472" y="400925"/>
                    <a:pt x="148302" y="372103"/>
                  </a:cubicBezTo>
                  <a:cubicBezTo>
                    <a:pt x="148302" y="372103"/>
                    <a:pt x="148302" y="372103"/>
                    <a:pt x="148067" y="372103"/>
                  </a:cubicBezTo>
                  <a:cubicBezTo>
                    <a:pt x="132815" y="372571"/>
                    <a:pt x="117093" y="369057"/>
                    <a:pt x="102544" y="365776"/>
                  </a:cubicBezTo>
                  <a:cubicBezTo>
                    <a:pt x="94800" y="364136"/>
                    <a:pt x="87291" y="362495"/>
                    <a:pt x="79782" y="361089"/>
                  </a:cubicBezTo>
                  <a:cubicBezTo>
                    <a:pt x="77436" y="360621"/>
                    <a:pt x="75324" y="359918"/>
                    <a:pt x="73681" y="358043"/>
                  </a:cubicBezTo>
                  <a:cubicBezTo>
                    <a:pt x="73446" y="358043"/>
                    <a:pt x="73446" y="358043"/>
                    <a:pt x="73212" y="357809"/>
                  </a:cubicBezTo>
                  <a:cubicBezTo>
                    <a:pt x="71569" y="357340"/>
                    <a:pt x="70161" y="355231"/>
                    <a:pt x="71335" y="353357"/>
                  </a:cubicBezTo>
                  <a:cubicBezTo>
                    <a:pt x="71569" y="352888"/>
                    <a:pt x="71804" y="352419"/>
                    <a:pt x="72039" y="352185"/>
                  </a:cubicBezTo>
                  <a:cubicBezTo>
                    <a:pt x="72508" y="350310"/>
                    <a:pt x="73916" y="349373"/>
                    <a:pt x="75324" y="348436"/>
                  </a:cubicBezTo>
                  <a:cubicBezTo>
                    <a:pt x="75324" y="348436"/>
                    <a:pt x="75324" y="348201"/>
                    <a:pt x="75324" y="348201"/>
                  </a:cubicBezTo>
                  <a:cubicBezTo>
                    <a:pt x="67345" y="338360"/>
                    <a:pt x="66407" y="322425"/>
                    <a:pt x="68284" y="305788"/>
                  </a:cubicBezTo>
                  <a:cubicBezTo>
                    <a:pt x="68753" y="298055"/>
                    <a:pt x="70161" y="290323"/>
                    <a:pt x="72273" y="282590"/>
                  </a:cubicBezTo>
                  <a:cubicBezTo>
                    <a:pt x="75324" y="269233"/>
                    <a:pt x="79078" y="256814"/>
                    <a:pt x="81425" y="248847"/>
                  </a:cubicBezTo>
                  <a:cubicBezTo>
                    <a:pt x="81894" y="247206"/>
                    <a:pt x="87761" y="227991"/>
                    <a:pt x="95270" y="212292"/>
                  </a:cubicBezTo>
                  <a:cubicBezTo>
                    <a:pt x="93158" y="212292"/>
                    <a:pt x="90811" y="212057"/>
                    <a:pt x="88699" y="212057"/>
                  </a:cubicBezTo>
                  <a:cubicBezTo>
                    <a:pt x="82129" y="211589"/>
                    <a:pt x="72039" y="212292"/>
                    <a:pt x="66172" y="208542"/>
                  </a:cubicBezTo>
                  <a:cubicBezTo>
                    <a:pt x="62183" y="205965"/>
                    <a:pt x="62183" y="200341"/>
                    <a:pt x="66172" y="197763"/>
                  </a:cubicBezTo>
                  <a:cubicBezTo>
                    <a:pt x="67111" y="197060"/>
                    <a:pt x="67815" y="196826"/>
                    <a:pt x="68988" y="196357"/>
                  </a:cubicBezTo>
                  <a:cubicBezTo>
                    <a:pt x="61948" y="169644"/>
                    <a:pt x="64060" y="141290"/>
                    <a:pt x="72977" y="115046"/>
                  </a:cubicBezTo>
                  <a:cubicBezTo>
                    <a:pt x="74620" y="110359"/>
                    <a:pt x="78844" y="108250"/>
                    <a:pt x="83771" y="108953"/>
                  </a:cubicBezTo>
                  <a:cubicBezTo>
                    <a:pt x="134223" y="118092"/>
                    <a:pt x="183970" y="101689"/>
                    <a:pt x="234421" y="106610"/>
                  </a:cubicBezTo>
                  <a:close/>
                  <a:moveTo>
                    <a:pt x="217569" y="741"/>
                  </a:moveTo>
                  <a:cubicBezTo>
                    <a:pt x="253473" y="-3242"/>
                    <a:pt x="284683" y="9411"/>
                    <a:pt x="316598" y="24641"/>
                  </a:cubicBezTo>
                  <a:cubicBezTo>
                    <a:pt x="356256" y="43152"/>
                    <a:pt x="394272" y="64943"/>
                    <a:pt x="432053" y="86969"/>
                  </a:cubicBezTo>
                  <a:cubicBezTo>
                    <a:pt x="433696" y="87906"/>
                    <a:pt x="434869" y="89078"/>
                    <a:pt x="435573" y="90484"/>
                  </a:cubicBezTo>
                  <a:cubicBezTo>
                    <a:pt x="436042" y="90484"/>
                    <a:pt x="436512" y="90484"/>
                    <a:pt x="436981" y="90484"/>
                  </a:cubicBezTo>
                  <a:cubicBezTo>
                    <a:pt x="441909" y="90484"/>
                    <a:pt x="447306" y="94936"/>
                    <a:pt x="446837" y="100325"/>
                  </a:cubicBezTo>
                  <a:cubicBezTo>
                    <a:pt x="442378" y="138284"/>
                    <a:pt x="422432" y="184443"/>
                    <a:pt x="422432" y="225917"/>
                  </a:cubicBezTo>
                  <a:cubicBezTo>
                    <a:pt x="424778" y="225683"/>
                    <a:pt x="426890" y="226620"/>
                    <a:pt x="428533" y="228495"/>
                  </a:cubicBezTo>
                  <a:cubicBezTo>
                    <a:pt x="439797" y="242319"/>
                    <a:pt x="439093" y="261767"/>
                    <a:pt x="430880" y="276763"/>
                  </a:cubicBezTo>
                  <a:cubicBezTo>
                    <a:pt x="427360" y="282855"/>
                    <a:pt x="416800" y="283324"/>
                    <a:pt x="413749" y="276763"/>
                  </a:cubicBezTo>
                  <a:cubicBezTo>
                    <a:pt x="388405" y="224043"/>
                    <a:pt x="416565" y="164527"/>
                    <a:pt x="425717" y="110166"/>
                  </a:cubicBezTo>
                  <a:cubicBezTo>
                    <a:pt x="356022" y="110869"/>
                    <a:pt x="286326" y="108057"/>
                    <a:pt x="216631" y="104777"/>
                  </a:cubicBezTo>
                  <a:cubicBezTo>
                    <a:pt x="180258" y="102902"/>
                    <a:pt x="144119" y="101028"/>
                    <a:pt x="107746" y="99622"/>
                  </a:cubicBezTo>
                  <a:cubicBezTo>
                    <a:pt x="79586" y="98450"/>
                    <a:pt x="42744" y="102668"/>
                    <a:pt x="16696" y="91889"/>
                  </a:cubicBezTo>
                  <a:cubicBezTo>
                    <a:pt x="15054" y="91187"/>
                    <a:pt x="14115" y="89781"/>
                    <a:pt x="13880" y="88375"/>
                  </a:cubicBezTo>
                  <a:cubicBezTo>
                    <a:pt x="10126" y="86032"/>
                    <a:pt x="8248" y="81111"/>
                    <a:pt x="14115" y="77128"/>
                  </a:cubicBezTo>
                  <a:cubicBezTo>
                    <a:pt x="42744" y="57445"/>
                    <a:pt x="81698" y="45495"/>
                    <a:pt x="113613" y="32374"/>
                  </a:cubicBezTo>
                  <a:cubicBezTo>
                    <a:pt x="146935" y="18784"/>
                    <a:pt x="181666" y="4959"/>
                    <a:pt x="217569" y="741"/>
                  </a:cubicBezTo>
                  <a:close/>
                </a:path>
              </a:pathLst>
            </a:custGeom>
            <a:solidFill>
              <a:srgbClr val="F19EC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IconShape2">
              <a:extLst>
                <a:ext uri="{FF2B5EF4-FFF2-40B4-BE49-F238E27FC236}">
                  <a16:creationId xmlns:a16="http://schemas.microsoft.com/office/drawing/2014/main" xmlns="" id="{119A62E3-4B20-4FA4-9C20-53DA6A7B1759}"/>
                </a:ext>
              </a:extLst>
            </p:cNvPr>
            <p:cNvSpPr/>
            <p:nvPr/>
          </p:nvSpPr>
          <p:spPr bwMode="auto">
            <a:xfrm>
              <a:off x="9286865" y="2744436"/>
              <a:ext cx="424526" cy="566167"/>
            </a:xfrm>
            <a:custGeom>
              <a:avLst/>
              <a:gdLst>
                <a:gd name="connsiteX0" fmla="*/ 296914 w 451700"/>
                <a:gd name="connsiteY0" fmla="*/ 423730 h 602407"/>
                <a:gd name="connsiteX1" fmla="*/ 333264 w 451700"/>
                <a:gd name="connsiteY1" fmla="*/ 427396 h 602407"/>
                <a:gd name="connsiteX2" fmla="*/ 396394 w 451700"/>
                <a:gd name="connsiteY2" fmla="*/ 464662 h 602407"/>
                <a:gd name="connsiteX3" fmla="*/ 412822 w 451700"/>
                <a:gd name="connsiteY3" fmla="*/ 479662 h 602407"/>
                <a:gd name="connsiteX4" fmla="*/ 448494 w 451700"/>
                <a:gd name="connsiteY4" fmla="*/ 557945 h 602407"/>
                <a:gd name="connsiteX5" fmla="*/ 449433 w 451700"/>
                <a:gd name="connsiteY5" fmla="*/ 562866 h 602407"/>
                <a:gd name="connsiteX6" fmla="*/ 449902 w 451700"/>
                <a:gd name="connsiteY6" fmla="*/ 576226 h 602407"/>
                <a:gd name="connsiteX7" fmla="*/ 447321 w 451700"/>
                <a:gd name="connsiteY7" fmla="*/ 592164 h 602407"/>
                <a:gd name="connsiteX8" fmla="*/ 440984 w 451700"/>
                <a:gd name="connsiteY8" fmla="*/ 597789 h 602407"/>
                <a:gd name="connsiteX9" fmla="*/ 434413 w 451700"/>
                <a:gd name="connsiteY9" fmla="*/ 600367 h 602407"/>
                <a:gd name="connsiteX10" fmla="*/ 10338 w 451700"/>
                <a:gd name="connsiteY10" fmla="*/ 591695 h 602407"/>
                <a:gd name="connsiteX11" fmla="*/ 1185 w 451700"/>
                <a:gd name="connsiteY11" fmla="*/ 582554 h 602407"/>
                <a:gd name="connsiteX12" fmla="*/ 1420 w 451700"/>
                <a:gd name="connsiteY12" fmla="*/ 549976 h 602407"/>
                <a:gd name="connsiteX13" fmla="*/ 22307 w 451700"/>
                <a:gd name="connsiteY13" fmla="*/ 511772 h 602407"/>
                <a:gd name="connsiteX14" fmla="*/ 26297 w 451700"/>
                <a:gd name="connsiteY14" fmla="*/ 507085 h 602407"/>
                <a:gd name="connsiteX15" fmla="*/ 105855 w 451700"/>
                <a:gd name="connsiteY15" fmla="*/ 434193 h 602407"/>
                <a:gd name="connsiteX16" fmla="*/ 218269 w 451700"/>
                <a:gd name="connsiteY16" fmla="*/ 488100 h 602407"/>
                <a:gd name="connsiteX17" fmla="*/ 296914 w 451700"/>
                <a:gd name="connsiteY17" fmla="*/ 423730 h 602407"/>
                <a:gd name="connsiteX18" fmla="*/ 134223 w 451700"/>
                <a:gd name="connsiteY18" fmla="*/ 227054 h 602407"/>
                <a:gd name="connsiteX19" fmla="*/ 151118 w 451700"/>
                <a:gd name="connsiteY19" fmla="*/ 340937 h 602407"/>
                <a:gd name="connsiteX20" fmla="*/ 245685 w 451700"/>
                <a:gd name="connsiteY20" fmla="*/ 385459 h 602407"/>
                <a:gd name="connsiteX21" fmla="*/ 324530 w 451700"/>
                <a:gd name="connsiteY21" fmla="*/ 299930 h 602407"/>
                <a:gd name="connsiteX22" fmla="*/ 334385 w 451700"/>
                <a:gd name="connsiteY22" fmla="*/ 248612 h 602407"/>
                <a:gd name="connsiteX23" fmla="*/ 332273 w 451700"/>
                <a:gd name="connsiteY23" fmla="*/ 237599 h 602407"/>
                <a:gd name="connsiteX24" fmla="*/ 205793 w 451700"/>
                <a:gd name="connsiteY24" fmla="*/ 235724 h 602407"/>
                <a:gd name="connsiteX25" fmla="*/ 154872 w 451700"/>
                <a:gd name="connsiteY25" fmla="*/ 229397 h 602407"/>
                <a:gd name="connsiteX26" fmla="*/ 134223 w 451700"/>
                <a:gd name="connsiteY26" fmla="*/ 227054 h 602407"/>
                <a:gd name="connsiteX27" fmla="*/ 234421 w 451700"/>
                <a:gd name="connsiteY27" fmla="*/ 106610 h 602407"/>
                <a:gd name="connsiteX28" fmla="*/ 380378 w 451700"/>
                <a:gd name="connsiteY28" fmla="*/ 125356 h 602407"/>
                <a:gd name="connsiteX29" fmla="*/ 389530 w 451700"/>
                <a:gd name="connsiteY29" fmla="*/ 133323 h 602407"/>
                <a:gd name="connsiteX30" fmla="*/ 394927 w 451700"/>
                <a:gd name="connsiteY30" fmla="*/ 141993 h 602407"/>
                <a:gd name="connsiteX31" fmla="*/ 383663 w 451700"/>
                <a:gd name="connsiteY31" fmla="*/ 188624 h 602407"/>
                <a:gd name="connsiteX32" fmla="*/ 379909 w 451700"/>
                <a:gd name="connsiteY32" fmla="*/ 199404 h 602407"/>
                <a:gd name="connsiteX33" fmla="*/ 388356 w 451700"/>
                <a:gd name="connsiteY33" fmla="*/ 233850 h 602407"/>
                <a:gd name="connsiteX34" fmla="*/ 387652 w 451700"/>
                <a:gd name="connsiteY34" fmla="*/ 362495 h 602407"/>
                <a:gd name="connsiteX35" fmla="*/ 375450 w 451700"/>
                <a:gd name="connsiteY35" fmla="*/ 369525 h 602407"/>
                <a:gd name="connsiteX36" fmla="*/ 310450 w 451700"/>
                <a:gd name="connsiteY36" fmla="*/ 362495 h 602407"/>
                <a:gd name="connsiteX37" fmla="*/ 246154 w 451700"/>
                <a:gd name="connsiteY37" fmla="*/ 406783 h 602407"/>
                <a:gd name="connsiteX38" fmla="*/ 148302 w 451700"/>
                <a:gd name="connsiteY38" fmla="*/ 372103 h 602407"/>
                <a:gd name="connsiteX39" fmla="*/ 148067 w 451700"/>
                <a:gd name="connsiteY39" fmla="*/ 372103 h 602407"/>
                <a:gd name="connsiteX40" fmla="*/ 102544 w 451700"/>
                <a:gd name="connsiteY40" fmla="*/ 365776 h 602407"/>
                <a:gd name="connsiteX41" fmla="*/ 79782 w 451700"/>
                <a:gd name="connsiteY41" fmla="*/ 361089 h 602407"/>
                <a:gd name="connsiteX42" fmla="*/ 73681 w 451700"/>
                <a:gd name="connsiteY42" fmla="*/ 358043 h 602407"/>
                <a:gd name="connsiteX43" fmla="*/ 73212 w 451700"/>
                <a:gd name="connsiteY43" fmla="*/ 357809 h 602407"/>
                <a:gd name="connsiteX44" fmla="*/ 71335 w 451700"/>
                <a:gd name="connsiteY44" fmla="*/ 353357 h 602407"/>
                <a:gd name="connsiteX45" fmla="*/ 72039 w 451700"/>
                <a:gd name="connsiteY45" fmla="*/ 352185 h 602407"/>
                <a:gd name="connsiteX46" fmla="*/ 75324 w 451700"/>
                <a:gd name="connsiteY46" fmla="*/ 348436 h 602407"/>
                <a:gd name="connsiteX47" fmla="*/ 75324 w 451700"/>
                <a:gd name="connsiteY47" fmla="*/ 348201 h 602407"/>
                <a:gd name="connsiteX48" fmla="*/ 68284 w 451700"/>
                <a:gd name="connsiteY48" fmla="*/ 305788 h 602407"/>
                <a:gd name="connsiteX49" fmla="*/ 72273 w 451700"/>
                <a:gd name="connsiteY49" fmla="*/ 282590 h 602407"/>
                <a:gd name="connsiteX50" fmla="*/ 81425 w 451700"/>
                <a:gd name="connsiteY50" fmla="*/ 248847 h 602407"/>
                <a:gd name="connsiteX51" fmla="*/ 95270 w 451700"/>
                <a:gd name="connsiteY51" fmla="*/ 212292 h 602407"/>
                <a:gd name="connsiteX52" fmla="*/ 88699 w 451700"/>
                <a:gd name="connsiteY52" fmla="*/ 212057 h 602407"/>
                <a:gd name="connsiteX53" fmla="*/ 66172 w 451700"/>
                <a:gd name="connsiteY53" fmla="*/ 208542 h 602407"/>
                <a:gd name="connsiteX54" fmla="*/ 66172 w 451700"/>
                <a:gd name="connsiteY54" fmla="*/ 197763 h 602407"/>
                <a:gd name="connsiteX55" fmla="*/ 68988 w 451700"/>
                <a:gd name="connsiteY55" fmla="*/ 196357 h 602407"/>
                <a:gd name="connsiteX56" fmla="*/ 72977 w 451700"/>
                <a:gd name="connsiteY56" fmla="*/ 115046 h 602407"/>
                <a:gd name="connsiteX57" fmla="*/ 83771 w 451700"/>
                <a:gd name="connsiteY57" fmla="*/ 108953 h 602407"/>
                <a:gd name="connsiteX58" fmla="*/ 234421 w 451700"/>
                <a:gd name="connsiteY58" fmla="*/ 106610 h 602407"/>
                <a:gd name="connsiteX59" fmla="*/ 217569 w 451700"/>
                <a:gd name="connsiteY59" fmla="*/ 741 h 602407"/>
                <a:gd name="connsiteX60" fmla="*/ 316598 w 451700"/>
                <a:gd name="connsiteY60" fmla="*/ 24641 h 602407"/>
                <a:gd name="connsiteX61" fmla="*/ 432053 w 451700"/>
                <a:gd name="connsiteY61" fmla="*/ 86969 h 602407"/>
                <a:gd name="connsiteX62" fmla="*/ 435573 w 451700"/>
                <a:gd name="connsiteY62" fmla="*/ 90484 h 602407"/>
                <a:gd name="connsiteX63" fmla="*/ 436981 w 451700"/>
                <a:gd name="connsiteY63" fmla="*/ 90484 h 602407"/>
                <a:gd name="connsiteX64" fmla="*/ 446837 w 451700"/>
                <a:gd name="connsiteY64" fmla="*/ 100325 h 602407"/>
                <a:gd name="connsiteX65" fmla="*/ 422432 w 451700"/>
                <a:gd name="connsiteY65" fmla="*/ 225917 h 602407"/>
                <a:gd name="connsiteX66" fmla="*/ 428533 w 451700"/>
                <a:gd name="connsiteY66" fmla="*/ 228495 h 602407"/>
                <a:gd name="connsiteX67" fmla="*/ 430880 w 451700"/>
                <a:gd name="connsiteY67" fmla="*/ 276763 h 602407"/>
                <a:gd name="connsiteX68" fmla="*/ 413749 w 451700"/>
                <a:gd name="connsiteY68" fmla="*/ 276763 h 602407"/>
                <a:gd name="connsiteX69" fmla="*/ 425717 w 451700"/>
                <a:gd name="connsiteY69" fmla="*/ 110166 h 602407"/>
                <a:gd name="connsiteX70" fmla="*/ 216631 w 451700"/>
                <a:gd name="connsiteY70" fmla="*/ 104777 h 602407"/>
                <a:gd name="connsiteX71" fmla="*/ 107746 w 451700"/>
                <a:gd name="connsiteY71" fmla="*/ 99622 h 602407"/>
                <a:gd name="connsiteX72" fmla="*/ 16696 w 451700"/>
                <a:gd name="connsiteY72" fmla="*/ 91889 h 602407"/>
                <a:gd name="connsiteX73" fmla="*/ 13880 w 451700"/>
                <a:gd name="connsiteY73" fmla="*/ 88375 h 602407"/>
                <a:gd name="connsiteX74" fmla="*/ 14115 w 451700"/>
                <a:gd name="connsiteY74" fmla="*/ 77128 h 602407"/>
                <a:gd name="connsiteX75" fmla="*/ 113613 w 451700"/>
                <a:gd name="connsiteY75" fmla="*/ 32374 h 602407"/>
                <a:gd name="connsiteX76" fmla="*/ 217569 w 451700"/>
                <a:gd name="connsiteY76" fmla="*/ 741 h 60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51700" h="602407">
                  <a:moveTo>
                    <a:pt x="296914" y="423730"/>
                  </a:moveTo>
                  <a:cubicBezTo>
                    <a:pt x="307742" y="421698"/>
                    <a:pt x="319711" y="422533"/>
                    <a:pt x="333264" y="427396"/>
                  </a:cubicBezTo>
                  <a:cubicBezTo>
                    <a:pt x="357906" y="436303"/>
                    <a:pt x="379262" y="448725"/>
                    <a:pt x="396394" y="464662"/>
                  </a:cubicBezTo>
                  <a:cubicBezTo>
                    <a:pt x="402496" y="469115"/>
                    <a:pt x="407894" y="474037"/>
                    <a:pt x="412822" y="479662"/>
                  </a:cubicBezTo>
                  <a:cubicBezTo>
                    <a:pt x="429015" y="498178"/>
                    <a:pt x="453657" y="531225"/>
                    <a:pt x="448494" y="557945"/>
                  </a:cubicBezTo>
                  <a:cubicBezTo>
                    <a:pt x="448729" y="559585"/>
                    <a:pt x="449198" y="561226"/>
                    <a:pt x="449433" y="562866"/>
                  </a:cubicBezTo>
                  <a:cubicBezTo>
                    <a:pt x="452249" y="566382"/>
                    <a:pt x="452484" y="572242"/>
                    <a:pt x="449902" y="576226"/>
                  </a:cubicBezTo>
                  <a:cubicBezTo>
                    <a:pt x="449433" y="581382"/>
                    <a:pt x="448729" y="586539"/>
                    <a:pt x="447321" y="592164"/>
                  </a:cubicBezTo>
                  <a:cubicBezTo>
                    <a:pt x="446147" y="595679"/>
                    <a:pt x="443800" y="597554"/>
                    <a:pt x="440984" y="597789"/>
                  </a:cubicBezTo>
                  <a:cubicBezTo>
                    <a:pt x="439107" y="599429"/>
                    <a:pt x="436760" y="600132"/>
                    <a:pt x="434413" y="600367"/>
                  </a:cubicBezTo>
                  <a:cubicBezTo>
                    <a:pt x="293133" y="604820"/>
                    <a:pt x="151149" y="602007"/>
                    <a:pt x="10338" y="591695"/>
                  </a:cubicBezTo>
                  <a:cubicBezTo>
                    <a:pt x="5410" y="591226"/>
                    <a:pt x="1185" y="587710"/>
                    <a:pt x="1185" y="582554"/>
                  </a:cubicBezTo>
                  <a:cubicBezTo>
                    <a:pt x="1185" y="574820"/>
                    <a:pt x="-1631" y="560054"/>
                    <a:pt x="1420" y="549976"/>
                  </a:cubicBezTo>
                  <a:cubicBezTo>
                    <a:pt x="3532" y="535679"/>
                    <a:pt x="13624" y="522319"/>
                    <a:pt x="22307" y="511772"/>
                  </a:cubicBezTo>
                  <a:cubicBezTo>
                    <a:pt x="23715" y="510132"/>
                    <a:pt x="24889" y="508725"/>
                    <a:pt x="26297" y="507085"/>
                  </a:cubicBezTo>
                  <a:cubicBezTo>
                    <a:pt x="41786" y="474037"/>
                    <a:pt x="72999" y="446850"/>
                    <a:pt x="105855" y="434193"/>
                  </a:cubicBezTo>
                  <a:cubicBezTo>
                    <a:pt x="160302" y="413099"/>
                    <a:pt x="184709" y="454584"/>
                    <a:pt x="218269" y="488100"/>
                  </a:cubicBezTo>
                  <a:cubicBezTo>
                    <a:pt x="242207" y="461732"/>
                    <a:pt x="264428" y="429828"/>
                    <a:pt x="296914" y="423730"/>
                  </a:cubicBezTo>
                  <a:close/>
                  <a:moveTo>
                    <a:pt x="134223" y="227054"/>
                  </a:moveTo>
                  <a:cubicBezTo>
                    <a:pt x="123194" y="265953"/>
                    <a:pt x="129529" y="305788"/>
                    <a:pt x="151118" y="340937"/>
                  </a:cubicBezTo>
                  <a:cubicBezTo>
                    <a:pt x="171533" y="373743"/>
                    <a:pt x="205324" y="401862"/>
                    <a:pt x="245685" y="385459"/>
                  </a:cubicBezTo>
                  <a:cubicBezTo>
                    <a:pt x="281822" y="371165"/>
                    <a:pt x="310919" y="335782"/>
                    <a:pt x="324530" y="299930"/>
                  </a:cubicBezTo>
                  <a:cubicBezTo>
                    <a:pt x="330631" y="283761"/>
                    <a:pt x="335793" y="266187"/>
                    <a:pt x="334385" y="248612"/>
                  </a:cubicBezTo>
                  <a:cubicBezTo>
                    <a:pt x="333916" y="244629"/>
                    <a:pt x="333212" y="240879"/>
                    <a:pt x="332273" y="237599"/>
                  </a:cubicBezTo>
                  <a:cubicBezTo>
                    <a:pt x="290035" y="236193"/>
                    <a:pt x="247562" y="240645"/>
                    <a:pt x="205793" y="235724"/>
                  </a:cubicBezTo>
                  <a:cubicBezTo>
                    <a:pt x="188898" y="233615"/>
                    <a:pt x="171768" y="230803"/>
                    <a:pt x="154872" y="229397"/>
                  </a:cubicBezTo>
                  <a:cubicBezTo>
                    <a:pt x="148771" y="228694"/>
                    <a:pt x="140089" y="229632"/>
                    <a:pt x="134223" y="227054"/>
                  </a:cubicBezTo>
                  <a:close/>
                  <a:moveTo>
                    <a:pt x="234421" y="106610"/>
                  </a:moveTo>
                  <a:cubicBezTo>
                    <a:pt x="283230" y="111062"/>
                    <a:pt x="331100" y="124184"/>
                    <a:pt x="380378" y="125356"/>
                  </a:cubicBezTo>
                  <a:cubicBezTo>
                    <a:pt x="385306" y="125356"/>
                    <a:pt x="388591" y="128871"/>
                    <a:pt x="389530" y="133323"/>
                  </a:cubicBezTo>
                  <a:cubicBezTo>
                    <a:pt x="392580" y="134729"/>
                    <a:pt x="394692" y="138010"/>
                    <a:pt x="394927" y="141993"/>
                  </a:cubicBezTo>
                  <a:cubicBezTo>
                    <a:pt x="396335" y="156287"/>
                    <a:pt x="396569" y="179017"/>
                    <a:pt x="383663" y="188624"/>
                  </a:cubicBezTo>
                  <a:cubicBezTo>
                    <a:pt x="382490" y="192374"/>
                    <a:pt x="381317" y="195889"/>
                    <a:pt x="379909" y="199404"/>
                  </a:cubicBezTo>
                  <a:cubicBezTo>
                    <a:pt x="384836" y="210183"/>
                    <a:pt x="386948" y="222133"/>
                    <a:pt x="388356" y="233850"/>
                  </a:cubicBezTo>
                  <a:cubicBezTo>
                    <a:pt x="393988" y="275091"/>
                    <a:pt x="395396" y="321019"/>
                    <a:pt x="387652" y="362495"/>
                  </a:cubicBezTo>
                  <a:cubicBezTo>
                    <a:pt x="386714" y="368119"/>
                    <a:pt x="380378" y="370463"/>
                    <a:pt x="375450" y="369525"/>
                  </a:cubicBezTo>
                  <a:cubicBezTo>
                    <a:pt x="353862" y="365542"/>
                    <a:pt x="332273" y="364604"/>
                    <a:pt x="310450" y="362495"/>
                  </a:cubicBezTo>
                  <a:cubicBezTo>
                    <a:pt x="293085" y="383351"/>
                    <a:pt x="271028" y="400222"/>
                    <a:pt x="246154" y="406783"/>
                  </a:cubicBezTo>
                  <a:cubicBezTo>
                    <a:pt x="207436" y="417328"/>
                    <a:pt x="172472" y="400925"/>
                    <a:pt x="148302" y="372103"/>
                  </a:cubicBezTo>
                  <a:cubicBezTo>
                    <a:pt x="148302" y="372103"/>
                    <a:pt x="148302" y="372103"/>
                    <a:pt x="148067" y="372103"/>
                  </a:cubicBezTo>
                  <a:cubicBezTo>
                    <a:pt x="132815" y="372571"/>
                    <a:pt x="117093" y="369057"/>
                    <a:pt x="102544" y="365776"/>
                  </a:cubicBezTo>
                  <a:cubicBezTo>
                    <a:pt x="94800" y="364136"/>
                    <a:pt x="87291" y="362495"/>
                    <a:pt x="79782" y="361089"/>
                  </a:cubicBezTo>
                  <a:cubicBezTo>
                    <a:pt x="77436" y="360621"/>
                    <a:pt x="75324" y="359918"/>
                    <a:pt x="73681" y="358043"/>
                  </a:cubicBezTo>
                  <a:cubicBezTo>
                    <a:pt x="73446" y="358043"/>
                    <a:pt x="73446" y="358043"/>
                    <a:pt x="73212" y="357809"/>
                  </a:cubicBezTo>
                  <a:cubicBezTo>
                    <a:pt x="71569" y="357340"/>
                    <a:pt x="70161" y="355231"/>
                    <a:pt x="71335" y="353357"/>
                  </a:cubicBezTo>
                  <a:cubicBezTo>
                    <a:pt x="71569" y="352888"/>
                    <a:pt x="71804" y="352419"/>
                    <a:pt x="72039" y="352185"/>
                  </a:cubicBezTo>
                  <a:cubicBezTo>
                    <a:pt x="72508" y="350310"/>
                    <a:pt x="73916" y="349373"/>
                    <a:pt x="75324" y="348436"/>
                  </a:cubicBezTo>
                  <a:cubicBezTo>
                    <a:pt x="75324" y="348436"/>
                    <a:pt x="75324" y="348201"/>
                    <a:pt x="75324" y="348201"/>
                  </a:cubicBezTo>
                  <a:cubicBezTo>
                    <a:pt x="67345" y="338360"/>
                    <a:pt x="66407" y="322425"/>
                    <a:pt x="68284" y="305788"/>
                  </a:cubicBezTo>
                  <a:cubicBezTo>
                    <a:pt x="68753" y="298055"/>
                    <a:pt x="70161" y="290323"/>
                    <a:pt x="72273" y="282590"/>
                  </a:cubicBezTo>
                  <a:cubicBezTo>
                    <a:pt x="75324" y="269233"/>
                    <a:pt x="79078" y="256814"/>
                    <a:pt x="81425" y="248847"/>
                  </a:cubicBezTo>
                  <a:cubicBezTo>
                    <a:pt x="81894" y="247206"/>
                    <a:pt x="87761" y="227991"/>
                    <a:pt x="95270" y="212292"/>
                  </a:cubicBezTo>
                  <a:cubicBezTo>
                    <a:pt x="93158" y="212292"/>
                    <a:pt x="90811" y="212057"/>
                    <a:pt x="88699" y="212057"/>
                  </a:cubicBezTo>
                  <a:cubicBezTo>
                    <a:pt x="82129" y="211589"/>
                    <a:pt x="72039" y="212292"/>
                    <a:pt x="66172" y="208542"/>
                  </a:cubicBezTo>
                  <a:cubicBezTo>
                    <a:pt x="62183" y="205965"/>
                    <a:pt x="62183" y="200341"/>
                    <a:pt x="66172" y="197763"/>
                  </a:cubicBezTo>
                  <a:cubicBezTo>
                    <a:pt x="67111" y="197060"/>
                    <a:pt x="67815" y="196826"/>
                    <a:pt x="68988" y="196357"/>
                  </a:cubicBezTo>
                  <a:cubicBezTo>
                    <a:pt x="61948" y="169644"/>
                    <a:pt x="64060" y="141290"/>
                    <a:pt x="72977" y="115046"/>
                  </a:cubicBezTo>
                  <a:cubicBezTo>
                    <a:pt x="74620" y="110359"/>
                    <a:pt x="78844" y="108250"/>
                    <a:pt x="83771" y="108953"/>
                  </a:cubicBezTo>
                  <a:cubicBezTo>
                    <a:pt x="134223" y="118092"/>
                    <a:pt x="183970" y="101689"/>
                    <a:pt x="234421" y="106610"/>
                  </a:cubicBezTo>
                  <a:close/>
                  <a:moveTo>
                    <a:pt x="217569" y="741"/>
                  </a:moveTo>
                  <a:cubicBezTo>
                    <a:pt x="253473" y="-3242"/>
                    <a:pt x="284683" y="9411"/>
                    <a:pt x="316598" y="24641"/>
                  </a:cubicBezTo>
                  <a:cubicBezTo>
                    <a:pt x="356256" y="43152"/>
                    <a:pt x="394272" y="64943"/>
                    <a:pt x="432053" y="86969"/>
                  </a:cubicBezTo>
                  <a:cubicBezTo>
                    <a:pt x="433696" y="87906"/>
                    <a:pt x="434869" y="89078"/>
                    <a:pt x="435573" y="90484"/>
                  </a:cubicBezTo>
                  <a:cubicBezTo>
                    <a:pt x="436042" y="90484"/>
                    <a:pt x="436512" y="90484"/>
                    <a:pt x="436981" y="90484"/>
                  </a:cubicBezTo>
                  <a:cubicBezTo>
                    <a:pt x="441909" y="90484"/>
                    <a:pt x="447306" y="94936"/>
                    <a:pt x="446837" y="100325"/>
                  </a:cubicBezTo>
                  <a:cubicBezTo>
                    <a:pt x="442378" y="138284"/>
                    <a:pt x="422432" y="184443"/>
                    <a:pt x="422432" y="225917"/>
                  </a:cubicBezTo>
                  <a:cubicBezTo>
                    <a:pt x="424778" y="225683"/>
                    <a:pt x="426890" y="226620"/>
                    <a:pt x="428533" y="228495"/>
                  </a:cubicBezTo>
                  <a:cubicBezTo>
                    <a:pt x="439797" y="242319"/>
                    <a:pt x="439093" y="261767"/>
                    <a:pt x="430880" y="276763"/>
                  </a:cubicBezTo>
                  <a:cubicBezTo>
                    <a:pt x="427360" y="282855"/>
                    <a:pt x="416800" y="283324"/>
                    <a:pt x="413749" y="276763"/>
                  </a:cubicBezTo>
                  <a:cubicBezTo>
                    <a:pt x="388405" y="224043"/>
                    <a:pt x="416565" y="164527"/>
                    <a:pt x="425717" y="110166"/>
                  </a:cubicBezTo>
                  <a:cubicBezTo>
                    <a:pt x="356022" y="110869"/>
                    <a:pt x="286326" y="108057"/>
                    <a:pt x="216631" y="104777"/>
                  </a:cubicBezTo>
                  <a:cubicBezTo>
                    <a:pt x="180258" y="102902"/>
                    <a:pt x="144119" y="101028"/>
                    <a:pt x="107746" y="99622"/>
                  </a:cubicBezTo>
                  <a:cubicBezTo>
                    <a:pt x="79586" y="98450"/>
                    <a:pt x="42744" y="102668"/>
                    <a:pt x="16696" y="91889"/>
                  </a:cubicBezTo>
                  <a:cubicBezTo>
                    <a:pt x="15054" y="91187"/>
                    <a:pt x="14115" y="89781"/>
                    <a:pt x="13880" y="88375"/>
                  </a:cubicBezTo>
                  <a:cubicBezTo>
                    <a:pt x="10126" y="86032"/>
                    <a:pt x="8248" y="81111"/>
                    <a:pt x="14115" y="77128"/>
                  </a:cubicBezTo>
                  <a:cubicBezTo>
                    <a:pt x="42744" y="57445"/>
                    <a:pt x="81698" y="45495"/>
                    <a:pt x="113613" y="32374"/>
                  </a:cubicBezTo>
                  <a:cubicBezTo>
                    <a:pt x="146935" y="18784"/>
                    <a:pt x="181666" y="4959"/>
                    <a:pt x="217569" y="741"/>
                  </a:cubicBezTo>
                  <a:close/>
                </a:path>
              </a:pathLst>
            </a:custGeom>
            <a:solidFill>
              <a:srgbClr val="F19EC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IconShape2">
              <a:extLst>
                <a:ext uri="{FF2B5EF4-FFF2-40B4-BE49-F238E27FC236}">
                  <a16:creationId xmlns:a16="http://schemas.microsoft.com/office/drawing/2014/main" xmlns="" id="{7034DCB7-0A09-4F9A-80D6-A75F78993181}"/>
                </a:ext>
              </a:extLst>
            </p:cNvPr>
            <p:cNvSpPr/>
            <p:nvPr/>
          </p:nvSpPr>
          <p:spPr bwMode="auto">
            <a:xfrm>
              <a:off x="7045051" y="3374515"/>
              <a:ext cx="424526" cy="566167"/>
            </a:xfrm>
            <a:custGeom>
              <a:avLst/>
              <a:gdLst>
                <a:gd name="connsiteX0" fmla="*/ 296914 w 451700"/>
                <a:gd name="connsiteY0" fmla="*/ 423730 h 602407"/>
                <a:gd name="connsiteX1" fmla="*/ 333264 w 451700"/>
                <a:gd name="connsiteY1" fmla="*/ 427396 h 602407"/>
                <a:gd name="connsiteX2" fmla="*/ 396394 w 451700"/>
                <a:gd name="connsiteY2" fmla="*/ 464662 h 602407"/>
                <a:gd name="connsiteX3" fmla="*/ 412822 w 451700"/>
                <a:gd name="connsiteY3" fmla="*/ 479662 h 602407"/>
                <a:gd name="connsiteX4" fmla="*/ 448494 w 451700"/>
                <a:gd name="connsiteY4" fmla="*/ 557945 h 602407"/>
                <a:gd name="connsiteX5" fmla="*/ 449433 w 451700"/>
                <a:gd name="connsiteY5" fmla="*/ 562866 h 602407"/>
                <a:gd name="connsiteX6" fmla="*/ 449902 w 451700"/>
                <a:gd name="connsiteY6" fmla="*/ 576226 h 602407"/>
                <a:gd name="connsiteX7" fmla="*/ 447321 w 451700"/>
                <a:gd name="connsiteY7" fmla="*/ 592164 h 602407"/>
                <a:gd name="connsiteX8" fmla="*/ 440984 w 451700"/>
                <a:gd name="connsiteY8" fmla="*/ 597789 h 602407"/>
                <a:gd name="connsiteX9" fmla="*/ 434413 w 451700"/>
                <a:gd name="connsiteY9" fmla="*/ 600367 h 602407"/>
                <a:gd name="connsiteX10" fmla="*/ 10338 w 451700"/>
                <a:gd name="connsiteY10" fmla="*/ 591695 h 602407"/>
                <a:gd name="connsiteX11" fmla="*/ 1185 w 451700"/>
                <a:gd name="connsiteY11" fmla="*/ 582554 h 602407"/>
                <a:gd name="connsiteX12" fmla="*/ 1420 w 451700"/>
                <a:gd name="connsiteY12" fmla="*/ 549976 h 602407"/>
                <a:gd name="connsiteX13" fmla="*/ 22307 w 451700"/>
                <a:gd name="connsiteY13" fmla="*/ 511772 h 602407"/>
                <a:gd name="connsiteX14" fmla="*/ 26297 w 451700"/>
                <a:gd name="connsiteY14" fmla="*/ 507085 h 602407"/>
                <a:gd name="connsiteX15" fmla="*/ 105855 w 451700"/>
                <a:gd name="connsiteY15" fmla="*/ 434193 h 602407"/>
                <a:gd name="connsiteX16" fmla="*/ 218269 w 451700"/>
                <a:gd name="connsiteY16" fmla="*/ 488100 h 602407"/>
                <a:gd name="connsiteX17" fmla="*/ 296914 w 451700"/>
                <a:gd name="connsiteY17" fmla="*/ 423730 h 602407"/>
                <a:gd name="connsiteX18" fmla="*/ 134223 w 451700"/>
                <a:gd name="connsiteY18" fmla="*/ 227054 h 602407"/>
                <a:gd name="connsiteX19" fmla="*/ 151118 w 451700"/>
                <a:gd name="connsiteY19" fmla="*/ 340937 h 602407"/>
                <a:gd name="connsiteX20" fmla="*/ 245685 w 451700"/>
                <a:gd name="connsiteY20" fmla="*/ 385459 h 602407"/>
                <a:gd name="connsiteX21" fmla="*/ 324530 w 451700"/>
                <a:gd name="connsiteY21" fmla="*/ 299930 h 602407"/>
                <a:gd name="connsiteX22" fmla="*/ 334385 w 451700"/>
                <a:gd name="connsiteY22" fmla="*/ 248612 h 602407"/>
                <a:gd name="connsiteX23" fmla="*/ 332273 w 451700"/>
                <a:gd name="connsiteY23" fmla="*/ 237599 h 602407"/>
                <a:gd name="connsiteX24" fmla="*/ 205793 w 451700"/>
                <a:gd name="connsiteY24" fmla="*/ 235724 h 602407"/>
                <a:gd name="connsiteX25" fmla="*/ 154872 w 451700"/>
                <a:gd name="connsiteY25" fmla="*/ 229397 h 602407"/>
                <a:gd name="connsiteX26" fmla="*/ 134223 w 451700"/>
                <a:gd name="connsiteY26" fmla="*/ 227054 h 602407"/>
                <a:gd name="connsiteX27" fmla="*/ 234421 w 451700"/>
                <a:gd name="connsiteY27" fmla="*/ 106610 h 602407"/>
                <a:gd name="connsiteX28" fmla="*/ 380378 w 451700"/>
                <a:gd name="connsiteY28" fmla="*/ 125356 h 602407"/>
                <a:gd name="connsiteX29" fmla="*/ 389530 w 451700"/>
                <a:gd name="connsiteY29" fmla="*/ 133323 h 602407"/>
                <a:gd name="connsiteX30" fmla="*/ 394927 w 451700"/>
                <a:gd name="connsiteY30" fmla="*/ 141993 h 602407"/>
                <a:gd name="connsiteX31" fmla="*/ 383663 w 451700"/>
                <a:gd name="connsiteY31" fmla="*/ 188624 h 602407"/>
                <a:gd name="connsiteX32" fmla="*/ 379909 w 451700"/>
                <a:gd name="connsiteY32" fmla="*/ 199404 h 602407"/>
                <a:gd name="connsiteX33" fmla="*/ 388356 w 451700"/>
                <a:gd name="connsiteY33" fmla="*/ 233850 h 602407"/>
                <a:gd name="connsiteX34" fmla="*/ 387652 w 451700"/>
                <a:gd name="connsiteY34" fmla="*/ 362495 h 602407"/>
                <a:gd name="connsiteX35" fmla="*/ 375450 w 451700"/>
                <a:gd name="connsiteY35" fmla="*/ 369525 h 602407"/>
                <a:gd name="connsiteX36" fmla="*/ 310450 w 451700"/>
                <a:gd name="connsiteY36" fmla="*/ 362495 h 602407"/>
                <a:gd name="connsiteX37" fmla="*/ 246154 w 451700"/>
                <a:gd name="connsiteY37" fmla="*/ 406783 h 602407"/>
                <a:gd name="connsiteX38" fmla="*/ 148302 w 451700"/>
                <a:gd name="connsiteY38" fmla="*/ 372103 h 602407"/>
                <a:gd name="connsiteX39" fmla="*/ 148067 w 451700"/>
                <a:gd name="connsiteY39" fmla="*/ 372103 h 602407"/>
                <a:gd name="connsiteX40" fmla="*/ 102544 w 451700"/>
                <a:gd name="connsiteY40" fmla="*/ 365776 h 602407"/>
                <a:gd name="connsiteX41" fmla="*/ 79782 w 451700"/>
                <a:gd name="connsiteY41" fmla="*/ 361089 h 602407"/>
                <a:gd name="connsiteX42" fmla="*/ 73681 w 451700"/>
                <a:gd name="connsiteY42" fmla="*/ 358043 h 602407"/>
                <a:gd name="connsiteX43" fmla="*/ 73212 w 451700"/>
                <a:gd name="connsiteY43" fmla="*/ 357809 h 602407"/>
                <a:gd name="connsiteX44" fmla="*/ 71335 w 451700"/>
                <a:gd name="connsiteY44" fmla="*/ 353357 h 602407"/>
                <a:gd name="connsiteX45" fmla="*/ 72039 w 451700"/>
                <a:gd name="connsiteY45" fmla="*/ 352185 h 602407"/>
                <a:gd name="connsiteX46" fmla="*/ 75324 w 451700"/>
                <a:gd name="connsiteY46" fmla="*/ 348436 h 602407"/>
                <a:gd name="connsiteX47" fmla="*/ 75324 w 451700"/>
                <a:gd name="connsiteY47" fmla="*/ 348201 h 602407"/>
                <a:gd name="connsiteX48" fmla="*/ 68284 w 451700"/>
                <a:gd name="connsiteY48" fmla="*/ 305788 h 602407"/>
                <a:gd name="connsiteX49" fmla="*/ 72273 w 451700"/>
                <a:gd name="connsiteY49" fmla="*/ 282590 h 602407"/>
                <a:gd name="connsiteX50" fmla="*/ 81425 w 451700"/>
                <a:gd name="connsiteY50" fmla="*/ 248847 h 602407"/>
                <a:gd name="connsiteX51" fmla="*/ 95270 w 451700"/>
                <a:gd name="connsiteY51" fmla="*/ 212292 h 602407"/>
                <a:gd name="connsiteX52" fmla="*/ 88699 w 451700"/>
                <a:gd name="connsiteY52" fmla="*/ 212057 h 602407"/>
                <a:gd name="connsiteX53" fmla="*/ 66172 w 451700"/>
                <a:gd name="connsiteY53" fmla="*/ 208542 h 602407"/>
                <a:gd name="connsiteX54" fmla="*/ 66172 w 451700"/>
                <a:gd name="connsiteY54" fmla="*/ 197763 h 602407"/>
                <a:gd name="connsiteX55" fmla="*/ 68988 w 451700"/>
                <a:gd name="connsiteY55" fmla="*/ 196357 h 602407"/>
                <a:gd name="connsiteX56" fmla="*/ 72977 w 451700"/>
                <a:gd name="connsiteY56" fmla="*/ 115046 h 602407"/>
                <a:gd name="connsiteX57" fmla="*/ 83771 w 451700"/>
                <a:gd name="connsiteY57" fmla="*/ 108953 h 602407"/>
                <a:gd name="connsiteX58" fmla="*/ 234421 w 451700"/>
                <a:gd name="connsiteY58" fmla="*/ 106610 h 602407"/>
                <a:gd name="connsiteX59" fmla="*/ 217569 w 451700"/>
                <a:gd name="connsiteY59" fmla="*/ 741 h 602407"/>
                <a:gd name="connsiteX60" fmla="*/ 316598 w 451700"/>
                <a:gd name="connsiteY60" fmla="*/ 24641 h 602407"/>
                <a:gd name="connsiteX61" fmla="*/ 432053 w 451700"/>
                <a:gd name="connsiteY61" fmla="*/ 86969 h 602407"/>
                <a:gd name="connsiteX62" fmla="*/ 435573 w 451700"/>
                <a:gd name="connsiteY62" fmla="*/ 90484 h 602407"/>
                <a:gd name="connsiteX63" fmla="*/ 436981 w 451700"/>
                <a:gd name="connsiteY63" fmla="*/ 90484 h 602407"/>
                <a:gd name="connsiteX64" fmla="*/ 446837 w 451700"/>
                <a:gd name="connsiteY64" fmla="*/ 100325 h 602407"/>
                <a:gd name="connsiteX65" fmla="*/ 422432 w 451700"/>
                <a:gd name="connsiteY65" fmla="*/ 225917 h 602407"/>
                <a:gd name="connsiteX66" fmla="*/ 428533 w 451700"/>
                <a:gd name="connsiteY66" fmla="*/ 228495 h 602407"/>
                <a:gd name="connsiteX67" fmla="*/ 430880 w 451700"/>
                <a:gd name="connsiteY67" fmla="*/ 276763 h 602407"/>
                <a:gd name="connsiteX68" fmla="*/ 413749 w 451700"/>
                <a:gd name="connsiteY68" fmla="*/ 276763 h 602407"/>
                <a:gd name="connsiteX69" fmla="*/ 425717 w 451700"/>
                <a:gd name="connsiteY69" fmla="*/ 110166 h 602407"/>
                <a:gd name="connsiteX70" fmla="*/ 216631 w 451700"/>
                <a:gd name="connsiteY70" fmla="*/ 104777 h 602407"/>
                <a:gd name="connsiteX71" fmla="*/ 107746 w 451700"/>
                <a:gd name="connsiteY71" fmla="*/ 99622 h 602407"/>
                <a:gd name="connsiteX72" fmla="*/ 16696 w 451700"/>
                <a:gd name="connsiteY72" fmla="*/ 91889 h 602407"/>
                <a:gd name="connsiteX73" fmla="*/ 13880 w 451700"/>
                <a:gd name="connsiteY73" fmla="*/ 88375 h 602407"/>
                <a:gd name="connsiteX74" fmla="*/ 14115 w 451700"/>
                <a:gd name="connsiteY74" fmla="*/ 77128 h 602407"/>
                <a:gd name="connsiteX75" fmla="*/ 113613 w 451700"/>
                <a:gd name="connsiteY75" fmla="*/ 32374 h 602407"/>
                <a:gd name="connsiteX76" fmla="*/ 217569 w 451700"/>
                <a:gd name="connsiteY76" fmla="*/ 741 h 60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51700" h="602407">
                  <a:moveTo>
                    <a:pt x="296914" y="423730"/>
                  </a:moveTo>
                  <a:cubicBezTo>
                    <a:pt x="307742" y="421698"/>
                    <a:pt x="319711" y="422533"/>
                    <a:pt x="333264" y="427396"/>
                  </a:cubicBezTo>
                  <a:cubicBezTo>
                    <a:pt x="357906" y="436303"/>
                    <a:pt x="379262" y="448725"/>
                    <a:pt x="396394" y="464662"/>
                  </a:cubicBezTo>
                  <a:cubicBezTo>
                    <a:pt x="402496" y="469115"/>
                    <a:pt x="407894" y="474037"/>
                    <a:pt x="412822" y="479662"/>
                  </a:cubicBezTo>
                  <a:cubicBezTo>
                    <a:pt x="429015" y="498178"/>
                    <a:pt x="453657" y="531225"/>
                    <a:pt x="448494" y="557945"/>
                  </a:cubicBezTo>
                  <a:cubicBezTo>
                    <a:pt x="448729" y="559585"/>
                    <a:pt x="449198" y="561226"/>
                    <a:pt x="449433" y="562866"/>
                  </a:cubicBezTo>
                  <a:cubicBezTo>
                    <a:pt x="452249" y="566382"/>
                    <a:pt x="452484" y="572242"/>
                    <a:pt x="449902" y="576226"/>
                  </a:cubicBezTo>
                  <a:cubicBezTo>
                    <a:pt x="449433" y="581382"/>
                    <a:pt x="448729" y="586539"/>
                    <a:pt x="447321" y="592164"/>
                  </a:cubicBezTo>
                  <a:cubicBezTo>
                    <a:pt x="446147" y="595679"/>
                    <a:pt x="443800" y="597554"/>
                    <a:pt x="440984" y="597789"/>
                  </a:cubicBezTo>
                  <a:cubicBezTo>
                    <a:pt x="439107" y="599429"/>
                    <a:pt x="436760" y="600132"/>
                    <a:pt x="434413" y="600367"/>
                  </a:cubicBezTo>
                  <a:cubicBezTo>
                    <a:pt x="293133" y="604820"/>
                    <a:pt x="151149" y="602007"/>
                    <a:pt x="10338" y="591695"/>
                  </a:cubicBezTo>
                  <a:cubicBezTo>
                    <a:pt x="5410" y="591226"/>
                    <a:pt x="1185" y="587710"/>
                    <a:pt x="1185" y="582554"/>
                  </a:cubicBezTo>
                  <a:cubicBezTo>
                    <a:pt x="1185" y="574820"/>
                    <a:pt x="-1631" y="560054"/>
                    <a:pt x="1420" y="549976"/>
                  </a:cubicBezTo>
                  <a:cubicBezTo>
                    <a:pt x="3532" y="535679"/>
                    <a:pt x="13624" y="522319"/>
                    <a:pt x="22307" y="511772"/>
                  </a:cubicBezTo>
                  <a:cubicBezTo>
                    <a:pt x="23715" y="510132"/>
                    <a:pt x="24889" y="508725"/>
                    <a:pt x="26297" y="507085"/>
                  </a:cubicBezTo>
                  <a:cubicBezTo>
                    <a:pt x="41786" y="474037"/>
                    <a:pt x="72999" y="446850"/>
                    <a:pt x="105855" y="434193"/>
                  </a:cubicBezTo>
                  <a:cubicBezTo>
                    <a:pt x="160302" y="413099"/>
                    <a:pt x="184709" y="454584"/>
                    <a:pt x="218269" y="488100"/>
                  </a:cubicBezTo>
                  <a:cubicBezTo>
                    <a:pt x="242207" y="461732"/>
                    <a:pt x="264428" y="429828"/>
                    <a:pt x="296914" y="423730"/>
                  </a:cubicBezTo>
                  <a:close/>
                  <a:moveTo>
                    <a:pt x="134223" y="227054"/>
                  </a:moveTo>
                  <a:cubicBezTo>
                    <a:pt x="123194" y="265953"/>
                    <a:pt x="129529" y="305788"/>
                    <a:pt x="151118" y="340937"/>
                  </a:cubicBezTo>
                  <a:cubicBezTo>
                    <a:pt x="171533" y="373743"/>
                    <a:pt x="205324" y="401862"/>
                    <a:pt x="245685" y="385459"/>
                  </a:cubicBezTo>
                  <a:cubicBezTo>
                    <a:pt x="281822" y="371165"/>
                    <a:pt x="310919" y="335782"/>
                    <a:pt x="324530" y="299930"/>
                  </a:cubicBezTo>
                  <a:cubicBezTo>
                    <a:pt x="330631" y="283761"/>
                    <a:pt x="335793" y="266187"/>
                    <a:pt x="334385" y="248612"/>
                  </a:cubicBezTo>
                  <a:cubicBezTo>
                    <a:pt x="333916" y="244629"/>
                    <a:pt x="333212" y="240879"/>
                    <a:pt x="332273" y="237599"/>
                  </a:cubicBezTo>
                  <a:cubicBezTo>
                    <a:pt x="290035" y="236193"/>
                    <a:pt x="247562" y="240645"/>
                    <a:pt x="205793" y="235724"/>
                  </a:cubicBezTo>
                  <a:cubicBezTo>
                    <a:pt x="188898" y="233615"/>
                    <a:pt x="171768" y="230803"/>
                    <a:pt x="154872" y="229397"/>
                  </a:cubicBezTo>
                  <a:cubicBezTo>
                    <a:pt x="148771" y="228694"/>
                    <a:pt x="140089" y="229632"/>
                    <a:pt x="134223" y="227054"/>
                  </a:cubicBezTo>
                  <a:close/>
                  <a:moveTo>
                    <a:pt x="234421" y="106610"/>
                  </a:moveTo>
                  <a:cubicBezTo>
                    <a:pt x="283230" y="111062"/>
                    <a:pt x="331100" y="124184"/>
                    <a:pt x="380378" y="125356"/>
                  </a:cubicBezTo>
                  <a:cubicBezTo>
                    <a:pt x="385306" y="125356"/>
                    <a:pt x="388591" y="128871"/>
                    <a:pt x="389530" y="133323"/>
                  </a:cubicBezTo>
                  <a:cubicBezTo>
                    <a:pt x="392580" y="134729"/>
                    <a:pt x="394692" y="138010"/>
                    <a:pt x="394927" y="141993"/>
                  </a:cubicBezTo>
                  <a:cubicBezTo>
                    <a:pt x="396335" y="156287"/>
                    <a:pt x="396569" y="179017"/>
                    <a:pt x="383663" y="188624"/>
                  </a:cubicBezTo>
                  <a:cubicBezTo>
                    <a:pt x="382490" y="192374"/>
                    <a:pt x="381317" y="195889"/>
                    <a:pt x="379909" y="199404"/>
                  </a:cubicBezTo>
                  <a:cubicBezTo>
                    <a:pt x="384836" y="210183"/>
                    <a:pt x="386948" y="222133"/>
                    <a:pt x="388356" y="233850"/>
                  </a:cubicBezTo>
                  <a:cubicBezTo>
                    <a:pt x="393988" y="275091"/>
                    <a:pt x="395396" y="321019"/>
                    <a:pt x="387652" y="362495"/>
                  </a:cubicBezTo>
                  <a:cubicBezTo>
                    <a:pt x="386714" y="368119"/>
                    <a:pt x="380378" y="370463"/>
                    <a:pt x="375450" y="369525"/>
                  </a:cubicBezTo>
                  <a:cubicBezTo>
                    <a:pt x="353862" y="365542"/>
                    <a:pt x="332273" y="364604"/>
                    <a:pt x="310450" y="362495"/>
                  </a:cubicBezTo>
                  <a:cubicBezTo>
                    <a:pt x="293085" y="383351"/>
                    <a:pt x="271028" y="400222"/>
                    <a:pt x="246154" y="406783"/>
                  </a:cubicBezTo>
                  <a:cubicBezTo>
                    <a:pt x="207436" y="417328"/>
                    <a:pt x="172472" y="400925"/>
                    <a:pt x="148302" y="372103"/>
                  </a:cubicBezTo>
                  <a:cubicBezTo>
                    <a:pt x="148302" y="372103"/>
                    <a:pt x="148302" y="372103"/>
                    <a:pt x="148067" y="372103"/>
                  </a:cubicBezTo>
                  <a:cubicBezTo>
                    <a:pt x="132815" y="372571"/>
                    <a:pt x="117093" y="369057"/>
                    <a:pt x="102544" y="365776"/>
                  </a:cubicBezTo>
                  <a:cubicBezTo>
                    <a:pt x="94800" y="364136"/>
                    <a:pt x="87291" y="362495"/>
                    <a:pt x="79782" y="361089"/>
                  </a:cubicBezTo>
                  <a:cubicBezTo>
                    <a:pt x="77436" y="360621"/>
                    <a:pt x="75324" y="359918"/>
                    <a:pt x="73681" y="358043"/>
                  </a:cubicBezTo>
                  <a:cubicBezTo>
                    <a:pt x="73446" y="358043"/>
                    <a:pt x="73446" y="358043"/>
                    <a:pt x="73212" y="357809"/>
                  </a:cubicBezTo>
                  <a:cubicBezTo>
                    <a:pt x="71569" y="357340"/>
                    <a:pt x="70161" y="355231"/>
                    <a:pt x="71335" y="353357"/>
                  </a:cubicBezTo>
                  <a:cubicBezTo>
                    <a:pt x="71569" y="352888"/>
                    <a:pt x="71804" y="352419"/>
                    <a:pt x="72039" y="352185"/>
                  </a:cubicBezTo>
                  <a:cubicBezTo>
                    <a:pt x="72508" y="350310"/>
                    <a:pt x="73916" y="349373"/>
                    <a:pt x="75324" y="348436"/>
                  </a:cubicBezTo>
                  <a:cubicBezTo>
                    <a:pt x="75324" y="348436"/>
                    <a:pt x="75324" y="348201"/>
                    <a:pt x="75324" y="348201"/>
                  </a:cubicBezTo>
                  <a:cubicBezTo>
                    <a:pt x="67345" y="338360"/>
                    <a:pt x="66407" y="322425"/>
                    <a:pt x="68284" y="305788"/>
                  </a:cubicBezTo>
                  <a:cubicBezTo>
                    <a:pt x="68753" y="298055"/>
                    <a:pt x="70161" y="290323"/>
                    <a:pt x="72273" y="282590"/>
                  </a:cubicBezTo>
                  <a:cubicBezTo>
                    <a:pt x="75324" y="269233"/>
                    <a:pt x="79078" y="256814"/>
                    <a:pt x="81425" y="248847"/>
                  </a:cubicBezTo>
                  <a:cubicBezTo>
                    <a:pt x="81894" y="247206"/>
                    <a:pt x="87761" y="227991"/>
                    <a:pt x="95270" y="212292"/>
                  </a:cubicBezTo>
                  <a:cubicBezTo>
                    <a:pt x="93158" y="212292"/>
                    <a:pt x="90811" y="212057"/>
                    <a:pt x="88699" y="212057"/>
                  </a:cubicBezTo>
                  <a:cubicBezTo>
                    <a:pt x="82129" y="211589"/>
                    <a:pt x="72039" y="212292"/>
                    <a:pt x="66172" y="208542"/>
                  </a:cubicBezTo>
                  <a:cubicBezTo>
                    <a:pt x="62183" y="205965"/>
                    <a:pt x="62183" y="200341"/>
                    <a:pt x="66172" y="197763"/>
                  </a:cubicBezTo>
                  <a:cubicBezTo>
                    <a:pt x="67111" y="197060"/>
                    <a:pt x="67815" y="196826"/>
                    <a:pt x="68988" y="196357"/>
                  </a:cubicBezTo>
                  <a:cubicBezTo>
                    <a:pt x="61948" y="169644"/>
                    <a:pt x="64060" y="141290"/>
                    <a:pt x="72977" y="115046"/>
                  </a:cubicBezTo>
                  <a:cubicBezTo>
                    <a:pt x="74620" y="110359"/>
                    <a:pt x="78844" y="108250"/>
                    <a:pt x="83771" y="108953"/>
                  </a:cubicBezTo>
                  <a:cubicBezTo>
                    <a:pt x="134223" y="118092"/>
                    <a:pt x="183970" y="101689"/>
                    <a:pt x="234421" y="106610"/>
                  </a:cubicBezTo>
                  <a:close/>
                  <a:moveTo>
                    <a:pt x="217569" y="741"/>
                  </a:moveTo>
                  <a:cubicBezTo>
                    <a:pt x="253473" y="-3242"/>
                    <a:pt x="284683" y="9411"/>
                    <a:pt x="316598" y="24641"/>
                  </a:cubicBezTo>
                  <a:cubicBezTo>
                    <a:pt x="356256" y="43152"/>
                    <a:pt x="394272" y="64943"/>
                    <a:pt x="432053" y="86969"/>
                  </a:cubicBezTo>
                  <a:cubicBezTo>
                    <a:pt x="433696" y="87906"/>
                    <a:pt x="434869" y="89078"/>
                    <a:pt x="435573" y="90484"/>
                  </a:cubicBezTo>
                  <a:cubicBezTo>
                    <a:pt x="436042" y="90484"/>
                    <a:pt x="436512" y="90484"/>
                    <a:pt x="436981" y="90484"/>
                  </a:cubicBezTo>
                  <a:cubicBezTo>
                    <a:pt x="441909" y="90484"/>
                    <a:pt x="447306" y="94936"/>
                    <a:pt x="446837" y="100325"/>
                  </a:cubicBezTo>
                  <a:cubicBezTo>
                    <a:pt x="442378" y="138284"/>
                    <a:pt x="422432" y="184443"/>
                    <a:pt x="422432" y="225917"/>
                  </a:cubicBezTo>
                  <a:cubicBezTo>
                    <a:pt x="424778" y="225683"/>
                    <a:pt x="426890" y="226620"/>
                    <a:pt x="428533" y="228495"/>
                  </a:cubicBezTo>
                  <a:cubicBezTo>
                    <a:pt x="439797" y="242319"/>
                    <a:pt x="439093" y="261767"/>
                    <a:pt x="430880" y="276763"/>
                  </a:cubicBezTo>
                  <a:cubicBezTo>
                    <a:pt x="427360" y="282855"/>
                    <a:pt x="416800" y="283324"/>
                    <a:pt x="413749" y="276763"/>
                  </a:cubicBezTo>
                  <a:cubicBezTo>
                    <a:pt x="388405" y="224043"/>
                    <a:pt x="416565" y="164527"/>
                    <a:pt x="425717" y="110166"/>
                  </a:cubicBezTo>
                  <a:cubicBezTo>
                    <a:pt x="356022" y="110869"/>
                    <a:pt x="286326" y="108057"/>
                    <a:pt x="216631" y="104777"/>
                  </a:cubicBezTo>
                  <a:cubicBezTo>
                    <a:pt x="180258" y="102902"/>
                    <a:pt x="144119" y="101028"/>
                    <a:pt x="107746" y="99622"/>
                  </a:cubicBezTo>
                  <a:cubicBezTo>
                    <a:pt x="79586" y="98450"/>
                    <a:pt x="42744" y="102668"/>
                    <a:pt x="16696" y="91889"/>
                  </a:cubicBezTo>
                  <a:cubicBezTo>
                    <a:pt x="15054" y="91187"/>
                    <a:pt x="14115" y="89781"/>
                    <a:pt x="13880" y="88375"/>
                  </a:cubicBezTo>
                  <a:cubicBezTo>
                    <a:pt x="10126" y="86032"/>
                    <a:pt x="8248" y="81111"/>
                    <a:pt x="14115" y="77128"/>
                  </a:cubicBezTo>
                  <a:cubicBezTo>
                    <a:pt x="42744" y="57445"/>
                    <a:pt x="81698" y="45495"/>
                    <a:pt x="113613" y="32374"/>
                  </a:cubicBezTo>
                  <a:cubicBezTo>
                    <a:pt x="146935" y="18784"/>
                    <a:pt x="181666" y="4959"/>
                    <a:pt x="217569" y="741"/>
                  </a:cubicBezTo>
                  <a:close/>
                </a:path>
              </a:pathLst>
            </a:custGeom>
            <a:solidFill>
              <a:srgbClr val="F19EC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IconShape2">
              <a:extLst>
                <a:ext uri="{FF2B5EF4-FFF2-40B4-BE49-F238E27FC236}">
                  <a16:creationId xmlns:a16="http://schemas.microsoft.com/office/drawing/2014/main" xmlns="" id="{FDA4733B-0D54-4D87-9618-1445D8540D6A}"/>
                </a:ext>
              </a:extLst>
            </p:cNvPr>
            <p:cNvSpPr/>
            <p:nvPr/>
          </p:nvSpPr>
          <p:spPr bwMode="auto">
            <a:xfrm>
              <a:off x="7602698" y="3374515"/>
              <a:ext cx="424526" cy="566167"/>
            </a:xfrm>
            <a:custGeom>
              <a:avLst/>
              <a:gdLst>
                <a:gd name="connsiteX0" fmla="*/ 296914 w 451700"/>
                <a:gd name="connsiteY0" fmla="*/ 423730 h 602407"/>
                <a:gd name="connsiteX1" fmla="*/ 333264 w 451700"/>
                <a:gd name="connsiteY1" fmla="*/ 427396 h 602407"/>
                <a:gd name="connsiteX2" fmla="*/ 396394 w 451700"/>
                <a:gd name="connsiteY2" fmla="*/ 464662 h 602407"/>
                <a:gd name="connsiteX3" fmla="*/ 412822 w 451700"/>
                <a:gd name="connsiteY3" fmla="*/ 479662 h 602407"/>
                <a:gd name="connsiteX4" fmla="*/ 448494 w 451700"/>
                <a:gd name="connsiteY4" fmla="*/ 557945 h 602407"/>
                <a:gd name="connsiteX5" fmla="*/ 449433 w 451700"/>
                <a:gd name="connsiteY5" fmla="*/ 562866 h 602407"/>
                <a:gd name="connsiteX6" fmla="*/ 449902 w 451700"/>
                <a:gd name="connsiteY6" fmla="*/ 576226 h 602407"/>
                <a:gd name="connsiteX7" fmla="*/ 447321 w 451700"/>
                <a:gd name="connsiteY7" fmla="*/ 592164 h 602407"/>
                <a:gd name="connsiteX8" fmla="*/ 440984 w 451700"/>
                <a:gd name="connsiteY8" fmla="*/ 597789 h 602407"/>
                <a:gd name="connsiteX9" fmla="*/ 434413 w 451700"/>
                <a:gd name="connsiteY9" fmla="*/ 600367 h 602407"/>
                <a:gd name="connsiteX10" fmla="*/ 10338 w 451700"/>
                <a:gd name="connsiteY10" fmla="*/ 591695 h 602407"/>
                <a:gd name="connsiteX11" fmla="*/ 1185 w 451700"/>
                <a:gd name="connsiteY11" fmla="*/ 582554 h 602407"/>
                <a:gd name="connsiteX12" fmla="*/ 1420 w 451700"/>
                <a:gd name="connsiteY12" fmla="*/ 549976 h 602407"/>
                <a:gd name="connsiteX13" fmla="*/ 22307 w 451700"/>
                <a:gd name="connsiteY13" fmla="*/ 511772 h 602407"/>
                <a:gd name="connsiteX14" fmla="*/ 26297 w 451700"/>
                <a:gd name="connsiteY14" fmla="*/ 507085 h 602407"/>
                <a:gd name="connsiteX15" fmla="*/ 105855 w 451700"/>
                <a:gd name="connsiteY15" fmla="*/ 434193 h 602407"/>
                <a:gd name="connsiteX16" fmla="*/ 218269 w 451700"/>
                <a:gd name="connsiteY16" fmla="*/ 488100 h 602407"/>
                <a:gd name="connsiteX17" fmla="*/ 296914 w 451700"/>
                <a:gd name="connsiteY17" fmla="*/ 423730 h 602407"/>
                <a:gd name="connsiteX18" fmla="*/ 134223 w 451700"/>
                <a:gd name="connsiteY18" fmla="*/ 227054 h 602407"/>
                <a:gd name="connsiteX19" fmla="*/ 151118 w 451700"/>
                <a:gd name="connsiteY19" fmla="*/ 340937 h 602407"/>
                <a:gd name="connsiteX20" fmla="*/ 245685 w 451700"/>
                <a:gd name="connsiteY20" fmla="*/ 385459 h 602407"/>
                <a:gd name="connsiteX21" fmla="*/ 324530 w 451700"/>
                <a:gd name="connsiteY21" fmla="*/ 299930 h 602407"/>
                <a:gd name="connsiteX22" fmla="*/ 334385 w 451700"/>
                <a:gd name="connsiteY22" fmla="*/ 248612 h 602407"/>
                <a:gd name="connsiteX23" fmla="*/ 332273 w 451700"/>
                <a:gd name="connsiteY23" fmla="*/ 237599 h 602407"/>
                <a:gd name="connsiteX24" fmla="*/ 205793 w 451700"/>
                <a:gd name="connsiteY24" fmla="*/ 235724 h 602407"/>
                <a:gd name="connsiteX25" fmla="*/ 154872 w 451700"/>
                <a:gd name="connsiteY25" fmla="*/ 229397 h 602407"/>
                <a:gd name="connsiteX26" fmla="*/ 134223 w 451700"/>
                <a:gd name="connsiteY26" fmla="*/ 227054 h 602407"/>
                <a:gd name="connsiteX27" fmla="*/ 234421 w 451700"/>
                <a:gd name="connsiteY27" fmla="*/ 106610 h 602407"/>
                <a:gd name="connsiteX28" fmla="*/ 380378 w 451700"/>
                <a:gd name="connsiteY28" fmla="*/ 125356 h 602407"/>
                <a:gd name="connsiteX29" fmla="*/ 389530 w 451700"/>
                <a:gd name="connsiteY29" fmla="*/ 133323 h 602407"/>
                <a:gd name="connsiteX30" fmla="*/ 394927 w 451700"/>
                <a:gd name="connsiteY30" fmla="*/ 141993 h 602407"/>
                <a:gd name="connsiteX31" fmla="*/ 383663 w 451700"/>
                <a:gd name="connsiteY31" fmla="*/ 188624 h 602407"/>
                <a:gd name="connsiteX32" fmla="*/ 379909 w 451700"/>
                <a:gd name="connsiteY32" fmla="*/ 199404 h 602407"/>
                <a:gd name="connsiteX33" fmla="*/ 388356 w 451700"/>
                <a:gd name="connsiteY33" fmla="*/ 233850 h 602407"/>
                <a:gd name="connsiteX34" fmla="*/ 387652 w 451700"/>
                <a:gd name="connsiteY34" fmla="*/ 362495 h 602407"/>
                <a:gd name="connsiteX35" fmla="*/ 375450 w 451700"/>
                <a:gd name="connsiteY35" fmla="*/ 369525 h 602407"/>
                <a:gd name="connsiteX36" fmla="*/ 310450 w 451700"/>
                <a:gd name="connsiteY36" fmla="*/ 362495 h 602407"/>
                <a:gd name="connsiteX37" fmla="*/ 246154 w 451700"/>
                <a:gd name="connsiteY37" fmla="*/ 406783 h 602407"/>
                <a:gd name="connsiteX38" fmla="*/ 148302 w 451700"/>
                <a:gd name="connsiteY38" fmla="*/ 372103 h 602407"/>
                <a:gd name="connsiteX39" fmla="*/ 148067 w 451700"/>
                <a:gd name="connsiteY39" fmla="*/ 372103 h 602407"/>
                <a:gd name="connsiteX40" fmla="*/ 102544 w 451700"/>
                <a:gd name="connsiteY40" fmla="*/ 365776 h 602407"/>
                <a:gd name="connsiteX41" fmla="*/ 79782 w 451700"/>
                <a:gd name="connsiteY41" fmla="*/ 361089 h 602407"/>
                <a:gd name="connsiteX42" fmla="*/ 73681 w 451700"/>
                <a:gd name="connsiteY42" fmla="*/ 358043 h 602407"/>
                <a:gd name="connsiteX43" fmla="*/ 73212 w 451700"/>
                <a:gd name="connsiteY43" fmla="*/ 357809 h 602407"/>
                <a:gd name="connsiteX44" fmla="*/ 71335 w 451700"/>
                <a:gd name="connsiteY44" fmla="*/ 353357 h 602407"/>
                <a:gd name="connsiteX45" fmla="*/ 72039 w 451700"/>
                <a:gd name="connsiteY45" fmla="*/ 352185 h 602407"/>
                <a:gd name="connsiteX46" fmla="*/ 75324 w 451700"/>
                <a:gd name="connsiteY46" fmla="*/ 348436 h 602407"/>
                <a:gd name="connsiteX47" fmla="*/ 75324 w 451700"/>
                <a:gd name="connsiteY47" fmla="*/ 348201 h 602407"/>
                <a:gd name="connsiteX48" fmla="*/ 68284 w 451700"/>
                <a:gd name="connsiteY48" fmla="*/ 305788 h 602407"/>
                <a:gd name="connsiteX49" fmla="*/ 72273 w 451700"/>
                <a:gd name="connsiteY49" fmla="*/ 282590 h 602407"/>
                <a:gd name="connsiteX50" fmla="*/ 81425 w 451700"/>
                <a:gd name="connsiteY50" fmla="*/ 248847 h 602407"/>
                <a:gd name="connsiteX51" fmla="*/ 95270 w 451700"/>
                <a:gd name="connsiteY51" fmla="*/ 212292 h 602407"/>
                <a:gd name="connsiteX52" fmla="*/ 88699 w 451700"/>
                <a:gd name="connsiteY52" fmla="*/ 212057 h 602407"/>
                <a:gd name="connsiteX53" fmla="*/ 66172 w 451700"/>
                <a:gd name="connsiteY53" fmla="*/ 208542 h 602407"/>
                <a:gd name="connsiteX54" fmla="*/ 66172 w 451700"/>
                <a:gd name="connsiteY54" fmla="*/ 197763 h 602407"/>
                <a:gd name="connsiteX55" fmla="*/ 68988 w 451700"/>
                <a:gd name="connsiteY55" fmla="*/ 196357 h 602407"/>
                <a:gd name="connsiteX56" fmla="*/ 72977 w 451700"/>
                <a:gd name="connsiteY56" fmla="*/ 115046 h 602407"/>
                <a:gd name="connsiteX57" fmla="*/ 83771 w 451700"/>
                <a:gd name="connsiteY57" fmla="*/ 108953 h 602407"/>
                <a:gd name="connsiteX58" fmla="*/ 234421 w 451700"/>
                <a:gd name="connsiteY58" fmla="*/ 106610 h 602407"/>
                <a:gd name="connsiteX59" fmla="*/ 217569 w 451700"/>
                <a:gd name="connsiteY59" fmla="*/ 741 h 602407"/>
                <a:gd name="connsiteX60" fmla="*/ 316598 w 451700"/>
                <a:gd name="connsiteY60" fmla="*/ 24641 h 602407"/>
                <a:gd name="connsiteX61" fmla="*/ 432053 w 451700"/>
                <a:gd name="connsiteY61" fmla="*/ 86969 h 602407"/>
                <a:gd name="connsiteX62" fmla="*/ 435573 w 451700"/>
                <a:gd name="connsiteY62" fmla="*/ 90484 h 602407"/>
                <a:gd name="connsiteX63" fmla="*/ 436981 w 451700"/>
                <a:gd name="connsiteY63" fmla="*/ 90484 h 602407"/>
                <a:gd name="connsiteX64" fmla="*/ 446837 w 451700"/>
                <a:gd name="connsiteY64" fmla="*/ 100325 h 602407"/>
                <a:gd name="connsiteX65" fmla="*/ 422432 w 451700"/>
                <a:gd name="connsiteY65" fmla="*/ 225917 h 602407"/>
                <a:gd name="connsiteX66" fmla="*/ 428533 w 451700"/>
                <a:gd name="connsiteY66" fmla="*/ 228495 h 602407"/>
                <a:gd name="connsiteX67" fmla="*/ 430880 w 451700"/>
                <a:gd name="connsiteY67" fmla="*/ 276763 h 602407"/>
                <a:gd name="connsiteX68" fmla="*/ 413749 w 451700"/>
                <a:gd name="connsiteY68" fmla="*/ 276763 h 602407"/>
                <a:gd name="connsiteX69" fmla="*/ 425717 w 451700"/>
                <a:gd name="connsiteY69" fmla="*/ 110166 h 602407"/>
                <a:gd name="connsiteX70" fmla="*/ 216631 w 451700"/>
                <a:gd name="connsiteY70" fmla="*/ 104777 h 602407"/>
                <a:gd name="connsiteX71" fmla="*/ 107746 w 451700"/>
                <a:gd name="connsiteY71" fmla="*/ 99622 h 602407"/>
                <a:gd name="connsiteX72" fmla="*/ 16696 w 451700"/>
                <a:gd name="connsiteY72" fmla="*/ 91889 h 602407"/>
                <a:gd name="connsiteX73" fmla="*/ 13880 w 451700"/>
                <a:gd name="connsiteY73" fmla="*/ 88375 h 602407"/>
                <a:gd name="connsiteX74" fmla="*/ 14115 w 451700"/>
                <a:gd name="connsiteY74" fmla="*/ 77128 h 602407"/>
                <a:gd name="connsiteX75" fmla="*/ 113613 w 451700"/>
                <a:gd name="connsiteY75" fmla="*/ 32374 h 602407"/>
                <a:gd name="connsiteX76" fmla="*/ 217569 w 451700"/>
                <a:gd name="connsiteY76" fmla="*/ 741 h 60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51700" h="602407">
                  <a:moveTo>
                    <a:pt x="296914" y="423730"/>
                  </a:moveTo>
                  <a:cubicBezTo>
                    <a:pt x="307742" y="421698"/>
                    <a:pt x="319711" y="422533"/>
                    <a:pt x="333264" y="427396"/>
                  </a:cubicBezTo>
                  <a:cubicBezTo>
                    <a:pt x="357906" y="436303"/>
                    <a:pt x="379262" y="448725"/>
                    <a:pt x="396394" y="464662"/>
                  </a:cubicBezTo>
                  <a:cubicBezTo>
                    <a:pt x="402496" y="469115"/>
                    <a:pt x="407894" y="474037"/>
                    <a:pt x="412822" y="479662"/>
                  </a:cubicBezTo>
                  <a:cubicBezTo>
                    <a:pt x="429015" y="498178"/>
                    <a:pt x="453657" y="531225"/>
                    <a:pt x="448494" y="557945"/>
                  </a:cubicBezTo>
                  <a:cubicBezTo>
                    <a:pt x="448729" y="559585"/>
                    <a:pt x="449198" y="561226"/>
                    <a:pt x="449433" y="562866"/>
                  </a:cubicBezTo>
                  <a:cubicBezTo>
                    <a:pt x="452249" y="566382"/>
                    <a:pt x="452484" y="572242"/>
                    <a:pt x="449902" y="576226"/>
                  </a:cubicBezTo>
                  <a:cubicBezTo>
                    <a:pt x="449433" y="581382"/>
                    <a:pt x="448729" y="586539"/>
                    <a:pt x="447321" y="592164"/>
                  </a:cubicBezTo>
                  <a:cubicBezTo>
                    <a:pt x="446147" y="595679"/>
                    <a:pt x="443800" y="597554"/>
                    <a:pt x="440984" y="597789"/>
                  </a:cubicBezTo>
                  <a:cubicBezTo>
                    <a:pt x="439107" y="599429"/>
                    <a:pt x="436760" y="600132"/>
                    <a:pt x="434413" y="600367"/>
                  </a:cubicBezTo>
                  <a:cubicBezTo>
                    <a:pt x="293133" y="604820"/>
                    <a:pt x="151149" y="602007"/>
                    <a:pt x="10338" y="591695"/>
                  </a:cubicBezTo>
                  <a:cubicBezTo>
                    <a:pt x="5410" y="591226"/>
                    <a:pt x="1185" y="587710"/>
                    <a:pt x="1185" y="582554"/>
                  </a:cubicBezTo>
                  <a:cubicBezTo>
                    <a:pt x="1185" y="574820"/>
                    <a:pt x="-1631" y="560054"/>
                    <a:pt x="1420" y="549976"/>
                  </a:cubicBezTo>
                  <a:cubicBezTo>
                    <a:pt x="3532" y="535679"/>
                    <a:pt x="13624" y="522319"/>
                    <a:pt x="22307" y="511772"/>
                  </a:cubicBezTo>
                  <a:cubicBezTo>
                    <a:pt x="23715" y="510132"/>
                    <a:pt x="24889" y="508725"/>
                    <a:pt x="26297" y="507085"/>
                  </a:cubicBezTo>
                  <a:cubicBezTo>
                    <a:pt x="41786" y="474037"/>
                    <a:pt x="72999" y="446850"/>
                    <a:pt x="105855" y="434193"/>
                  </a:cubicBezTo>
                  <a:cubicBezTo>
                    <a:pt x="160302" y="413099"/>
                    <a:pt x="184709" y="454584"/>
                    <a:pt x="218269" y="488100"/>
                  </a:cubicBezTo>
                  <a:cubicBezTo>
                    <a:pt x="242207" y="461732"/>
                    <a:pt x="264428" y="429828"/>
                    <a:pt x="296914" y="423730"/>
                  </a:cubicBezTo>
                  <a:close/>
                  <a:moveTo>
                    <a:pt x="134223" y="227054"/>
                  </a:moveTo>
                  <a:cubicBezTo>
                    <a:pt x="123194" y="265953"/>
                    <a:pt x="129529" y="305788"/>
                    <a:pt x="151118" y="340937"/>
                  </a:cubicBezTo>
                  <a:cubicBezTo>
                    <a:pt x="171533" y="373743"/>
                    <a:pt x="205324" y="401862"/>
                    <a:pt x="245685" y="385459"/>
                  </a:cubicBezTo>
                  <a:cubicBezTo>
                    <a:pt x="281822" y="371165"/>
                    <a:pt x="310919" y="335782"/>
                    <a:pt x="324530" y="299930"/>
                  </a:cubicBezTo>
                  <a:cubicBezTo>
                    <a:pt x="330631" y="283761"/>
                    <a:pt x="335793" y="266187"/>
                    <a:pt x="334385" y="248612"/>
                  </a:cubicBezTo>
                  <a:cubicBezTo>
                    <a:pt x="333916" y="244629"/>
                    <a:pt x="333212" y="240879"/>
                    <a:pt x="332273" y="237599"/>
                  </a:cubicBezTo>
                  <a:cubicBezTo>
                    <a:pt x="290035" y="236193"/>
                    <a:pt x="247562" y="240645"/>
                    <a:pt x="205793" y="235724"/>
                  </a:cubicBezTo>
                  <a:cubicBezTo>
                    <a:pt x="188898" y="233615"/>
                    <a:pt x="171768" y="230803"/>
                    <a:pt x="154872" y="229397"/>
                  </a:cubicBezTo>
                  <a:cubicBezTo>
                    <a:pt x="148771" y="228694"/>
                    <a:pt x="140089" y="229632"/>
                    <a:pt x="134223" y="227054"/>
                  </a:cubicBezTo>
                  <a:close/>
                  <a:moveTo>
                    <a:pt x="234421" y="106610"/>
                  </a:moveTo>
                  <a:cubicBezTo>
                    <a:pt x="283230" y="111062"/>
                    <a:pt x="331100" y="124184"/>
                    <a:pt x="380378" y="125356"/>
                  </a:cubicBezTo>
                  <a:cubicBezTo>
                    <a:pt x="385306" y="125356"/>
                    <a:pt x="388591" y="128871"/>
                    <a:pt x="389530" y="133323"/>
                  </a:cubicBezTo>
                  <a:cubicBezTo>
                    <a:pt x="392580" y="134729"/>
                    <a:pt x="394692" y="138010"/>
                    <a:pt x="394927" y="141993"/>
                  </a:cubicBezTo>
                  <a:cubicBezTo>
                    <a:pt x="396335" y="156287"/>
                    <a:pt x="396569" y="179017"/>
                    <a:pt x="383663" y="188624"/>
                  </a:cubicBezTo>
                  <a:cubicBezTo>
                    <a:pt x="382490" y="192374"/>
                    <a:pt x="381317" y="195889"/>
                    <a:pt x="379909" y="199404"/>
                  </a:cubicBezTo>
                  <a:cubicBezTo>
                    <a:pt x="384836" y="210183"/>
                    <a:pt x="386948" y="222133"/>
                    <a:pt x="388356" y="233850"/>
                  </a:cubicBezTo>
                  <a:cubicBezTo>
                    <a:pt x="393988" y="275091"/>
                    <a:pt x="395396" y="321019"/>
                    <a:pt x="387652" y="362495"/>
                  </a:cubicBezTo>
                  <a:cubicBezTo>
                    <a:pt x="386714" y="368119"/>
                    <a:pt x="380378" y="370463"/>
                    <a:pt x="375450" y="369525"/>
                  </a:cubicBezTo>
                  <a:cubicBezTo>
                    <a:pt x="353862" y="365542"/>
                    <a:pt x="332273" y="364604"/>
                    <a:pt x="310450" y="362495"/>
                  </a:cubicBezTo>
                  <a:cubicBezTo>
                    <a:pt x="293085" y="383351"/>
                    <a:pt x="271028" y="400222"/>
                    <a:pt x="246154" y="406783"/>
                  </a:cubicBezTo>
                  <a:cubicBezTo>
                    <a:pt x="207436" y="417328"/>
                    <a:pt x="172472" y="400925"/>
                    <a:pt x="148302" y="372103"/>
                  </a:cubicBezTo>
                  <a:cubicBezTo>
                    <a:pt x="148302" y="372103"/>
                    <a:pt x="148302" y="372103"/>
                    <a:pt x="148067" y="372103"/>
                  </a:cubicBezTo>
                  <a:cubicBezTo>
                    <a:pt x="132815" y="372571"/>
                    <a:pt x="117093" y="369057"/>
                    <a:pt x="102544" y="365776"/>
                  </a:cubicBezTo>
                  <a:cubicBezTo>
                    <a:pt x="94800" y="364136"/>
                    <a:pt x="87291" y="362495"/>
                    <a:pt x="79782" y="361089"/>
                  </a:cubicBezTo>
                  <a:cubicBezTo>
                    <a:pt x="77436" y="360621"/>
                    <a:pt x="75324" y="359918"/>
                    <a:pt x="73681" y="358043"/>
                  </a:cubicBezTo>
                  <a:cubicBezTo>
                    <a:pt x="73446" y="358043"/>
                    <a:pt x="73446" y="358043"/>
                    <a:pt x="73212" y="357809"/>
                  </a:cubicBezTo>
                  <a:cubicBezTo>
                    <a:pt x="71569" y="357340"/>
                    <a:pt x="70161" y="355231"/>
                    <a:pt x="71335" y="353357"/>
                  </a:cubicBezTo>
                  <a:cubicBezTo>
                    <a:pt x="71569" y="352888"/>
                    <a:pt x="71804" y="352419"/>
                    <a:pt x="72039" y="352185"/>
                  </a:cubicBezTo>
                  <a:cubicBezTo>
                    <a:pt x="72508" y="350310"/>
                    <a:pt x="73916" y="349373"/>
                    <a:pt x="75324" y="348436"/>
                  </a:cubicBezTo>
                  <a:cubicBezTo>
                    <a:pt x="75324" y="348436"/>
                    <a:pt x="75324" y="348201"/>
                    <a:pt x="75324" y="348201"/>
                  </a:cubicBezTo>
                  <a:cubicBezTo>
                    <a:pt x="67345" y="338360"/>
                    <a:pt x="66407" y="322425"/>
                    <a:pt x="68284" y="305788"/>
                  </a:cubicBezTo>
                  <a:cubicBezTo>
                    <a:pt x="68753" y="298055"/>
                    <a:pt x="70161" y="290323"/>
                    <a:pt x="72273" y="282590"/>
                  </a:cubicBezTo>
                  <a:cubicBezTo>
                    <a:pt x="75324" y="269233"/>
                    <a:pt x="79078" y="256814"/>
                    <a:pt x="81425" y="248847"/>
                  </a:cubicBezTo>
                  <a:cubicBezTo>
                    <a:pt x="81894" y="247206"/>
                    <a:pt x="87761" y="227991"/>
                    <a:pt x="95270" y="212292"/>
                  </a:cubicBezTo>
                  <a:cubicBezTo>
                    <a:pt x="93158" y="212292"/>
                    <a:pt x="90811" y="212057"/>
                    <a:pt x="88699" y="212057"/>
                  </a:cubicBezTo>
                  <a:cubicBezTo>
                    <a:pt x="82129" y="211589"/>
                    <a:pt x="72039" y="212292"/>
                    <a:pt x="66172" y="208542"/>
                  </a:cubicBezTo>
                  <a:cubicBezTo>
                    <a:pt x="62183" y="205965"/>
                    <a:pt x="62183" y="200341"/>
                    <a:pt x="66172" y="197763"/>
                  </a:cubicBezTo>
                  <a:cubicBezTo>
                    <a:pt x="67111" y="197060"/>
                    <a:pt x="67815" y="196826"/>
                    <a:pt x="68988" y="196357"/>
                  </a:cubicBezTo>
                  <a:cubicBezTo>
                    <a:pt x="61948" y="169644"/>
                    <a:pt x="64060" y="141290"/>
                    <a:pt x="72977" y="115046"/>
                  </a:cubicBezTo>
                  <a:cubicBezTo>
                    <a:pt x="74620" y="110359"/>
                    <a:pt x="78844" y="108250"/>
                    <a:pt x="83771" y="108953"/>
                  </a:cubicBezTo>
                  <a:cubicBezTo>
                    <a:pt x="134223" y="118092"/>
                    <a:pt x="183970" y="101689"/>
                    <a:pt x="234421" y="106610"/>
                  </a:cubicBezTo>
                  <a:close/>
                  <a:moveTo>
                    <a:pt x="217569" y="741"/>
                  </a:moveTo>
                  <a:cubicBezTo>
                    <a:pt x="253473" y="-3242"/>
                    <a:pt x="284683" y="9411"/>
                    <a:pt x="316598" y="24641"/>
                  </a:cubicBezTo>
                  <a:cubicBezTo>
                    <a:pt x="356256" y="43152"/>
                    <a:pt x="394272" y="64943"/>
                    <a:pt x="432053" y="86969"/>
                  </a:cubicBezTo>
                  <a:cubicBezTo>
                    <a:pt x="433696" y="87906"/>
                    <a:pt x="434869" y="89078"/>
                    <a:pt x="435573" y="90484"/>
                  </a:cubicBezTo>
                  <a:cubicBezTo>
                    <a:pt x="436042" y="90484"/>
                    <a:pt x="436512" y="90484"/>
                    <a:pt x="436981" y="90484"/>
                  </a:cubicBezTo>
                  <a:cubicBezTo>
                    <a:pt x="441909" y="90484"/>
                    <a:pt x="447306" y="94936"/>
                    <a:pt x="446837" y="100325"/>
                  </a:cubicBezTo>
                  <a:cubicBezTo>
                    <a:pt x="442378" y="138284"/>
                    <a:pt x="422432" y="184443"/>
                    <a:pt x="422432" y="225917"/>
                  </a:cubicBezTo>
                  <a:cubicBezTo>
                    <a:pt x="424778" y="225683"/>
                    <a:pt x="426890" y="226620"/>
                    <a:pt x="428533" y="228495"/>
                  </a:cubicBezTo>
                  <a:cubicBezTo>
                    <a:pt x="439797" y="242319"/>
                    <a:pt x="439093" y="261767"/>
                    <a:pt x="430880" y="276763"/>
                  </a:cubicBezTo>
                  <a:cubicBezTo>
                    <a:pt x="427360" y="282855"/>
                    <a:pt x="416800" y="283324"/>
                    <a:pt x="413749" y="276763"/>
                  </a:cubicBezTo>
                  <a:cubicBezTo>
                    <a:pt x="388405" y="224043"/>
                    <a:pt x="416565" y="164527"/>
                    <a:pt x="425717" y="110166"/>
                  </a:cubicBezTo>
                  <a:cubicBezTo>
                    <a:pt x="356022" y="110869"/>
                    <a:pt x="286326" y="108057"/>
                    <a:pt x="216631" y="104777"/>
                  </a:cubicBezTo>
                  <a:cubicBezTo>
                    <a:pt x="180258" y="102902"/>
                    <a:pt x="144119" y="101028"/>
                    <a:pt x="107746" y="99622"/>
                  </a:cubicBezTo>
                  <a:cubicBezTo>
                    <a:pt x="79586" y="98450"/>
                    <a:pt x="42744" y="102668"/>
                    <a:pt x="16696" y="91889"/>
                  </a:cubicBezTo>
                  <a:cubicBezTo>
                    <a:pt x="15054" y="91187"/>
                    <a:pt x="14115" y="89781"/>
                    <a:pt x="13880" y="88375"/>
                  </a:cubicBezTo>
                  <a:cubicBezTo>
                    <a:pt x="10126" y="86032"/>
                    <a:pt x="8248" y="81111"/>
                    <a:pt x="14115" y="77128"/>
                  </a:cubicBezTo>
                  <a:cubicBezTo>
                    <a:pt x="42744" y="57445"/>
                    <a:pt x="81698" y="45495"/>
                    <a:pt x="113613" y="32374"/>
                  </a:cubicBezTo>
                  <a:cubicBezTo>
                    <a:pt x="146935" y="18784"/>
                    <a:pt x="181666" y="4959"/>
                    <a:pt x="217569" y="741"/>
                  </a:cubicBezTo>
                  <a:close/>
                </a:path>
              </a:pathLst>
            </a:custGeom>
            <a:solidFill>
              <a:srgbClr val="F19EC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IconShape2">
              <a:extLst>
                <a:ext uri="{FF2B5EF4-FFF2-40B4-BE49-F238E27FC236}">
                  <a16:creationId xmlns:a16="http://schemas.microsoft.com/office/drawing/2014/main" xmlns="" id="{3E4A4357-94FD-4170-A27D-631C455F13A9}"/>
                </a:ext>
              </a:extLst>
            </p:cNvPr>
            <p:cNvSpPr/>
            <p:nvPr/>
          </p:nvSpPr>
          <p:spPr bwMode="auto">
            <a:xfrm>
              <a:off x="8164087" y="3374515"/>
              <a:ext cx="424526" cy="566167"/>
            </a:xfrm>
            <a:custGeom>
              <a:avLst/>
              <a:gdLst>
                <a:gd name="connsiteX0" fmla="*/ 296914 w 451700"/>
                <a:gd name="connsiteY0" fmla="*/ 423730 h 602407"/>
                <a:gd name="connsiteX1" fmla="*/ 333264 w 451700"/>
                <a:gd name="connsiteY1" fmla="*/ 427396 h 602407"/>
                <a:gd name="connsiteX2" fmla="*/ 396394 w 451700"/>
                <a:gd name="connsiteY2" fmla="*/ 464662 h 602407"/>
                <a:gd name="connsiteX3" fmla="*/ 412822 w 451700"/>
                <a:gd name="connsiteY3" fmla="*/ 479662 h 602407"/>
                <a:gd name="connsiteX4" fmla="*/ 448494 w 451700"/>
                <a:gd name="connsiteY4" fmla="*/ 557945 h 602407"/>
                <a:gd name="connsiteX5" fmla="*/ 449433 w 451700"/>
                <a:gd name="connsiteY5" fmla="*/ 562866 h 602407"/>
                <a:gd name="connsiteX6" fmla="*/ 449902 w 451700"/>
                <a:gd name="connsiteY6" fmla="*/ 576226 h 602407"/>
                <a:gd name="connsiteX7" fmla="*/ 447321 w 451700"/>
                <a:gd name="connsiteY7" fmla="*/ 592164 h 602407"/>
                <a:gd name="connsiteX8" fmla="*/ 440984 w 451700"/>
                <a:gd name="connsiteY8" fmla="*/ 597789 h 602407"/>
                <a:gd name="connsiteX9" fmla="*/ 434413 w 451700"/>
                <a:gd name="connsiteY9" fmla="*/ 600367 h 602407"/>
                <a:gd name="connsiteX10" fmla="*/ 10338 w 451700"/>
                <a:gd name="connsiteY10" fmla="*/ 591695 h 602407"/>
                <a:gd name="connsiteX11" fmla="*/ 1185 w 451700"/>
                <a:gd name="connsiteY11" fmla="*/ 582554 h 602407"/>
                <a:gd name="connsiteX12" fmla="*/ 1420 w 451700"/>
                <a:gd name="connsiteY12" fmla="*/ 549976 h 602407"/>
                <a:gd name="connsiteX13" fmla="*/ 22307 w 451700"/>
                <a:gd name="connsiteY13" fmla="*/ 511772 h 602407"/>
                <a:gd name="connsiteX14" fmla="*/ 26297 w 451700"/>
                <a:gd name="connsiteY14" fmla="*/ 507085 h 602407"/>
                <a:gd name="connsiteX15" fmla="*/ 105855 w 451700"/>
                <a:gd name="connsiteY15" fmla="*/ 434193 h 602407"/>
                <a:gd name="connsiteX16" fmla="*/ 218269 w 451700"/>
                <a:gd name="connsiteY16" fmla="*/ 488100 h 602407"/>
                <a:gd name="connsiteX17" fmla="*/ 296914 w 451700"/>
                <a:gd name="connsiteY17" fmla="*/ 423730 h 602407"/>
                <a:gd name="connsiteX18" fmla="*/ 134223 w 451700"/>
                <a:gd name="connsiteY18" fmla="*/ 227054 h 602407"/>
                <a:gd name="connsiteX19" fmla="*/ 151118 w 451700"/>
                <a:gd name="connsiteY19" fmla="*/ 340937 h 602407"/>
                <a:gd name="connsiteX20" fmla="*/ 245685 w 451700"/>
                <a:gd name="connsiteY20" fmla="*/ 385459 h 602407"/>
                <a:gd name="connsiteX21" fmla="*/ 324530 w 451700"/>
                <a:gd name="connsiteY21" fmla="*/ 299930 h 602407"/>
                <a:gd name="connsiteX22" fmla="*/ 334385 w 451700"/>
                <a:gd name="connsiteY22" fmla="*/ 248612 h 602407"/>
                <a:gd name="connsiteX23" fmla="*/ 332273 w 451700"/>
                <a:gd name="connsiteY23" fmla="*/ 237599 h 602407"/>
                <a:gd name="connsiteX24" fmla="*/ 205793 w 451700"/>
                <a:gd name="connsiteY24" fmla="*/ 235724 h 602407"/>
                <a:gd name="connsiteX25" fmla="*/ 154872 w 451700"/>
                <a:gd name="connsiteY25" fmla="*/ 229397 h 602407"/>
                <a:gd name="connsiteX26" fmla="*/ 134223 w 451700"/>
                <a:gd name="connsiteY26" fmla="*/ 227054 h 602407"/>
                <a:gd name="connsiteX27" fmla="*/ 234421 w 451700"/>
                <a:gd name="connsiteY27" fmla="*/ 106610 h 602407"/>
                <a:gd name="connsiteX28" fmla="*/ 380378 w 451700"/>
                <a:gd name="connsiteY28" fmla="*/ 125356 h 602407"/>
                <a:gd name="connsiteX29" fmla="*/ 389530 w 451700"/>
                <a:gd name="connsiteY29" fmla="*/ 133323 h 602407"/>
                <a:gd name="connsiteX30" fmla="*/ 394927 w 451700"/>
                <a:gd name="connsiteY30" fmla="*/ 141993 h 602407"/>
                <a:gd name="connsiteX31" fmla="*/ 383663 w 451700"/>
                <a:gd name="connsiteY31" fmla="*/ 188624 h 602407"/>
                <a:gd name="connsiteX32" fmla="*/ 379909 w 451700"/>
                <a:gd name="connsiteY32" fmla="*/ 199404 h 602407"/>
                <a:gd name="connsiteX33" fmla="*/ 388356 w 451700"/>
                <a:gd name="connsiteY33" fmla="*/ 233850 h 602407"/>
                <a:gd name="connsiteX34" fmla="*/ 387652 w 451700"/>
                <a:gd name="connsiteY34" fmla="*/ 362495 h 602407"/>
                <a:gd name="connsiteX35" fmla="*/ 375450 w 451700"/>
                <a:gd name="connsiteY35" fmla="*/ 369525 h 602407"/>
                <a:gd name="connsiteX36" fmla="*/ 310450 w 451700"/>
                <a:gd name="connsiteY36" fmla="*/ 362495 h 602407"/>
                <a:gd name="connsiteX37" fmla="*/ 246154 w 451700"/>
                <a:gd name="connsiteY37" fmla="*/ 406783 h 602407"/>
                <a:gd name="connsiteX38" fmla="*/ 148302 w 451700"/>
                <a:gd name="connsiteY38" fmla="*/ 372103 h 602407"/>
                <a:gd name="connsiteX39" fmla="*/ 148067 w 451700"/>
                <a:gd name="connsiteY39" fmla="*/ 372103 h 602407"/>
                <a:gd name="connsiteX40" fmla="*/ 102544 w 451700"/>
                <a:gd name="connsiteY40" fmla="*/ 365776 h 602407"/>
                <a:gd name="connsiteX41" fmla="*/ 79782 w 451700"/>
                <a:gd name="connsiteY41" fmla="*/ 361089 h 602407"/>
                <a:gd name="connsiteX42" fmla="*/ 73681 w 451700"/>
                <a:gd name="connsiteY42" fmla="*/ 358043 h 602407"/>
                <a:gd name="connsiteX43" fmla="*/ 73212 w 451700"/>
                <a:gd name="connsiteY43" fmla="*/ 357809 h 602407"/>
                <a:gd name="connsiteX44" fmla="*/ 71335 w 451700"/>
                <a:gd name="connsiteY44" fmla="*/ 353357 h 602407"/>
                <a:gd name="connsiteX45" fmla="*/ 72039 w 451700"/>
                <a:gd name="connsiteY45" fmla="*/ 352185 h 602407"/>
                <a:gd name="connsiteX46" fmla="*/ 75324 w 451700"/>
                <a:gd name="connsiteY46" fmla="*/ 348436 h 602407"/>
                <a:gd name="connsiteX47" fmla="*/ 75324 w 451700"/>
                <a:gd name="connsiteY47" fmla="*/ 348201 h 602407"/>
                <a:gd name="connsiteX48" fmla="*/ 68284 w 451700"/>
                <a:gd name="connsiteY48" fmla="*/ 305788 h 602407"/>
                <a:gd name="connsiteX49" fmla="*/ 72273 w 451700"/>
                <a:gd name="connsiteY49" fmla="*/ 282590 h 602407"/>
                <a:gd name="connsiteX50" fmla="*/ 81425 w 451700"/>
                <a:gd name="connsiteY50" fmla="*/ 248847 h 602407"/>
                <a:gd name="connsiteX51" fmla="*/ 95270 w 451700"/>
                <a:gd name="connsiteY51" fmla="*/ 212292 h 602407"/>
                <a:gd name="connsiteX52" fmla="*/ 88699 w 451700"/>
                <a:gd name="connsiteY52" fmla="*/ 212057 h 602407"/>
                <a:gd name="connsiteX53" fmla="*/ 66172 w 451700"/>
                <a:gd name="connsiteY53" fmla="*/ 208542 h 602407"/>
                <a:gd name="connsiteX54" fmla="*/ 66172 w 451700"/>
                <a:gd name="connsiteY54" fmla="*/ 197763 h 602407"/>
                <a:gd name="connsiteX55" fmla="*/ 68988 w 451700"/>
                <a:gd name="connsiteY55" fmla="*/ 196357 h 602407"/>
                <a:gd name="connsiteX56" fmla="*/ 72977 w 451700"/>
                <a:gd name="connsiteY56" fmla="*/ 115046 h 602407"/>
                <a:gd name="connsiteX57" fmla="*/ 83771 w 451700"/>
                <a:gd name="connsiteY57" fmla="*/ 108953 h 602407"/>
                <a:gd name="connsiteX58" fmla="*/ 234421 w 451700"/>
                <a:gd name="connsiteY58" fmla="*/ 106610 h 602407"/>
                <a:gd name="connsiteX59" fmla="*/ 217569 w 451700"/>
                <a:gd name="connsiteY59" fmla="*/ 741 h 602407"/>
                <a:gd name="connsiteX60" fmla="*/ 316598 w 451700"/>
                <a:gd name="connsiteY60" fmla="*/ 24641 h 602407"/>
                <a:gd name="connsiteX61" fmla="*/ 432053 w 451700"/>
                <a:gd name="connsiteY61" fmla="*/ 86969 h 602407"/>
                <a:gd name="connsiteX62" fmla="*/ 435573 w 451700"/>
                <a:gd name="connsiteY62" fmla="*/ 90484 h 602407"/>
                <a:gd name="connsiteX63" fmla="*/ 436981 w 451700"/>
                <a:gd name="connsiteY63" fmla="*/ 90484 h 602407"/>
                <a:gd name="connsiteX64" fmla="*/ 446837 w 451700"/>
                <a:gd name="connsiteY64" fmla="*/ 100325 h 602407"/>
                <a:gd name="connsiteX65" fmla="*/ 422432 w 451700"/>
                <a:gd name="connsiteY65" fmla="*/ 225917 h 602407"/>
                <a:gd name="connsiteX66" fmla="*/ 428533 w 451700"/>
                <a:gd name="connsiteY66" fmla="*/ 228495 h 602407"/>
                <a:gd name="connsiteX67" fmla="*/ 430880 w 451700"/>
                <a:gd name="connsiteY67" fmla="*/ 276763 h 602407"/>
                <a:gd name="connsiteX68" fmla="*/ 413749 w 451700"/>
                <a:gd name="connsiteY68" fmla="*/ 276763 h 602407"/>
                <a:gd name="connsiteX69" fmla="*/ 425717 w 451700"/>
                <a:gd name="connsiteY69" fmla="*/ 110166 h 602407"/>
                <a:gd name="connsiteX70" fmla="*/ 216631 w 451700"/>
                <a:gd name="connsiteY70" fmla="*/ 104777 h 602407"/>
                <a:gd name="connsiteX71" fmla="*/ 107746 w 451700"/>
                <a:gd name="connsiteY71" fmla="*/ 99622 h 602407"/>
                <a:gd name="connsiteX72" fmla="*/ 16696 w 451700"/>
                <a:gd name="connsiteY72" fmla="*/ 91889 h 602407"/>
                <a:gd name="connsiteX73" fmla="*/ 13880 w 451700"/>
                <a:gd name="connsiteY73" fmla="*/ 88375 h 602407"/>
                <a:gd name="connsiteX74" fmla="*/ 14115 w 451700"/>
                <a:gd name="connsiteY74" fmla="*/ 77128 h 602407"/>
                <a:gd name="connsiteX75" fmla="*/ 113613 w 451700"/>
                <a:gd name="connsiteY75" fmla="*/ 32374 h 602407"/>
                <a:gd name="connsiteX76" fmla="*/ 217569 w 451700"/>
                <a:gd name="connsiteY76" fmla="*/ 741 h 60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51700" h="602407">
                  <a:moveTo>
                    <a:pt x="296914" y="423730"/>
                  </a:moveTo>
                  <a:cubicBezTo>
                    <a:pt x="307742" y="421698"/>
                    <a:pt x="319711" y="422533"/>
                    <a:pt x="333264" y="427396"/>
                  </a:cubicBezTo>
                  <a:cubicBezTo>
                    <a:pt x="357906" y="436303"/>
                    <a:pt x="379262" y="448725"/>
                    <a:pt x="396394" y="464662"/>
                  </a:cubicBezTo>
                  <a:cubicBezTo>
                    <a:pt x="402496" y="469115"/>
                    <a:pt x="407894" y="474037"/>
                    <a:pt x="412822" y="479662"/>
                  </a:cubicBezTo>
                  <a:cubicBezTo>
                    <a:pt x="429015" y="498178"/>
                    <a:pt x="453657" y="531225"/>
                    <a:pt x="448494" y="557945"/>
                  </a:cubicBezTo>
                  <a:cubicBezTo>
                    <a:pt x="448729" y="559585"/>
                    <a:pt x="449198" y="561226"/>
                    <a:pt x="449433" y="562866"/>
                  </a:cubicBezTo>
                  <a:cubicBezTo>
                    <a:pt x="452249" y="566382"/>
                    <a:pt x="452484" y="572242"/>
                    <a:pt x="449902" y="576226"/>
                  </a:cubicBezTo>
                  <a:cubicBezTo>
                    <a:pt x="449433" y="581382"/>
                    <a:pt x="448729" y="586539"/>
                    <a:pt x="447321" y="592164"/>
                  </a:cubicBezTo>
                  <a:cubicBezTo>
                    <a:pt x="446147" y="595679"/>
                    <a:pt x="443800" y="597554"/>
                    <a:pt x="440984" y="597789"/>
                  </a:cubicBezTo>
                  <a:cubicBezTo>
                    <a:pt x="439107" y="599429"/>
                    <a:pt x="436760" y="600132"/>
                    <a:pt x="434413" y="600367"/>
                  </a:cubicBezTo>
                  <a:cubicBezTo>
                    <a:pt x="293133" y="604820"/>
                    <a:pt x="151149" y="602007"/>
                    <a:pt x="10338" y="591695"/>
                  </a:cubicBezTo>
                  <a:cubicBezTo>
                    <a:pt x="5410" y="591226"/>
                    <a:pt x="1185" y="587710"/>
                    <a:pt x="1185" y="582554"/>
                  </a:cubicBezTo>
                  <a:cubicBezTo>
                    <a:pt x="1185" y="574820"/>
                    <a:pt x="-1631" y="560054"/>
                    <a:pt x="1420" y="549976"/>
                  </a:cubicBezTo>
                  <a:cubicBezTo>
                    <a:pt x="3532" y="535679"/>
                    <a:pt x="13624" y="522319"/>
                    <a:pt x="22307" y="511772"/>
                  </a:cubicBezTo>
                  <a:cubicBezTo>
                    <a:pt x="23715" y="510132"/>
                    <a:pt x="24889" y="508725"/>
                    <a:pt x="26297" y="507085"/>
                  </a:cubicBezTo>
                  <a:cubicBezTo>
                    <a:pt x="41786" y="474037"/>
                    <a:pt x="72999" y="446850"/>
                    <a:pt x="105855" y="434193"/>
                  </a:cubicBezTo>
                  <a:cubicBezTo>
                    <a:pt x="160302" y="413099"/>
                    <a:pt x="184709" y="454584"/>
                    <a:pt x="218269" y="488100"/>
                  </a:cubicBezTo>
                  <a:cubicBezTo>
                    <a:pt x="242207" y="461732"/>
                    <a:pt x="264428" y="429828"/>
                    <a:pt x="296914" y="423730"/>
                  </a:cubicBezTo>
                  <a:close/>
                  <a:moveTo>
                    <a:pt x="134223" y="227054"/>
                  </a:moveTo>
                  <a:cubicBezTo>
                    <a:pt x="123194" y="265953"/>
                    <a:pt x="129529" y="305788"/>
                    <a:pt x="151118" y="340937"/>
                  </a:cubicBezTo>
                  <a:cubicBezTo>
                    <a:pt x="171533" y="373743"/>
                    <a:pt x="205324" y="401862"/>
                    <a:pt x="245685" y="385459"/>
                  </a:cubicBezTo>
                  <a:cubicBezTo>
                    <a:pt x="281822" y="371165"/>
                    <a:pt x="310919" y="335782"/>
                    <a:pt x="324530" y="299930"/>
                  </a:cubicBezTo>
                  <a:cubicBezTo>
                    <a:pt x="330631" y="283761"/>
                    <a:pt x="335793" y="266187"/>
                    <a:pt x="334385" y="248612"/>
                  </a:cubicBezTo>
                  <a:cubicBezTo>
                    <a:pt x="333916" y="244629"/>
                    <a:pt x="333212" y="240879"/>
                    <a:pt x="332273" y="237599"/>
                  </a:cubicBezTo>
                  <a:cubicBezTo>
                    <a:pt x="290035" y="236193"/>
                    <a:pt x="247562" y="240645"/>
                    <a:pt x="205793" y="235724"/>
                  </a:cubicBezTo>
                  <a:cubicBezTo>
                    <a:pt x="188898" y="233615"/>
                    <a:pt x="171768" y="230803"/>
                    <a:pt x="154872" y="229397"/>
                  </a:cubicBezTo>
                  <a:cubicBezTo>
                    <a:pt x="148771" y="228694"/>
                    <a:pt x="140089" y="229632"/>
                    <a:pt x="134223" y="227054"/>
                  </a:cubicBezTo>
                  <a:close/>
                  <a:moveTo>
                    <a:pt x="234421" y="106610"/>
                  </a:moveTo>
                  <a:cubicBezTo>
                    <a:pt x="283230" y="111062"/>
                    <a:pt x="331100" y="124184"/>
                    <a:pt x="380378" y="125356"/>
                  </a:cubicBezTo>
                  <a:cubicBezTo>
                    <a:pt x="385306" y="125356"/>
                    <a:pt x="388591" y="128871"/>
                    <a:pt x="389530" y="133323"/>
                  </a:cubicBezTo>
                  <a:cubicBezTo>
                    <a:pt x="392580" y="134729"/>
                    <a:pt x="394692" y="138010"/>
                    <a:pt x="394927" y="141993"/>
                  </a:cubicBezTo>
                  <a:cubicBezTo>
                    <a:pt x="396335" y="156287"/>
                    <a:pt x="396569" y="179017"/>
                    <a:pt x="383663" y="188624"/>
                  </a:cubicBezTo>
                  <a:cubicBezTo>
                    <a:pt x="382490" y="192374"/>
                    <a:pt x="381317" y="195889"/>
                    <a:pt x="379909" y="199404"/>
                  </a:cubicBezTo>
                  <a:cubicBezTo>
                    <a:pt x="384836" y="210183"/>
                    <a:pt x="386948" y="222133"/>
                    <a:pt x="388356" y="233850"/>
                  </a:cubicBezTo>
                  <a:cubicBezTo>
                    <a:pt x="393988" y="275091"/>
                    <a:pt x="395396" y="321019"/>
                    <a:pt x="387652" y="362495"/>
                  </a:cubicBezTo>
                  <a:cubicBezTo>
                    <a:pt x="386714" y="368119"/>
                    <a:pt x="380378" y="370463"/>
                    <a:pt x="375450" y="369525"/>
                  </a:cubicBezTo>
                  <a:cubicBezTo>
                    <a:pt x="353862" y="365542"/>
                    <a:pt x="332273" y="364604"/>
                    <a:pt x="310450" y="362495"/>
                  </a:cubicBezTo>
                  <a:cubicBezTo>
                    <a:pt x="293085" y="383351"/>
                    <a:pt x="271028" y="400222"/>
                    <a:pt x="246154" y="406783"/>
                  </a:cubicBezTo>
                  <a:cubicBezTo>
                    <a:pt x="207436" y="417328"/>
                    <a:pt x="172472" y="400925"/>
                    <a:pt x="148302" y="372103"/>
                  </a:cubicBezTo>
                  <a:cubicBezTo>
                    <a:pt x="148302" y="372103"/>
                    <a:pt x="148302" y="372103"/>
                    <a:pt x="148067" y="372103"/>
                  </a:cubicBezTo>
                  <a:cubicBezTo>
                    <a:pt x="132815" y="372571"/>
                    <a:pt x="117093" y="369057"/>
                    <a:pt x="102544" y="365776"/>
                  </a:cubicBezTo>
                  <a:cubicBezTo>
                    <a:pt x="94800" y="364136"/>
                    <a:pt x="87291" y="362495"/>
                    <a:pt x="79782" y="361089"/>
                  </a:cubicBezTo>
                  <a:cubicBezTo>
                    <a:pt x="77436" y="360621"/>
                    <a:pt x="75324" y="359918"/>
                    <a:pt x="73681" y="358043"/>
                  </a:cubicBezTo>
                  <a:cubicBezTo>
                    <a:pt x="73446" y="358043"/>
                    <a:pt x="73446" y="358043"/>
                    <a:pt x="73212" y="357809"/>
                  </a:cubicBezTo>
                  <a:cubicBezTo>
                    <a:pt x="71569" y="357340"/>
                    <a:pt x="70161" y="355231"/>
                    <a:pt x="71335" y="353357"/>
                  </a:cubicBezTo>
                  <a:cubicBezTo>
                    <a:pt x="71569" y="352888"/>
                    <a:pt x="71804" y="352419"/>
                    <a:pt x="72039" y="352185"/>
                  </a:cubicBezTo>
                  <a:cubicBezTo>
                    <a:pt x="72508" y="350310"/>
                    <a:pt x="73916" y="349373"/>
                    <a:pt x="75324" y="348436"/>
                  </a:cubicBezTo>
                  <a:cubicBezTo>
                    <a:pt x="75324" y="348436"/>
                    <a:pt x="75324" y="348201"/>
                    <a:pt x="75324" y="348201"/>
                  </a:cubicBezTo>
                  <a:cubicBezTo>
                    <a:pt x="67345" y="338360"/>
                    <a:pt x="66407" y="322425"/>
                    <a:pt x="68284" y="305788"/>
                  </a:cubicBezTo>
                  <a:cubicBezTo>
                    <a:pt x="68753" y="298055"/>
                    <a:pt x="70161" y="290323"/>
                    <a:pt x="72273" y="282590"/>
                  </a:cubicBezTo>
                  <a:cubicBezTo>
                    <a:pt x="75324" y="269233"/>
                    <a:pt x="79078" y="256814"/>
                    <a:pt x="81425" y="248847"/>
                  </a:cubicBezTo>
                  <a:cubicBezTo>
                    <a:pt x="81894" y="247206"/>
                    <a:pt x="87761" y="227991"/>
                    <a:pt x="95270" y="212292"/>
                  </a:cubicBezTo>
                  <a:cubicBezTo>
                    <a:pt x="93158" y="212292"/>
                    <a:pt x="90811" y="212057"/>
                    <a:pt x="88699" y="212057"/>
                  </a:cubicBezTo>
                  <a:cubicBezTo>
                    <a:pt x="82129" y="211589"/>
                    <a:pt x="72039" y="212292"/>
                    <a:pt x="66172" y="208542"/>
                  </a:cubicBezTo>
                  <a:cubicBezTo>
                    <a:pt x="62183" y="205965"/>
                    <a:pt x="62183" y="200341"/>
                    <a:pt x="66172" y="197763"/>
                  </a:cubicBezTo>
                  <a:cubicBezTo>
                    <a:pt x="67111" y="197060"/>
                    <a:pt x="67815" y="196826"/>
                    <a:pt x="68988" y="196357"/>
                  </a:cubicBezTo>
                  <a:cubicBezTo>
                    <a:pt x="61948" y="169644"/>
                    <a:pt x="64060" y="141290"/>
                    <a:pt x="72977" y="115046"/>
                  </a:cubicBezTo>
                  <a:cubicBezTo>
                    <a:pt x="74620" y="110359"/>
                    <a:pt x="78844" y="108250"/>
                    <a:pt x="83771" y="108953"/>
                  </a:cubicBezTo>
                  <a:cubicBezTo>
                    <a:pt x="134223" y="118092"/>
                    <a:pt x="183970" y="101689"/>
                    <a:pt x="234421" y="106610"/>
                  </a:cubicBezTo>
                  <a:close/>
                  <a:moveTo>
                    <a:pt x="217569" y="741"/>
                  </a:moveTo>
                  <a:cubicBezTo>
                    <a:pt x="253473" y="-3242"/>
                    <a:pt x="284683" y="9411"/>
                    <a:pt x="316598" y="24641"/>
                  </a:cubicBezTo>
                  <a:cubicBezTo>
                    <a:pt x="356256" y="43152"/>
                    <a:pt x="394272" y="64943"/>
                    <a:pt x="432053" y="86969"/>
                  </a:cubicBezTo>
                  <a:cubicBezTo>
                    <a:pt x="433696" y="87906"/>
                    <a:pt x="434869" y="89078"/>
                    <a:pt x="435573" y="90484"/>
                  </a:cubicBezTo>
                  <a:cubicBezTo>
                    <a:pt x="436042" y="90484"/>
                    <a:pt x="436512" y="90484"/>
                    <a:pt x="436981" y="90484"/>
                  </a:cubicBezTo>
                  <a:cubicBezTo>
                    <a:pt x="441909" y="90484"/>
                    <a:pt x="447306" y="94936"/>
                    <a:pt x="446837" y="100325"/>
                  </a:cubicBezTo>
                  <a:cubicBezTo>
                    <a:pt x="442378" y="138284"/>
                    <a:pt x="422432" y="184443"/>
                    <a:pt x="422432" y="225917"/>
                  </a:cubicBezTo>
                  <a:cubicBezTo>
                    <a:pt x="424778" y="225683"/>
                    <a:pt x="426890" y="226620"/>
                    <a:pt x="428533" y="228495"/>
                  </a:cubicBezTo>
                  <a:cubicBezTo>
                    <a:pt x="439797" y="242319"/>
                    <a:pt x="439093" y="261767"/>
                    <a:pt x="430880" y="276763"/>
                  </a:cubicBezTo>
                  <a:cubicBezTo>
                    <a:pt x="427360" y="282855"/>
                    <a:pt x="416800" y="283324"/>
                    <a:pt x="413749" y="276763"/>
                  </a:cubicBezTo>
                  <a:cubicBezTo>
                    <a:pt x="388405" y="224043"/>
                    <a:pt x="416565" y="164527"/>
                    <a:pt x="425717" y="110166"/>
                  </a:cubicBezTo>
                  <a:cubicBezTo>
                    <a:pt x="356022" y="110869"/>
                    <a:pt x="286326" y="108057"/>
                    <a:pt x="216631" y="104777"/>
                  </a:cubicBezTo>
                  <a:cubicBezTo>
                    <a:pt x="180258" y="102902"/>
                    <a:pt x="144119" y="101028"/>
                    <a:pt x="107746" y="99622"/>
                  </a:cubicBezTo>
                  <a:cubicBezTo>
                    <a:pt x="79586" y="98450"/>
                    <a:pt x="42744" y="102668"/>
                    <a:pt x="16696" y="91889"/>
                  </a:cubicBezTo>
                  <a:cubicBezTo>
                    <a:pt x="15054" y="91187"/>
                    <a:pt x="14115" y="89781"/>
                    <a:pt x="13880" y="88375"/>
                  </a:cubicBezTo>
                  <a:cubicBezTo>
                    <a:pt x="10126" y="86032"/>
                    <a:pt x="8248" y="81111"/>
                    <a:pt x="14115" y="77128"/>
                  </a:cubicBezTo>
                  <a:cubicBezTo>
                    <a:pt x="42744" y="57445"/>
                    <a:pt x="81698" y="45495"/>
                    <a:pt x="113613" y="32374"/>
                  </a:cubicBezTo>
                  <a:cubicBezTo>
                    <a:pt x="146935" y="18784"/>
                    <a:pt x="181666" y="4959"/>
                    <a:pt x="217569" y="74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19EC2"/>
                </a:gs>
                <a:gs pos="100000">
                  <a:srgbClr val="F0F0F0"/>
                </a:gs>
                <a:gs pos="10000">
                  <a:srgbClr val="F19EC2"/>
                </a:gs>
                <a:gs pos="1010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IconShape2">
              <a:extLst>
                <a:ext uri="{FF2B5EF4-FFF2-40B4-BE49-F238E27FC236}">
                  <a16:creationId xmlns:a16="http://schemas.microsoft.com/office/drawing/2014/main" xmlns="" id="{C4C25706-6492-42F2-BC36-039A73F43D0A}"/>
                </a:ext>
              </a:extLst>
            </p:cNvPr>
            <p:cNvSpPr/>
            <p:nvPr/>
          </p:nvSpPr>
          <p:spPr bwMode="auto">
            <a:xfrm>
              <a:off x="8725476" y="3374515"/>
              <a:ext cx="424526" cy="566167"/>
            </a:xfrm>
            <a:custGeom>
              <a:avLst/>
              <a:gdLst>
                <a:gd name="connsiteX0" fmla="*/ 296914 w 451700"/>
                <a:gd name="connsiteY0" fmla="*/ 423730 h 602407"/>
                <a:gd name="connsiteX1" fmla="*/ 333264 w 451700"/>
                <a:gd name="connsiteY1" fmla="*/ 427396 h 602407"/>
                <a:gd name="connsiteX2" fmla="*/ 396394 w 451700"/>
                <a:gd name="connsiteY2" fmla="*/ 464662 h 602407"/>
                <a:gd name="connsiteX3" fmla="*/ 412822 w 451700"/>
                <a:gd name="connsiteY3" fmla="*/ 479662 h 602407"/>
                <a:gd name="connsiteX4" fmla="*/ 448494 w 451700"/>
                <a:gd name="connsiteY4" fmla="*/ 557945 h 602407"/>
                <a:gd name="connsiteX5" fmla="*/ 449433 w 451700"/>
                <a:gd name="connsiteY5" fmla="*/ 562866 h 602407"/>
                <a:gd name="connsiteX6" fmla="*/ 449902 w 451700"/>
                <a:gd name="connsiteY6" fmla="*/ 576226 h 602407"/>
                <a:gd name="connsiteX7" fmla="*/ 447321 w 451700"/>
                <a:gd name="connsiteY7" fmla="*/ 592164 h 602407"/>
                <a:gd name="connsiteX8" fmla="*/ 440984 w 451700"/>
                <a:gd name="connsiteY8" fmla="*/ 597789 h 602407"/>
                <a:gd name="connsiteX9" fmla="*/ 434413 w 451700"/>
                <a:gd name="connsiteY9" fmla="*/ 600367 h 602407"/>
                <a:gd name="connsiteX10" fmla="*/ 10338 w 451700"/>
                <a:gd name="connsiteY10" fmla="*/ 591695 h 602407"/>
                <a:gd name="connsiteX11" fmla="*/ 1185 w 451700"/>
                <a:gd name="connsiteY11" fmla="*/ 582554 h 602407"/>
                <a:gd name="connsiteX12" fmla="*/ 1420 w 451700"/>
                <a:gd name="connsiteY12" fmla="*/ 549976 h 602407"/>
                <a:gd name="connsiteX13" fmla="*/ 22307 w 451700"/>
                <a:gd name="connsiteY13" fmla="*/ 511772 h 602407"/>
                <a:gd name="connsiteX14" fmla="*/ 26297 w 451700"/>
                <a:gd name="connsiteY14" fmla="*/ 507085 h 602407"/>
                <a:gd name="connsiteX15" fmla="*/ 105855 w 451700"/>
                <a:gd name="connsiteY15" fmla="*/ 434193 h 602407"/>
                <a:gd name="connsiteX16" fmla="*/ 218269 w 451700"/>
                <a:gd name="connsiteY16" fmla="*/ 488100 h 602407"/>
                <a:gd name="connsiteX17" fmla="*/ 296914 w 451700"/>
                <a:gd name="connsiteY17" fmla="*/ 423730 h 602407"/>
                <a:gd name="connsiteX18" fmla="*/ 134223 w 451700"/>
                <a:gd name="connsiteY18" fmla="*/ 227054 h 602407"/>
                <a:gd name="connsiteX19" fmla="*/ 151118 w 451700"/>
                <a:gd name="connsiteY19" fmla="*/ 340937 h 602407"/>
                <a:gd name="connsiteX20" fmla="*/ 245685 w 451700"/>
                <a:gd name="connsiteY20" fmla="*/ 385459 h 602407"/>
                <a:gd name="connsiteX21" fmla="*/ 324530 w 451700"/>
                <a:gd name="connsiteY21" fmla="*/ 299930 h 602407"/>
                <a:gd name="connsiteX22" fmla="*/ 334385 w 451700"/>
                <a:gd name="connsiteY22" fmla="*/ 248612 h 602407"/>
                <a:gd name="connsiteX23" fmla="*/ 332273 w 451700"/>
                <a:gd name="connsiteY23" fmla="*/ 237599 h 602407"/>
                <a:gd name="connsiteX24" fmla="*/ 205793 w 451700"/>
                <a:gd name="connsiteY24" fmla="*/ 235724 h 602407"/>
                <a:gd name="connsiteX25" fmla="*/ 154872 w 451700"/>
                <a:gd name="connsiteY25" fmla="*/ 229397 h 602407"/>
                <a:gd name="connsiteX26" fmla="*/ 134223 w 451700"/>
                <a:gd name="connsiteY26" fmla="*/ 227054 h 602407"/>
                <a:gd name="connsiteX27" fmla="*/ 234421 w 451700"/>
                <a:gd name="connsiteY27" fmla="*/ 106610 h 602407"/>
                <a:gd name="connsiteX28" fmla="*/ 380378 w 451700"/>
                <a:gd name="connsiteY28" fmla="*/ 125356 h 602407"/>
                <a:gd name="connsiteX29" fmla="*/ 389530 w 451700"/>
                <a:gd name="connsiteY29" fmla="*/ 133323 h 602407"/>
                <a:gd name="connsiteX30" fmla="*/ 394927 w 451700"/>
                <a:gd name="connsiteY30" fmla="*/ 141993 h 602407"/>
                <a:gd name="connsiteX31" fmla="*/ 383663 w 451700"/>
                <a:gd name="connsiteY31" fmla="*/ 188624 h 602407"/>
                <a:gd name="connsiteX32" fmla="*/ 379909 w 451700"/>
                <a:gd name="connsiteY32" fmla="*/ 199404 h 602407"/>
                <a:gd name="connsiteX33" fmla="*/ 388356 w 451700"/>
                <a:gd name="connsiteY33" fmla="*/ 233850 h 602407"/>
                <a:gd name="connsiteX34" fmla="*/ 387652 w 451700"/>
                <a:gd name="connsiteY34" fmla="*/ 362495 h 602407"/>
                <a:gd name="connsiteX35" fmla="*/ 375450 w 451700"/>
                <a:gd name="connsiteY35" fmla="*/ 369525 h 602407"/>
                <a:gd name="connsiteX36" fmla="*/ 310450 w 451700"/>
                <a:gd name="connsiteY36" fmla="*/ 362495 h 602407"/>
                <a:gd name="connsiteX37" fmla="*/ 246154 w 451700"/>
                <a:gd name="connsiteY37" fmla="*/ 406783 h 602407"/>
                <a:gd name="connsiteX38" fmla="*/ 148302 w 451700"/>
                <a:gd name="connsiteY38" fmla="*/ 372103 h 602407"/>
                <a:gd name="connsiteX39" fmla="*/ 148067 w 451700"/>
                <a:gd name="connsiteY39" fmla="*/ 372103 h 602407"/>
                <a:gd name="connsiteX40" fmla="*/ 102544 w 451700"/>
                <a:gd name="connsiteY40" fmla="*/ 365776 h 602407"/>
                <a:gd name="connsiteX41" fmla="*/ 79782 w 451700"/>
                <a:gd name="connsiteY41" fmla="*/ 361089 h 602407"/>
                <a:gd name="connsiteX42" fmla="*/ 73681 w 451700"/>
                <a:gd name="connsiteY42" fmla="*/ 358043 h 602407"/>
                <a:gd name="connsiteX43" fmla="*/ 73212 w 451700"/>
                <a:gd name="connsiteY43" fmla="*/ 357809 h 602407"/>
                <a:gd name="connsiteX44" fmla="*/ 71335 w 451700"/>
                <a:gd name="connsiteY44" fmla="*/ 353357 h 602407"/>
                <a:gd name="connsiteX45" fmla="*/ 72039 w 451700"/>
                <a:gd name="connsiteY45" fmla="*/ 352185 h 602407"/>
                <a:gd name="connsiteX46" fmla="*/ 75324 w 451700"/>
                <a:gd name="connsiteY46" fmla="*/ 348436 h 602407"/>
                <a:gd name="connsiteX47" fmla="*/ 75324 w 451700"/>
                <a:gd name="connsiteY47" fmla="*/ 348201 h 602407"/>
                <a:gd name="connsiteX48" fmla="*/ 68284 w 451700"/>
                <a:gd name="connsiteY48" fmla="*/ 305788 h 602407"/>
                <a:gd name="connsiteX49" fmla="*/ 72273 w 451700"/>
                <a:gd name="connsiteY49" fmla="*/ 282590 h 602407"/>
                <a:gd name="connsiteX50" fmla="*/ 81425 w 451700"/>
                <a:gd name="connsiteY50" fmla="*/ 248847 h 602407"/>
                <a:gd name="connsiteX51" fmla="*/ 95270 w 451700"/>
                <a:gd name="connsiteY51" fmla="*/ 212292 h 602407"/>
                <a:gd name="connsiteX52" fmla="*/ 88699 w 451700"/>
                <a:gd name="connsiteY52" fmla="*/ 212057 h 602407"/>
                <a:gd name="connsiteX53" fmla="*/ 66172 w 451700"/>
                <a:gd name="connsiteY53" fmla="*/ 208542 h 602407"/>
                <a:gd name="connsiteX54" fmla="*/ 66172 w 451700"/>
                <a:gd name="connsiteY54" fmla="*/ 197763 h 602407"/>
                <a:gd name="connsiteX55" fmla="*/ 68988 w 451700"/>
                <a:gd name="connsiteY55" fmla="*/ 196357 h 602407"/>
                <a:gd name="connsiteX56" fmla="*/ 72977 w 451700"/>
                <a:gd name="connsiteY56" fmla="*/ 115046 h 602407"/>
                <a:gd name="connsiteX57" fmla="*/ 83771 w 451700"/>
                <a:gd name="connsiteY57" fmla="*/ 108953 h 602407"/>
                <a:gd name="connsiteX58" fmla="*/ 234421 w 451700"/>
                <a:gd name="connsiteY58" fmla="*/ 106610 h 602407"/>
                <a:gd name="connsiteX59" fmla="*/ 217569 w 451700"/>
                <a:gd name="connsiteY59" fmla="*/ 741 h 602407"/>
                <a:gd name="connsiteX60" fmla="*/ 316598 w 451700"/>
                <a:gd name="connsiteY60" fmla="*/ 24641 h 602407"/>
                <a:gd name="connsiteX61" fmla="*/ 432053 w 451700"/>
                <a:gd name="connsiteY61" fmla="*/ 86969 h 602407"/>
                <a:gd name="connsiteX62" fmla="*/ 435573 w 451700"/>
                <a:gd name="connsiteY62" fmla="*/ 90484 h 602407"/>
                <a:gd name="connsiteX63" fmla="*/ 436981 w 451700"/>
                <a:gd name="connsiteY63" fmla="*/ 90484 h 602407"/>
                <a:gd name="connsiteX64" fmla="*/ 446837 w 451700"/>
                <a:gd name="connsiteY64" fmla="*/ 100325 h 602407"/>
                <a:gd name="connsiteX65" fmla="*/ 422432 w 451700"/>
                <a:gd name="connsiteY65" fmla="*/ 225917 h 602407"/>
                <a:gd name="connsiteX66" fmla="*/ 428533 w 451700"/>
                <a:gd name="connsiteY66" fmla="*/ 228495 h 602407"/>
                <a:gd name="connsiteX67" fmla="*/ 430880 w 451700"/>
                <a:gd name="connsiteY67" fmla="*/ 276763 h 602407"/>
                <a:gd name="connsiteX68" fmla="*/ 413749 w 451700"/>
                <a:gd name="connsiteY68" fmla="*/ 276763 h 602407"/>
                <a:gd name="connsiteX69" fmla="*/ 425717 w 451700"/>
                <a:gd name="connsiteY69" fmla="*/ 110166 h 602407"/>
                <a:gd name="connsiteX70" fmla="*/ 216631 w 451700"/>
                <a:gd name="connsiteY70" fmla="*/ 104777 h 602407"/>
                <a:gd name="connsiteX71" fmla="*/ 107746 w 451700"/>
                <a:gd name="connsiteY71" fmla="*/ 99622 h 602407"/>
                <a:gd name="connsiteX72" fmla="*/ 16696 w 451700"/>
                <a:gd name="connsiteY72" fmla="*/ 91889 h 602407"/>
                <a:gd name="connsiteX73" fmla="*/ 13880 w 451700"/>
                <a:gd name="connsiteY73" fmla="*/ 88375 h 602407"/>
                <a:gd name="connsiteX74" fmla="*/ 14115 w 451700"/>
                <a:gd name="connsiteY74" fmla="*/ 77128 h 602407"/>
                <a:gd name="connsiteX75" fmla="*/ 113613 w 451700"/>
                <a:gd name="connsiteY75" fmla="*/ 32374 h 602407"/>
                <a:gd name="connsiteX76" fmla="*/ 217569 w 451700"/>
                <a:gd name="connsiteY76" fmla="*/ 741 h 60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51700" h="602407">
                  <a:moveTo>
                    <a:pt x="296914" y="423730"/>
                  </a:moveTo>
                  <a:cubicBezTo>
                    <a:pt x="307742" y="421698"/>
                    <a:pt x="319711" y="422533"/>
                    <a:pt x="333264" y="427396"/>
                  </a:cubicBezTo>
                  <a:cubicBezTo>
                    <a:pt x="357906" y="436303"/>
                    <a:pt x="379262" y="448725"/>
                    <a:pt x="396394" y="464662"/>
                  </a:cubicBezTo>
                  <a:cubicBezTo>
                    <a:pt x="402496" y="469115"/>
                    <a:pt x="407894" y="474037"/>
                    <a:pt x="412822" y="479662"/>
                  </a:cubicBezTo>
                  <a:cubicBezTo>
                    <a:pt x="429015" y="498178"/>
                    <a:pt x="453657" y="531225"/>
                    <a:pt x="448494" y="557945"/>
                  </a:cubicBezTo>
                  <a:cubicBezTo>
                    <a:pt x="448729" y="559585"/>
                    <a:pt x="449198" y="561226"/>
                    <a:pt x="449433" y="562866"/>
                  </a:cubicBezTo>
                  <a:cubicBezTo>
                    <a:pt x="452249" y="566382"/>
                    <a:pt x="452484" y="572242"/>
                    <a:pt x="449902" y="576226"/>
                  </a:cubicBezTo>
                  <a:cubicBezTo>
                    <a:pt x="449433" y="581382"/>
                    <a:pt x="448729" y="586539"/>
                    <a:pt x="447321" y="592164"/>
                  </a:cubicBezTo>
                  <a:cubicBezTo>
                    <a:pt x="446147" y="595679"/>
                    <a:pt x="443800" y="597554"/>
                    <a:pt x="440984" y="597789"/>
                  </a:cubicBezTo>
                  <a:cubicBezTo>
                    <a:pt x="439107" y="599429"/>
                    <a:pt x="436760" y="600132"/>
                    <a:pt x="434413" y="600367"/>
                  </a:cubicBezTo>
                  <a:cubicBezTo>
                    <a:pt x="293133" y="604820"/>
                    <a:pt x="151149" y="602007"/>
                    <a:pt x="10338" y="591695"/>
                  </a:cubicBezTo>
                  <a:cubicBezTo>
                    <a:pt x="5410" y="591226"/>
                    <a:pt x="1185" y="587710"/>
                    <a:pt x="1185" y="582554"/>
                  </a:cubicBezTo>
                  <a:cubicBezTo>
                    <a:pt x="1185" y="574820"/>
                    <a:pt x="-1631" y="560054"/>
                    <a:pt x="1420" y="549976"/>
                  </a:cubicBezTo>
                  <a:cubicBezTo>
                    <a:pt x="3532" y="535679"/>
                    <a:pt x="13624" y="522319"/>
                    <a:pt x="22307" y="511772"/>
                  </a:cubicBezTo>
                  <a:cubicBezTo>
                    <a:pt x="23715" y="510132"/>
                    <a:pt x="24889" y="508725"/>
                    <a:pt x="26297" y="507085"/>
                  </a:cubicBezTo>
                  <a:cubicBezTo>
                    <a:pt x="41786" y="474037"/>
                    <a:pt x="72999" y="446850"/>
                    <a:pt x="105855" y="434193"/>
                  </a:cubicBezTo>
                  <a:cubicBezTo>
                    <a:pt x="160302" y="413099"/>
                    <a:pt x="184709" y="454584"/>
                    <a:pt x="218269" y="488100"/>
                  </a:cubicBezTo>
                  <a:cubicBezTo>
                    <a:pt x="242207" y="461732"/>
                    <a:pt x="264428" y="429828"/>
                    <a:pt x="296914" y="423730"/>
                  </a:cubicBezTo>
                  <a:close/>
                  <a:moveTo>
                    <a:pt x="134223" y="227054"/>
                  </a:moveTo>
                  <a:cubicBezTo>
                    <a:pt x="123194" y="265953"/>
                    <a:pt x="129529" y="305788"/>
                    <a:pt x="151118" y="340937"/>
                  </a:cubicBezTo>
                  <a:cubicBezTo>
                    <a:pt x="171533" y="373743"/>
                    <a:pt x="205324" y="401862"/>
                    <a:pt x="245685" y="385459"/>
                  </a:cubicBezTo>
                  <a:cubicBezTo>
                    <a:pt x="281822" y="371165"/>
                    <a:pt x="310919" y="335782"/>
                    <a:pt x="324530" y="299930"/>
                  </a:cubicBezTo>
                  <a:cubicBezTo>
                    <a:pt x="330631" y="283761"/>
                    <a:pt x="335793" y="266187"/>
                    <a:pt x="334385" y="248612"/>
                  </a:cubicBezTo>
                  <a:cubicBezTo>
                    <a:pt x="333916" y="244629"/>
                    <a:pt x="333212" y="240879"/>
                    <a:pt x="332273" y="237599"/>
                  </a:cubicBezTo>
                  <a:cubicBezTo>
                    <a:pt x="290035" y="236193"/>
                    <a:pt x="247562" y="240645"/>
                    <a:pt x="205793" y="235724"/>
                  </a:cubicBezTo>
                  <a:cubicBezTo>
                    <a:pt x="188898" y="233615"/>
                    <a:pt x="171768" y="230803"/>
                    <a:pt x="154872" y="229397"/>
                  </a:cubicBezTo>
                  <a:cubicBezTo>
                    <a:pt x="148771" y="228694"/>
                    <a:pt x="140089" y="229632"/>
                    <a:pt x="134223" y="227054"/>
                  </a:cubicBezTo>
                  <a:close/>
                  <a:moveTo>
                    <a:pt x="234421" y="106610"/>
                  </a:moveTo>
                  <a:cubicBezTo>
                    <a:pt x="283230" y="111062"/>
                    <a:pt x="331100" y="124184"/>
                    <a:pt x="380378" y="125356"/>
                  </a:cubicBezTo>
                  <a:cubicBezTo>
                    <a:pt x="385306" y="125356"/>
                    <a:pt x="388591" y="128871"/>
                    <a:pt x="389530" y="133323"/>
                  </a:cubicBezTo>
                  <a:cubicBezTo>
                    <a:pt x="392580" y="134729"/>
                    <a:pt x="394692" y="138010"/>
                    <a:pt x="394927" y="141993"/>
                  </a:cubicBezTo>
                  <a:cubicBezTo>
                    <a:pt x="396335" y="156287"/>
                    <a:pt x="396569" y="179017"/>
                    <a:pt x="383663" y="188624"/>
                  </a:cubicBezTo>
                  <a:cubicBezTo>
                    <a:pt x="382490" y="192374"/>
                    <a:pt x="381317" y="195889"/>
                    <a:pt x="379909" y="199404"/>
                  </a:cubicBezTo>
                  <a:cubicBezTo>
                    <a:pt x="384836" y="210183"/>
                    <a:pt x="386948" y="222133"/>
                    <a:pt x="388356" y="233850"/>
                  </a:cubicBezTo>
                  <a:cubicBezTo>
                    <a:pt x="393988" y="275091"/>
                    <a:pt x="395396" y="321019"/>
                    <a:pt x="387652" y="362495"/>
                  </a:cubicBezTo>
                  <a:cubicBezTo>
                    <a:pt x="386714" y="368119"/>
                    <a:pt x="380378" y="370463"/>
                    <a:pt x="375450" y="369525"/>
                  </a:cubicBezTo>
                  <a:cubicBezTo>
                    <a:pt x="353862" y="365542"/>
                    <a:pt x="332273" y="364604"/>
                    <a:pt x="310450" y="362495"/>
                  </a:cubicBezTo>
                  <a:cubicBezTo>
                    <a:pt x="293085" y="383351"/>
                    <a:pt x="271028" y="400222"/>
                    <a:pt x="246154" y="406783"/>
                  </a:cubicBezTo>
                  <a:cubicBezTo>
                    <a:pt x="207436" y="417328"/>
                    <a:pt x="172472" y="400925"/>
                    <a:pt x="148302" y="372103"/>
                  </a:cubicBezTo>
                  <a:cubicBezTo>
                    <a:pt x="148302" y="372103"/>
                    <a:pt x="148302" y="372103"/>
                    <a:pt x="148067" y="372103"/>
                  </a:cubicBezTo>
                  <a:cubicBezTo>
                    <a:pt x="132815" y="372571"/>
                    <a:pt x="117093" y="369057"/>
                    <a:pt x="102544" y="365776"/>
                  </a:cubicBezTo>
                  <a:cubicBezTo>
                    <a:pt x="94800" y="364136"/>
                    <a:pt x="87291" y="362495"/>
                    <a:pt x="79782" y="361089"/>
                  </a:cubicBezTo>
                  <a:cubicBezTo>
                    <a:pt x="77436" y="360621"/>
                    <a:pt x="75324" y="359918"/>
                    <a:pt x="73681" y="358043"/>
                  </a:cubicBezTo>
                  <a:cubicBezTo>
                    <a:pt x="73446" y="358043"/>
                    <a:pt x="73446" y="358043"/>
                    <a:pt x="73212" y="357809"/>
                  </a:cubicBezTo>
                  <a:cubicBezTo>
                    <a:pt x="71569" y="357340"/>
                    <a:pt x="70161" y="355231"/>
                    <a:pt x="71335" y="353357"/>
                  </a:cubicBezTo>
                  <a:cubicBezTo>
                    <a:pt x="71569" y="352888"/>
                    <a:pt x="71804" y="352419"/>
                    <a:pt x="72039" y="352185"/>
                  </a:cubicBezTo>
                  <a:cubicBezTo>
                    <a:pt x="72508" y="350310"/>
                    <a:pt x="73916" y="349373"/>
                    <a:pt x="75324" y="348436"/>
                  </a:cubicBezTo>
                  <a:cubicBezTo>
                    <a:pt x="75324" y="348436"/>
                    <a:pt x="75324" y="348201"/>
                    <a:pt x="75324" y="348201"/>
                  </a:cubicBezTo>
                  <a:cubicBezTo>
                    <a:pt x="67345" y="338360"/>
                    <a:pt x="66407" y="322425"/>
                    <a:pt x="68284" y="305788"/>
                  </a:cubicBezTo>
                  <a:cubicBezTo>
                    <a:pt x="68753" y="298055"/>
                    <a:pt x="70161" y="290323"/>
                    <a:pt x="72273" y="282590"/>
                  </a:cubicBezTo>
                  <a:cubicBezTo>
                    <a:pt x="75324" y="269233"/>
                    <a:pt x="79078" y="256814"/>
                    <a:pt x="81425" y="248847"/>
                  </a:cubicBezTo>
                  <a:cubicBezTo>
                    <a:pt x="81894" y="247206"/>
                    <a:pt x="87761" y="227991"/>
                    <a:pt x="95270" y="212292"/>
                  </a:cubicBezTo>
                  <a:cubicBezTo>
                    <a:pt x="93158" y="212292"/>
                    <a:pt x="90811" y="212057"/>
                    <a:pt x="88699" y="212057"/>
                  </a:cubicBezTo>
                  <a:cubicBezTo>
                    <a:pt x="82129" y="211589"/>
                    <a:pt x="72039" y="212292"/>
                    <a:pt x="66172" y="208542"/>
                  </a:cubicBezTo>
                  <a:cubicBezTo>
                    <a:pt x="62183" y="205965"/>
                    <a:pt x="62183" y="200341"/>
                    <a:pt x="66172" y="197763"/>
                  </a:cubicBezTo>
                  <a:cubicBezTo>
                    <a:pt x="67111" y="197060"/>
                    <a:pt x="67815" y="196826"/>
                    <a:pt x="68988" y="196357"/>
                  </a:cubicBezTo>
                  <a:cubicBezTo>
                    <a:pt x="61948" y="169644"/>
                    <a:pt x="64060" y="141290"/>
                    <a:pt x="72977" y="115046"/>
                  </a:cubicBezTo>
                  <a:cubicBezTo>
                    <a:pt x="74620" y="110359"/>
                    <a:pt x="78844" y="108250"/>
                    <a:pt x="83771" y="108953"/>
                  </a:cubicBezTo>
                  <a:cubicBezTo>
                    <a:pt x="134223" y="118092"/>
                    <a:pt x="183970" y="101689"/>
                    <a:pt x="234421" y="106610"/>
                  </a:cubicBezTo>
                  <a:close/>
                  <a:moveTo>
                    <a:pt x="217569" y="741"/>
                  </a:moveTo>
                  <a:cubicBezTo>
                    <a:pt x="253473" y="-3242"/>
                    <a:pt x="284683" y="9411"/>
                    <a:pt x="316598" y="24641"/>
                  </a:cubicBezTo>
                  <a:cubicBezTo>
                    <a:pt x="356256" y="43152"/>
                    <a:pt x="394272" y="64943"/>
                    <a:pt x="432053" y="86969"/>
                  </a:cubicBezTo>
                  <a:cubicBezTo>
                    <a:pt x="433696" y="87906"/>
                    <a:pt x="434869" y="89078"/>
                    <a:pt x="435573" y="90484"/>
                  </a:cubicBezTo>
                  <a:cubicBezTo>
                    <a:pt x="436042" y="90484"/>
                    <a:pt x="436512" y="90484"/>
                    <a:pt x="436981" y="90484"/>
                  </a:cubicBezTo>
                  <a:cubicBezTo>
                    <a:pt x="441909" y="90484"/>
                    <a:pt x="447306" y="94936"/>
                    <a:pt x="446837" y="100325"/>
                  </a:cubicBezTo>
                  <a:cubicBezTo>
                    <a:pt x="442378" y="138284"/>
                    <a:pt x="422432" y="184443"/>
                    <a:pt x="422432" y="225917"/>
                  </a:cubicBezTo>
                  <a:cubicBezTo>
                    <a:pt x="424778" y="225683"/>
                    <a:pt x="426890" y="226620"/>
                    <a:pt x="428533" y="228495"/>
                  </a:cubicBezTo>
                  <a:cubicBezTo>
                    <a:pt x="439797" y="242319"/>
                    <a:pt x="439093" y="261767"/>
                    <a:pt x="430880" y="276763"/>
                  </a:cubicBezTo>
                  <a:cubicBezTo>
                    <a:pt x="427360" y="282855"/>
                    <a:pt x="416800" y="283324"/>
                    <a:pt x="413749" y="276763"/>
                  </a:cubicBezTo>
                  <a:cubicBezTo>
                    <a:pt x="388405" y="224043"/>
                    <a:pt x="416565" y="164527"/>
                    <a:pt x="425717" y="110166"/>
                  </a:cubicBezTo>
                  <a:cubicBezTo>
                    <a:pt x="356022" y="110869"/>
                    <a:pt x="286326" y="108057"/>
                    <a:pt x="216631" y="104777"/>
                  </a:cubicBezTo>
                  <a:cubicBezTo>
                    <a:pt x="180258" y="102902"/>
                    <a:pt x="144119" y="101028"/>
                    <a:pt x="107746" y="99622"/>
                  </a:cubicBezTo>
                  <a:cubicBezTo>
                    <a:pt x="79586" y="98450"/>
                    <a:pt x="42744" y="102668"/>
                    <a:pt x="16696" y="91889"/>
                  </a:cubicBezTo>
                  <a:cubicBezTo>
                    <a:pt x="15054" y="91187"/>
                    <a:pt x="14115" y="89781"/>
                    <a:pt x="13880" y="88375"/>
                  </a:cubicBezTo>
                  <a:cubicBezTo>
                    <a:pt x="10126" y="86032"/>
                    <a:pt x="8248" y="81111"/>
                    <a:pt x="14115" y="77128"/>
                  </a:cubicBezTo>
                  <a:cubicBezTo>
                    <a:pt x="42744" y="57445"/>
                    <a:pt x="81698" y="45495"/>
                    <a:pt x="113613" y="32374"/>
                  </a:cubicBezTo>
                  <a:cubicBezTo>
                    <a:pt x="146935" y="18784"/>
                    <a:pt x="181666" y="4959"/>
                    <a:pt x="217569" y="74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IconShape2">
              <a:extLst>
                <a:ext uri="{FF2B5EF4-FFF2-40B4-BE49-F238E27FC236}">
                  <a16:creationId xmlns:a16="http://schemas.microsoft.com/office/drawing/2014/main" xmlns="" id="{3B1D3B61-57F8-4A33-8D1A-5DA8B3547561}"/>
                </a:ext>
              </a:extLst>
            </p:cNvPr>
            <p:cNvSpPr/>
            <p:nvPr/>
          </p:nvSpPr>
          <p:spPr bwMode="auto">
            <a:xfrm>
              <a:off x="9286865" y="3374515"/>
              <a:ext cx="424526" cy="566167"/>
            </a:xfrm>
            <a:custGeom>
              <a:avLst/>
              <a:gdLst>
                <a:gd name="connsiteX0" fmla="*/ 296914 w 451700"/>
                <a:gd name="connsiteY0" fmla="*/ 423730 h 602407"/>
                <a:gd name="connsiteX1" fmla="*/ 333264 w 451700"/>
                <a:gd name="connsiteY1" fmla="*/ 427396 h 602407"/>
                <a:gd name="connsiteX2" fmla="*/ 396394 w 451700"/>
                <a:gd name="connsiteY2" fmla="*/ 464662 h 602407"/>
                <a:gd name="connsiteX3" fmla="*/ 412822 w 451700"/>
                <a:gd name="connsiteY3" fmla="*/ 479662 h 602407"/>
                <a:gd name="connsiteX4" fmla="*/ 448494 w 451700"/>
                <a:gd name="connsiteY4" fmla="*/ 557945 h 602407"/>
                <a:gd name="connsiteX5" fmla="*/ 449433 w 451700"/>
                <a:gd name="connsiteY5" fmla="*/ 562866 h 602407"/>
                <a:gd name="connsiteX6" fmla="*/ 449902 w 451700"/>
                <a:gd name="connsiteY6" fmla="*/ 576226 h 602407"/>
                <a:gd name="connsiteX7" fmla="*/ 447321 w 451700"/>
                <a:gd name="connsiteY7" fmla="*/ 592164 h 602407"/>
                <a:gd name="connsiteX8" fmla="*/ 440984 w 451700"/>
                <a:gd name="connsiteY8" fmla="*/ 597789 h 602407"/>
                <a:gd name="connsiteX9" fmla="*/ 434413 w 451700"/>
                <a:gd name="connsiteY9" fmla="*/ 600367 h 602407"/>
                <a:gd name="connsiteX10" fmla="*/ 10338 w 451700"/>
                <a:gd name="connsiteY10" fmla="*/ 591695 h 602407"/>
                <a:gd name="connsiteX11" fmla="*/ 1185 w 451700"/>
                <a:gd name="connsiteY11" fmla="*/ 582554 h 602407"/>
                <a:gd name="connsiteX12" fmla="*/ 1420 w 451700"/>
                <a:gd name="connsiteY12" fmla="*/ 549976 h 602407"/>
                <a:gd name="connsiteX13" fmla="*/ 22307 w 451700"/>
                <a:gd name="connsiteY13" fmla="*/ 511772 h 602407"/>
                <a:gd name="connsiteX14" fmla="*/ 26297 w 451700"/>
                <a:gd name="connsiteY14" fmla="*/ 507085 h 602407"/>
                <a:gd name="connsiteX15" fmla="*/ 105855 w 451700"/>
                <a:gd name="connsiteY15" fmla="*/ 434193 h 602407"/>
                <a:gd name="connsiteX16" fmla="*/ 218269 w 451700"/>
                <a:gd name="connsiteY16" fmla="*/ 488100 h 602407"/>
                <a:gd name="connsiteX17" fmla="*/ 296914 w 451700"/>
                <a:gd name="connsiteY17" fmla="*/ 423730 h 602407"/>
                <a:gd name="connsiteX18" fmla="*/ 134223 w 451700"/>
                <a:gd name="connsiteY18" fmla="*/ 227054 h 602407"/>
                <a:gd name="connsiteX19" fmla="*/ 151118 w 451700"/>
                <a:gd name="connsiteY19" fmla="*/ 340937 h 602407"/>
                <a:gd name="connsiteX20" fmla="*/ 245685 w 451700"/>
                <a:gd name="connsiteY20" fmla="*/ 385459 h 602407"/>
                <a:gd name="connsiteX21" fmla="*/ 324530 w 451700"/>
                <a:gd name="connsiteY21" fmla="*/ 299930 h 602407"/>
                <a:gd name="connsiteX22" fmla="*/ 334385 w 451700"/>
                <a:gd name="connsiteY22" fmla="*/ 248612 h 602407"/>
                <a:gd name="connsiteX23" fmla="*/ 332273 w 451700"/>
                <a:gd name="connsiteY23" fmla="*/ 237599 h 602407"/>
                <a:gd name="connsiteX24" fmla="*/ 205793 w 451700"/>
                <a:gd name="connsiteY24" fmla="*/ 235724 h 602407"/>
                <a:gd name="connsiteX25" fmla="*/ 154872 w 451700"/>
                <a:gd name="connsiteY25" fmla="*/ 229397 h 602407"/>
                <a:gd name="connsiteX26" fmla="*/ 134223 w 451700"/>
                <a:gd name="connsiteY26" fmla="*/ 227054 h 602407"/>
                <a:gd name="connsiteX27" fmla="*/ 234421 w 451700"/>
                <a:gd name="connsiteY27" fmla="*/ 106610 h 602407"/>
                <a:gd name="connsiteX28" fmla="*/ 380378 w 451700"/>
                <a:gd name="connsiteY28" fmla="*/ 125356 h 602407"/>
                <a:gd name="connsiteX29" fmla="*/ 389530 w 451700"/>
                <a:gd name="connsiteY29" fmla="*/ 133323 h 602407"/>
                <a:gd name="connsiteX30" fmla="*/ 394927 w 451700"/>
                <a:gd name="connsiteY30" fmla="*/ 141993 h 602407"/>
                <a:gd name="connsiteX31" fmla="*/ 383663 w 451700"/>
                <a:gd name="connsiteY31" fmla="*/ 188624 h 602407"/>
                <a:gd name="connsiteX32" fmla="*/ 379909 w 451700"/>
                <a:gd name="connsiteY32" fmla="*/ 199404 h 602407"/>
                <a:gd name="connsiteX33" fmla="*/ 388356 w 451700"/>
                <a:gd name="connsiteY33" fmla="*/ 233850 h 602407"/>
                <a:gd name="connsiteX34" fmla="*/ 387652 w 451700"/>
                <a:gd name="connsiteY34" fmla="*/ 362495 h 602407"/>
                <a:gd name="connsiteX35" fmla="*/ 375450 w 451700"/>
                <a:gd name="connsiteY35" fmla="*/ 369525 h 602407"/>
                <a:gd name="connsiteX36" fmla="*/ 310450 w 451700"/>
                <a:gd name="connsiteY36" fmla="*/ 362495 h 602407"/>
                <a:gd name="connsiteX37" fmla="*/ 246154 w 451700"/>
                <a:gd name="connsiteY37" fmla="*/ 406783 h 602407"/>
                <a:gd name="connsiteX38" fmla="*/ 148302 w 451700"/>
                <a:gd name="connsiteY38" fmla="*/ 372103 h 602407"/>
                <a:gd name="connsiteX39" fmla="*/ 148067 w 451700"/>
                <a:gd name="connsiteY39" fmla="*/ 372103 h 602407"/>
                <a:gd name="connsiteX40" fmla="*/ 102544 w 451700"/>
                <a:gd name="connsiteY40" fmla="*/ 365776 h 602407"/>
                <a:gd name="connsiteX41" fmla="*/ 79782 w 451700"/>
                <a:gd name="connsiteY41" fmla="*/ 361089 h 602407"/>
                <a:gd name="connsiteX42" fmla="*/ 73681 w 451700"/>
                <a:gd name="connsiteY42" fmla="*/ 358043 h 602407"/>
                <a:gd name="connsiteX43" fmla="*/ 73212 w 451700"/>
                <a:gd name="connsiteY43" fmla="*/ 357809 h 602407"/>
                <a:gd name="connsiteX44" fmla="*/ 71335 w 451700"/>
                <a:gd name="connsiteY44" fmla="*/ 353357 h 602407"/>
                <a:gd name="connsiteX45" fmla="*/ 72039 w 451700"/>
                <a:gd name="connsiteY45" fmla="*/ 352185 h 602407"/>
                <a:gd name="connsiteX46" fmla="*/ 75324 w 451700"/>
                <a:gd name="connsiteY46" fmla="*/ 348436 h 602407"/>
                <a:gd name="connsiteX47" fmla="*/ 75324 w 451700"/>
                <a:gd name="connsiteY47" fmla="*/ 348201 h 602407"/>
                <a:gd name="connsiteX48" fmla="*/ 68284 w 451700"/>
                <a:gd name="connsiteY48" fmla="*/ 305788 h 602407"/>
                <a:gd name="connsiteX49" fmla="*/ 72273 w 451700"/>
                <a:gd name="connsiteY49" fmla="*/ 282590 h 602407"/>
                <a:gd name="connsiteX50" fmla="*/ 81425 w 451700"/>
                <a:gd name="connsiteY50" fmla="*/ 248847 h 602407"/>
                <a:gd name="connsiteX51" fmla="*/ 95270 w 451700"/>
                <a:gd name="connsiteY51" fmla="*/ 212292 h 602407"/>
                <a:gd name="connsiteX52" fmla="*/ 88699 w 451700"/>
                <a:gd name="connsiteY52" fmla="*/ 212057 h 602407"/>
                <a:gd name="connsiteX53" fmla="*/ 66172 w 451700"/>
                <a:gd name="connsiteY53" fmla="*/ 208542 h 602407"/>
                <a:gd name="connsiteX54" fmla="*/ 66172 w 451700"/>
                <a:gd name="connsiteY54" fmla="*/ 197763 h 602407"/>
                <a:gd name="connsiteX55" fmla="*/ 68988 w 451700"/>
                <a:gd name="connsiteY55" fmla="*/ 196357 h 602407"/>
                <a:gd name="connsiteX56" fmla="*/ 72977 w 451700"/>
                <a:gd name="connsiteY56" fmla="*/ 115046 h 602407"/>
                <a:gd name="connsiteX57" fmla="*/ 83771 w 451700"/>
                <a:gd name="connsiteY57" fmla="*/ 108953 h 602407"/>
                <a:gd name="connsiteX58" fmla="*/ 234421 w 451700"/>
                <a:gd name="connsiteY58" fmla="*/ 106610 h 602407"/>
                <a:gd name="connsiteX59" fmla="*/ 217569 w 451700"/>
                <a:gd name="connsiteY59" fmla="*/ 741 h 602407"/>
                <a:gd name="connsiteX60" fmla="*/ 316598 w 451700"/>
                <a:gd name="connsiteY60" fmla="*/ 24641 h 602407"/>
                <a:gd name="connsiteX61" fmla="*/ 432053 w 451700"/>
                <a:gd name="connsiteY61" fmla="*/ 86969 h 602407"/>
                <a:gd name="connsiteX62" fmla="*/ 435573 w 451700"/>
                <a:gd name="connsiteY62" fmla="*/ 90484 h 602407"/>
                <a:gd name="connsiteX63" fmla="*/ 436981 w 451700"/>
                <a:gd name="connsiteY63" fmla="*/ 90484 h 602407"/>
                <a:gd name="connsiteX64" fmla="*/ 446837 w 451700"/>
                <a:gd name="connsiteY64" fmla="*/ 100325 h 602407"/>
                <a:gd name="connsiteX65" fmla="*/ 422432 w 451700"/>
                <a:gd name="connsiteY65" fmla="*/ 225917 h 602407"/>
                <a:gd name="connsiteX66" fmla="*/ 428533 w 451700"/>
                <a:gd name="connsiteY66" fmla="*/ 228495 h 602407"/>
                <a:gd name="connsiteX67" fmla="*/ 430880 w 451700"/>
                <a:gd name="connsiteY67" fmla="*/ 276763 h 602407"/>
                <a:gd name="connsiteX68" fmla="*/ 413749 w 451700"/>
                <a:gd name="connsiteY68" fmla="*/ 276763 h 602407"/>
                <a:gd name="connsiteX69" fmla="*/ 425717 w 451700"/>
                <a:gd name="connsiteY69" fmla="*/ 110166 h 602407"/>
                <a:gd name="connsiteX70" fmla="*/ 216631 w 451700"/>
                <a:gd name="connsiteY70" fmla="*/ 104777 h 602407"/>
                <a:gd name="connsiteX71" fmla="*/ 107746 w 451700"/>
                <a:gd name="connsiteY71" fmla="*/ 99622 h 602407"/>
                <a:gd name="connsiteX72" fmla="*/ 16696 w 451700"/>
                <a:gd name="connsiteY72" fmla="*/ 91889 h 602407"/>
                <a:gd name="connsiteX73" fmla="*/ 13880 w 451700"/>
                <a:gd name="connsiteY73" fmla="*/ 88375 h 602407"/>
                <a:gd name="connsiteX74" fmla="*/ 14115 w 451700"/>
                <a:gd name="connsiteY74" fmla="*/ 77128 h 602407"/>
                <a:gd name="connsiteX75" fmla="*/ 113613 w 451700"/>
                <a:gd name="connsiteY75" fmla="*/ 32374 h 602407"/>
                <a:gd name="connsiteX76" fmla="*/ 217569 w 451700"/>
                <a:gd name="connsiteY76" fmla="*/ 741 h 602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451700" h="602407">
                  <a:moveTo>
                    <a:pt x="296914" y="423730"/>
                  </a:moveTo>
                  <a:cubicBezTo>
                    <a:pt x="307742" y="421698"/>
                    <a:pt x="319711" y="422533"/>
                    <a:pt x="333264" y="427396"/>
                  </a:cubicBezTo>
                  <a:cubicBezTo>
                    <a:pt x="357906" y="436303"/>
                    <a:pt x="379262" y="448725"/>
                    <a:pt x="396394" y="464662"/>
                  </a:cubicBezTo>
                  <a:cubicBezTo>
                    <a:pt x="402496" y="469115"/>
                    <a:pt x="407894" y="474037"/>
                    <a:pt x="412822" y="479662"/>
                  </a:cubicBezTo>
                  <a:cubicBezTo>
                    <a:pt x="429015" y="498178"/>
                    <a:pt x="453657" y="531225"/>
                    <a:pt x="448494" y="557945"/>
                  </a:cubicBezTo>
                  <a:cubicBezTo>
                    <a:pt x="448729" y="559585"/>
                    <a:pt x="449198" y="561226"/>
                    <a:pt x="449433" y="562866"/>
                  </a:cubicBezTo>
                  <a:cubicBezTo>
                    <a:pt x="452249" y="566382"/>
                    <a:pt x="452484" y="572242"/>
                    <a:pt x="449902" y="576226"/>
                  </a:cubicBezTo>
                  <a:cubicBezTo>
                    <a:pt x="449433" y="581382"/>
                    <a:pt x="448729" y="586539"/>
                    <a:pt x="447321" y="592164"/>
                  </a:cubicBezTo>
                  <a:cubicBezTo>
                    <a:pt x="446147" y="595679"/>
                    <a:pt x="443800" y="597554"/>
                    <a:pt x="440984" y="597789"/>
                  </a:cubicBezTo>
                  <a:cubicBezTo>
                    <a:pt x="439107" y="599429"/>
                    <a:pt x="436760" y="600132"/>
                    <a:pt x="434413" y="600367"/>
                  </a:cubicBezTo>
                  <a:cubicBezTo>
                    <a:pt x="293133" y="604820"/>
                    <a:pt x="151149" y="602007"/>
                    <a:pt x="10338" y="591695"/>
                  </a:cubicBezTo>
                  <a:cubicBezTo>
                    <a:pt x="5410" y="591226"/>
                    <a:pt x="1185" y="587710"/>
                    <a:pt x="1185" y="582554"/>
                  </a:cubicBezTo>
                  <a:cubicBezTo>
                    <a:pt x="1185" y="574820"/>
                    <a:pt x="-1631" y="560054"/>
                    <a:pt x="1420" y="549976"/>
                  </a:cubicBezTo>
                  <a:cubicBezTo>
                    <a:pt x="3532" y="535679"/>
                    <a:pt x="13624" y="522319"/>
                    <a:pt x="22307" y="511772"/>
                  </a:cubicBezTo>
                  <a:cubicBezTo>
                    <a:pt x="23715" y="510132"/>
                    <a:pt x="24889" y="508725"/>
                    <a:pt x="26297" y="507085"/>
                  </a:cubicBezTo>
                  <a:cubicBezTo>
                    <a:pt x="41786" y="474037"/>
                    <a:pt x="72999" y="446850"/>
                    <a:pt x="105855" y="434193"/>
                  </a:cubicBezTo>
                  <a:cubicBezTo>
                    <a:pt x="160302" y="413099"/>
                    <a:pt x="184709" y="454584"/>
                    <a:pt x="218269" y="488100"/>
                  </a:cubicBezTo>
                  <a:cubicBezTo>
                    <a:pt x="242207" y="461732"/>
                    <a:pt x="264428" y="429828"/>
                    <a:pt x="296914" y="423730"/>
                  </a:cubicBezTo>
                  <a:close/>
                  <a:moveTo>
                    <a:pt x="134223" y="227054"/>
                  </a:moveTo>
                  <a:cubicBezTo>
                    <a:pt x="123194" y="265953"/>
                    <a:pt x="129529" y="305788"/>
                    <a:pt x="151118" y="340937"/>
                  </a:cubicBezTo>
                  <a:cubicBezTo>
                    <a:pt x="171533" y="373743"/>
                    <a:pt x="205324" y="401862"/>
                    <a:pt x="245685" y="385459"/>
                  </a:cubicBezTo>
                  <a:cubicBezTo>
                    <a:pt x="281822" y="371165"/>
                    <a:pt x="310919" y="335782"/>
                    <a:pt x="324530" y="299930"/>
                  </a:cubicBezTo>
                  <a:cubicBezTo>
                    <a:pt x="330631" y="283761"/>
                    <a:pt x="335793" y="266187"/>
                    <a:pt x="334385" y="248612"/>
                  </a:cubicBezTo>
                  <a:cubicBezTo>
                    <a:pt x="333916" y="244629"/>
                    <a:pt x="333212" y="240879"/>
                    <a:pt x="332273" y="237599"/>
                  </a:cubicBezTo>
                  <a:cubicBezTo>
                    <a:pt x="290035" y="236193"/>
                    <a:pt x="247562" y="240645"/>
                    <a:pt x="205793" y="235724"/>
                  </a:cubicBezTo>
                  <a:cubicBezTo>
                    <a:pt x="188898" y="233615"/>
                    <a:pt x="171768" y="230803"/>
                    <a:pt x="154872" y="229397"/>
                  </a:cubicBezTo>
                  <a:cubicBezTo>
                    <a:pt x="148771" y="228694"/>
                    <a:pt x="140089" y="229632"/>
                    <a:pt x="134223" y="227054"/>
                  </a:cubicBezTo>
                  <a:close/>
                  <a:moveTo>
                    <a:pt x="234421" y="106610"/>
                  </a:moveTo>
                  <a:cubicBezTo>
                    <a:pt x="283230" y="111062"/>
                    <a:pt x="331100" y="124184"/>
                    <a:pt x="380378" y="125356"/>
                  </a:cubicBezTo>
                  <a:cubicBezTo>
                    <a:pt x="385306" y="125356"/>
                    <a:pt x="388591" y="128871"/>
                    <a:pt x="389530" y="133323"/>
                  </a:cubicBezTo>
                  <a:cubicBezTo>
                    <a:pt x="392580" y="134729"/>
                    <a:pt x="394692" y="138010"/>
                    <a:pt x="394927" y="141993"/>
                  </a:cubicBezTo>
                  <a:cubicBezTo>
                    <a:pt x="396335" y="156287"/>
                    <a:pt x="396569" y="179017"/>
                    <a:pt x="383663" y="188624"/>
                  </a:cubicBezTo>
                  <a:cubicBezTo>
                    <a:pt x="382490" y="192374"/>
                    <a:pt x="381317" y="195889"/>
                    <a:pt x="379909" y="199404"/>
                  </a:cubicBezTo>
                  <a:cubicBezTo>
                    <a:pt x="384836" y="210183"/>
                    <a:pt x="386948" y="222133"/>
                    <a:pt x="388356" y="233850"/>
                  </a:cubicBezTo>
                  <a:cubicBezTo>
                    <a:pt x="393988" y="275091"/>
                    <a:pt x="395396" y="321019"/>
                    <a:pt x="387652" y="362495"/>
                  </a:cubicBezTo>
                  <a:cubicBezTo>
                    <a:pt x="386714" y="368119"/>
                    <a:pt x="380378" y="370463"/>
                    <a:pt x="375450" y="369525"/>
                  </a:cubicBezTo>
                  <a:cubicBezTo>
                    <a:pt x="353862" y="365542"/>
                    <a:pt x="332273" y="364604"/>
                    <a:pt x="310450" y="362495"/>
                  </a:cubicBezTo>
                  <a:cubicBezTo>
                    <a:pt x="293085" y="383351"/>
                    <a:pt x="271028" y="400222"/>
                    <a:pt x="246154" y="406783"/>
                  </a:cubicBezTo>
                  <a:cubicBezTo>
                    <a:pt x="207436" y="417328"/>
                    <a:pt x="172472" y="400925"/>
                    <a:pt x="148302" y="372103"/>
                  </a:cubicBezTo>
                  <a:cubicBezTo>
                    <a:pt x="148302" y="372103"/>
                    <a:pt x="148302" y="372103"/>
                    <a:pt x="148067" y="372103"/>
                  </a:cubicBezTo>
                  <a:cubicBezTo>
                    <a:pt x="132815" y="372571"/>
                    <a:pt x="117093" y="369057"/>
                    <a:pt x="102544" y="365776"/>
                  </a:cubicBezTo>
                  <a:cubicBezTo>
                    <a:pt x="94800" y="364136"/>
                    <a:pt x="87291" y="362495"/>
                    <a:pt x="79782" y="361089"/>
                  </a:cubicBezTo>
                  <a:cubicBezTo>
                    <a:pt x="77436" y="360621"/>
                    <a:pt x="75324" y="359918"/>
                    <a:pt x="73681" y="358043"/>
                  </a:cubicBezTo>
                  <a:cubicBezTo>
                    <a:pt x="73446" y="358043"/>
                    <a:pt x="73446" y="358043"/>
                    <a:pt x="73212" y="357809"/>
                  </a:cubicBezTo>
                  <a:cubicBezTo>
                    <a:pt x="71569" y="357340"/>
                    <a:pt x="70161" y="355231"/>
                    <a:pt x="71335" y="353357"/>
                  </a:cubicBezTo>
                  <a:cubicBezTo>
                    <a:pt x="71569" y="352888"/>
                    <a:pt x="71804" y="352419"/>
                    <a:pt x="72039" y="352185"/>
                  </a:cubicBezTo>
                  <a:cubicBezTo>
                    <a:pt x="72508" y="350310"/>
                    <a:pt x="73916" y="349373"/>
                    <a:pt x="75324" y="348436"/>
                  </a:cubicBezTo>
                  <a:cubicBezTo>
                    <a:pt x="75324" y="348436"/>
                    <a:pt x="75324" y="348201"/>
                    <a:pt x="75324" y="348201"/>
                  </a:cubicBezTo>
                  <a:cubicBezTo>
                    <a:pt x="67345" y="338360"/>
                    <a:pt x="66407" y="322425"/>
                    <a:pt x="68284" y="305788"/>
                  </a:cubicBezTo>
                  <a:cubicBezTo>
                    <a:pt x="68753" y="298055"/>
                    <a:pt x="70161" y="290323"/>
                    <a:pt x="72273" y="282590"/>
                  </a:cubicBezTo>
                  <a:cubicBezTo>
                    <a:pt x="75324" y="269233"/>
                    <a:pt x="79078" y="256814"/>
                    <a:pt x="81425" y="248847"/>
                  </a:cubicBezTo>
                  <a:cubicBezTo>
                    <a:pt x="81894" y="247206"/>
                    <a:pt x="87761" y="227991"/>
                    <a:pt x="95270" y="212292"/>
                  </a:cubicBezTo>
                  <a:cubicBezTo>
                    <a:pt x="93158" y="212292"/>
                    <a:pt x="90811" y="212057"/>
                    <a:pt x="88699" y="212057"/>
                  </a:cubicBezTo>
                  <a:cubicBezTo>
                    <a:pt x="82129" y="211589"/>
                    <a:pt x="72039" y="212292"/>
                    <a:pt x="66172" y="208542"/>
                  </a:cubicBezTo>
                  <a:cubicBezTo>
                    <a:pt x="62183" y="205965"/>
                    <a:pt x="62183" y="200341"/>
                    <a:pt x="66172" y="197763"/>
                  </a:cubicBezTo>
                  <a:cubicBezTo>
                    <a:pt x="67111" y="197060"/>
                    <a:pt x="67815" y="196826"/>
                    <a:pt x="68988" y="196357"/>
                  </a:cubicBezTo>
                  <a:cubicBezTo>
                    <a:pt x="61948" y="169644"/>
                    <a:pt x="64060" y="141290"/>
                    <a:pt x="72977" y="115046"/>
                  </a:cubicBezTo>
                  <a:cubicBezTo>
                    <a:pt x="74620" y="110359"/>
                    <a:pt x="78844" y="108250"/>
                    <a:pt x="83771" y="108953"/>
                  </a:cubicBezTo>
                  <a:cubicBezTo>
                    <a:pt x="134223" y="118092"/>
                    <a:pt x="183970" y="101689"/>
                    <a:pt x="234421" y="106610"/>
                  </a:cubicBezTo>
                  <a:close/>
                  <a:moveTo>
                    <a:pt x="217569" y="741"/>
                  </a:moveTo>
                  <a:cubicBezTo>
                    <a:pt x="253473" y="-3242"/>
                    <a:pt x="284683" y="9411"/>
                    <a:pt x="316598" y="24641"/>
                  </a:cubicBezTo>
                  <a:cubicBezTo>
                    <a:pt x="356256" y="43152"/>
                    <a:pt x="394272" y="64943"/>
                    <a:pt x="432053" y="86969"/>
                  </a:cubicBezTo>
                  <a:cubicBezTo>
                    <a:pt x="433696" y="87906"/>
                    <a:pt x="434869" y="89078"/>
                    <a:pt x="435573" y="90484"/>
                  </a:cubicBezTo>
                  <a:cubicBezTo>
                    <a:pt x="436042" y="90484"/>
                    <a:pt x="436512" y="90484"/>
                    <a:pt x="436981" y="90484"/>
                  </a:cubicBezTo>
                  <a:cubicBezTo>
                    <a:pt x="441909" y="90484"/>
                    <a:pt x="447306" y="94936"/>
                    <a:pt x="446837" y="100325"/>
                  </a:cubicBezTo>
                  <a:cubicBezTo>
                    <a:pt x="442378" y="138284"/>
                    <a:pt x="422432" y="184443"/>
                    <a:pt x="422432" y="225917"/>
                  </a:cubicBezTo>
                  <a:cubicBezTo>
                    <a:pt x="424778" y="225683"/>
                    <a:pt x="426890" y="226620"/>
                    <a:pt x="428533" y="228495"/>
                  </a:cubicBezTo>
                  <a:cubicBezTo>
                    <a:pt x="439797" y="242319"/>
                    <a:pt x="439093" y="261767"/>
                    <a:pt x="430880" y="276763"/>
                  </a:cubicBezTo>
                  <a:cubicBezTo>
                    <a:pt x="427360" y="282855"/>
                    <a:pt x="416800" y="283324"/>
                    <a:pt x="413749" y="276763"/>
                  </a:cubicBezTo>
                  <a:cubicBezTo>
                    <a:pt x="388405" y="224043"/>
                    <a:pt x="416565" y="164527"/>
                    <a:pt x="425717" y="110166"/>
                  </a:cubicBezTo>
                  <a:cubicBezTo>
                    <a:pt x="356022" y="110869"/>
                    <a:pt x="286326" y="108057"/>
                    <a:pt x="216631" y="104777"/>
                  </a:cubicBezTo>
                  <a:cubicBezTo>
                    <a:pt x="180258" y="102902"/>
                    <a:pt x="144119" y="101028"/>
                    <a:pt x="107746" y="99622"/>
                  </a:cubicBezTo>
                  <a:cubicBezTo>
                    <a:pt x="79586" y="98450"/>
                    <a:pt x="42744" y="102668"/>
                    <a:pt x="16696" y="91889"/>
                  </a:cubicBezTo>
                  <a:cubicBezTo>
                    <a:pt x="15054" y="91187"/>
                    <a:pt x="14115" y="89781"/>
                    <a:pt x="13880" y="88375"/>
                  </a:cubicBezTo>
                  <a:cubicBezTo>
                    <a:pt x="10126" y="86032"/>
                    <a:pt x="8248" y="81111"/>
                    <a:pt x="14115" y="77128"/>
                  </a:cubicBezTo>
                  <a:cubicBezTo>
                    <a:pt x="42744" y="57445"/>
                    <a:pt x="81698" y="45495"/>
                    <a:pt x="113613" y="32374"/>
                  </a:cubicBezTo>
                  <a:cubicBezTo>
                    <a:pt x="146935" y="18784"/>
                    <a:pt x="181666" y="4959"/>
                    <a:pt x="217569" y="741"/>
                  </a:cubicBezTo>
                  <a:close/>
                </a:path>
              </a:pathLst>
            </a:custGeom>
            <a:solidFill>
              <a:srgbClr val="F0F0F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ValueText3">
              <a:extLst>
                <a:ext uri="{FF2B5EF4-FFF2-40B4-BE49-F238E27FC236}">
                  <a16:creationId xmlns:a16="http://schemas.microsoft.com/office/drawing/2014/main" xmlns="" id="{36F9E385-AF05-4753-BA70-EFFE3468576C}"/>
                </a:ext>
              </a:extLst>
            </p:cNvPr>
            <p:cNvSpPr txBox="1"/>
            <p:nvPr/>
          </p:nvSpPr>
          <p:spPr>
            <a:xfrm>
              <a:off x="9056456" y="2141466"/>
              <a:ext cx="728514" cy="428631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sz="6000">
                  <a:solidFill>
                    <a:srgbClr val="F19EC2"/>
                  </a:solidFill>
                  <a:latin typeface="Impact" panose="020B0806030902050204" pitchFamily="34" charset="0"/>
                </a:rPr>
                <a:t>71%</a:t>
              </a:r>
              <a:endParaRPr lang="en-US" sz="6000" dirty="0">
                <a:solidFill>
                  <a:srgbClr val="F19EC2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42" name="IconShape1">
              <a:extLst>
                <a:ext uri="{FF2B5EF4-FFF2-40B4-BE49-F238E27FC236}">
                  <a16:creationId xmlns:a16="http://schemas.microsoft.com/office/drawing/2014/main" xmlns="" id="{4ADD33C9-B699-4996-A77D-265CFA29F729}"/>
                </a:ext>
              </a:extLst>
            </p:cNvPr>
            <p:cNvSpPr/>
            <p:nvPr/>
          </p:nvSpPr>
          <p:spPr bwMode="auto">
            <a:xfrm>
              <a:off x="2407031" y="2744440"/>
              <a:ext cx="406485" cy="566167"/>
            </a:xfrm>
            <a:custGeom>
              <a:avLst/>
              <a:gdLst>
                <a:gd name="connsiteX0" fmla="*/ 83809 w 434872"/>
                <a:gd name="connsiteY0" fmla="*/ 581569 h 605705"/>
                <a:gd name="connsiteX1" fmla="*/ 82167 w 434872"/>
                <a:gd name="connsiteY1" fmla="*/ 583678 h 605705"/>
                <a:gd name="connsiteX2" fmla="*/ 88503 w 434872"/>
                <a:gd name="connsiteY2" fmla="*/ 584146 h 605705"/>
                <a:gd name="connsiteX3" fmla="*/ 86156 w 434872"/>
                <a:gd name="connsiteY3" fmla="*/ 581569 h 605705"/>
                <a:gd name="connsiteX4" fmla="*/ 83809 w 434872"/>
                <a:gd name="connsiteY4" fmla="*/ 581569 h 605705"/>
                <a:gd name="connsiteX5" fmla="*/ 337748 w 434872"/>
                <a:gd name="connsiteY5" fmla="*/ 504504 h 605705"/>
                <a:gd name="connsiteX6" fmla="*/ 314252 w 434872"/>
                <a:gd name="connsiteY6" fmla="*/ 509630 h 605705"/>
                <a:gd name="connsiteX7" fmla="*/ 290786 w 434872"/>
                <a:gd name="connsiteY7" fmla="*/ 521112 h 605705"/>
                <a:gd name="connsiteX8" fmla="*/ 283746 w 434872"/>
                <a:gd name="connsiteY8" fmla="*/ 528611 h 605705"/>
                <a:gd name="connsiteX9" fmla="*/ 314487 w 434872"/>
                <a:gd name="connsiteY9" fmla="*/ 529783 h 605705"/>
                <a:gd name="connsiteX10" fmla="*/ 359308 w 434872"/>
                <a:gd name="connsiteY10" fmla="*/ 510802 h 605705"/>
                <a:gd name="connsiteX11" fmla="*/ 337748 w 434872"/>
                <a:gd name="connsiteY11" fmla="*/ 504504 h 605705"/>
                <a:gd name="connsiteX12" fmla="*/ 88737 w 434872"/>
                <a:gd name="connsiteY12" fmla="*/ 451049 h 605705"/>
                <a:gd name="connsiteX13" fmla="*/ 70668 w 434872"/>
                <a:gd name="connsiteY13" fmla="*/ 462999 h 605705"/>
                <a:gd name="connsiteX14" fmla="*/ 72076 w 434872"/>
                <a:gd name="connsiteY14" fmla="*/ 462296 h 605705"/>
                <a:gd name="connsiteX15" fmla="*/ 88972 w 434872"/>
                <a:gd name="connsiteY15" fmla="*/ 451517 h 605705"/>
                <a:gd name="connsiteX16" fmla="*/ 88737 w 434872"/>
                <a:gd name="connsiteY16" fmla="*/ 451049 h 605705"/>
                <a:gd name="connsiteX17" fmla="*/ 109153 w 434872"/>
                <a:gd name="connsiteY17" fmla="*/ 408635 h 605705"/>
                <a:gd name="connsiteX18" fmla="*/ 117367 w 434872"/>
                <a:gd name="connsiteY18" fmla="*/ 409104 h 605705"/>
                <a:gd name="connsiteX19" fmla="*/ 195511 w 434872"/>
                <a:gd name="connsiteY19" fmla="*/ 466280 h 605705"/>
                <a:gd name="connsiteX20" fmla="*/ 180023 w 434872"/>
                <a:gd name="connsiteY20" fmla="*/ 430428 h 605705"/>
                <a:gd name="connsiteX21" fmla="*/ 187532 w 434872"/>
                <a:gd name="connsiteY21" fmla="*/ 413556 h 605705"/>
                <a:gd name="connsiteX22" fmla="*/ 191052 w 434872"/>
                <a:gd name="connsiteY22" fmla="*/ 413322 h 605705"/>
                <a:gd name="connsiteX23" fmla="*/ 191521 w 434872"/>
                <a:gd name="connsiteY23" fmla="*/ 412619 h 605705"/>
                <a:gd name="connsiteX24" fmla="*/ 219212 w 434872"/>
                <a:gd name="connsiteY24" fmla="*/ 410510 h 605705"/>
                <a:gd name="connsiteX25" fmla="*/ 244087 w 434872"/>
                <a:gd name="connsiteY25" fmla="*/ 410744 h 605705"/>
                <a:gd name="connsiteX26" fmla="*/ 252535 w 434872"/>
                <a:gd name="connsiteY26" fmla="*/ 421523 h 605705"/>
                <a:gd name="connsiteX27" fmla="*/ 233527 w 434872"/>
                <a:gd name="connsiteY27" fmla="*/ 464405 h 605705"/>
                <a:gd name="connsiteX28" fmla="*/ 295948 w 434872"/>
                <a:gd name="connsiteY28" fmla="*/ 417305 h 605705"/>
                <a:gd name="connsiteX29" fmla="*/ 306508 w 434872"/>
                <a:gd name="connsiteY29" fmla="*/ 412150 h 605705"/>
                <a:gd name="connsiteX30" fmla="*/ 344524 w 434872"/>
                <a:gd name="connsiteY30" fmla="*/ 416837 h 605705"/>
                <a:gd name="connsiteX31" fmla="*/ 412578 w 434872"/>
                <a:gd name="connsiteY31" fmla="*/ 445190 h 605705"/>
                <a:gd name="connsiteX32" fmla="*/ 420556 w 434872"/>
                <a:gd name="connsiteY32" fmla="*/ 591411 h 605705"/>
                <a:gd name="connsiteX33" fmla="*/ 411404 w 434872"/>
                <a:gd name="connsiteY33" fmla="*/ 600549 h 605705"/>
                <a:gd name="connsiteX34" fmla="*/ 7543 w 434872"/>
                <a:gd name="connsiteY34" fmla="*/ 592582 h 605705"/>
                <a:gd name="connsiteX35" fmla="*/ 737 w 434872"/>
                <a:gd name="connsiteY35" fmla="*/ 583678 h 605705"/>
                <a:gd name="connsiteX36" fmla="*/ 10359 w 434872"/>
                <a:gd name="connsiteY36" fmla="*/ 466514 h 605705"/>
                <a:gd name="connsiteX37" fmla="*/ 104929 w 434872"/>
                <a:gd name="connsiteY37" fmla="*/ 409104 h 605705"/>
                <a:gd name="connsiteX38" fmla="*/ 109153 w 434872"/>
                <a:gd name="connsiteY38" fmla="*/ 408635 h 605705"/>
                <a:gd name="connsiteX39" fmla="*/ 303187 w 434872"/>
                <a:gd name="connsiteY39" fmla="*/ 227980 h 605705"/>
                <a:gd name="connsiteX40" fmla="*/ 205113 w 434872"/>
                <a:gd name="connsiteY40" fmla="*/ 235947 h 605705"/>
                <a:gd name="connsiteX41" fmla="*/ 119005 w 434872"/>
                <a:gd name="connsiteY41" fmla="*/ 235244 h 605705"/>
                <a:gd name="connsiteX42" fmla="*/ 125340 w 434872"/>
                <a:gd name="connsiteY42" fmla="*/ 264531 h 605705"/>
                <a:gd name="connsiteX43" fmla="*/ 175785 w 434872"/>
                <a:gd name="connsiteY43" fmla="*/ 353097 h 605705"/>
                <a:gd name="connsiteX44" fmla="*/ 286764 w 434872"/>
                <a:gd name="connsiteY44" fmla="*/ 322872 h 605705"/>
                <a:gd name="connsiteX45" fmla="*/ 301780 w 434872"/>
                <a:gd name="connsiteY45" fmla="*/ 239461 h 605705"/>
                <a:gd name="connsiteX46" fmla="*/ 303187 w 434872"/>
                <a:gd name="connsiteY46" fmla="*/ 227980 h 605705"/>
                <a:gd name="connsiteX47" fmla="*/ 216581 w 434872"/>
                <a:gd name="connsiteY47" fmla="*/ 118943 h 605705"/>
                <a:gd name="connsiteX48" fmla="*/ 347063 w 434872"/>
                <a:gd name="connsiteY48" fmla="*/ 119968 h 605705"/>
                <a:gd name="connsiteX49" fmla="*/ 354336 w 434872"/>
                <a:gd name="connsiteY49" fmla="*/ 134729 h 605705"/>
                <a:gd name="connsiteX50" fmla="*/ 347063 w 434872"/>
                <a:gd name="connsiteY50" fmla="*/ 144335 h 605705"/>
                <a:gd name="connsiteX51" fmla="*/ 346828 w 434872"/>
                <a:gd name="connsiteY51" fmla="*/ 178074 h 605705"/>
                <a:gd name="connsiteX52" fmla="*/ 345420 w 434872"/>
                <a:gd name="connsiteY52" fmla="*/ 197287 h 605705"/>
                <a:gd name="connsiteX53" fmla="*/ 322662 w 434872"/>
                <a:gd name="connsiteY53" fmla="*/ 220014 h 605705"/>
                <a:gd name="connsiteX54" fmla="*/ 320081 w 434872"/>
                <a:gd name="connsiteY54" fmla="*/ 239461 h 605705"/>
                <a:gd name="connsiteX55" fmla="*/ 306003 w 434872"/>
                <a:gd name="connsiteY55" fmla="*/ 326152 h 605705"/>
                <a:gd name="connsiteX56" fmla="*/ 191036 w 434872"/>
                <a:gd name="connsiteY56" fmla="*/ 385196 h 605705"/>
                <a:gd name="connsiteX57" fmla="*/ 118067 w 434872"/>
                <a:gd name="connsiteY57" fmla="*/ 296162 h 605705"/>
                <a:gd name="connsiteX58" fmla="*/ 102816 w 434872"/>
                <a:gd name="connsiteY58" fmla="*/ 230323 h 605705"/>
                <a:gd name="connsiteX59" fmla="*/ 94604 w 434872"/>
                <a:gd name="connsiteY59" fmla="*/ 226106 h 605705"/>
                <a:gd name="connsiteX60" fmla="*/ 76538 w 434872"/>
                <a:gd name="connsiteY60" fmla="*/ 143867 h 605705"/>
                <a:gd name="connsiteX61" fmla="*/ 77241 w 434872"/>
                <a:gd name="connsiteY61" fmla="*/ 134026 h 605705"/>
                <a:gd name="connsiteX62" fmla="*/ 86392 w 434872"/>
                <a:gd name="connsiteY62" fmla="*/ 131683 h 605705"/>
                <a:gd name="connsiteX63" fmla="*/ 86627 w 434872"/>
                <a:gd name="connsiteY63" fmla="*/ 132152 h 605705"/>
                <a:gd name="connsiteX64" fmla="*/ 216581 w 434872"/>
                <a:gd name="connsiteY64" fmla="*/ 118943 h 605705"/>
                <a:gd name="connsiteX65" fmla="*/ 210722 w 434872"/>
                <a:gd name="connsiteY65" fmla="*/ 19876 h 605705"/>
                <a:gd name="connsiteX66" fmla="*/ 201804 w 434872"/>
                <a:gd name="connsiteY66" fmla="*/ 21048 h 605705"/>
                <a:gd name="connsiteX67" fmla="*/ 209783 w 434872"/>
                <a:gd name="connsiteY67" fmla="*/ 22454 h 605705"/>
                <a:gd name="connsiteX68" fmla="*/ 210722 w 434872"/>
                <a:gd name="connsiteY68" fmla="*/ 19876 h 605705"/>
                <a:gd name="connsiteX69" fmla="*/ 197815 w 434872"/>
                <a:gd name="connsiteY69" fmla="*/ 2064 h 605705"/>
                <a:gd name="connsiteX70" fmla="*/ 374759 w 434872"/>
                <a:gd name="connsiteY70" fmla="*/ 90186 h 605705"/>
                <a:gd name="connsiteX71" fmla="*/ 378983 w 434872"/>
                <a:gd name="connsiteY71" fmla="*/ 99795 h 605705"/>
                <a:gd name="connsiteX72" fmla="*/ 394237 w 434872"/>
                <a:gd name="connsiteY72" fmla="*/ 175260 h 605705"/>
                <a:gd name="connsiteX73" fmla="*/ 396819 w 434872"/>
                <a:gd name="connsiteY73" fmla="*/ 213696 h 605705"/>
                <a:gd name="connsiteX74" fmla="*/ 395645 w 434872"/>
                <a:gd name="connsiteY74" fmla="*/ 240648 h 605705"/>
                <a:gd name="connsiteX75" fmla="*/ 400339 w 434872"/>
                <a:gd name="connsiteY75" fmla="*/ 247210 h 605705"/>
                <a:gd name="connsiteX76" fmla="*/ 398696 w 434872"/>
                <a:gd name="connsiteY76" fmla="*/ 256351 h 605705"/>
                <a:gd name="connsiteX77" fmla="*/ 385554 w 434872"/>
                <a:gd name="connsiteY77" fmla="*/ 261741 h 605705"/>
                <a:gd name="connsiteX78" fmla="*/ 378983 w 434872"/>
                <a:gd name="connsiteY78" fmla="*/ 242757 h 605705"/>
                <a:gd name="connsiteX79" fmla="*/ 377575 w 434872"/>
                <a:gd name="connsiteY79" fmla="*/ 194478 h 605705"/>
                <a:gd name="connsiteX80" fmla="*/ 368658 w 434872"/>
                <a:gd name="connsiteY80" fmla="*/ 109638 h 605705"/>
                <a:gd name="connsiteX81" fmla="*/ 359740 w 434872"/>
                <a:gd name="connsiteY81" fmla="*/ 107763 h 605705"/>
                <a:gd name="connsiteX82" fmla="*/ 355751 w 434872"/>
                <a:gd name="connsiteY82" fmla="*/ 106826 h 605705"/>
                <a:gd name="connsiteX83" fmla="*/ 340027 w 434872"/>
                <a:gd name="connsiteY83" fmla="*/ 104482 h 605705"/>
                <a:gd name="connsiteX84" fmla="*/ 312570 w 434872"/>
                <a:gd name="connsiteY84" fmla="*/ 102607 h 605705"/>
                <a:gd name="connsiteX85" fmla="*/ 235128 w 434872"/>
                <a:gd name="connsiteY85" fmla="*/ 99795 h 605705"/>
                <a:gd name="connsiteX86" fmla="*/ 40583 w 434872"/>
                <a:gd name="connsiteY86" fmla="*/ 109404 h 605705"/>
                <a:gd name="connsiteX87" fmla="*/ 33543 w 434872"/>
                <a:gd name="connsiteY87" fmla="*/ 92998 h 605705"/>
                <a:gd name="connsiteX88" fmla="*/ 34012 w 434872"/>
                <a:gd name="connsiteY88" fmla="*/ 90654 h 605705"/>
                <a:gd name="connsiteX89" fmla="*/ 62642 w 434872"/>
                <a:gd name="connsiteY89" fmla="*/ 75421 h 605705"/>
                <a:gd name="connsiteX90" fmla="*/ 109812 w 434872"/>
                <a:gd name="connsiteY90" fmla="*/ 48000 h 605705"/>
                <a:gd name="connsiteX91" fmla="*/ 197815 w 434872"/>
                <a:gd name="connsiteY91" fmla="*/ 2064 h 60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34872" h="605705">
                  <a:moveTo>
                    <a:pt x="83809" y="581569"/>
                  </a:moveTo>
                  <a:cubicBezTo>
                    <a:pt x="83340" y="582272"/>
                    <a:pt x="82871" y="582975"/>
                    <a:pt x="82167" y="583678"/>
                  </a:cubicBezTo>
                  <a:cubicBezTo>
                    <a:pt x="84279" y="583678"/>
                    <a:pt x="86391" y="583912"/>
                    <a:pt x="88503" y="584146"/>
                  </a:cubicBezTo>
                  <a:cubicBezTo>
                    <a:pt x="87564" y="583209"/>
                    <a:pt x="86860" y="582506"/>
                    <a:pt x="86156" y="581569"/>
                  </a:cubicBezTo>
                  <a:cubicBezTo>
                    <a:pt x="85452" y="581569"/>
                    <a:pt x="84748" y="581569"/>
                    <a:pt x="83809" y="581569"/>
                  </a:cubicBezTo>
                  <a:close/>
                  <a:moveTo>
                    <a:pt x="337748" y="504504"/>
                  </a:moveTo>
                  <a:cubicBezTo>
                    <a:pt x="328860" y="505236"/>
                    <a:pt x="319649" y="507872"/>
                    <a:pt x="314252" y="509630"/>
                  </a:cubicBezTo>
                  <a:cubicBezTo>
                    <a:pt x="306039" y="512442"/>
                    <a:pt x="297826" y="515723"/>
                    <a:pt x="290786" y="521112"/>
                  </a:cubicBezTo>
                  <a:cubicBezTo>
                    <a:pt x="287735" y="523221"/>
                    <a:pt x="285623" y="526033"/>
                    <a:pt x="283746" y="528611"/>
                  </a:cubicBezTo>
                  <a:cubicBezTo>
                    <a:pt x="294071" y="527674"/>
                    <a:pt x="306039" y="529548"/>
                    <a:pt x="314487" y="529783"/>
                  </a:cubicBezTo>
                  <a:cubicBezTo>
                    <a:pt x="323404" y="530251"/>
                    <a:pt x="374796" y="532829"/>
                    <a:pt x="359308" y="510802"/>
                  </a:cubicBezTo>
                  <a:cubicBezTo>
                    <a:pt x="355201" y="504944"/>
                    <a:pt x="346636" y="503772"/>
                    <a:pt x="337748" y="504504"/>
                  </a:cubicBezTo>
                  <a:close/>
                  <a:moveTo>
                    <a:pt x="88737" y="451049"/>
                  </a:moveTo>
                  <a:cubicBezTo>
                    <a:pt x="82167" y="454798"/>
                    <a:pt x="76065" y="458547"/>
                    <a:pt x="70668" y="462999"/>
                  </a:cubicBezTo>
                  <a:cubicBezTo>
                    <a:pt x="71137" y="462765"/>
                    <a:pt x="71607" y="462531"/>
                    <a:pt x="72076" y="462296"/>
                  </a:cubicBezTo>
                  <a:cubicBezTo>
                    <a:pt x="77239" y="458313"/>
                    <a:pt x="82871" y="454798"/>
                    <a:pt x="88972" y="451517"/>
                  </a:cubicBezTo>
                  <a:cubicBezTo>
                    <a:pt x="88737" y="451517"/>
                    <a:pt x="88737" y="451283"/>
                    <a:pt x="88737" y="451049"/>
                  </a:cubicBezTo>
                  <a:close/>
                  <a:moveTo>
                    <a:pt x="109153" y="408635"/>
                  </a:moveTo>
                  <a:cubicBezTo>
                    <a:pt x="111031" y="406292"/>
                    <a:pt x="114785" y="405589"/>
                    <a:pt x="117367" y="409104"/>
                  </a:cubicBezTo>
                  <a:cubicBezTo>
                    <a:pt x="137079" y="435583"/>
                    <a:pt x="162657" y="460890"/>
                    <a:pt x="195511" y="466280"/>
                  </a:cubicBezTo>
                  <a:cubicBezTo>
                    <a:pt x="185185" y="458313"/>
                    <a:pt x="179553" y="444253"/>
                    <a:pt x="180023" y="430428"/>
                  </a:cubicBezTo>
                  <a:cubicBezTo>
                    <a:pt x="180257" y="424570"/>
                    <a:pt x="180257" y="415431"/>
                    <a:pt x="187532" y="413556"/>
                  </a:cubicBezTo>
                  <a:cubicBezTo>
                    <a:pt x="188705" y="413322"/>
                    <a:pt x="189879" y="413322"/>
                    <a:pt x="191052" y="413322"/>
                  </a:cubicBezTo>
                  <a:cubicBezTo>
                    <a:pt x="191287" y="413087"/>
                    <a:pt x="191287" y="412853"/>
                    <a:pt x="191521" y="412619"/>
                  </a:cubicBezTo>
                  <a:cubicBezTo>
                    <a:pt x="197857" y="407229"/>
                    <a:pt x="211468" y="410510"/>
                    <a:pt x="219212" y="410510"/>
                  </a:cubicBezTo>
                  <a:cubicBezTo>
                    <a:pt x="227426" y="410510"/>
                    <a:pt x="235874" y="410510"/>
                    <a:pt x="244087" y="410744"/>
                  </a:cubicBezTo>
                  <a:cubicBezTo>
                    <a:pt x="250188" y="410744"/>
                    <a:pt x="253474" y="416134"/>
                    <a:pt x="252535" y="421523"/>
                  </a:cubicBezTo>
                  <a:cubicBezTo>
                    <a:pt x="250423" y="434646"/>
                    <a:pt x="244791" y="453626"/>
                    <a:pt x="233527" y="464405"/>
                  </a:cubicBezTo>
                  <a:cubicBezTo>
                    <a:pt x="260983" y="458313"/>
                    <a:pt x="285388" y="444487"/>
                    <a:pt x="295948" y="417305"/>
                  </a:cubicBezTo>
                  <a:cubicBezTo>
                    <a:pt x="297591" y="413087"/>
                    <a:pt x="302754" y="410979"/>
                    <a:pt x="306508" y="412150"/>
                  </a:cubicBezTo>
                  <a:cubicBezTo>
                    <a:pt x="317772" y="407698"/>
                    <a:pt x="335372" y="414025"/>
                    <a:pt x="344524" y="416837"/>
                  </a:cubicBezTo>
                  <a:cubicBezTo>
                    <a:pt x="367287" y="423632"/>
                    <a:pt x="392866" y="431599"/>
                    <a:pt x="412578" y="445190"/>
                  </a:cubicBezTo>
                  <a:cubicBezTo>
                    <a:pt x="456695" y="475184"/>
                    <a:pt x="421964" y="549935"/>
                    <a:pt x="420556" y="591411"/>
                  </a:cubicBezTo>
                  <a:cubicBezTo>
                    <a:pt x="420322" y="596331"/>
                    <a:pt x="416567" y="600549"/>
                    <a:pt x="411404" y="600549"/>
                  </a:cubicBezTo>
                  <a:cubicBezTo>
                    <a:pt x="276940" y="601018"/>
                    <a:pt x="141068" y="616015"/>
                    <a:pt x="7543" y="592582"/>
                  </a:cubicBezTo>
                  <a:cubicBezTo>
                    <a:pt x="3553" y="591879"/>
                    <a:pt x="737" y="587427"/>
                    <a:pt x="737" y="583678"/>
                  </a:cubicBezTo>
                  <a:cubicBezTo>
                    <a:pt x="737" y="546185"/>
                    <a:pt x="-3956" y="502132"/>
                    <a:pt x="10359" y="466514"/>
                  </a:cubicBezTo>
                  <a:cubicBezTo>
                    <a:pt x="24908" y="430662"/>
                    <a:pt x="77239" y="429490"/>
                    <a:pt x="104929" y="409104"/>
                  </a:cubicBezTo>
                  <a:cubicBezTo>
                    <a:pt x="106103" y="408167"/>
                    <a:pt x="107745" y="408167"/>
                    <a:pt x="109153" y="408635"/>
                  </a:cubicBezTo>
                  <a:close/>
                  <a:moveTo>
                    <a:pt x="303187" y="227980"/>
                  </a:moveTo>
                  <a:cubicBezTo>
                    <a:pt x="271982" y="237352"/>
                    <a:pt x="237023" y="235009"/>
                    <a:pt x="205113" y="235947"/>
                  </a:cubicBezTo>
                  <a:cubicBezTo>
                    <a:pt x="180008" y="236649"/>
                    <a:pt x="146691" y="241101"/>
                    <a:pt x="119005" y="235244"/>
                  </a:cubicBezTo>
                  <a:cubicBezTo>
                    <a:pt x="119474" y="245319"/>
                    <a:pt x="122055" y="255159"/>
                    <a:pt x="125340" y="264531"/>
                  </a:cubicBezTo>
                  <a:cubicBezTo>
                    <a:pt x="136133" y="295927"/>
                    <a:pt x="151618" y="329901"/>
                    <a:pt x="175785" y="353097"/>
                  </a:cubicBezTo>
                  <a:cubicBezTo>
                    <a:pt x="210510" y="386133"/>
                    <a:pt x="265882" y="361297"/>
                    <a:pt x="286764" y="322872"/>
                  </a:cubicBezTo>
                  <a:cubicBezTo>
                    <a:pt x="301310" y="296396"/>
                    <a:pt x="300841" y="268749"/>
                    <a:pt x="301780" y="239461"/>
                  </a:cubicBezTo>
                  <a:cubicBezTo>
                    <a:pt x="301780" y="235947"/>
                    <a:pt x="302484" y="231963"/>
                    <a:pt x="303187" y="227980"/>
                  </a:cubicBezTo>
                  <a:close/>
                  <a:moveTo>
                    <a:pt x="216581" y="118943"/>
                  </a:moveTo>
                  <a:cubicBezTo>
                    <a:pt x="260485" y="117098"/>
                    <a:pt x="304478" y="117625"/>
                    <a:pt x="347063" y="119968"/>
                  </a:cubicBezTo>
                  <a:cubicBezTo>
                    <a:pt x="355275" y="120437"/>
                    <a:pt x="357621" y="129574"/>
                    <a:pt x="354336" y="134729"/>
                  </a:cubicBezTo>
                  <a:cubicBezTo>
                    <a:pt x="355275" y="139181"/>
                    <a:pt x="352225" y="144569"/>
                    <a:pt x="347063" y="144335"/>
                  </a:cubicBezTo>
                  <a:cubicBezTo>
                    <a:pt x="354336" y="144804"/>
                    <a:pt x="346828" y="169405"/>
                    <a:pt x="346828" y="178074"/>
                  </a:cubicBezTo>
                  <a:cubicBezTo>
                    <a:pt x="346828" y="184635"/>
                    <a:pt x="347063" y="190961"/>
                    <a:pt x="345420" y="197287"/>
                  </a:cubicBezTo>
                  <a:cubicBezTo>
                    <a:pt x="343074" y="207128"/>
                    <a:pt x="332281" y="214859"/>
                    <a:pt x="322662" y="220014"/>
                  </a:cubicBezTo>
                  <a:cubicBezTo>
                    <a:pt x="321723" y="227512"/>
                    <a:pt x="320315" y="234775"/>
                    <a:pt x="320081" y="239461"/>
                  </a:cubicBezTo>
                  <a:cubicBezTo>
                    <a:pt x="320081" y="268280"/>
                    <a:pt x="320315" y="300145"/>
                    <a:pt x="306003" y="326152"/>
                  </a:cubicBezTo>
                  <a:cubicBezTo>
                    <a:pt x="286998" y="361297"/>
                    <a:pt x="234442" y="403471"/>
                    <a:pt x="191036" y="385196"/>
                  </a:cubicBezTo>
                  <a:cubicBezTo>
                    <a:pt x="154903" y="370200"/>
                    <a:pt x="133083" y="330369"/>
                    <a:pt x="118067" y="296162"/>
                  </a:cubicBezTo>
                  <a:cubicBezTo>
                    <a:pt x="110559" y="279058"/>
                    <a:pt x="99062" y="251879"/>
                    <a:pt x="102816" y="230323"/>
                  </a:cubicBezTo>
                  <a:cubicBezTo>
                    <a:pt x="100000" y="228917"/>
                    <a:pt x="97185" y="227746"/>
                    <a:pt x="94604" y="226106"/>
                  </a:cubicBezTo>
                  <a:cubicBezTo>
                    <a:pt x="68091" y="210408"/>
                    <a:pt x="74191" y="172451"/>
                    <a:pt x="76538" y="143867"/>
                  </a:cubicBezTo>
                  <a:cubicBezTo>
                    <a:pt x="73018" y="141289"/>
                    <a:pt x="72549" y="135432"/>
                    <a:pt x="77241" y="134026"/>
                  </a:cubicBezTo>
                  <a:cubicBezTo>
                    <a:pt x="77476" y="129574"/>
                    <a:pt x="84046" y="126997"/>
                    <a:pt x="86392" y="131683"/>
                  </a:cubicBezTo>
                  <a:cubicBezTo>
                    <a:pt x="86392" y="131917"/>
                    <a:pt x="86627" y="131917"/>
                    <a:pt x="86627" y="132152"/>
                  </a:cubicBezTo>
                  <a:cubicBezTo>
                    <a:pt x="128860" y="125006"/>
                    <a:pt x="172676" y="120788"/>
                    <a:pt x="216581" y="118943"/>
                  </a:cubicBezTo>
                  <a:close/>
                  <a:moveTo>
                    <a:pt x="210722" y="19876"/>
                  </a:moveTo>
                  <a:cubicBezTo>
                    <a:pt x="207671" y="20110"/>
                    <a:pt x="204855" y="20579"/>
                    <a:pt x="201804" y="21048"/>
                  </a:cubicBezTo>
                  <a:cubicBezTo>
                    <a:pt x="204620" y="21517"/>
                    <a:pt x="207202" y="21985"/>
                    <a:pt x="209783" y="22454"/>
                  </a:cubicBezTo>
                  <a:cubicBezTo>
                    <a:pt x="210018" y="21517"/>
                    <a:pt x="210252" y="20579"/>
                    <a:pt x="210722" y="19876"/>
                  </a:cubicBezTo>
                  <a:close/>
                  <a:moveTo>
                    <a:pt x="197815" y="2064"/>
                  </a:moveTo>
                  <a:cubicBezTo>
                    <a:pt x="266809" y="-12935"/>
                    <a:pt x="322427" y="57609"/>
                    <a:pt x="374759" y="90186"/>
                  </a:cubicBezTo>
                  <a:cubicBezTo>
                    <a:pt x="378749" y="92764"/>
                    <a:pt x="379687" y="96513"/>
                    <a:pt x="378983" y="99795"/>
                  </a:cubicBezTo>
                  <a:cubicBezTo>
                    <a:pt x="387901" y="123934"/>
                    <a:pt x="392125" y="149714"/>
                    <a:pt x="394237" y="175260"/>
                  </a:cubicBezTo>
                  <a:cubicBezTo>
                    <a:pt x="395410" y="188150"/>
                    <a:pt x="396349" y="201040"/>
                    <a:pt x="396819" y="213696"/>
                  </a:cubicBezTo>
                  <a:cubicBezTo>
                    <a:pt x="396819" y="216743"/>
                    <a:pt x="395645" y="231742"/>
                    <a:pt x="395645" y="240648"/>
                  </a:cubicBezTo>
                  <a:cubicBezTo>
                    <a:pt x="398461" y="241585"/>
                    <a:pt x="400808" y="243695"/>
                    <a:pt x="400339" y="247210"/>
                  </a:cubicBezTo>
                  <a:cubicBezTo>
                    <a:pt x="400104" y="250491"/>
                    <a:pt x="399635" y="253069"/>
                    <a:pt x="398696" y="256351"/>
                  </a:cubicBezTo>
                  <a:cubicBezTo>
                    <a:pt x="397288" y="261507"/>
                    <a:pt x="390482" y="265022"/>
                    <a:pt x="385554" y="261741"/>
                  </a:cubicBezTo>
                  <a:cubicBezTo>
                    <a:pt x="377810" y="256351"/>
                    <a:pt x="378983" y="252132"/>
                    <a:pt x="378983" y="242757"/>
                  </a:cubicBezTo>
                  <a:cubicBezTo>
                    <a:pt x="378749" y="226586"/>
                    <a:pt x="378514" y="210649"/>
                    <a:pt x="377575" y="194478"/>
                  </a:cubicBezTo>
                  <a:cubicBezTo>
                    <a:pt x="375933" y="166120"/>
                    <a:pt x="371474" y="137762"/>
                    <a:pt x="368658" y="109638"/>
                  </a:cubicBezTo>
                  <a:cubicBezTo>
                    <a:pt x="365607" y="111279"/>
                    <a:pt x="361852" y="110341"/>
                    <a:pt x="359740" y="107763"/>
                  </a:cubicBezTo>
                  <a:cubicBezTo>
                    <a:pt x="359036" y="107529"/>
                    <a:pt x="357863" y="107294"/>
                    <a:pt x="355751" y="106826"/>
                  </a:cubicBezTo>
                  <a:cubicBezTo>
                    <a:pt x="350588" y="105888"/>
                    <a:pt x="345190" y="104951"/>
                    <a:pt x="340027" y="104482"/>
                  </a:cubicBezTo>
                  <a:cubicBezTo>
                    <a:pt x="330875" y="103544"/>
                    <a:pt x="321723" y="103076"/>
                    <a:pt x="312570" y="102607"/>
                  </a:cubicBezTo>
                  <a:cubicBezTo>
                    <a:pt x="286756" y="101670"/>
                    <a:pt x="260942" y="99795"/>
                    <a:pt x="235128" y="99795"/>
                  </a:cubicBezTo>
                  <a:cubicBezTo>
                    <a:pt x="170592" y="99326"/>
                    <a:pt x="104649" y="97685"/>
                    <a:pt x="40583" y="109404"/>
                  </a:cubicBezTo>
                  <a:cubicBezTo>
                    <a:pt x="30257" y="111279"/>
                    <a:pt x="25329" y="96982"/>
                    <a:pt x="33543" y="92998"/>
                  </a:cubicBezTo>
                  <a:cubicBezTo>
                    <a:pt x="33543" y="92061"/>
                    <a:pt x="33543" y="91357"/>
                    <a:pt x="34012" y="90654"/>
                  </a:cubicBezTo>
                  <a:cubicBezTo>
                    <a:pt x="40583" y="81749"/>
                    <a:pt x="53255" y="80342"/>
                    <a:pt x="62642" y="75421"/>
                  </a:cubicBezTo>
                  <a:cubicBezTo>
                    <a:pt x="78835" y="66983"/>
                    <a:pt x="94323" y="57375"/>
                    <a:pt x="109812" y="48000"/>
                  </a:cubicBezTo>
                  <a:cubicBezTo>
                    <a:pt x="136565" y="31594"/>
                    <a:pt x="166603" y="8861"/>
                    <a:pt x="197815" y="206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IconShape1">
              <a:extLst>
                <a:ext uri="{FF2B5EF4-FFF2-40B4-BE49-F238E27FC236}">
                  <a16:creationId xmlns:a16="http://schemas.microsoft.com/office/drawing/2014/main" xmlns="" id="{16BC4564-2A44-4ACD-829C-0CD09775E2F3}"/>
                </a:ext>
              </a:extLst>
            </p:cNvPr>
            <p:cNvSpPr/>
            <p:nvPr/>
          </p:nvSpPr>
          <p:spPr bwMode="auto">
            <a:xfrm>
              <a:off x="2980865" y="2744440"/>
              <a:ext cx="406485" cy="566167"/>
            </a:xfrm>
            <a:custGeom>
              <a:avLst/>
              <a:gdLst>
                <a:gd name="connsiteX0" fmla="*/ 83809 w 434872"/>
                <a:gd name="connsiteY0" fmla="*/ 581569 h 605705"/>
                <a:gd name="connsiteX1" fmla="*/ 82167 w 434872"/>
                <a:gd name="connsiteY1" fmla="*/ 583678 h 605705"/>
                <a:gd name="connsiteX2" fmla="*/ 88503 w 434872"/>
                <a:gd name="connsiteY2" fmla="*/ 584146 h 605705"/>
                <a:gd name="connsiteX3" fmla="*/ 86156 w 434872"/>
                <a:gd name="connsiteY3" fmla="*/ 581569 h 605705"/>
                <a:gd name="connsiteX4" fmla="*/ 83809 w 434872"/>
                <a:gd name="connsiteY4" fmla="*/ 581569 h 605705"/>
                <a:gd name="connsiteX5" fmla="*/ 337748 w 434872"/>
                <a:gd name="connsiteY5" fmla="*/ 504504 h 605705"/>
                <a:gd name="connsiteX6" fmla="*/ 314252 w 434872"/>
                <a:gd name="connsiteY6" fmla="*/ 509630 h 605705"/>
                <a:gd name="connsiteX7" fmla="*/ 290786 w 434872"/>
                <a:gd name="connsiteY7" fmla="*/ 521112 h 605705"/>
                <a:gd name="connsiteX8" fmla="*/ 283746 w 434872"/>
                <a:gd name="connsiteY8" fmla="*/ 528611 h 605705"/>
                <a:gd name="connsiteX9" fmla="*/ 314487 w 434872"/>
                <a:gd name="connsiteY9" fmla="*/ 529783 h 605705"/>
                <a:gd name="connsiteX10" fmla="*/ 359308 w 434872"/>
                <a:gd name="connsiteY10" fmla="*/ 510802 h 605705"/>
                <a:gd name="connsiteX11" fmla="*/ 337748 w 434872"/>
                <a:gd name="connsiteY11" fmla="*/ 504504 h 605705"/>
                <a:gd name="connsiteX12" fmla="*/ 88737 w 434872"/>
                <a:gd name="connsiteY12" fmla="*/ 451049 h 605705"/>
                <a:gd name="connsiteX13" fmla="*/ 70668 w 434872"/>
                <a:gd name="connsiteY13" fmla="*/ 462999 h 605705"/>
                <a:gd name="connsiteX14" fmla="*/ 72076 w 434872"/>
                <a:gd name="connsiteY14" fmla="*/ 462296 h 605705"/>
                <a:gd name="connsiteX15" fmla="*/ 88972 w 434872"/>
                <a:gd name="connsiteY15" fmla="*/ 451517 h 605705"/>
                <a:gd name="connsiteX16" fmla="*/ 88737 w 434872"/>
                <a:gd name="connsiteY16" fmla="*/ 451049 h 605705"/>
                <a:gd name="connsiteX17" fmla="*/ 109153 w 434872"/>
                <a:gd name="connsiteY17" fmla="*/ 408635 h 605705"/>
                <a:gd name="connsiteX18" fmla="*/ 117367 w 434872"/>
                <a:gd name="connsiteY18" fmla="*/ 409104 h 605705"/>
                <a:gd name="connsiteX19" fmla="*/ 195511 w 434872"/>
                <a:gd name="connsiteY19" fmla="*/ 466280 h 605705"/>
                <a:gd name="connsiteX20" fmla="*/ 180023 w 434872"/>
                <a:gd name="connsiteY20" fmla="*/ 430428 h 605705"/>
                <a:gd name="connsiteX21" fmla="*/ 187532 w 434872"/>
                <a:gd name="connsiteY21" fmla="*/ 413556 h 605705"/>
                <a:gd name="connsiteX22" fmla="*/ 191052 w 434872"/>
                <a:gd name="connsiteY22" fmla="*/ 413322 h 605705"/>
                <a:gd name="connsiteX23" fmla="*/ 191521 w 434872"/>
                <a:gd name="connsiteY23" fmla="*/ 412619 h 605705"/>
                <a:gd name="connsiteX24" fmla="*/ 219212 w 434872"/>
                <a:gd name="connsiteY24" fmla="*/ 410510 h 605705"/>
                <a:gd name="connsiteX25" fmla="*/ 244087 w 434872"/>
                <a:gd name="connsiteY25" fmla="*/ 410744 h 605705"/>
                <a:gd name="connsiteX26" fmla="*/ 252535 w 434872"/>
                <a:gd name="connsiteY26" fmla="*/ 421523 h 605705"/>
                <a:gd name="connsiteX27" fmla="*/ 233527 w 434872"/>
                <a:gd name="connsiteY27" fmla="*/ 464405 h 605705"/>
                <a:gd name="connsiteX28" fmla="*/ 295948 w 434872"/>
                <a:gd name="connsiteY28" fmla="*/ 417305 h 605705"/>
                <a:gd name="connsiteX29" fmla="*/ 306508 w 434872"/>
                <a:gd name="connsiteY29" fmla="*/ 412150 h 605705"/>
                <a:gd name="connsiteX30" fmla="*/ 344524 w 434872"/>
                <a:gd name="connsiteY30" fmla="*/ 416837 h 605705"/>
                <a:gd name="connsiteX31" fmla="*/ 412578 w 434872"/>
                <a:gd name="connsiteY31" fmla="*/ 445190 h 605705"/>
                <a:gd name="connsiteX32" fmla="*/ 420556 w 434872"/>
                <a:gd name="connsiteY32" fmla="*/ 591411 h 605705"/>
                <a:gd name="connsiteX33" fmla="*/ 411404 w 434872"/>
                <a:gd name="connsiteY33" fmla="*/ 600549 h 605705"/>
                <a:gd name="connsiteX34" fmla="*/ 7543 w 434872"/>
                <a:gd name="connsiteY34" fmla="*/ 592582 h 605705"/>
                <a:gd name="connsiteX35" fmla="*/ 737 w 434872"/>
                <a:gd name="connsiteY35" fmla="*/ 583678 h 605705"/>
                <a:gd name="connsiteX36" fmla="*/ 10359 w 434872"/>
                <a:gd name="connsiteY36" fmla="*/ 466514 h 605705"/>
                <a:gd name="connsiteX37" fmla="*/ 104929 w 434872"/>
                <a:gd name="connsiteY37" fmla="*/ 409104 h 605705"/>
                <a:gd name="connsiteX38" fmla="*/ 109153 w 434872"/>
                <a:gd name="connsiteY38" fmla="*/ 408635 h 605705"/>
                <a:gd name="connsiteX39" fmla="*/ 303187 w 434872"/>
                <a:gd name="connsiteY39" fmla="*/ 227980 h 605705"/>
                <a:gd name="connsiteX40" fmla="*/ 205113 w 434872"/>
                <a:gd name="connsiteY40" fmla="*/ 235947 h 605705"/>
                <a:gd name="connsiteX41" fmla="*/ 119005 w 434872"/>
                <a:gd name="connsiteY41" fmla="*/ 235244 h 605705"/>
                <a:gd name="connsiteX42" fmla="*/ 125340 w 434872"/>
                <a:gd name="connsiteY42" fmla="*/ 264531 h 605705"/>
                <a:gd name="connsiteX43" fmla="*/ 175785 w 434872"/>
                <a:gd name="connsiteY43" fmla="*/ 353097 h 605705"/>
                <a:gd name="connsiteX44" fmla="*/ 286764 w 434872"/>
                <a:gd name="connsiteY44" fmla="*/ 322872 h 605705"/>
                <a:gd name="connsiteX45" fmla="*/ 301780 w 434872"/>
                <a:gd name="connsiteY45" fmla="*/ 239461 h 605705"/>
                <a:gd name="connsiteX46" fmla="*/ 303187 w 434872"/>
                <a:gd name="connsiteY46" fmla="*/ 227980 h 605705"/>
                <a:gd name="connsiteX47" fmla="*/ 216581 w 434872"/>
                <a:gd name="connsiteY47" fmla="*/ 118943 h 605705"/>
                <a:gd name="connsiteX48" fmla="*/ 347063 w 434872"/>
                <a:gd name="connsiteY48" fmla="*/ 119968 h 605705"/>
                <a:gd name="connsiteX49" fmla="*/ 354336 w 434872"/>
                <a:gd name="connsiteY49" fmla="*/ 134729 h 605705"/>
                <a:gd name="connsiteX50" fmla="*/ 347063 w 434872"/>
                <a:gd name="connsiteY50" fmla="*/ 144335 h 605705"/>
                <a:gd name="connsiteX51" fmla="*/ 346828 w 434872"/>
                <a:gd name="connsiteY51" fmla="*/ 178074 h 605705"/>
                <a:gd name="connsiteX52" fmla="*/ 345420 w 434872"/>
                <a:gd name="connsiteY52" fmla="*/ 197287 h 605705"/>
                <a:gd name="connsiteX53" fmla="*/ 322662 w 434872"/>
                <a:gd name="connsiteY53" fmla="*/ 220014 h 605705"/>
                <a:gd name="connsiteX54" fmla="*/ 320081 w 434872"/>
                <a:gd name="connsiteY54" fmla="*/ 239461 h 605705"/>
                <a:gd name="connsiteX55" fmla="*/ 306003 w 434872"/>
                <a:gd name="connsiteY55" fmla="*/ 326152 h 605705"/>
                <a:gd name="connsiteX56" fmla="*/ 191036 w 434872"/>
                <a:gd name="connsiteY56" fmla="*/ 385196 h 605705"/>
                <a:gd name="connsiteX57" fmla="*/ 118067 w 434872"/>
                <a:gd name="connsiteY57" fmla="*/ 296162 h 605705"/>
                <a:gd name="connsiteX58" fmla="*/ 102816 w 434872"/>
                <a:gd name="connsiteY58" fmla="*/ 230323 h 605705"/>
                <a:gd name="connsiteX59" fmla="*/ 94604 w 434872"/>
                <a:gd name="connsiteY59" fmla="*/ 226106 h 605705"/>
                <a:gd name="connsiteX60" fmla="*/ 76538 w 434872"/>
                <a:gd name="connsiteY60" fmla="*/ 143867 h 605705"/>
                <a:gd name="connsiteX61" fmla="*/ 77241 w 434872"/>
                <a:gd name="connsiteY61" fmla="*/ 134026 h 605705"/>
                <a:gd name="connsiteX62" fmla="*/ 86392 w 434872"/>
                <a:gd name="connsiteY62" fmla="*/ 131683 h 605705"/>
                <a:gd name="connsiteX63" fmla="*/ 86627 w 434872"/>
                <a:gd name="connsiteY63" fmla="*/ 132152 h 605705"/>
                <a:gd name="connsiteX64" fmla="*/ 216581 w 434872"/>
                <a:gd name="connsiteY64" fmla="*/ 118943 h 605705"/>
                <a:gd name="connsiteX65" fmla="*/ 210722 w 434872"/>
                <a:gd name="connsiteY65" fmla="*/ 19876 h 605705"/>
                <a:gd name="connsiteX66" fmla="*/ 201804 w 434872"/>
                <a:gd name="connsiteY66" fmla="*/ 21048 h 605705"/>
                <a:gd name="connsiteX67" fmla="*/ 209783 w 434872"/>
                <a:gd name="connsiteY67" fmla="*/ 22454 h 605705"/>
                <a:gd name="connsiteX68" fmla="*/ 210722 w 434872"/>
                <a:gd name="connsiteY68" fmla="*/ 19876 h 605705"/>
                <a:gd name="connsiteX69" fmla="*/ 197815 w 434872"/>
                <a:gd name="connsiteY69" fmla="*/ 2064 h 605705"/>
                <a:gd name="connsiteX70" fmla="*/ 374759 w 434872"/>
                <a:gd name="connsiteY70" fmla="*/ 90186 h 605705"/>
                <a:gd name="connsiteX71" fmla="*/ 378983 w 434872"/>
                <a:gd name="connsiteY71" fmla="*/ 99795 h 605705"/>
                <a:gd name="connsiteX72" fmla="*/ 394237 w 434872"/>
                <a:gd name="connsiteY72" fmla="*/ 175260 h 605705"/>
                <a:gd name="connsiteX73" fmla="*/ 396819 w 434872"/>
                <a:gd name="connsiteY73" fmla="*/ 213696 h 605705"/>
                <a:gd name="connsiteX74" fmla="*/ 395645 w 434872"/>
                <a:gd name="connsiteY74" fmla="*/ 240648 h 605705"/>
                <a:gd name="connsiteX75" fmla="*/ 400339 w 434872"/>
                <a:gd name="connsiteY75" fmla="*/ 247210 h 605705"/>
                <a:gd name="connsiteX76" fmla="*/ 398696 w 434872"/>
                <a:gd name="connsiteY76" fmla="*/ 256351 h 605705"/>
                <a:gd name="connsiteX77" fmla="*/ 385554 w 434872"/>
                <a:gd name="connsiteY77" fmla="*/ 261741 h 605705"/>
                <a:gd name="connsiteX78" fmla="*/ 378983 w 434872"/>
                <a:gd name="connsiteY78" fmla="*/ 242757 h 605705"/>
                <a:gd name="connsiteX79" fmla="*/ 377575 w 434872"/>
                <a:gd name="connsiteY79" fmla="*/ 194478 h 605705"/>
                <a:gd name="connsiteX80" fmla="*/ 368658 w 434872"/>
                <a:gd name="connsiteY80" fmla="*/ 109638 h 605705"/>
                <a:gd name="connsiteX81" fmla="*/ 359740 w 434872"/>
                <a:gd name="connsiteY81" fmla="*/ 107763 h 605705"/>
                <a:gd name="connsiteX82" fmla="*/ 355751 w 434872"/>
                <a:gd name="connsiteY82" fmla="*/ 106826 h 605705"/>
                <a:gd name="connsiteX83" fmla="*/ 340027 w 434872"/>
                <a:gd name="connsiteY83" fmla="*/ 104482 h 605705"/>
                <a:gd name="connsiteX84" fmla="*/ 312570 w 434872"/>
                <a:gd name="connsiteY84" fmla="*/ 102607 h 605705"/>
                <a:gd name="connsiteX85" fmla="*/ 235128 w 434872"/>
                <a:gd name="connsiteY85" fmla="*/ 99795 h 605705"/>
                <a:gd name="connsiteX86" fmla="*/ 40583 w 434872"/>
                <a:gd name="connsiteY86" fmla="*/ 109404 h 605705"/>
                <a:gd name="connsiteX87" fmla="*/ 33543 w 434872"/>
                <a:gd name="connsiteY87" fmla="*/ 92998 h 605705"/>
                <a:gd name="connsiteX88" fmla="*/ 34012 w 434872"/>
                <a:gd name="connsiteY88" fmla="*/ 90654 h 605705"/>
                <a:gd name="connsiteX89" fmla="*/ 62642 w 434872"/>
                <a:gd name="connsiteY89" fmla="*/ 75421 h 605705"/>
                <a:gd name="connsiteX90" fmla="*/ 109812 w 434872"/>
                <a:gd name="connsiteY90" fmla="*/ 48000 h 605705"/>
                <a:gd name="connsiteX91" fmla="*/ 197815 w 434872"/>
                <a:gd name="connsiteY91" fmla="*/ 2064 h 60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34872" h="605705">
                  <a:moveTo>
                    <a:pt x="83809" y="581569"/>
                  </a:moveTo>
                  <a:cubicBezTo>
                    <a:pt x="83340" y="582272"/>
                    <a:pt x="82871" y="582975"/>
                    <a:pt x="82167" y="583678"/>
                  </a:cubicBezTo>
                  <a:cubicBezTo>
                    <a:pt x="84279" y="583678"/>
                    <a:pt x="86391" y="583912"/>
                    <a:pt x="88503" y="584146"/>
                  </a:cubicBezTo>
                  <a:cubicBezTo>
                    <a:pt x="87564" y="583209"/>
                    <a:pt x="86860" y="582506"/>
                    <a:pt x="86156" y="581569"/>
                  </a:cubicBezTo>
                  <a:cubicBezTo>
                    <a:pt x="85452" y="581569"/>
                    <a:pt x="84748" y="581569"/>
                    <a:pt x="83809" y="581569"/>
                  </a:cubicBezTo>
                  <a:close/>
                  <a:moveTo>
                    <a:pt x="337748" y="504504"/>
                  </a:moveTo>
                  <a:cubicBezTo>
                    <a:pt x="328860" y="505236"/>
                    <a:pt x="319649" y="507872"/>
                    <a:pt x="314252" y="509630"/>
                  </a:cubicBezTo>
                  <a:cubicBezTo>
                    <a:pt x="306039" y="512442"/>
                    <a:pt x="297826" y="515723"/>
                    <a:pt x="290786" y="521112"/>
                  </a:cubicBezTo>
                  <a:cubicBezTo>
                    <a:pt x="287735" y="523221"/>
                    <a:pt x="285623" y="526033"/>
                    <a:pt x="283746" y="528611"/>
                  </a:cubicBezTo>
                  <a:cubicBezTo>
                    <a:pt x="294071" y="527674"/>
                    <a:pt x="306039" y="529548"/>
                    <a:pt x="314487" y="529783"/>
                  </a:cubicBezTo>
                  <a:cubicBezTo>
                    <a:pt x="323404" y="530251"/>
                    <a:pt x="374796" y="532829"/>
                    <a:pt x="359308" y="510802"/>
                  </a:cubicBezTo>
                  <a:cubicBezTo>
                    <a:pt x="355201" y="504944"/>
                    <a:pt x="346636" y="503772"/>
                    <a:pt x="337748" y="504504"/>
                  </a:cubicBezTo>
                  <a:close/>
                  <a:moveTo>
                    <a:pt x="88737" y="451049"/>
                  </a:moveTo>
                  <a:cubicBezTo>
                    <a:pt x="82167" y="454798"/>
                    <a:pt x="76065" y="458547"/>
                    <a:pt x="70668" y="462999"/>
                  </a:cubicBezTo>
                  <a:cubicBezTo>
                    <a:pt x="71137" y="462765"/>
                    <a:pt x="71607" y="462531"/>
                    <a:pt x="72076" y="462296"/>
                  </a:cubicBezTo>
                  <a:cubicBezTo>
                    <a:pt x="77239" y="458313"/>
                    <a:pt x="82871" y="454798"/>
                    <a:pt x="88972" y="451517"/>
                  </a:cubicBezTo>
                  <a:cubicBezTo>
                    <a:pt x="88737" y="451517"/>
                    <a:pt x="88737" y="451283"/>
                    <a:pt x="88737" y="451049"/>
                  </a:cubicBezTo>
                  <a:close/>
                  <a:moveTo>
                    <a:pt x="109153" y="408635"/>
                  </a:moveTo>
                  <a:cubicBezTo>
                    <a:pt x="111031" y="406292"/>
                    <a:pt x="114785" y="405589"/>
                    <a:pt x="117367" y="409104"/>
                  </a:cubicBezTo>
                  <a:cubicBezTo>
                    <a:pt x="137079" y="435583"/>
                    <a:pt x="162657" y="460890"/>
                    <a:pt x="195511" y="466280"/>
                  </a:cubicBezTo>
                  <a:cubicBezTo>
                    <a:pt x="185185" y="458313"/>
                    <a:pt x="179553" y="444253"/>
                    <a:pt x="180023" y="430428"/>
                  </a:cubicBezTo>
                  <a:cubicBezTo>
                    <a:pt x="180257" y="424570"/>
                    <a:pt x="180257" y="415431"/>
                    <a:pt x="187532" y="413556"/>
                  </a:cubicBezTo>
                  <a:cubicBezTo>
                    <a:pt x="188705" y="413322"/>
                    <a:pt x="189879" y="413322"/>
                    <a:pt x="191052" y="413322"/>
                  </a:cubicBezTo>
                  <a:cubicBezTo>
                    <a:pt x="191287" y="413087"/>
                    <a:pt x="191287" y="412853"/>
                    <a:pt x="191521" y="412619"/>
                  </a:cubicBezTo>
                  <a:cubicBezTo>
                    <a:pt x="197857" y="407229"/>
                    <a:pt x="211468" y="410510"/>
                    <a:pt x="219212" y="410510"/>
                  </a:cubicBezTo>
                  <a:cubicBezTo>
                    <a:pt x="227426" y="410510"/>
                    <a:pt x="235874" y="410510"/>
                    <a:pt x="244087" y="410744"/>
                  </a:cubicBezTo>
                  <a:cubicBezTo>
                    <a:pt x="250188" y="410744"/>
                    <a:pt x="253474" y="416134"/>
                    <a:pt x="252535" y="421523"/>
                  </a:cubicBezTo>
                  <a:cubicBezTo>
                    <a:pt x="250423" y="434646"/>
                    <a:pt x="244791" y="453626"/>
                    <a:pt x="233527" y="464405"/>
                  </a:cubicBezTo>
                  <a:cubicBezTo>
                    <a:pt x="260983" y="458313"/>
                    <a:pt x="285388" y="444487"/>
                    <a:pt x="295948" y="417305"/>
                  </a:cubicBezTo>
                  <a:cubicBezTo>
                    <a:pt x="297591" y="413087"/>
                    <a:pt x="302754" y="410979"/>
                    <a:pt x="306508" y="412150"/>
                  </a:cubicBezTo>
                  <a:cubicBezTo>
                    <a:pt x="317772" y="407698"/>
                    <a:pt x="335372" y="414025"/>
                    <a:pt x="344524" y="416837"/>
                  </a:cubicBezTo>
                  <a:cubicBezTo>
                    <a:pt x="367287" y="423632"/>
                    <a:pt x="392866" y="431599"/>
                    <a:pt x="412578" y="445190"/>
                  </a:cubicBezTo>
                  <a:cubicBezTo>
                    <a:pt x="456695" y="475184"/>
                    <a:pt x="421964" y="549935"/>
                    <a:pt x="420556" y="591411"/>
                  </a:cubicBezTo>
                  <a:cubicBezTo>
                    <a:pt x="420322" y="596331"/>
                    <a:pt x="416567" y="600549"/>
                    <a:pt x="411404" y="600549"/>
                  </a:cubicBezTo>
                  <a:cubicBezTo>
                    <a:pt x="276940" y="601018"/>
                    <a:pt x="141068" y="616015"/>
                    <a:pt x="7543" y="592582"/>
                  </a:cubicBezTo>
                  <a:cubicBezTo>
                    <a:pt x="3553" y="591879"/>
                    <a:pt x="737" y="587427"/>
                    <a:pt x="737" y="583678"/>
                  </a:cubicBezTo>
                  <a:cubicBezTo>
                    <a:pt x="737" y="546185"/>
                    <a:pt x="-3956" y="502132"/>
                    <a:pt x="10359" y="466514"/>
                  </a:cubicBezTo>
                  <a:cubicBezTo>
                    <a:pt x="24908" y="430662"/>
                    <a:pt x="77239" y="429490"/>
                    <a:pt x="104929" y="409104"/>
                  </a:cubicBezTo>
                  <a:cubicBezTo>
                    <a:pt x="106103" y="408167"/>
                    <a:pt x="107745" y="408167"/>
                    <a:pt x="109153" y="408635"/>
                  </a:cubicBezTo>
                  <a:close/>
                  <a:moveTo>
                    <a:pt x="303187" y="227980"/>
                  </a:moveTo>
                  <a:cubicBezTo>
                    <a:pt x="271982" y="237352"/>
                    <a:pt x="237023" y="235009"/>
                    <a:pt x="205113" y="235947"/>
                  </a:cubicBezTo>
                  <a:cubicBezTo>
                    <a:pt x="180008" y="236649"/>
                    <a:pt x="146691" y="241101"/>
                    <a:pt x="119005" y="235244"/>
                  </a:cubicBezTo>
                  <a:cubicBezTo>
                    <a:pt x="119474" y="245319"/>
                    <a:pt x="122055" y="255159"/>
                    <a:pt x="125340" y="264531"/>
                  </a:cubicBezTo>
                  <a:cubicBezTo>
                    <a:pt x="136133" y="295927"/>
                    <a:pt x="151618" y="329901"/>
                    <a:pt x="175785" y="353097"/>
                  </a:cubicBezTo>
                  <a:cubicBezTo>
                    <a:pt x="210510" y="386133"/>
                    <a:pt x="265882" y="361297"/>
                    <a:pt x="286764" y="322872"/>
                  </a:cubicBezTo>
                  <a:cubicBezTo>
                    <a:pt x="301310" y="296396"/>
                    <a:pt x="300841" y="268749"/>
                    <a:pt x="301780" y="239461"/>
                  </a:cubicBezTo>
                  <a:cubicBezTo>
                    <a:pt x="301780" y="235947"/>
                    <a:pt x="302484" y="231963"/>
                    <a:pt x="303187" y="227980"/>
                  </a:cubicBezTo>
                  <a:close/>
                  <a:moveTo>
                    <a:pt x="216581" y="118943"/>
                  </a:moveTo>
                  <a:cubicBezTo>
                    <a:pt x="260485" y="117098"/>
                    <a:pt x="304478" y="117625"/>
                    <a:pt x="347063" y="119968"/>
                  </a:cubicBezTo>
                  <a:cubicBezTo>
                    <a:pt x="355275" y="120437"/>
                    <a:pt x="357621" y="129574"/>
                    <a:pt x="354336" y="134729"/>
                  </a:cubicBezTo>
                  <a:cubicBezTo>
                    <a:pt x="355275" y="139181"/>
                    <a:pt x="352225" y="144569"/>
                    <a:pt x="347063" y="144335"/>
                  </a:cubicBezTo>
                  <a:cubicBezTo>
                    <a:pt x="354336" y="144804"/>
                    <a:pt x="346828" y="169405"/>
                    <a:pt x="346828" y="178074"/>
                  </a:cubicBezTo>
                  <a:cubicBezTo>
                    <a:pt x="346828" y="184635"/>
                    <a:pt x="347063" y="190961"/>
                    <a:pt x="345420" y="197287"/>
                  </a:cubicBezTo>
                  <a:cubicBezTo>
                    <a:pt x="343074" y="207128"/>
                    <a:pt x="332281" y="214859"/>
                    <a:pt x="322662" y="220014"/>
                  </a:cubicBezTo>
                  <a:cubicBezTo>
                    <a:pt x="321723" y="227512"/>
                    <a:pt x="320315" y="234775"/>
                    <a:pt x="320081" y="239461"/>
                  </a:cubicBezTo>
                  <a:cubicBezTo>
                    <a:pt x="320081" y="268280"/>
                    <a:pt x="320315" y="300145"/>
                    <a:pt x="306003" y="326152"/>
                  </a:cubicBezTo>
                  <a:cubicBezTo>
                    <a:pt x="286998" y="361297"/>
                    <a:pt x="234442" y="403471"/>
                    <a:pt x="191036" y="385196"/>
                  </a:cubicBezTo>
                  <a:cubicBezTo>
                    <a:pt x="154903" y="370200"/>
                    <a:pt x="133083" y="330369"/>
                    <a:pt x="118067" y="296162"/>
                  </a:cubicBezTo>
                  <a:cubicBezTo>
                    <a:pt x="110559" y="279058"/>
                    <a:pt x="99062" y="251879"/>
                    <a:pt x="102816" y="230323"/>
                  </a:cubicBezTo>
                  <a:cubicBezTo>
                    <a:pt x="100000" y="228917"/>
                    <a:pt x="97185" y="227746"/>
                    <a:pt x="94604" y="226106"/>
                  </a:cubicBezTo>
                  <a:cubicBezTo>
                    <a:pt x="68091" y="210408"/>
                    <a:pt x="74191" y="172451"/>
                    <a:pt x="76538" y="143867"/>
                  </a:cubicBezTo>
                  <a:cubicBezTo>
                    <a:pt x="73018" y="141289"/>
                    <a:pt x="72549" y="135432"/>
                    <a:pt x="77241" y="134026"/>
                  </a:cubicBezTo>
                  <a:cubicBezTo>
                    <a:pt x="77476" y="129574"/>
                    <a:pt x="84046" y="126997"/>
                    <a:pt x="86392" y="131683"/>
                  </a:cubicBezTo>
                  <a:cubicBezTo>
                    <a:pt x="86392" y="131917"/>
                    <a:pt x="86627" y="131917"/>
                    <a:pt x="86627" y="132152"/>
                  </a:cubicBezTo>
                  <a:cubicBezTo>
                    <a:pt x="128860" y="125006"/>
                    <a:pt x="172676" y="120788"/>
                    <a:pt x="216581" y="118943"/>
                  </a:cubicBezTo>
                  <a:close/>
                  <a:moveTo>
                    <a:pt x="210722" y="19876"/>
                  </a:moveTo>
                  <a:cubicBezTo>
                    <a:pt x="207671" y="20110"/>
                    <a:pt x="204855" y="20579"/>
                    <a:pt x="201804" y="21048"/>
                  </a:cubicBezTo>
                  <a:cubicBezTo>
                    <a:pt x="204620" y="21517"/>
                    <a:pt x="207202" y="21985"/>
                    <a:pt x="209783" y="22454"/>
                  </a:cubicBezTo>
                  <a:cubicBezTo>
                    <a:pt x="210018" y="21517"/>
                    <a:pt x="210252" y="20579"/>
                    <a:pt x="210722" y="19876"/>
                  </a:cubicBezTo>
                  <a:close/>
                  <a:moveTo>
                    <a:pt x="197815" y="2064"/>
                  </a:moveTo>
                  <a:cubicBezTo>
                    <a:pt x="266809" y="-12935"/>
                    <a:pt x="322427" y="57609"/>
                    <a:pt x="374759" y="90186"/>
                  </a:cubicBezTo>
                  <a:cubicBezTo>
                    <a:pt x="378749" y="92764"/>
                    <a:pt x="379687" y="96513"/>
                    <a:pt x="378983" y="99795"/>
                  </a:cubicBezTo>
                  <a:cubicBezTo>
                    <a:pt x="387901" y="123934"/>
                    <a:pt x="392125" y="149714"/>
                    <a:pt x="394237" y="175260"/>
                  </a:cubicBezTo>
                  <a:cubicBezTo>
                    <a:pt x="395410" y="188150"/>
                    <a:pt x="396349" y="201040"/>
                    <a:pt x="396819" y="213696"/>
                  </a:cubicBezTo>
                  <a:cubicBezTo>
                    <a:pt x="396819" y="216743"/>
                    <a:pt x="395645" y="231742"/>
                    <a:pt x="395645" y="240648"/>
                  </a:cubicBezTo>
                  <a:cubicBezTo>
                    <a:pt x="398461" y="241585"/>
                    <a:pt x="400808" y="243695"/>
                    <a:pt x="400339" y="247210"/>
                  </a:cubicBezTo>
                  <a:cubicBezTo>
                    <a:pt x="400104" y="250491"/>
                    <a:pt x="399635" y="253069"/>
                    <a:pt x="398696" y="256351"/>
                  </a:cubicBezTo>
                  <a:cubicBezTo>
                    <a:pt x="397288" y="261507"/>
                    <a:pt x="390482" y="265022"/>
                    <a:pt x="385554" y="261741"/>
                  </a:cubicBezTo>
                  <a:cubicBezTo>
                    <a:pt x="377810" y="256351"/>
                    <a:pt x="378983" y="252132"/>
                    <a:pt x="378983" y="242757"/>
                  </a:cubicBezTo>
                  <a:cubicBezTo>
                    <a:pt x="378749" y="226586"/>
                    <a:pt x="378514" y="210649"/>
                    <a:pt x="377575" y="194478"/>
                  </a:cubicBezTo>
                  <a:cubicBezTo>
                    <a:pt x="375933" y="166120"/>
                    <a:pt x="371474" y="137762"/>
                    <a:pt x="368658" y="109638"/>
                  </a:cubicBezTo>
                  <a:cubicBezTo>
                    <a:pt x="365607" y="111279"/>
                    <a:pt x="361852" y="110341"/>
                    <a:pt x="359740" y="107763"/>
                  </a:cubicBezTo>
                  <a:cubicBezTo>
                    <a:pt x="359036" y="107529"/>
                    <a:pt x="357863" y="107294"/>
                    <a:pt x="355751" y="106826"/>
                  </a:cubicBezTo>
                  <a:cubicBezTo>
                    <a:pt x="350588" y="105888"/>
                    <a:pt x="345190" y="104951"/>
                    <a:pt x="340027" y="104482"/>
                  </a:cubicBezTo>
                  <a:cubicBezTo>
                    <a:pt x="330875" y="103544"/>
                    <a:pt x="321723" y="103076"/>
                    <a:pt x="312570" y="102607"/>
                  </a:cubicBezTo>
                  <a:cubicBezTo>
                    <a:pt x="286756" y="101670"/>
                    <a:pt x="260942" y="99795"/>
                    <a:pt x="235128" y="99795"/>
                  </a:cubicBezTo>
                  <a:cubicBezTo>
                    <a:pt x="170592" y="99326"/>
                    <a:pt x="104649" y="97685"/>
                    <a:pt x="40583" y="109404"/>
                  </a:cubicBezTo>
                  <a:cubicBezTo>
                    <a:pt x="30257" y="111279"/>
                    <a:pt x="25329" y="96982"/>
                    <a:pt x="33543" y="92998"/>
                  </a:cubicBezTo>
                  <a:cubicBezTo>
                    <a:pt x="33543" y="92061"/>
                    <a:pt x="33543" y="91357"/>
                    <a:pt x="34012" y="90654"/>
                  </a:cubicBezTo>
                  <a:cubicBezTo>
                    <a:pt x="40583" y="81749"/>
                    <a:pt x="53255" y="80342"/>
                    <a:pt x="62642" y="75421"/>
                  </a:cubicBezTo>
                  <a:cubicBezTo>
                    <a:pt x="78835" y="66983"/>
                    <a:pt x="94323" y="57375"/>
                    <a:pt x="109812" y="48000"/>
                  </a:cubicBezTo>
                  <a:cubicBezTo>
                    <a:pt x="136565" y="31594"/>
                    <a:pt x="166603" y="8861"/>
                    <a:pt x="197815" y="206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IconShape1">
              <a:extLst>
                <a:ext uri="{FF2B5EF4-FFF2-40B4-BE49-F238E27FC236}">
                  <a16:creationId xmlns:a16="http://schemas.microsoft.com/office/drawing/2014/main" xmlns="" id="{72FE8EB7-E2F1-4739-B79D-EA0521913D04}"/>
                </a:ext>
              </a:extLst>
            </p:cNvPr>
            <p:cNvSpPr/>
            <p:nvPr/>
          </p:nvSpPr>
          <p:spPr bwMode="auto">
            <a:xfrm>
              <a:off x="3554699" y="2744440"/>
              <a:ext cx="406485" cy="566167"/>
            </a:xfrm>
            <a:custGeom>
              <a:avLst/>
              <a:gdLst>
                <a:gd name="connsiteX0" fmla="*/ 83809 w 434872"/>
                <a:gd name="connsiteY0" fmla="*/ 581569 h 605705"/>
                <a:gd name="connsiteX1" fmla="*/ 82167 w 434872"/>
                <a:gd name="connsiteY1" fmla="*/ 583678 h 605705"/>
                <a:gd name="connsiteX2" fmla="*/ 88503 w 434872"/>
                <a:gd name="connsiteY2" fmla="*/ 584146 h 605705"/>
                <a:gd name="connsiteX3" fmla="*/ 86156 w 434872"/>
                <a:gd name="connsiteY3" fmla="*/ 581569 h 605705"/>
                <a:gd name="connsiteX4" fmla="*/ 83809 w 434872"/>
                <a:gd name="connsiteY4" fmla="*/ 581569 h 605705"/>
                <a:gd name="connsiteX5" fmla="*/ 337748 w 434872"/>
                <a:gd name="connsiteY5" fmla="*/ 504504 h 605705"/>
                <a:gd name="connsiteX6" fmla="*/ 314252 w 434872"/>
                <a:gd name="connsiteY6" fmla="*/ 509630 h 605705"/>
                <a:gd name="connsiteX7" fmla="*/ 290786 w 434872"/>
                <a:gd name="connsiteY7" fmla="*/ 521112 h 605705"/>
                <a:gd name="connsiteX8" fmla="*/ 283746 w 434872"/>
                <a:gd name="connsiteY8" fmla="*/ 528611 h 605705"/>
                <a:gd name="connsiteX9" fmla="*/ 314487 w 434872"/>
                <a:gd name="connsiteY9" fmla="*/ 529783 h 605705"/>
                <a:gd name="connsiteX10" fmla="*/ 359308 w 434872"/>
                <a:gd name="connsiteY10" fmla="*/ 510802 h 605705"/>
                <a:gd name="connsiteX11" fmla="*/ 337748 w 434872"/>
                <a:gd name="connsiteY11" fmla="*/ 504504 h 605705"/>
                <a:gd name="connsiteX12" fmla="*/ 88737 w 434872"/>
                <a:gd name="connsiteY12" fmla="*/ 451049 h 605705"/>
                <a:gd name="connsiteX13" fmla="*/ 70668 w 434872"/>
                <a:gd name="connsiteY13" fmla="*/ 462999 h 605705"/>
                <a:gd name="connsiteX14" fmla="*/ 72076 w 434872"/>
                <a:gd name="connsiteY14" fmla="*/ 462296 h 605705"/>
                <a:gd name="connsiteX15" fmla="*/ 88972 w 434872"/>
                <a:gd name="connsiteY15" fmla="*/ 451517 h 605705"/>
                <a:gd name="connsiteX16" fmla="*/ 88737 w 434872"/>
                <a:gd name="connsiteY16" fmla="*/ 451049 h 605705"/>
                <a:gd name="connsiteX17" fmla="*/ 109153 w 434872"/>
                <a:gd name="connsiteY17" fmla="*/ 408635 h 605705"/>
                <a:gd name="connsiteX18" fmla="*/ 117367 w 434872"/>
                <a:gd name="connsiteY18" fmla="*/ 409104 h 605705"/>
                <a:gd name="connsiteX19" fmla="*/ 195511 w 434872"/>
                <a:gd name="connsiteY19" fmla="*/ 466280 h 605705"/>
                <a:gd name="connsiteX20" fmla="*/ 180023 w 434872"/>
                <a:gd name="connsiteY20" fmla="*/ 430428 h 605705"/>
                <a:gd name="connsiteX21" fmla="*/ 187532 w 434872"/>
                <a:gd name="connsiteY21" fmla="*/ 413556 h 605705"/>
                <a:gd name="connsiteX22" fmla="*/ 191052 w 434872"/>
                <a:gd name="connsiteY22" fmla="*/ 413322 h 605705"/>
                <a:gd name="connsiteX23" fmla="*/ 191521 w 434872"/>
                <a:gd name="connsiteY23" fmla="*/ 412619 h 605705"/>
                <a:gd name="connsiteX24" fmla="*/ 219212 w 434872"/>
                <a:gd name="connsiteY24" fmla="*/ 410510 h 605705"/>
                <a:gd name="connsiteX25" fmla="*/ 244087 w 434872"/>
                <a:gd name="connsiteY25" fmla="*/ 410744 h 605705"/>
                <a:gd name="connsiteX26" fmla="*/ 252535 w 434872"/>
                <a:gd name="connsiteY26" fmla="*/ 421523 h 605705"/>
                <a:gd name="connsiteX27" fmla="*/ 233527 w 434872"/>
                <a:gd name="connsiteY27" fmla="*/ 464405 h 605705"/>
                <a:gd name="connsiteX28" fmla="*/ 295948 w 434872"/>
                <a:gd name="connsiteY28" fmla="*/ 417305 h 605705"/>
                <a:gd name="connsiteX29" fmla="*/ 306508 w 434872"/>
                <a:gd name="connsiteY29" fmla="*/ 412150 h 605705"/>
                <a:gd name="connsiteX30" fmla="*/ 344524 w 434872"/>
                <a:gd name="connsiteY30" fmla="*/ 416837 h 605705"/>
                <a:gd name="connsiteX31" fmla="*/ 412578 w 434872"/>
                <a:gd name="connsiteY31" fmla="*/ 445190 h 605705"/>
                <a:gd name="connsiteX32" fmla="*/ 420556 w 434872"/>
                <a:gd name="connsiteY32" fmla="*/ 591411 h 605705"/>
                <a:gd name="connsiteX33" fmla="*/ 411404 w 434872"/>
                <a:gd name="connsiteY33" fmla="*/ 600549 h 605705"/>
                <a:gd name="connsiteX34" fmla="*/ 7543 w 434872"/>
                <a:gd name="connsiteY34" fmla="*/ 592582 h 605705"/>
                <a:gd name="connsiteX35" fmla="*/ 737 w 434872"/>
                <a:gd name="connsiteY35" fmla="*/ 583678 h 605705"/>
                <a:gd name="connsiteX36" fmla="*/ 10359 w 434872"/>
                <a:gd name="connsiteY36" fmla="*/ 466514 h 605705"/>
                <a:gd name="connsiteX37" fmla="*/ 104929 w 434872"/>
                <a:gd name="connsiteY37" fmla="*/ 409104 h 605705"/>
                <a:gd name="connsiteX38" fmla="*/ 109153 w 434872"/>
                <a:gd name="connsiteY38" fmla="*/ 408635 h 605705"/>
                <a:gd name="connsiteX39" fmla="*/ 303187 w 434872"/>
                <a:gd name="connsiteY39" fmla="*/ 227980 h 605705"/>
                <a:gd name="connsiteX40" fmla="*/ 205113 w 434872"/>
                <a:gd name="connsiteY40" fmla="*/ 235947 h 605705"/>
                <a:gd name="connsiteX41" fmla="*/ 119005 w 434872"/>
                <a:gd name="connsiteY41" fmla="*/ 235244 h 605705"/>
                <a:gd name="connsiteX42" fmla="*/ 125340 w 434872"/>
                <a:gd name="connsiteY42" fmla="*/ 264531 h 605705"/>
                <a:gd name="connsiteX43" fmla="*/ 175785 w 434872"/>
                <a:gd name="connsiteY43" fmla="*/ 353097 h 605705"/>
                <a:gd name="connsiteX44" fmla="*/ 286764 w 434872"/>
                <a:gd name="connsiteY44" fmla="*/ 322872 h 605705"/>
                <a:gd name="connsiteX45" fmla="*/ 301780 w 434872"/>
                <a:gd name="connsiteY45" fmla="*/ 239461 h 605705"/>
                <a:gd name="connsiteX46" fmla="*/ 303187 w 434872"/>
                <a:gd name="connsiteY46" fmla="*/ 227980 h 605705"/>
                <a:gd name="connsiteX47" fmla="*/ 216581 w 434872"/>
                <a:gd name="connsiteY47" fmla="*/ 118943 h 605705"/>
                <a:gd name="connsiteX48" fmla="*/ 347063 w 434872"/>
                <a:gd name="connsiteY48" fmla="*/ 119968 h 605705"/>
                <a:gd name="connsiteX49" fmla="*/ 354336 w 434872"/>
                <a:gd name="connsiteY49" fmla="*/ 134729 h 605705"/>
                <a:gd name="connsiteX50" fmla="*/ 347063 w 434872"/>
                <a:gd name="connsiteY50" fmla="*/ 144335 h 605705"/>
                <a:gd name="connsiteX51" fmla="*/ 346828 w 434872"/>
                <a:gd name="connsiteY51" fmla="*/ 178074 h 605705"/>
                <a:gd name="connsiteX52" fmla="*/ 345420 w 434872"/>
                <a:gd name="connsiteY52" fmla="*/ 197287 h 605705"/>
                <a:gd name="connsiteX53" fmla="*/ 322662 w 434872"/>
                <a:gd name="connsiteY53" fmla="*/ 220014 h 605705"/>
                <a:gd name="connsiteX54" fmla="*/ 320081 w 434872"/>
                <a:gd name="connsiteY54" fmla="*/ 239461 h 605705"/>
                <a:gd name="connsiteX55" fmla="*/ 306003 w 434872"/>
                <a:gd name="connsiteY55" fmla="*/ 326152 h 605705"/>
                <a:gd name="connsiteX56" fmla="*/ 191036 w 434872"/>
                <a:gd name="connsiteY56" fmla="*/ 385196 h 605705"/>
                <a:gd name="connsiteX57" fmla="*/ 118067 w 434872"/>
                <a:gd name="connsiteY57" fmla="*/ 296162 h 605705"/>
                <a:gd name="connsiteX58" fmla="*/ 102816 w 434872"/>
                <a:gd name="connsiteY58" fmla="*/ 230323 h 605705"/>
                <a:gd name="connsiteX59" fmla="*/ 94604 w 434872"/>
                <a:gd name="connsiteY59" fmla="*/ 226106 h 605705"/>
                <a:gd name="connsiteX60" fmla="*/ 76538 w 434872"/>
                <a:gd name="connsiteY60" fmla="*/ 143867 h 605705"/>
                <a:gd name="connsiteX61" fmla="*/ 77241 w 434872"/>
                <a:gd name="connsiteY61" fmla="*/ 134026 h 605705"/>
                <a:gd name="connsiteX62" fmla="*/ 86392 w 434872"/>
                <a:gd name="connsiteY62" fmla="*/ 131683 h 605705"/>
                <a:gd name="connsiteX63" fmla="*/ 86627 w 434872"/>
                <a:gd name="connsiteY63" fmla="*/ 132152 h 605705"/>
                <a:gd name="connsiteX64" fmla="*/ 216581 w 434872"/>
                <a:gd name="connsiteY64" fmla="*/ 118943 h 605705"/>
                <a:gd name="connsiteX65" fmla="*/ 210722 w 434872"/>
                <a:gd name="connsiteY65" fmla="*/ 19876 h 605705"/>
                <a:gd name="connsiteX66" fmla="*/ 201804 w 434872"/>
                <a:gd name="connsiteY66" fmla="*/ 21048 h 605705"/>
                <a:gd name="connsiteX67" fmla="*/ 209783 w 434872"/>
                <a:gd name="connsiteY67" fmla="*/ 22454 h 605705"/>
                <a:gd name="connsiteX68" fmla="*/ 210722 w 434872"/>
                <a:gd name="connsiteY68" fmla="*/ 19876 h 605705"/>
                <a:gd name="connsiteX69" fmla="*/ 197815 w 434872"/>
                <a:gd name="connsiteY69" fmla="*/ 2064 h 605705"/>
                <a:gd name="connsiteX70" fmla="*/ 374759 w 434872"/>
                <a:gd name="connsiteY70" fmla="*/ 90186 h 605705"/>
                <a:gd name="connsiteX71" fmla="*/ 378983 w 434872"/>
                <a:gd name="connsiteY71" fmla="*/ 99795 h 605705"/>
                <a:gd name="connsiteX72" fmla="*/ 394237 w 434872"/>
                <a:gd name="connsiteY72" fmla="*/ 175260 h 605705"/>
                <a:gd name="connsiteX73" fmla="*/ 396819 w 434872"/>
                <a:gd name="connsiteY73" fmla="*/ 213696 h 605705"/>
                <a:gd name="connsiteX74" fmla="*/ 395645 w 434872"/>
                <a:gd name="connsiteY74" fmla="*/ 240648 h 605705"/>
                <a:gd name="connsiteX75" fmla="*/ 400339 w 434872"/>
                <a:gd name="connsiteY75" fmla="*/ 247210 h 605705"/>
                <a:gd name="connsiteX76" fmla="*/ 398696 w 434872"/>
                <a:gd name="connsiteY76" fmla="*/ 256351 h 605705"/>
                <a:gd name="connsiteX77" fmla="*/ 385554 w 434872"/>
                <a:gd name="connsiteY77" fmla="*/ 261741 h 605705"/>
                <a:gd name="connsiteX78" fmla="*/ 378983 w 434872"/>
                <a:gd name="connsiteY78" fmla="*/ 242757 h 605705"/>
                <a:gd name="connsiteX79" fmla="*/ 377575 w 434872"/>
                <a:gd name="connsiteY79" fmla="*/ 194478 h 605705"/>
                <a:gd name="connsiteX80" fmla="*/ 368658 w 434872"/>
                <a:gd name="connsiteY80" fmla="*/ 109638 h 605705"/>
                <a:gd name="connsiteX81" fmla="*/ 359740 w 434872"/>
                <a:gd name="connsiteY81" fmla="*/ 107763 h 605705"/>
                <a:gd name="connsiteX82" fmla="*/ 355751 w 434872"/>
                <a:gd name="connsiteY82" fmla="*/ 106826 h 605705"/>
                <a:gd name="connsiteX83" fmla="*/ 340027 w 434872"/>
                <a:gd name="connsiteY83" fmla="*/ 104482 h 605705"/>
                <a:gd name="connsiteX84" fmla="*/ 312570 w 434872"/>
                <a:gd name="connsiteY84" fmla="*/ 102607 h 605705"/>
                <a:gd name="connsiteX85" fmla="*/ 235128 w 434872"/>
                <a:gd name="connsiteY85" fmla="*/ 99795 h 605705"/>
                <a:gd name="connsiteX86" fmla="*/ 40583 w 434872"/>
                <a:gd name="connsiteY86" fmla="*/ 109404 h 605705"/>
                <a:gd name="connsiteX87" fmla="*/ 33543 w 434872"/>
                <a:gd name="connsiteY87" fmla="*/ 92998 h 605705"/>
                <a:gd name="connsiteX88" fmla="*/ 34012 w 434872"/>
                <a:gd name="connsiteY88" fmla="*/ 90654 h 605705"/>
                <a:gd name="connsiteX89" fmla="*/ 62642 w 434872"/>
                <a:gd name="connsiteY89" fmla="*/ 75421 h 605705"/>
                <a:gd name="connsiteX90" fmla="*/ 109812 w 434872"/>
                <a:gd name="connsiteY90" fmla="*/ 48000 h 605705"/>
                <a:gd name="connsiteX91" fmla="*/ 197815 w 434872"/>
                <a:gd name="connsiteY91" fmla="*/ 2064 h 60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34872" h="605705">
                  <a:moveTo>
                    <a:pt x="83809" y="581569"/>
                  </a:moveTo>
                  <a:cubicBezTo>
                    <a:pt x="83340" y="582272"/>
                    <a:pt x="82871" y="582975"/>
                    <a:pt x="82167" y="583678"/>
                  </a:cubicBezTo>
                  <a:cubicBezTo>
                    <a:pt x="84279" y="583678"/>
                    <a:pt x="86391" y="583912"/>
                    <a:pt x="88503" y="584146"/>
                  </a:cubicBezTo>
                  <a:cubicBezTo>
                    <a:pt x="87564" y="583209"/>
                    <a:pt x="86860" y="582506"/>
                    <a:pt x="86156" y="581569"/>
                  </a:cubicBezTo>
                  <a:cubicBezTo>
                    <a:pt x="85452" y="581569"/>
                    <a:pt x="84748" y="581569"/>
                    <a:pt x="83809" y="581569"/>
                  </a:cubicBezTo>
                  <a:close/>
                  <a:moveTo>
                    <a:pt x="337748" y="504504"/>
                  </a:moveTo>
                  <a:cubicBezTo>
                    <a:pt x="328860" y="505236"/>
                    <a:pt x="319649" y="507872"/>
                    <a:pt x="314252" y="509630"/>
                  </a:cubicBezTo>
                  <a:cubicBezTo>
                    <a:pt x="306039" y="512442"/>
                    <a:pt x="297826" y="515723"/>
                    <a:pt x="290786" y="521112"/>
                  </a:cubicBezTo>
                  <a:cubicBezTo>
                    <a:pt x="287735" y="523221"/>
                    <a:pt x="285623" y="526033"/>
                    <a:pt x="283746" y="528611"/>
                  </a:cubicBezTo>
                  <a:cubicBezTo>
                    <a:pt x="294071" y="527674"/>
                    <a:pt x="306039" y="529548"/>
                    <a:pt x="314487" y="529783"/>
                  </a:cubicBezTo>
                  <a:cubicBezTo>
                    <a:pt x="323404" y="530251"/>
                    <a:pt x="374796" y="532829"/>
                    <a:pt x="359308" y="510802"/>
                  </a:cubicBezTo>
                  <a:cubicBezTo>
                    <a:pt x="355201" y="504944"/>
                    <a:pt x="346636" y="503772"/>
                    <a:pt x="337748" y="504504"/>
                  </a:cubicBezTo>
                  <a:close/>
                  <a:moveTo>
                    <a:pt x="88737" y="451049"/>
                  </a:moveTo>
                  <a:cubicBezTo>
                    <a:pt x="82167" y="454798"/>
                    <a:pt x="76065" y="458547"/>
                    <a:pt x="70668" y="462999"/>
                  </a:cubicBezTo>
                  <a:cubicBezTo>
                    <a:pt x="71137" y="462765"/>
                    <a:pt x="71607" y="462531"/>
                    <a:pt x="72076" y="462296"/>
                  </a:cubicBezTo>
                  <a:cubicBezTo>
                    <a:pt x="77239" y="458313"/>
                    <a:pt x="82871" y="454798"/>
                    <a:pt x="88972" y="451517"/>
                  </a:cubicBezTo>
                  <a:cubicBezTo>
                    <a:pt x="88737" y="451517"/>
                    <a:pt x="88737" y="451283"/>
                    <a:pt x="88737" y="451049"/>
                  </a:cubicBezTo>
                  <a:close/>
                  <a:moveTo>
                    <a:pt x="109153" y="408635"/>
                  </a:moveTo>
                  <a:cubicBezTo>
                    <a:pt x="111031" y="406292"/>
                    <a:pt x="114785" y="405589"/>
                    <a:pt x="117367" y="409104"/>
                  </a:cubicBezTo>
                  <a:cubicBezTo>
                    <a:pt x="137079" y="435583"/>
                    <a:pt x="162657" y="460890"/>
                    <a:pt x="195511" y="466280"/>
                  </a:cubicBezTo>
                  <a:cubicBezTo>
                    <a:pt x="185185" y="458313"/>
                    <a:pt x="179553" y="444253"/>
                    <a:pt x="180023" y="430428"/>
                  </a:cubicBezTo>
                  <a:cubicBezTo>
                    <a:pt x="180257" y="424570"/>
                    <a:pt x="180257" y="415431"/>
                    <a:pt x="187532" y="413556"/>
                  </a:cubicBezTo>
                  <a:cubicBezTo>
                    <a:pt x="188705" y="413322"/>
                    <a:pt x="189879" y="413322"/>
                    <a:pt x="191052" y="413322"/>
                  </a:cubicBezTo>
                  <a:cubicBezTo>
                    <a:pt x="191287" y="413087"/>
                    <a:pt x="191287" y="412853"/>
                    <a:pt x="191521" y="412619"/>
                  </a:cubicBezTo>
                  <a:cubicBezTo>
                    <a:pt x="197857" y="407229"/>
                    <a:pt x="211468" y="410510"/>
                    <a:pt x="219212" y="410510"/>
                  </a:cubicBezTo>
                  <a:cubicBezTo>
                    <a:pt x="227426" y="410510"/>
                    <a:pt x="235874" y="410510"/>
                    <a:pt x="244087" y="410744"/>
                  </a:cubicBezTo>
                  <a:cubicBezTo>
                    <a:pt x="250188" y="410744"/>
                    <a:pt x="253474" y="416134"/>
                    <a:pt x="252535" y="421523"/>
                  </a:cubicBezTo>
                  <a:cubicBezTo>
                    <a:pt x="250423" y="434646"/>
                    <a:pt x="244791" y="453626"/>
                    <a:pt x="233527" y="464405"/>
                  </a:cubicBezTo>
                  <a:cubicBezTo>
                    <a:pt x="260983" y="458313"/>
                    <a:pt x="285388" y="444487"/>
                    <a:pt x="295948" y="417305"/>
                  </a:cubicBezTo>
                  <a:cubicBezTo>
                    <a:pt x="297591" y="413087"/>
                    <a:pt x="302754" y="410979"/>
                    <a:pt x="306508" y="412150"/>
                  </a:cubicBezTo>
                  <a:cubicBezTo>
                    <a:pt x="317772" y="407698"/>
                    <a:pt x="335372" y="414025"/>
                    <a:pt x="344524" y="416837"/>
                  </a:cubicBezTo>
                  <a:cubicBezTo>
                    <a:pt x="367287" y="423632"/>
                    <a:pt x="392866" y="431599"/>
                    <a:pt x="412578" y="445190"/>
                  </a:cubicBezTo>
                  <a:cubicBezTo>
                    <a:pt x="456695" y="475184"/>
                    <a:pt x="421964" y="549935"/>
                    <a:pt x="420556" y="591411"/>
                  </a:cubicBezTo>
                  <a:cubicBezTo>
                    <a:pt x="420322" y="596331"/>
                    <a:pt x="416567" y="600549"/>
                    <a:pt x="411404" y="600549"/>
                  </a:cubicBezTo>
                  <a:cubicBezTo>
                    <a:pt x="276940" y="601018"/>
                    <a:pt x="141068" y="616015"/>
                    <a:pt x="7543" y="592582"/>
                  </a:cubicBezTo>
                  <a:cubicBezTo>
                    <a:pt x="3553" y="591879"/>
                    <a:pt x="737" y="587427"/>
                    <a:pt x="737" y="583678"/>
                  </a:cubicBezTo>
                  <a:cubicBezTo>
                    <a:pt x="737" y="546185"/>
                    <a:pt x="-3956" y="502132"/>
                    <a:pt x="10359" y="466514"/>
                  </a:cubicBezTo>
                  <a:cubicBezTo>
                    <a:pt x="24908" y="430662"/>
                    <a:pt x="77239" y="429490"/>
                    <a:pt x="104929" y="409104"/>
                  </a:cubicBezTo>
                  <a:cubicBezTo>
                    <a:pt x="106103" y="408167"/>
                    <a:pt x="107745" y="408167"/>
                    <a:pt x="109153" y="408635"/>
                  </a:cubicBezTo>
                  <a:close/>
                  <a:moveTo>
                    <a:pt x="303187" y="227980"/>
                  </a:moveTo>
                  <a:cubicBezTo>
                    <a:pt x="271982" y="237352"/>
                    <a:pt x="237023" y="235009"/>
                    <a:pt x="205113" y="235947"/>
                  </a:cubicBezTo>
                  <a:cubicBezTo>
                    <a:pt x="180008" y="236649"/>
                    <a:pt x="146691" y="241101"/>
                    <a:pt x="119005" y="235244"/>
                  </a:cubicBezTo>
                  <a:cubicBezTo>
                    <a:pt x="119474" y="245319"/>
                    <a:pt x="122055" y="255159"/>
                    <a:pt x="125340" y="264531"/>
                  </a:cubicBezTo>
                  <a:cubicBezTo>
                    <a:pt x="136133" y="295927"/>
                    <a:pt x="151618" y="329901"/>
                    <a:pt x="175785" y="353097"/>
                  </a:cubicBezTo>
                  <a:cubicBezTo>
                    <a:pt x="210510" y="386133"/>
                    <a:pt x="265882" y="361297"/>
                    <a:pt x="286764" y="322872"/>
                  </a:cubicBezTo>
                  <a:cubicBezTo>
                    <a:pt x="301310" y="296396"/>
                    <a:pt x="300841" y="268749"/>
                    <a:pt x="301780" y="239461"/>
                  </a:cubicBezTo>
                  <a:cubicBezTo>
                    <a:pt x="301780" y="235947"/>
                    <a:pt x="302484" y="231963"/>
                    <a:pt x="303187" y="227980"/>
                  </a:cubicBezTo>
                  <a:close/>
                  <a:moveTo>
                    <a:pt x="216581" y="118943"/>
                  </a:moveTo>
                  <a:cubicBezTo>
                    <a:pt x="260485" y="117098"/>
                    <a:pt x="304478" y="117625"/>
                    <a:pt x="347063" y="119968"/>
                  </a:cubicBezTo>
                  <a:cubicBezTo>
                    <a:pt x="355275" y="120437"/>
                    <a:pt x="357621" y="129574"/>
                    <a:pt x="354336" y="134729"/>
                  </a:cubicBezTo>
                  <a:cubicBezTo>
                    <a:pt x="355275" y="139181"/>
                    <a:pt x="352225" y="144569"/>
                    <a:pt x="347063" y="144335"/>
                  </a:cubicBezTo>
                  <a:cubicBezTo>
                    <a:pt x="354336" y="144804"/>
                    <a:pt x="346828" y="169405"/>
                    <a:pt x="346828" y="178074"/>
                  </a:cubicBezTo>
                  <a:cubicBezTo>
                    <a:pt x="346828" y="184635"/>
                    <a:pt x="347063" y="190961"/>
                    <a:pt x="345420" y="197287"/>
                  </a:cubicBezTo>
                  <a:cubicBezTo>
                    <a:pt x="343074" y="207128"/>
                    <a:pt x="332281" y="214859"/>
                    <a:pt x="322662" y="220014"/>
                  </a:cubicBezTo>
                  <a:cubicBezTo>
                    <a:pt x="321723" y="227512"/>
                    <a:pt x="320315" y="234775"/>
                    <a:pt x="320081" y="239461"/>
                  </a:cubicBezTo>
                  <a:cubicBezTo>
                    <a:pt x="320081" y="268280"/>
                    <a:pt x="320315" y="300145"/>
                    <a:pt x="306003" y="326152"/>
                  </a:cubicBezTo>
                  <a:cubicBezTo>
                    <a:pt x="286998" y="361297"/>
                    <a:pt x="234442" y="403471"/>
                    <a:pt x="191036" y="385196"/>
                  </a:cubicBezTo>
                  <a:cubicBezTo>
                    <a:pt x="154903" y="370200"/>
                    <a:pt x="133083" y="330369"/>
                    <a:pt x="118067" y="296162"/>
                  </a:cubicBezTo>
                  <a:cubicBezTo>
                    <a:pt x="110559" y="279058"/>
                    <a:pt x="99062" y="251879"/>
                    <a:pt x="102816" y="230323"/>
                  </a:cubicBezTo>
                  <a:cubicBezTo>
                    <a:pt x="100000" y="228917"/>
                    <a:pt x="97185" y="227746"/>
                    <a:pt x="94604" y="226106"/>
                  </a:cubicBezTo>
                  <a:cubicBezTo>
                    <a:pt x="68091" y="210408"/>
                    <a:pt x="74191" y="172451"/>
                    <a:pt x="76538" y="143867"/>
                  </a:cubicBezTo>
                  <a:cubicBezTo>
                    <a:pt x="73018" y="141289"/>
                    <a:pt x="72549" y="135432"/>
                    <a:pt x="77241" y="134026"/>
                  </a:cubicBezTo>
                  <a:cubicBezTo>
                    <a:pt x="77476" y="129574"/>
                    <a:pt x="84046" y="126997"/>
                    <a:pt x="86392" y="131683"/>
                  </a:cubicBezTo>
                  <a:cubicBezTo>
                    <a:pt x="86392" y="131917"/>
                    <a:pt x="86627" y="131917"/>
                    <a:pt x="86627" y="132152"/>
                  </a:cubicBezTo>
                  <a:cubicBezTo>
                    <a:pt x="128860" y="125006"/>
                    <a:pt x="172676" y="120788"/>
                    <a:pt x="216581" y="118943"/>
                  </a:cubicBezTo>
                  <a:close/>
                  <a:moveTo>
                    <a:pt x="210722" y="19876"/>
                  </a:moveTo>
                  <a:cubicBezTo>
                    <a:pt x="207671" y="20110"/>
                    <a:pt x="204855" y="20579"/>
                    <a:pt x="201804" y="21048"/>
                  </a:cubicBezTo>
                  <a:cubicBezTo>
                    <a:pt x="204620" y="21517"/>
                    <a:pt x="207202" y="21985"/>
                    <a:pt x="209783" y="22454"/>
                  </a:cubicBezTo>
                  <a:cubicBezTo>
                    <a:pt x="210018" y="21517"/>
                    <a:pt x="210252" y="20579"/>
                    <a:pt x="210722" y="19876"/>
                  </a:cubicBezTo>
                  <a:close/>
                  <a:moveTo>
                    <a:pt x="197815" y="2064"/>
                  </a:moveTo>
                  <a:cubicBezTo>
                    <a:pt x="266809" y="-12935"/>
                    <a:pt x="322427" y="57609"/>
                    <a:pt x="374759" y="90186"/>
                  </a:cubicBezTo>
                  <a:cubicBezTo>
                    <a:pt x="378749" y="92764"/>
                    <a:pt x="379687" y="96513"/>
                    <a:pt x="378983" y="99795"/>
                  </a:cubicBezTo>
                  <a:cubicBezTo>
                    <a:pt x="387901" y="123934"/>
                    <a:pt x="392125" y="149714"/>
                    <a:pt x="394237" y="175260"/>
                  </a:cubicBezTo>
                  <a:cubicBezTo>
                    <a:pt x="395410" y="188150"/>
                    <a:pt x="396349" y="201040"/>
                    <a:pt x="396819" y="213696"/>
                  </a:cubicBezTo>
                  <a:cubicBezTo>
                    <a:pt x="396819" y="216743"/>
                    <a:pt x="395645" y="231742"/>
                    <a:pt x="395645" y="240648"/>
                  </a:cubicBezTo>
                  <a:cubicBezTo>
                    <a:pt x="398461" y="241585"/>
                    <a:pt x="400808" y="243695"/>
                    <a:pt x="400339" y="247210"/>
                  </a:cubicBezTo>
                  <a:cubicBezTo>
                    <a:pt x="400104" y="250491"/>
                    <a:pt x="399635" y="253069"/>
                    <a:pt x="398696" y="256351"/>
                  </a:cubicBezTo>
                  <a:cubicBezTo>
                    <a:pt x="397288" y="261507"/>
                    <a:pt x="390482" y="265022"/>
                    <a:pt x="385554" y="261741"/>
                  </a:cubicBezTo>
                  <a:cubicBezTo>
                    <a:pt x="377810" y="256351"/>
                    <a:pt x="378983" y="252132"/>
                    <a:pt x="378983" y="242757"/>
                  </a:cubicBezTo>
                  <a:cubicBezTo>
                    <a:pt x="378749" y="226586"/>
                    <a:pt x="378514" y="210649"/>
                    <a:pt x="377575" y="194478"/>
                  </a:cubicBezTo>
                  <a:cubicBezTo>
                    <a:pt x="375933" y="166120"/>
                    <a:pt x="371474" y="137762"/>
                    <a:pt x="368658" y="109638"/>
                  </a:cubicBezTo>
                  <a:cubicBezTo>
                    <a:pt x="365607" y="111279"/>
                    <a:pt x="361852" y="110341"/>
                    <a:pt x="359740" y="107763"/>
                  </a:cubicBezTo>
                  <a:cubicBezTo>
                    <a:pt x="359036" y="107529"/>
                    <a:pt x="357863" y="107294"/>
                    <a:pt x="355751" y="106826"/>
                  </a:cubicBezTo>
                  <a:cubicBezTo>
                    <a:pt x="350588" y="105888"/>
                    <a:pt x="345190" y="104951"/>
                    <a:pt x="340027" y="104482"/>
                  </a:cubicBezTo>
                  <a:cubicBezTo>
                    <a:pt x="330875" y="103544"/>
                    <a:pt x="321723" y="103076"/>
                    <a:pt x="312570" y="102607"/>
                  </a:cubicBezTo>
                  <a:cubicBezTo>
                    <a:pt x="286756" y="101670"/>
                    <a:pt x="260942" y="99795"/>
                    <a:pt x="235128" y="99795"/>
                  </a:cubicBezTo>
                  <a:cubicBezTo>
                    <a:pt x="170592" y="99326"/>
                    <a:pt x="104649" y="97685"/>
                    <a:pt x="40583" y="109404"/>
                  </a:cubicBezTo>
                  <a:cubicBezTo>
                    <a:pt x="30257" y="111279"/>
                    <a:pt x="25329" y="96982"/>
                    <a:pt x="33543" y="92998"/>
                  </a:cubicBezTo>
                  <a:cubicBezTo>
                    <a:pt x="33543" y="92061"/>
                    <a:pt x="33543" y="91357"/>
                    <a:pt x="34012" y="90654"/>
                  </a:cubicBezTo>
                  <a:cubicBezTo>
                    <a:pt x="40583" y="81749"/>
                    <a:pt x="53255" y="80342"/>
                    <a:pt x="62642" y="75421"/>
                  </a:cubicBezTo>
                  <a:cubicBezTo>
                    <a:pt x="78835" y="66983"/>
                    <a:pt x="94323" y="57375"/>
                    <a:pt x="109812" y="48000"/>
                  </a:cubicBezTo>
                  <a:cubicBezTo>
                    <a:pt x="136565" y="31594"/>
                    <a:pt x="166603" y="8861"/>
                    <a:pt x="197815" y="206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IconShape1">
              <a:extLst>
                <a:ext uri="{FF2B5EF4-FFF2-40B4-BE49-F238E27FC236}">
                  <a16:creationId xmlns:a16="http://schemas.microsoft.com/office/drawing/2014/main" xmlns="" id="{8C2791EA-10E3-41D2-B749-4D1ADB615E62}"/>
                </a:ext>
              </a:extLst>
            </p:cNvPr>
            <p:cNvSpPr/>
            <p:nvPr/>
          </p:nvSpPr>
          <p:spPr bwMode="auto">
            <a:xfrm>
              <a:off x="4126563" y="2744440"/>
              <a:ext cx="406485" cy="566167"/>
            </a:xfrm>
            <a:custGeom>
              <a:avLst/>
              <a:gdLst>
                <a:gd name="connsiteX0" fmla="*/ 83809 w 434872"/>
                <a:gd name="connsiteY0" fmla="*/ 581569 h 605705"/>
                <a:gd name="connsiteX1" fmla="*/ 82167 w 434872"/>
                <a:gd name="connsiteY1" fmla="*/ 583678 h 605705"/>
                <a:gd name="connsiteX2" fmla="*/ 88503 w 434872"/>
                <a:gd name="connsiteY2" fmla="*/ 584146 h 605705"/>
                <a:gd name="connsiteX3" fmla="*/ 86156 w 434872"/>
                <a:gd name="connsiteY3" fmla="*/ 581569 h 605705"/>
                <a:gd name="connsiteX4" fmla="*/ 83809 w 434872"/>
                <a:gd name="connsiteY4" fmla="*/ 581569 h 605705"/>
                <a:gd name="connsiteX5" fmla="*/ 337748 w 434872"/>
                <a:gd name="connsiteY5" fmla="*/ 504504 h 605705"/>
                <a:gd name="connsiteX6" fmla="*/ 314252 w 434872"/>
                <a:gd name="connsiteY6" fmla="*/ 509630 h 605705"/>
                <a:gd name="connsiteX7" fmla="*/ 290786 w 434872"/>
                <a:gd name="connsiteY7" fmla="*/ 521112 h 605705"/>
                <a:gd name="connsiteX8" fmla="*/ 283746 w 434872"/>
                <a:gd name="connsiteY8" fmla="*/ 528611 h 605705"/>
                <a:gd name="connsiteX9" fmla="*/ 314487 w 434872"/>
                <a:gd name="connsiteY9" fmla="*/ 529783 h 605705"/>
                <a:gd name="connsiteX10" fmla="*/ 359308 w 434872"/>
                <a:gd name="connsiteY10" fmla="*/ 510802 h 605705"/>
                <a:gd name="connsiteX11" fmla="*/ 337748 w 434872"/>
                <a:gd name="connsiteY11" fmla="*/ 504504 h 605705"/>
                <a:gd name="connsiteX12" fmla="*/ 88737 w 434872"/>
                <a:gd name="connsiteY12" fmla="*/ 451049 h 605705"/>
                <a:gd name="connsiteX13" fmla="*/ 70668 w 434872"/>
                <a:gd name="connsiteY13" fmla="*/ 462999 h 605705"/>
                <a:gd name="connsiteX14" fmla="*/ 72076 w 434872"/>
                <a:gd name="connsiteY14" fmla="*/ 462296 h 605705"/>
                <a:gd name="connsiteX15" fmla="*/ 88972 w 434872"/>
                <a:gd name="connsiteY15" fmla="*/ 451517 h 605705"/>
                <a:gd name="connsiteX16" fmla="*/ 88737 w 434872"/>
                <a:gd name="connsiteY16" fmla="*/ 451049 h 605705"/>
                <a:gd name="connsiteX17" fmla="*/ 109153 w 434872"/>
                <a:gd name="connsiteY17" fmla="*/ 408635 h 605705"/>
                <a:gd name="connsiteX18" fmla="*/ 117367 w 434872"/>
                <a:gd name="connsiteY18" fmla="*/ 409104 h 605705"/>
                <a:gd name="connsiteX19" fmla="*/ 195511 w 434872"/>
                <a:gd name="connsiteY19" fmla="*/ 466280 h 605705"/>
                <a:gd name="connsiteX20" fmla="*/ 180023 w 434872"/>
                <a:gd name="connsiteY20" fmla="*/ 430428 h 605705"/>
                <a:gd name="connsiteX21" fmla="*/ 187532 w 434872"/>
                <a:gd name="connsiteY21" fmla="*/ 413556 h 605705"/>
                <a:gd name="connsiteX22" fmla="*/ 191052 w 434872"/>
                <a:gd name="connsiteY22" fmla="*/ 413322 h 605705"/>
                <a:gd name="connsiteX23" fmla="*/ 191521 w 434872"/>
                <a:gd name="connsiteY23" fmla="*/ 412619 h 605705"/>
                <a:gd name="connsiteX24" fmla="*/ 219212 w 434872"/>
                <a:gd name="connsiteY24" fmla="*/ 410510 h 605705"/>
                <a:gd name="connsiteX25" fmla="*/ 244087 w 434872"/>
                <a:gd name="connsiteY25" fmla="*/ 410744 h 605705"/>
                <a:gd name="connsiteX26" fmla="*/ 252535 w 434872"/>
                <a:gd name="connsiteY26" fmla="*/ 421523 h 605705"/>
                <a:gd name="connsiteX27" fmla="*/ 233527 w 434872"/>
                <a:gd name="connsiteY27" fmla="*/ 464405 h 605705"/>
                <a:gd name="connsiteX28" fmla="*/ 295948 w 434872"/>
                <a:gd name="connsiteY28" fmla="*/ 417305 h 605705"/>
                <a:gd name="connsiteX29" fmla="*/ 306508 w 434872"/>
                <a:gd name="connsiteY29" fmla="*/ 412150 h 605705"/>
                <a:gd name="connsiteX30" fmla="*/ 344524 w 434872"/>
                <a:gd name="connsiteY30" fmla="*/ 416837 h 605705"/>
                <a:gd name="connsiteX31" fmla="*/ 412578 w 434872"/>
                <a:gd name="connsiteY31" fmla="*/ 445190 h 605705"/>
                <a:gd name="connsiteX32" fmla="*/ 420556 w 434872"/>
                <a:gd name="connsiteY32" fmla="*/ 591411 h 605705"/>
                <a:gd name="connsiteX33" fmla="*/ 411404 w 434872"/>
                <a:gd name="connsiteY33" fmla="*/ 600549 h 605705"/>
                <a:gd name="connsiteX34" fmla="*/ 7543 w 434872"/>
                <a:gd name="connsiteY34" fmla="*/ 592582 h 605705"/>
                <a:gd name="connsiteX35" fmla="*/ 737 w 434872"/>
                <a:gd name="connsiteY35" fmla="*/ 583678 h 605705"/>
                <a:gd name="connsiteX36" fmla="*/ 10359 w 434872"/>
                <a:gd name="connsiteY36" fmla="*/ 466514 h 605705"/>
                <a:gd name="connsiteX37" fmla="*/ 104929 w 434872"/>
                <a:gd name="connsiteY37" fmla="*/ 409104 h 605705"/>
                <a:gd name="connsiteX38" fmla="*/ 109153 w 434872"/>
                <a:gd name="connsiteY38" fmla="*/ 408635 h 605705"/>
                <a:gd name="connsiteX39" fmla="*/ 303187 w 434872"/>
                <a:gd name="connsiteY39" fmla="*/ 227980 h 605705"/>
                <a:gd name="connsiteX40" fmla="*/ 205113 w 434872"/>
                <a:gd name="connsiteY40" fmla="*/ 235947 h 605705"/>
                <a:gd name="connsiteX41" fmla="*/ 119005 w 434872"/>
                <a:gd name="connsiteY41" fmla="*/ 235244 h 605705"/>
                <a:gd name="connsiteX42" fmla="*/ 125340 w 434872"/>
                <a:gd name="connsiteY42" fmla="*/ 264531 h 605705"/>
                <a:gd name="connsiteX43" fmla="*/ 175785 w 434872"/>
                <a:gd name="connsiteY43" fmla="*/ 353097 h 605705"/>
                <a:gd name="connsiteX44" fmla="*/ 286764 w 434872"/>
                <a:gd name="connsiteY44" fmla="*/ 322872 h 605705"/>
                <a:gd name="connsiteX45" fmla="*/ 301780 w 434872"/>
                <a:gd name="connsiteY45" fmla="*/ 239461 h 605705"/>
                <a:gd name="connsiteX46" fmla="*/ 303187 w 434872"/>
                <a:gd name="connsiteY46" fmla="*/ 227980 h 605705"/>
                <a:gd name="connsiteX47" fmla="*/ 216581 w 434872"/>
                <a:gd name="connsiteY47" fmla="*/ 118943 h 605705"/>
                <a:gd name="connsiteX48" fmla="*/ 347063 w 434872"/>
                <a:gd name="connsiteY48" fmla="*/ 119968 h 605705"/>
                <a:gd name="connsiteX49" fmla="*/ 354336 w 434872"/>
                <a:gd name="connsiteY49" fmla="*/ 134729 h 605705"/>
                <a:gd name="connsiteX50" fmla="*/ 347063 w 434872"/>
                <a:gd name="connsiteY50" fmla="*/ 144335 h 605705"/>
                <a:gd name="connsiteX51" fmla="*/ 346828 w 434872"/>
                <a:gd name="connsiteY51" fmla="*/ 178074 h 605705"/>
                <a:gd name="connsiteX52" fmla="*/ 345420 w 434872"/>
                <a:gd name="connsiteY52" fmla="*/ 197287 h 605705"/>
                <a:gd name="connsiteX53" fmla="*/ 322662 w 434872"/>
                <a:gd name="connsiteY53" fmla="*/ 220014 h 605705"/>
                <a:gd name="connsiteX54" fmla="*/ 320081 w 434872"/>
                <a:gd name="connsiteY54" fmla="*/ 239461 h 605705"/>
                <a:gd name="connsiteX55" fmla="*/ 306003 w 434872"/>
                <a:gd name="connsiteY55" fmla="*/ 326152 h 605705"/>
                <a:gd name="connsiteX56" fmla="*/ 191036 w 434872"/>
                <a:gd name="connsiteY56" fmla="*/ 385196 h 605705"/>
                <a:gd name="connsiteX57" fmla="*/ 118067 w 434872"/>
                <a:gd name="connsiteY57" fmla="*/ 296162 h 605705"/>
                <a:gd name="connsiteX58" fmla="*/ 102816 w 434872"/>
                <a:gd name="connsiteY58" fmla="*/ 230323 h 605705"/>
                <a:gd name="connsiteX59" fmla="*/ 94604 w 434872"/>
                <a:gd name="connsiteY59" fmla="*/ 226106 h 605705"/>
                <a:gd name="connsiteX60" fmla="*/ 76538 w 434872"/>
                <a:gd name="connsiteY60" fmla="*/ 143867 h 605705"/>
                <a:gd name="connsiteX61" fmla="*/ 77241 w 434872"/>
                <a:gd name="connsiteY61" fmla="*/ 134026 h 605705"/>
                <a:gd name="connsiteX62" fmla="*/ 86392 w 434872"/>
                <a:gd name="connsiteY62" fmla="*/ 131683 h 605705"/>
                <a:gd name="connsiteX63" fmla="*/ 86627 w 434872"/>
                <a:gd name="connsiteY63" fmla="*/ 132152 h 605705"/>
                <a:gd name="connsiteX64" fmla="*/ 216581 w 434872"/>
                <a:gd name="connsiteY64" fmla="*/ 118943 h 605705"/>
                <a:gd name="connsiteX65" fmla="*/ 210722 w 434872"/>
                <a:gd name="connsiteY65" fmla="*/ 19876 h 605705"/>
                <a:gd name="connsiteX66" fmla="*/ 201804 w 434872"/>
                <a:gd name="connsiteY66" fmla="*/ 21048 h 605705"/>
                <a:gd name="connsiteX67" fmla="*/ 209783 w 434872"/>
                <a:gd name="connsiteY67" fmla="*/ 22454 h 605705"/>
                <a:gd name="connsiteX68" fmla="*/ 210722 w 434872"/>
                <a:gd name="connsiteY68" fmla="*/ 19876 h 605705"/>
                <a:gd name="connsiteX69" fmla="*/ 197815 w 434872"/>
                <a:gd name="connsiteY69" fmla="*/ 2064 h 605705"/>
                <a:gd name="connsiteX70" fmla="*/ 374759 w 434872"/>
                <a:gd name="connsiteY70" fmla="*/ 90186 h 605705"/>
                <a:gd name="connsiteX71" fmla="*/ 378983 w 434872"/>
                <a:gd name="connsiteY71" fmla="*/ 99795 h 605705"/>
                <a:gd name="connsiteX72" fmla="*/ 394237 w 434872"/>
                <a:gd name="connsiteY72" fmla="*/ 175260 h 605705"/>
                <a:gd name="connsiteX73" fmla="*/ 396819 w 434872"/>
                <a:gd name="connsiteY73" fmla="*/ 213696 h 605705"/>
                <a:gd name="connsiteX74" fmla="*/ 395645 w 434872"/>
                <a:gd name="connsiteY74" fmla="*/ 240648 h 605705"/>
                <a:gd name="connsiteX75" fmla="*/ 400339 w 434872"/>
                <a:gd name="connsiteY75" fmla="*/ 247210 h 605705"/>
                <a:gd name="connsiteX76" fmla="*/ 398696 w 434872"/>
                <a:gd name="connsiteY76" fmla="*/ 256351 h 605705"/>
                <a:gd name="connsiteX77" fmla="*/ 385554 w 434872"/>
                <a:gd name="connsiteY77" fmla="*/ 261741 h 605705"/>
                <a:gd name="connsiteX78" fmla="*/ 378983 w 434872"/>
                <a:gd name="connsiteY78" fmla="*/ 242757 h 605705"/>
                <a:gd name="connsiteX79" fmla="*/ 377575 w 434872"/>
                <a:gd name="connsiteY79" fmla="*/ 194478 h 605705"/>
                <a:gd name="connsiteX80" fmla="*/ 368658 w 434872"/>
                <a:gd name="connsiteY80" fmla="*/ 109638 h 605705"/>
                <a:gd name="connsiteX81" fmla="*/ 359740 w 434872"/>
                <a:gd name="connsiteY81" fmla="*/ 107763 h 605705"/>
                <a:gd name="connsiteX82" fmla="*/ 355751 w 434872"/>
                <a:gd name="connsiteY82" fmla="*/ 106826 h 605705"/>
                <a:gd name="connsiteX83" fmla="*/ 340027 w 434872"/>
                <a:gd name="connsiteY83" fmla="*/ 104482 h 605705"/>
                <a:gd name="connsiteX84" fmla="*/ 312570 w 434872"/>
                <a:gd name="connsiteY84" fmla="*/ 102607 h 605705"/>
                <a:gd name="connsiteX85" fmla="*/ 235128 w 434872"/>
                <a:gd name="connsiteY85" fmla="*/ 99795 h 605705"/>
                <a:gd name="connsiteX86" fmla="*/ 40583 w 434872"/>
                <a:gd name="connsiteY86" fmla="*/ 109404 h 605705"/>
                <a:gd name="connsiteX87" fmla="*/ 33543 w 434872"/>
                <a:gd name="connsiteY87" fmla="*/ 92998 h 605705"/>
                <a:gd name="connsiteX88" fmla="*/ 34012 w 434872"/>
                <a:gd name="connsiteY88" fmla="*/ 90654 h 605705"/>
                <a:gd name="connsiteX89" fmla="*/ 62642 w 434872"/>
                <a:gd name="connsiteY89" fmla="*/ 75421 h 605705"/>
                <a:gd name="connsiteX90" fmla="*/ 109812 w 434872"/>
                <a:gd name="connsiteY90" fmla="*/ 48000 h 605705"/>
                <a:gd name="connsiteX91" fmla="*/ 197815 w 434872"/>
                <a:gd name="connsiteY91" fmla="*/ 2064 h 60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34872" h="605705">
                  <a:moveTo>
                    <a:pt x="83809" y="581569"/>
                  </a:moveTo>
                  <a:cubicBezTo>
                    <a:pt x="83340" y="582272"/>
                    <a:pt x="82871" y="582975"/>
                    <a:pt x="82167" y="583678"/>
                  </a:cubicBezTo>
                  <a:cubicBezTo>
                    <a:pt x="84279" y="583678"/>
                    <a:pt x="86391" y="583912"/>
                    <a:pt x="88503" y="584146"/>
                  </a:cubicBezTo>
                  <a:cubicBezTo>
                    <a:pt x="87564" y="583209"/>
                    <a:pt x="86860" y="582506"/>
                    <a:pt x="86156" y="581569"/>
                  </a:cubicBezTo>
                  <a:cubicBezTo>
                    <a:pt x="85452" y="581569"/>
                    <a:pt x="84748" y="581569"/>
                    <a:pt x="83809" y="581569"/>
                  </a:cubicBezTo>
                  <a:close/>
                  <a:moveTo>
                    <a:pt x="337748" y="504504"/>
                  </a:moveTo>
                  <a:cubicBezTo>
                    <a:pt x="328860" y="505236"/>
                    <a:pt x="319649" y="507872"/>
                    <a:pt x="314252" y="509630"/>
                  </a:cubicBezTo>
                  <a:cubicBezTo>
                    <a:pt x="306039" y="512442"/>
                    <a:pt x="297826" y="515723"/>
                    <a:pt x="290786" y="521112"/>
                  </a:cubicBezTo>
                  <a:cubicBezTo>
                    <a:pt x="287735" y="523221"/>
                    <a:pt x="285623" y="526033"/>
                    <a:pt x="283746" y="528611"/>
                  </a:cubicBezTo>
                  <a:cubicBezTo>
                    <a:pt x="294071" y="527674"/>
                    <a:pt x="306039" y="529548"/>
                    <a:pt x="314487" y="529783"/>
                  </a:cubicBezTo>
                  <a:cubicBezTo>
                    <a:pt x="323404" y="530251"/>
                    <a:pt x="374796" y="532829"/>
                    <a:pt x="359308" y="510802"/>
                  </a:cubicBezTo>
                  <a:cubicBezTo>
                    <a:pt x="355201" y="504944"/>
                    <a:pt x="346636" y="503772"/>
                    <a:pt x="337748" y="504504"/>
                  </a:cubicBezTo>
                  <a:close/>
                  <a:moveTo>
                    <a:pt x="88737" y="451049"/>
                  </a:moveTo>
                  <a:cubicBezTo>
                    <a:pt x="82167" y="454798"/>
                    <a:pt x="76065" y="458547"/>
                    <a:pt x="70668" y="462999"/>
                  </a:cubicBezTo>
                  <a:cubicBezTo>
                    <a:pt x="71137" y="462765"/>
                    <a:pt x="71607" y="462531"/>
                    <a:pt x="72076" y="462296"/>
                  </a:cubicBezTo>
                  <a:cubicBezTo>
                    <a:pt x="77239" y="458313"/>
                    <a:pt x="82871" y="454798"/>
                    <a:pt x="88972" y="451517"/>
                  </a:cubicBezTo>
                  <a:cubicBezTo>
                    <a:pt x="88737" y="451517"/>
                    <a:pt x="88737" y="451283"/>
                    <a:pt x="88737" y="451049"/>
                  </a:cubicBezTo>
                  <a:close/>
                  <a:moveTo>
                    <a:pt x="109153" y="408635"/>
                  </a:moveTo>
                  <a:cubicBezTo>
                    <a:pt x="111031" y="406292"/>
                    <a:pt x="114785" y="405589"/>
                    <a:pt x="117367" y="409104"/>
                  </a:cubicBezTo>
                  <a:cubicBezTo>
                    <a:pt x="137079" y="435583"/>
                    <a:pt x="162657" y="460890"/>
                    <a:pt x="195511" y="466280"/>
                  </a:cubicBezTo>
                  <a:cubicBezTo>
                    <a:pt x="185185" y="458313"/>
                    <a:pt x="179553" y="444253"/>
                    <a:pt x="180023" y="430428"/>
                  </a:cubicBezTo>
                  <a:cubicBezTo>
                    <a:pt x="180257" y="424570"/>
                    <a:pt x="180257" y="415431"/>
                    <a:pt x="187532" y="413556"/>
                  </a:cubicBezTo>
                  <a:cubicBezTo>
                    <a:pt x="188705" y="413322"/>
                    <a:pt x="189879" y="413322"/>
                    <a:pt x="191052" y="413322"/>
                  </a:cubicBezTo>
                  <a:cubicBezTo>
                    <a:pt x="191287" y="413087"/>
                    <a:pt x="191287" y="412853"/>
                    <a:pt x="191521" y="412619"/>
                  </a:cubicBezTo>
                  <a:cubicBezTo>
                    <a:pt x="197857" y="407229"/>
                    <a:pt x="211468" y="410510"/>
                    <a:pt x="219212" y="410510"/>
                  </a:cubicBezTo>
                  <a:cubicBezTo>
                    <a:pt x="227426" y="410510"/>
                    <a:pt x="235874" y="410510"/>
                    <a:pt x="244087" y="410744"/>
                  </a:cubicBezTo>
                  <a:cubicBezTo>
                    <a:pt x="250188" y="410744"/>
                    <a:pt x="253474" y="416134"/>
                    <a:pt x="252535" y="421523"/>
                  </a:cubicBezTo>
                  <a:cubicBezTo>
                    <a:pt x="250423" y="434646"/>
                    <a:pt x="244791" y="453626"/>
                    <a:pt x="233527" y="464405"/>
                  </a:cubicBezTo>
                  <a:cubicBezTo>
                    <a:pt x="260983" y="458313"/>
                    <a:pt x="285388" y="444487"/>
                    <a:pt x="295948" y="417305"/>
                  </a:cubicBezTo>
                  <a:cubicBezTo>
                    <a:pt x="297591" y="413087"/>
                    <a:pt x="302754" y="410979"/>
                    <a:pt x="306508" y="412150"/>
                  </a:cubicBezTo>
                  <a:cubicBezTo>
                    <a:pt x="317772" y="407698"/>
                    <a:pt x="335372" y="414025"/>
                    <a:pt x="344524" y="416837"/>
                  </a:cubicBezTo>
                  <a:cubicBezTo>
                    <a:pt x="367287" y="423632"/>
                    <a:pt x="392866" y="431599"/>
                    <a:pt x="412578" y="445190"/>
                  </a:cubicBezTo>
                  <a:cubicBezTo>
                    <a:pt x="456695" y="475184"/>
                    <a:pt x="421964" y="549935"/>
                    <a:pt x="420556" y="591411"/>
                  </a:cubicBezTo>
                  <a:cubicBezTo>
                    <a:pt x="420322" y="596331"/>
                    <a:pt x="416567" y="600549"/>
                    <a:pt x="411404" y="600549"/>
                  </a:cubicBezTo>
                  <a:cubicBezTo>
                    <a:pt x="276940" y="601018"/>
                    <a:pt x="141068" y="616015"/>
                    <a:pt x="7543" y="592582"/>
                  </a:cubicBezTo>
                  <a:cubicBezTo>
                    <a:pt x="3553" y="591879"/>
                    <a:pt x="737" y="587427"/>
                    <a:pt x="737" y="583678"/>
                  </a:cubicBezTo>
                  <a:cubicBezTo>
                    <a:pt x="737" y="546185"/>
                    <a:pt x="-3956" y="502132"/>
                    <a:pt x="10359" y="466514"/>
                  </a:cubicBezTo>
                  <a:cubicBezTo>
                    <a:pt x="24908" y="430662"/>
                    <a:pt x="77239" y="429490"/>
                    <a:pt x="104929" y="409104"/>
                  </a:cubicBezTo>
                  <a:cubicBezTo>
                    <a:pt x="106103" y="408167"/>
                    <a:pt x="107745" y="408167"/>
                    <a:pt x="109153" y="408635"/>
                  </a:cubicBezTo>
                  <a:close/>
                  <a:moveTo>
                    <a:pt x="303187" y="227980"/>
                  </a:moveTo>
                  <a:cubicBezTo>
                    <a:pt x="271982" y="237352"/>
                    <a:pt x="237023" y="235009"/>
                    <a:pt x="205113" y="235947"/>
                  </a:cubicBezTo>
                  <a:cubicBezTo>
                    <a:pt x="180008" y="236649"/>
                    <a:pt x="146691" y="241101"/>
                    <a:pt x="119005" y="235244"/>
                  </a:cubicBezTo>
                  <a:cubicBezTo>
                    <a:pt x="119474" y="245319"/>
                    <a:pt x="122055" y="255159"/>
                    <a:pt x="125340" y="264531"/>
                  </a:cubicBezTo>
                  <a:cubicBezTo>
                    <a:pt x="136133" y="295927"/>
                    <a:pt x="151618" y="329901"/>
                    <a:pt x="175785" y="353097"/>
                  </a:cubicBezTo>
                  <a:cubicBezTo>
                    <a:pt x="210510" y="386133"/>
                    <a:pt x="265882" y="361297"/>
                    <a:pt x="286764" y="322872"/>
                  </a:cubicBezTo>
                  <a:cubicBezTo>
                    <a:pt x="301310" y="296396"/>
                    <a:pt x="300841" y="268749"/>
                    <a:pt x="301780" y="239461"/>
                  </a:cubicBezTo>
                  <a:cubicBezTo>
                    <a:pt x="301780" y="235947"/>
                    <a:pt x="302484" y="231963"/>
                    <a:pt x="303187" y="227980"/>
                  </a:cubicBezTo>
                  <a:close/>
                  <a:moveTo>
                    <a:pt x="216581" y="118943"/>
                  </a:moveTo>
                  <a:cubicBezTo>
                    <a:pt x="260485" y="117098"/>
                    <a:pt x="304478" y="117625"/>
                    <a:pt x="347063" y="119968"/>
                  </a:cubicBezTo>
                  <a:cubicBezTo>
                    <a:pt x="355275" y="120437"/>
                    <a:pt x="357621" y="129574"/>
                    <a:pt x="354336" y="134729"/>
                  </a:cubicBezTo>
                  <a:cubicBezTo>
                    <a:pt x="355275" y="139181"/>
                    <a:pt x="352225" y="144569"/>
                    <a:pt x="347063" y="144335"/>
                  </a:cubicBezTo>
                  <a:cubicBezTo>
                    <a:pt x="354336" y="144804"/>
                    <a:pt x="346828" y="169405"/>
                    <a:pt x="346828" y="178074"/>
                  </a:cubicBezTo>
                  <a:cubicBezTo>
                    <a:pt x="346828" y="184635"/>
                    <a:pt x="347063" y="190961"/>
                    <a:pt x="345420" y="197287"/>
                  </a:cubicBezTo>
                  <a:cubicBezTo>
                    <a:pt x="343074" y="207128"/>
                    <a:pt x="332281" y="214859"/>
                    <a:pt x="322662" y="220014"/>
                  </a:cubicBezTo>
                  <a:cubicBezTo>
                    <a:pt x="321723" y="227512"/>
                    <a:pt x="320315" y="234775"/>
                    <a:pt x="320081" y="239461"/>
                  </a:cubicBezTo>
                  <a:cubicBezTo>
                    <a:pt x="320081" y="268280"/>
                    <a:pt x="320315" y="300145"/>
                    <a:pt x="306003" y="326152"/>
                  </a:cubicBezTo>
                  <a:cubicBezTo>
                    <a:pt x="286998" y="361297"/>
                    <a:pt x="234442" y="403471"/>
                    <a:pt x="191036" y="385196"/>
                  </a:cubicBezTo>
                  <a:cubicBezTo>
                    <a:pt x="154903" y="370200"/>
                    <a:pt x="133083" y="330369"/>
                    <a:pt x="118067" y="296162"/>
                  </a:cubicBezTo>
                  <a:cubicBezTo>
                    <a:pt x="110559" y="279058"/>
                    <a:pt x="99062" y="251879"/>
                    <a:pt x="102816" y="230323"/>
                  </a:cubicBezTo>
                  <a:cubicBezTo>
                    <a:pt x="100000" y="228917"/>
                    <a:pt x="97185" y="227746"/>
                    <a:pt x="94604" y="226106"/>
                  </a:cubicBezTo>
                  <a:cubicBezTo>
                    <a:pt x="68091" y="210408"/>
                    <a:pt x="74191" y="172451"/>
                    <a:pt x="76538" y="143867"/>
                  </a:cubicBezTo>
                  <a:cubicBezTo>
                    <a:pt x="73018" y="141289"/>
                    <a:pt x="72549" y="135432"/>
                    <a:pt x="77241" y="134026"/>
                  </a:cubicBezTo>
                  <a:cubicBezTo>
                    <a:pt x="77476" y="129574"/>
                    <a:pt x="84046" y="126997"/>
                    <a:pt x="86392" y="131683"/>
                  </a:cubicBezTo>
                  <a:cubicBezTo>
                    <a:pt x="86392" y="131917"/>
                    <a:pt x="86627" y="131917"/>
                    <a:pt x="86627" y="132152"/>
                  </a:cubicBezTo>
                  <a:cubicBezTo>
                    <a:pt x="128860" y="125006"/>
                    <a:pt x="172676" y="120788"/>
                    <a:pt x="216581" y="118943"/>
                  </a:cubicBezTo>
                  <a:close/>
                  <a:moveTo>
                    <a:pt x="210722" y="19876"/>
                  </a:moveTo>
                  <a:cubicBezTo>
                    <a:pt x="207671" y="20110"/>
                    <a:pt x="204855" y="20579"/>
                    <a:pt x="201804" y="21048"/>
                  </a:cubicBezTo>
                  <a:cubicBezTo>
                    <a:pt x="204620" y="21517"/>
                    <a:pt x="207202" y="21985"/>
                    <a:pt x="209783" y="22454"/>
                  </a:cubicBezTo>
                  <a:cubicBezTo>
                    <a:pt x="210018" y="21517"/>
                    <a:pt x="210252" y="20579"/>
                    <a:pt x="210722" y="19876"/>
                  </a:cubicBezTo>
                  <a:close/>
                  <a:moveTo>
                    <a:pt x="197815" y="2064"/>
                  </a:moveTo>
                  <a:cubicBezTo>
                    <a:pt x="266809" y="-12935"/>
                    <a:pt x="322427" y="57609"/>
                    <a:pt x="374759" y="90186"/>
                  </a:cubicBezTo>
                  <a:cubicBezTo>
                    <a:pt x="378749" y="92764"/>
                    <a:pt x="379687" y="96513"/>
                    <a:pt x="378983" y="99795"/>
                  </a:cubicBezTo>
                  <a:cubicBezTo>
                    <a:pt x="387901" y="123934"/>
                    <a:pt x="392125" y="149714"/>
                    <a:pt x="394237" y="175260"/>
                  </a:cubicBezTo>
                  <a:cubicBezTo>
                    <a:pt x="395410" y="188150"/>
                    <a:pt x="396349" y="201040"/>
                    <a:pt x="396819" y="213696"/>
                  </a:cubicBezTo>
                  <a:cubicBezTo>
                    <a:pt x="396819" y="216743"/>
                    <a:pt x="395645" y="231742"/>
                    <a:pt x="395645" y="240648"/>
                  </a:cubicBezTo>
                  <a:cubicBezTo>
                    <a:pt x="398461" y="241585"/>
                    <a:pt x="400808" y="243695"/>
                    <a:pt x="400339" y="247210"/>
                  </a:cubicBezTo>
                  <a:cubicBezTo>
                    <a:pt x="400104" y="250491"/>
                    <a:pt x="399635" y="253069"/>
                    <a:pt x="398696" y="256351"/>
                  </a:cubicBezTo>
                  <a:cubicBezTo>
                    <a:pt x="397288" y="261507"/>
                    <a:pt x="390482" y="265022"/>
                    <a:pt x="385554" y="261741"/>
                  </a:cubicBezTo>
                  <a:cubicBezTo>
                    <a:pt x="377810" y="256351"/>
                    <a:pt x="378983" y="252132"/>
                    <a:pt x="378983" y="242757"/>
                  </a:cubicBezTo>
                  <a:cubicBezTo>
                    <a:pt x="378749" y="226586"/>
                    <a:pt x="378514" y="210649"/>
                    <a:pt x="377575" y="194478"/>
                  </a:cubicBezTo>
                  <a:cubicBezTo>
                    <a:pt x="375933" y="166120"/>
                    <a:pt x="371474" y="137762"/>
                    <a:pt x="368658" y="109638"/>
                  </a:cubicBezTo>
                  <a:cubicBezTo>
                    <a:pt x="365607" y="111279"/>
                    <a:pt x="361852" y="110341"/>
                    <a:pt x="359740" y="107763"/>
                  </a:cubicBezTo>
                  <a:cubicBezTo>
                    <a:pt x="359036" y="107529"/>
                    <a:pt x="357863" y="107294"/>
                    <a:pt x="355751" y="106826"/>
                  </a:cubicBezTo>
                  <a:cubicBezTo>
                    <a:pt x="350588" y="105888"/>
                    <a:pt x="345190" y="104951"/>
                    <a:pt x="340027" y="104482"/>
                  </a:cubicBezTo>
                  <a:cubicBezTo>
                    <a:pt x="330875" y="103544"/>
                    <a:pt x="321723" y="103076"/>
                    <a:pt x="312570" y="102607"/>
                  </a:cubicBezTo>
                  <a:cubicBezTo>
                    <a:pt x="286756" y="101670"/>
                    <a:pt x="260942" y="99795"/>
                    <a:pt x="235128" y="99795"/>
                  </a:cubicBezTo>
                  <a:cubicBezTo>
                    <a:pt x="170592" y="99326"/>
                    <a:pt x="104649" y="97685"/>
                    <a:pt x="40583" y="109404"/>
                  </a:cubicBezTo>
                  <a:cubicBezTo>
                    <a:pt x="30257" y="111279"/>
                    <a:pt x="25329" y="96982"/>
                    <a:pt x="33543" y="92998"/>
                  </a:cubicBezTo>
                  <a:cubicBezTo>
                    <a:pt x="33543" y="92061"/>
                    <a:pt x="33543" y="91357"/>
                    <a:pt x="34012" y="90654"/>
                  </a:cubicBezTo>
                  <a:cubicBezTo>
                    <a:pt x="40583" y="81749"/>
                    <a:pt x="53255" y="80342"/>
                    <a:pt x="62642" y="75421"/>
                  </a:cubicBezTo>
                  <a:cubicBezTo>
                    <a:pt x="78835" y="66983"/>
                    <a:pt x="94323" y="57375"/>
                    <a:pt x="109812" y="48000"/>
                  </a:cubicBezTo>
                  <a:cubicBezTo>
                    <a:pt x="136565" y="31594"/>
                    <a:pt x="166603" y="8861"/>
                    <a:pt x="197815" y="206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IconShape1">
              <a:extLst>
                <a:ext uri="{FF2B5EF4-FFF2-40B4-BE49-F238E27FC236}">
                  <a16:creationId xmlns:a16="http://schemas.microsoft.com/office/drawing/2014/main" xmlns="" id="{A6D6A278-F776-4FB4-9F59-F7D87D14EBCE}"/>
                </a:ext>
              </a:extLst>
            </p:cNvPr>
            <p:cNvSpPr/>
            <p:nvPr/>
          </p:nvSpPr>
          <p:spPr bwMode="auto">
            <a:xfrm>
              <a:off x="4702366" y="2744440"/>
              <a:ext cx="406485" cy="566167"/>
            </a:xfrm>
            <a:custGeom>
              <a:avLst/>
              <a:gdLst>
                <a:gd name="connsiteX0" fmla="*/ 83809 w 434872"/>
                <a:gd name="connsiteY0" fmla="*/ 581569 h 605705"/>
                <a:gd name="connsiteX1" fmla="*/ 82167 w 434872"/>
                <a:gd name="connsiteY1" fmla="*/ 583678 h 605705"/>
                <a:gd name="connsiteX2" fmla="*/ 88503 w 434872"/>
                <a:gd name="connsiteY2" fmla="*/ 584146 h 605705"/>
                <a:gd name="connsiteX3" fmla="*/ 86156 w 434872"/>
                <a:gd name="connsiteY3" fmla="*/ 581569 h 605705"/>
                <a:gd name="connsiteX4" fmla="*/ 83809 w 434872"/>
                <a:gd name="connsiteY4" fmla="*/ 581569 h 605705"/>
                <a:gd name="connsiteX5" fmla="*/ 337748 w 434872"/>
                <a:gd name="connsiteY5" fmla="*/ 504504 h 605705"/>
                <a:gd name="connsiteX6" fmla="*/ 314252 w 434872"/>
                <a:gd name="connsiteY6" fmla="*/ 509630 h 605705"/>
                <a:gd name="connsiteX7" fmla="*/ 290786 w 434872"/>
                <a:gd name="connsiteY7" fmla="*/ 521112 h 605705"/>
                <a:gd name="connsiteX8" fmla="*/ 283746 w 434872"/>
                <a:gd name="connsiteY8" fmla="*/ 528611 h 605705"/>
                <a:gd name="connsiteX9" fmla="*/ 314487 w 434872"/>
                <a:gd name="connsiteY9" fmla="*/ 529783 h 605705"/>
                <a:gd name="connsiteX10" fmla="*/ 359308 w 434872"/>
                <a:gd name="connsiteY10" fmla="*/ 510802 h 605705"/>
                <a:gd name="connsiteX11" fmla="*/ 337748 w 434872"/>
                <a:gd name="connsiteY11" fmla="*/ 504504 h 605705"/>
                <a:gd name="connsiteX12" fmla="*/ 88737 w 434872"/>
                <a:gd name="connsiteY12" fmla="*/ 451049 h 605705"/>
                <a:gd name="connsiteX13" fmla="*/ 70668 w 434872"/>
                <a:gd name="connsiteY13" fmla="*/ 462999 h 605705"/>
                <a:gd name="connsiteX14" fmla="*/ 72076 w 434872"/>
                <a:gd name="connsiteY14" fmla="*/ 462296 h 605705"/>
                <a:gd name="connsiteX15" fmla="*/ 88972 w 434872"/>
                <a:gd name="connsiteY15" fmla="*/ 451517 h 605705"/>
                <a:gd name="connsiteX16" fmla="*/ 88737 w 434872"/>
                <a:gd name="connsiteY16" fmla="*/ 451049 h 605705"/>
                <a:gd name="connsiteX17" fmla="*/ 109153 w 434872"/>
                <a:gd name="connsiteY17" fmla="*/ 408635 h 605705"/>
                <a:gd name="connsiteX18" fmla="*/ 117367 w 434872"/>
                <a:gd name="connsiteY18" fmla="*/ 409104 h 605705"/>
                <a:gd name="connsiteX19" fmla="*/ 195511 w 434872"/>
                <a:gd name="connsiteY19" fmla="*/ 466280 h 605705"/>
                <a:gd name="connsiteX20" fmla="*/ 180023 w 434872"/>
                <a:gd name="connsiteY20" fmla="*/ 430428 h 605705"/>
                <a:gd name="connsiteX21" fmla="*/ 187532 w 434872"/>
                <a:gd name="connsiteY21" fmla="*/ 413556 h 605705"/>
                <a:gd name="connsiteX22" fmla="*/ 191052 w 434872"/>
                <a:gd name="connsiteY22" fmla="*/ 413322 h 605705"/>
                <a:gd name="connsiteX23" fmla="*/ 191521 w 434872"/>
                <a:gd name="connsiteY23" fmla="*/ 412619 h 605705"/>
                <a:gd name="connsiteX24" fmla="*/ 219212 w 434872"/>
                <a:gd name="connsiteY24" fmla="*/ 410510 h 605705"/>
                <a:gd name="connsiteX25" fmla="*/ 244087 w 434872"/>
                <a:gd name="connsiteY25" fmla="*/ 410744 h 605705"/>
                <a:gd name="connsiteX26" fmla="*/ 252535 w 434872"/>
                <a:gd name="connsiteY26" fmla="*/ 421523 h 605705"/>
                <a:gd name="connsiteX27" fmla="*/ 233527 w 434872"/>
                <a:gd name="connsiteY27" fmla="*/ 464405 h 605705"/>
                <a:gd name="connsiteX28" fmla="*/ 295948 w 434872"/>
                <a:gd name="connsiteY28" fmla="*/ 417305 h 605705"/>
                <a:gd name="connsiteX29" fmla="*/ 306508 w 434872"/>
                <a:gd name="connsiteY29" fmla="*/ 412150 h 605705"/>
                <a:gd name="connsiteX30" fmla="*/ 344524 w 434872"/>
                <a:gd name="connsiteY30" fmla="*/ 416837 h 605705"/>
                <a:gd name="connsiteX31" fmla="*/ 412578 w 434872"/>
                <a:gd name="connsiteY31" fmla="*/ 445190 h 605705"/>
                <a:gd name="connsiteX32" fmla="*/ 420556 w 434872"/>
                <a:gd name="connsiteY32" fmla="*/ 591411 h 605705"/>
                <a:gd name="connsiteX33" fmla="*/ 411404 w 434872"/>
                <a:gd name="connsiteY33" fmla="*/ 600549 h 605705"/>
                <a:gd name="connsiteX34" fmla="*/ 7543 w 434872"/>
                <a:gd name="connsiteY34" fmla="*/ 592582 h 605705"/>
                <a:gd name="connsiteX35" fmla="*/ 737 w 434872"/>
                <a:gd name="connsiteY35" fmla="*/ 583678 h 605705"/>
                <a:gd name="connsiteX36" fmla="*/ 10359 w 434872"/>
                <a:gd name="connsiteY36" fmla="*/ 466514 h 605705"/>
                <a:gd name="connsiteX37" fmla="*/ 104929 w 434872"/>
                <a:gd name="connsiteY37" fmla="*/ 409104 h 605705"/>
                <a:gd name="connsiteX38" fmla="*/ 109153 w 434872"/>
                <a:gd name="connsiteY38" fmla="*/ 408635 h 605705"/>
                <a:gd name="connsiteX39" fmla="*/ 303187 w 434872"/>
                <a:gd name="connsiteY39" fmla="*/ 227980 h 605705"/>
                <a:gd name="connsiteX40" fmla="*/ 205113 w 434872"/>
                <a:gd name="connsiteY40" fmla="*/ 235947 h 605705"/>
                <a:gd name="connsiteX41" fmla="*/ 119005 w 434872"/>
                <a:gd name="connsiteY41" fmla="*/ 235244 h 605705"/>
                <a:gd name="connsiteX42" fmla="*/ 125340 w 434872"/>
                <a:gd name="connsiteY42" fmla="*/ 264531 h 605705"/>
                <a:gd name="connsiteX43" fmla="*/ 175785 w 434872"/>
                <a:gd name="connsiteY43" fmla="*/ 353097 h 605705"/>
                <a:gd name="connsiteX44" fmla="*/ 286764 w 434872"/>
                <a:gd name="connsiteY44" fmla="*/ 322872 h 605705"/>
                <a:gd name="connsiteX45" fmla="*/ 301780 w 434872"/>
                <a:gd name="connsiteY45" fmla="*/ 239461 h 605705"/>
                <a:gd name="connsiteX46" fmla="*/ 303187 w 434872"/>
                <a:gd name="connsiteY46" fmla="*/ 227980 h 605705"/>
                <a:gd name="connsiteX47" fmla="*/ 216581 w 434872"/>
                <a:gd name="connsiteY47" fmla="*/ 118943 h 605705"/>
                <a:gd name="connsiteX48" fmla="*/ 347063 w 434872"/>
                <a:gd name="connsiteY48" fmla="*/ 119968 h 605705"/>
                <a:gd name="connsiteX49" fmla="*/ 354336 w 434872"/>
                <a:gd name="connsiteY49" fmla="*/ 134729 h 605705"/>
                <a:gd name="connsiteX50" fmla="*/ 347063 w 434872"/>
                <a:gd name="connsiteY50" fmla="*/ 144335 h 605705"/>
                <a:gd name="connsiteX51" fmla="*/ 346828 w 434872"/>
                <a:gd name="connsiteY51" fmla="*/ 178074 h 605705"/>
                <a:gd name="connsiteX52" fmla="*/ 345420 w 434872"/>
                <a:gd name="connsiteY52" fmla="*/ 197287 h 605705"/>
                <a:gd name="connsiteX53" fmla="*/ 322662 w 434872"/>
                <a:gd name="connsiteY53" fmla="*/ 220014 h 605705"/>
                <a:gd name="connsiteX54" fmla="*/ 320081 w 434872"/>
                <a:gd name="connsiteY54" fmla="*/ 239461 h 605705"/>
                <a:gd name="connsiteX55" fmla="*/ 306003 w 434872"/>
                <a:gd name="connsiteY55" fmla="*/ 326152 h 605705"/>
                <a:gd name="connsiteX56" fmla="*/ 191036 w 434872"/>
                <a:gd name="connsiteY56" fmla="*/ 385196 h 605705"/>
                <a:gd name="connsiteX57" fmla="*/ 118067 w 434872"/>
                <a:gd name="connsiteY57" fmla="*/ 296162 h 605705"/>
                <a:gd name="connsiteX58" fmla="*/ 102816 w 434872"/>
                <a:gd name="connsiteY58" fmla="*/ 230323 h 605705"/>
                <a:gd name="connsiteX59" fmla="*/ 94604 w 434872"/>
                <a:gd name="connsiteY59" fmla="*/ 226106 h 605705"/>
                <a:gd name="connsiteX60" fmla="*/ 76538 w 434872"/>
                <a:gd name="connsiteY60" fmla="*/ 143867 h 605705"/>
                <a:gd name="connsiteX61" fmla="*/ 77241 w 434872"/>
                <a:gd name="connsiteY61" fmla="*/ 134026 h 605705"/>
                <a:gd name="connsiteX62" fmla="*/ 86392 w 434872"/>
                <a:gd name="connsiteY62" fmla="*/ 131683 h 605705"/>
                <a:gd name="connsiteX63" fmla="*/ 86627 w 434872"/>
                <a:gd name="connsiteY63" fmla="*/ 132152 h 605705"/>
                <a:gd name="connsiteX64" fmla="*/ 216581 w 434872"/>
                <a:gd name="connsiteY64" fmla="*/ 118943 h 605705"/>
                <a:gd name="connsiteX65" fmla="*/ 210722 w 434872"/>
                <a:gd name="connsiteY65" fmla="*/ 19876 h 605705"/>
                <a:gd name="connsiteX66" fmla="*/ 201804 w 434872"/>
                <a:gd name="connsiteY66" fmla="*/ 21048 h 605705"/>
                <a:gd name="connsiteX67" fmla="*/ 209783 w 434872"/>
                <a:gd name="connsiteY67" fmla="*/ 22454 h 605705"/>
                <a:gd name="connsiteX68" fmla="*/ 210722 w 434872"/>
                <a:gd name="connsiteY68" fmla="*/ 19876 h 605705"/>
                <a:gd name="connsiteX69" fmla="*/ 197815 w 434872"/>
                <a:gd name="connsiteY69" fmla="*/ 2064 h 605705"/>
                <a:gd name="connsiteX70" fmla="*/ 374759 w 434872"/>
                <a:gd name="connsiteY70" fmla="*/ 90186 h 605705"/>
                <a:gd name="connsiteX71" fmla="*/ 378983 w 434872"/>
                <a:gd name="connsiteY71" fmla="*/ 99795 h 605705"/>
                <a:gd name="connsiteX72" fmla="*/ 394237 w 434872"/>
                <a:gd name="connsiteY72" fmla="*/ 175260 h 605705"/>
                <a:gd name="connsiteX73" fmla="*/ 396819 w 434872"/>
                <a:gd name="connsiteY73" fmla="*/ 213696 h 605705"/>
                <a:gd name="connsiteX74" fmla="*/ 395645 w 434872"/>
                <a:gd name="connsiteY74" fmla="*/ 240648 h 605705"/>
                <a:gd name="connsiteX75" fmla="*/ 400339 w 434872"/>
                <a:gd name="connsiteY75" fmla="*/ 247210 h 605705"/>
                <a:gd name="connsiteX76" fmla="*/ 398696 w 434872"/>
                <a:gd name="connsiteY76" fmla="*/ 256351 h 605705"/>
                <a:gd name="connsiteX77" fmla="*/ 385554 w 434872"/>
                <a:gd name="connsiteY77" fmla="*/ 261741 h 605705"/>
                <a:gd name="connsiteX78" fmla="*/ 378983 w 434872"/>
                <a:gd name="connsiteY78" fmla="*/ 242757 h 605705"/>
                <a:gd name="connsiteX79" fmla="*/ 377575 w 434872"/>
                <a:gd name="connsiteY79" fmla="*/ 194478 h 605705"/>
                <a:gd name="connsiteX80" fmla="*/ 368658 w 434872"/>
                <a:gd name="connsiteY80" fmla="*/ 109638 h 605705"/>
                <a:gd name="connsiteX81" fmla="*/ 359740 w 434872"/>
                <a:gd name="connsiteY81" fmla="*/ 107763 h 605705"/>
                <a:gd name="connsiteX82" fmla="*/ 355751 w 434872"/>
                <a:gd name="connsiteY82" fmla="*/ 106826 h 605705"/>
                <a:gd name="connsiteX83" fmla="*/ 340027 w 434872"/>
                <a:gd name="connsiteY83" fmla="*/ 104482 h 605705"/>
                <a:gd name="connsiteX84" fmla="*/ 312570 w 434872"/>
                <a:gd name="connsiteY84" fmla="*/ 102607 h 605705"/>
                <a:gd name="connsiteX85" fmla="*/ 235128 w 434872"/>
                <a:gd name="connsiteY85" fmla="*/ 99795 h 605705"/>
                <a:gd name="connsiteX86" fmla="*/ 40583 w 434872"/>
                <a:gd name="connsiteY86" fmla="*/ 109404 h 605705"/>
                <a:gd name="connsiteX87" fmla="*/ 33543 w 434872"/>
                <a:gd name="connsiteY87" fmla="*/ 92998 h 605705"/>
                <a:gd name="connsiteX88" fmla="*/ 34012 w 434872"/>
                <a:gd name="connsiteY88" fmla="*/ 90654 h 605705"/>
                <a:gd name="connsiteX89" fmla="*/ 62642 w 434872"/>
                <a:gd name="connsiteY89" fmla="*/ 75421 h 605705"/>
                <a:gd name="connsiteX90" fmla="*/ 109812 w 434872"/>
                <a:gd name="connsiteY90" fmla="*/ 48000 h 605705"/>
                <a:gd name="connsiteX91" fmla="*/ 197815 w 434872"/>
                <a:gd name="connsiteY91" fmla="*/ 2064 h 60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34872" h="605705">
                  <a:moveTo>
                    <a:pt x="83809" y="581569"/>
                  </a:moveTo>
                  <a:cubicBezTo>
                    <a:pt x="83340" y="582272"/>
                    <a:pt x="82871" y="582975"/>
                    <a:pt x="82167" y="583678"/>
                  </a:cubicBezTo>
                  <a:cubicBezTo>
                    <a:pt x="84279" y="583678"/>
                    <a:pt x="86391" y="583912"/>
                    <a:pt x="88503" y="584146"/>
                  </a:cubicBezTo>
                  <a:cubicBezTo>
                    <a:pt x="87564" y="583209"/>
                    <a:pt x="86860" y="582506"/>
                    <a:pt x="86156" y="581569"/>
                  </a:cubicBezTo>
                  <a:cubicBezTo>
                    <a:pt x="85452" y="581569"/>
                    <a:pt x="84748" y="581569"/>
                    <a:pt x="83809" y="581569"/>
                  </a:cubicBezTo>
                  <a:close/>
                  <a:moveTo>
                    <a:pt x="337748" y="504504"/>
                  </a:moveTo>
                  <a:cubicBezTo>
                    <a:pt x="328860" y="505236"/>
                    <a:pt x="319649" y="507872"/>
                    <a:pt x="314252" y="509630"/>
                  </a:cubicBezTo>
                  <a:cubicBezTo>
                    <a:pt x="306039" y="512442"/>
                    <a:pt x="297826" y="515723"/>
                    <a:pt x="290786" y="521112"/>
                  </a:cubicBezTo>
                  <a:cubicBezTo>
                    <a:pt x="287735" y="523221"/>
                    <a:pt x="285623" y="526033"/>
                    <a:pt x="283746" y="528611"/>
                  </a:cubicBezTo>
                  <a:cubicBezTo>
                    <a:pt x="294071" y="527674"/>
                    <a:pt x="306039" y="529548"/>
                    <a:pt x="314487" y="529783"/>
                  </a:cubicBezTo>
                  <a:cubicBezTo>
                    <a:pt x="323404" y="530251"/>
                    <a:pt x="374796" y="532829"/>
                    <a:pt x="359308" y="510802"/>
                  </a:cubicBezTo>
                  <a:cubicBezTo>
                    <a:pt x="355201" y="504944"/>
                    <a:pt x="346636" y="503772"/>
                    <a:pt x="337748" y="504504"/>
                  </a:cubicBezTo>
                  <a:close/>
                  <a:moveTo>
                    <a:pt x="88737" y="451049"/>
                  </a:moveTo>
                  <a:cubicBezTo>
                    <a:pt x="82167" y="454798"/>
                    <a:pt x="76065" y="458547"/>
                    <a:pt x="70668" y="462999"/>
                  </a:cubicBezTo>
                  <a:cubicBezTo>
                    <a:pt x="71137" y="462765"/>
                    <a:pt x="71607" y="462531"/>
                    <a:pt x="72076" y="462296"/>
                  </a:cubicBezTo>
                  <a:cubicBezTo>
                    <a:pt x="77239" y="458313"/>
                    <a:pt x="82871" y="454798"/>
                    <a:pt x="88972" y="451517"/>
                  </a:cubicBezTo>
                  <a:cubicBezTo>
                    <a:pt x="88737" y="451517"/>
                    <a:pt x="88737" y="451283"/>
                    <a:pt x="88737" y="451049"/>
                  </a:cubicBezTo>
                  <a:close/>
                  <a:moveTo>
                    <a:pt x="109153" y="408635"/>
                  </a:moveTo>
                  <a:cubicBezTo>
                    <a:pt x="111031" y="406292"/>
                    <a:pt x="114785" y="405589"/>
                    <a:pt x="117367" y="409104"/>
                  </a:cubicBezTo>
                  <a:cubicBezTo>
                    <a:pt x="137079" y="435583"/>
                    <a:pt x="162657" y="460890"/>
                    <a:pt x="195511" y="466280"/>
                  </a:cubicBezTo>
                  <a:cubicBezTo>
                    <a:pt x="185185" y="458313"/>
                    <a:pt x="179553" y="444253"/>
                    <a:pt x="180023" y="430428"/>
                  </a:cubicBezTo>
                  <a:cubicBezTo>
                    <a:pt x="180257" y="424570"/>
                    <a:pt x="180257" y="415431"/>
                    <a:pt x="187532" y="413556"/>
                  </a:cubicBezTo>
                  <a:cubicBezTo>
                    <a:pt x="188705" y="413322"/>
                    <a:pt x="189879" y="413322"/>
                    <a:pt x="191052" y="413322"/>
                  </a:cubicBezTo>
                  <a:cubicBezTo>
                    <a:pt x="191287" y="413087"/>
                    <a:pt x="191287" y="412853"/>
                    <a:pt x="191521" y="412619"/>
                  </a:cubicBezTo>
                  <a:cubicBezTo>
                    <a:pt x="197857" y="407229"/>
                    <a:pt x="211468" y="410510"/>
                    <a:pt x="219212" y="410510"/>
                  </a:cubicBezTo>
                  <a:cubicBezTo>
                    <a:pt x="227426" y="410510"/>
                    <a:pt x="235874" y="410510"/>
                    <a:pt x="244087" y="410744"/>
                  </a:cubicBezTo>
                  <a:cubicBezTo>
                    <a:pt x="250188" y="410744"/>
                    <a:pt x="253474" y="416134"/>
                    <a:pt x="252535" y="421523"/>
                  </a:cubicBezTo>
                  <a:cubicBezTo>
                    <a:pt x="250423" y="434646"/>
                    <a:pt x="244791" y="453626"/>
                    <a:pt x="233527" y="464405"/>
                  </a:cubicBezTo>
                  <a:cubicBezTo>
                    <a:pt x="260983" y="458313"/>
                    <a:pt x="285388" y="444487"/>
                    <a:pt x="295948" y="417305"/>
                  </a:cubicBezTo>
                  <a:cubicBezTo>
                    <a:pt x="297591" y="413087"/>
                    <a:pt x="302754" y="410979"/>
                    <a:pt x="306508" y="412150"/>
                  </a:cubicBezTo>
                  <a:cubicBezTo>
                    <a:pt x="317772" y="407698"/>
                    <a:pt x="335372" y="414025"/>
                    <a:pt x="344524" y="416837"/>
                  </a:cubicBezTo>
                  <a:cubicBezTo>
                    <a:pt x="367287" y="423632"/>
                    <a:pt x="392866" y="431599"/>
                    <a:pt x="412578" y="445190"/>
                  </a:cubicBezTo>
                  <a:cubicBezTo>
                    <a:pt x="456695" y="475184"/>
                    <a:pt x="421964" y="549935"/>
                    <a:pt x="420556" y="591411"/>
                  </a:cubicBezTo>
                  <a:cubicBezTo>
                    <a:pt x="420322" y="596331"/>
                    <a:pt x="416567" y="600549"/>
                    <a:pt x="411404" y="600549"/>
                  </a:cubicBezTo>
                  <a:cubicBezTo>
                    <a:pt x="276940" y="601018"/>
                    <a:pt x="141068" y="616015"/>
                    <a:pt x="7543" y="592582"/>
                  </a:cubicBezTo>
                  <a:cubicBezTo>
                    <a:pt x="3553" y="591879"/>
                    <a:pt x="737" y="587427"/>
                    <a:pt x="737" y="583678"/>
                  </a:cubicBezTo>
                  <a:cubicBezTo>
                    <a:pt x="737" y="546185"/>
                    <a:pt x="-3956" y="502132"/>
                    <a:pt x="10359" y="466514"/>
                  </a:cubicBezTo>
                  <a:cubicBezTo>
                    <a:pt x="24908" y="430662"/>
                    <a:pt x="77239" y="429490"/>
                    <a:pt x="104929" y="409104"/>
                  </a:cubicBezTo>
                  <a:cubicBezTo>
                    <a:pt x="106103" y="408167"/>
                    <a:pt x="107745" y="408167"/>
                    <a:pt x="109153" y="408635"/>
                  </a:cubicBezTo>
                  <a:close/>
                  <a:moveTo>
                    <a:pt x="303187" y="227980"/>
                  </a:moveTo>
                  <a:cubicBezTo>
                    <a:pt x="271982" y="237352"/>
                    <a:pt x="237023" y="235009"/>
                    <a:pt x="205113" y="235947"/>
                  </a:cubicBezTo>
                  <a:cubicBezTo>
                    <a:pt x="180008" y="236649"/>
                    <a:pt x="146691" y="241101"/>
                    <a:pt x="119005" y="235244"/>
                  </a:cubicBezTo>
                  <a:cubicBezTo>
                    <a:pt x="119474" y="245319"/>
                    <a:pt x="122055" y="255159"/>
                    <a:pt x="125340" y="264531"/>
                  </a:cubicBezTo>
                  <a:cubicBezTo>
                    <a:pt x="136133" y="295927"/>
                    <a:pt x="151618" y="329901"/>
                    <a:pt x="175785" y="353097"/>
                  </a:cubicBezTo>
                  <a:cubicBezTo>
                    <a:pt x="210510" y="386133"/>
                    <a:pt x="265882" y="361297"/>
                    <a:pt x="286764" y="322872"/>
                  </a:cubicBezTo>
                  <a:cubicBezTo>
                    <a:pt x="301310" y="296396"/>
                    <a:pt x="300841" y="268749"/>
                    <a:pt x="301780" y="239461"/>
                  </a:cubicBezTo>
                  <a:cubicBezTo>
                    <a:pt x="301780" y="235947"/>
                    <a:pt x="302484" y="231963"/>
                    <a:pt x="303187" y="227980"/>
                  </a:cubicBezTo>
                  <a:close/>
                  <a:moveTo>
                    <a:pt x="216581" y="118943"/>
                  </a:moveTo>
                  <a:cubicBezTo>
                    <a:pt x="260485" y="117098"/>
                    <a:pt x="304478" y="117625"/>
                    <a:pt x="347063" y="119968"/>
                  </a:cubicBezTo>
                  <a:cubicBezTo>
                    <a:pt x="355275" y="120437"/>
                    <a:pt x="357621" y="129574"/>
                    <a:pt x="354336" y="134729"/>
                  </a:cubicBezTo>
                  <a:cubicBezTo>
                    <a:pt x="355275" y="139181"/>
                    <a:pt x="352225" y="144569"/>
                    <a:pt x="347063" y="144335"/>
                  </a:cubicBezTo>
                  <a:cubicBezTo>
                    <a:pt x="354336" y="144804"/>
                    <a:pt x="346828" y="169405"/>
                    <a:pt x="346828" y="178074"/>
                  </a:cubicBezTo>
                  <a:cubicBezTo>
                    <a:pt x="346828" y="184635"/>
                    <a:pt x="347063" y="190961"/>
                    <a:pt x="345420" y="197287"/>
                  </a:cubicBezTo>
                  <a:cubicBezTo>
                    <a:pt x="343074" y="207128"/>
                    <a:pt x="332281" y="214859"/>
                    <a:pt x="322662" y="220014"/>
                  </a:cubicBezTo>
                  <a:cubicBezTo>
                    <a:pt x="321723" y="227512"/>
                    <a:pt x="320315" y="234775"/>
                    <a:pt x="320081" y="239461"/>
                  </a:cubicBezTo>
                  <a:cubicBezTo>
                    <a:pt x="320081" y="268280"/>
                    <a:pt x="320315" y="300145"/>
                    <a:pt x="306003" y="326152"/>
                  </a:cubicBezTo>
                  <a:cubicBezTo>
                    <a:pt x="286998" y="361297"/>
                    <a:pt x="234442" y="403471"/>
                    <a:pt x="191036" y="385196"/>
                  </a:cubicBezTo>
                  <a:cubicBezTo>
                    <a:pt x="154903" y="370200"/>
                    <a:pt x="133083" y="330369"/>
                    <a:pt x="118067" y="296162"/>
                  </a:cubicBezTo>
                  <a:cubicBezTo>
                    <a:pt x="110559" y="279058"/>
                    <a:pt x="99062" y="251879"/>
                    <a:pt x="102816" y="230323"/>
                  </a:cubicBezTo>
                  <a:cubicBezTo>
                    <a:pt x="100000" y="228917"/>
                    <a:pt x="97185" y="227746"/>
                    <a:pt x="94604" y="226106"/>
                  </a:cubicBezTo>
                  <a:cubicBezTo>
                    <a:pt x="68091" y="210408"/>
                    <a:pt x="74191" y="172451"/>
                    <a:pt x="76538" y="143867"/>
                  </a:cubicBezTo>
                  <a:cubicBezTo>
                    <a:pt x="73018" y="141289"/>
                    <a:pt x="72549" y="135432"/>
                    <a:pt x="77241" y="134026"/>
                  </a:cubicBezTo>
                  <a:cubicBezTo>
                    <a:pt x="77476" y="129574"/>
                    <a:pt x="84046" y="126997"/>
                    <a:pt x="86392" y="131683"/>
                  </a:cubicBezTo>
                  <a:cubicBezTo>
                    <a:pt x="86392" y="131917"/>
                    <a:pt x="86627" y="131917"/>
                    <a:pt x="86627" y="132152"/>
                  </a:cubicBezTo>
                  <a:cubicBezTo>
                    <a:pt x="128860" y="125006"/>
                    <a:pt x="172676" y="120788"/>
                    <a:pt x="216581" y="118943"/>
                  </a:cubicBezTo>
                  <a:close/>
                  <a:moveTo>
                    <a:pt x="210722" y="19876"/>
                  </a:moveTo>
                  <a:cubicBezTo>
                    <a:pt x="207671" y="20110"/>
                    <a:pt x="204855" y="20579"/>
                    <a:pt x="201804" y="21048"/>
                  </a:cubicBezTo>
                  <a:cubicBezTo>
                    <a:pt x="204620" y="21517"/>
                    <a:pt x="207202" y="21985"/>
                    <a:pt x="209783" y="22454"/>
                  </a:cubicBezTo>
                  <a:cubicBezTo>
                    <a:pt x="210018" y="21517"/>
                    <a:pt x="210252" y="20579"/>
                    <a:pt x="210722" y="19876"/>
                  </a:cubicBezTo>
                  <a:close/>
                  <a:moveTo>
                    <a:pt x="197815" y="2064"/>
                  </a:moveTo>
                  <a:cubicBezTo>
                    <a:pt x="266809" y="-12935"/>
                    <a:pt x="322427" y="57609"/>
                    <a:pt x="374759" y="90186"/>
                  </a:cubicBezTo>
                  <a:cubicBezTo>
                    <a:pt x="378749" y="92764"/>
                    <a:pt x="379687" y="96513"/>
                    <a:pt x="378983" y="99795"/>
                  </a:cubicBezTo>
                  <a:cubicBezTo>
                    <a:pt x="387901" y="123934"/>
                    <a:pt x="392125" y="149714"/>
                    <a:pt x="394237" y="175260"/>
                  </a:cubicBezTo>
                  <a:cubicBezTo>
                    <a:pt x="395410" y="188150"/>
                    <a:pt x="396349" y="201040"/>
                    <a:pt x="396819" y="213696"/>
                  </a:cubicBezTo>
                  <a:cubicBezTo>
                    <a:pt x="396819" y="216743"/>
                    <a:pt x="395645" y="231742"/>
                    <a:pt x="395645" y="240648"/>
                  </a:cubicBezTo>
                  <a:cubicBezTo>
                    <a:pt x="398461" y="241585"/>
                    <a:pt x="400808" y="243695"/>
                    <a:pt x="400339" y="247210"/>
                  </a:cubicBezTo>
                  <a:cubicBezTo>
                    <a:pt x="400104" y="250491"/>
                    <a:pt x="399635" y="253069"/>
                    <a:pt x="398696" y="256351"/>
                  </a:cubicBezTo>
                  <a:cubicBezTo>
                    <a:pt x="397288" y="261507"/>
                    <a:pt x="390482" y="265022"/>
                    <a:pt x="385554" y="261741"/>
                  </a:cubicBezTo>
                  <a:cubicBezTo>
                    <a:pt x="377810" y="256351"/>
                    <a:pt x="378983" y="252132"/>
                    <a:pt x="378983" y="242757"/>
                  </a:cubicBezTo>
                  <a:cubicBezTo>
                    <a:pt x="378749" y="226586"/>
                    <a:pt x="378514" y="210649"/>
                    <a:pt x="377575" y="194478"/>
                  </a:cubicBezTo>
                  <a:cubicBezTo>
                    <a:pt x="375933" y="166120"/>
                    <a:pt x="371474" y="137762"/>
                    <a:pt x="368658" y="109638"/>
                  </a:cubicBezTo>
                  <a:cubicBezTo>
                    <a:pt x="365607" y="111279"/>
                    <a:pt x="361852" y="110341"/>
                    <a:pt x="359740" y="107763"/>
                  </a:cubicBezTo>
                  <a:cubicBezTo>
                    <a:pt x="359036" y="107529"/>
                    <a:pt x="357863" y="107294"/>
                    <a:pt x="355751" y="106826"/>
                  </a:cubicBezTo>
                  <a:cubicBezTo>
                    <a:pt x="350588" y="105888"/>
                    <a:pt x="345190" y="104951"/>
                    <a:pt x="340027" y="104482"/>
                  </a:cubicBezTo>
                  <a:cubicBezTo>
                    <a:pt x="330875" y="103544"/>
                    <a:pt x="321723" y="103076"/>
                    <a:pt x="312570" y="102607"/>
                  </a:cubicBezTo>
                  <a:cubicBezTo>
                    <a:pt x="286756" y="101670"/>
                    <a:pt x="260942" y="99795"/>
                    <a:pt x="235128" y="99795"/>
                  </a:cubicBezTo>
                  <a:cubicBezTo>
                    <a:pt x="170592" y="99326"/>
                    <a:pt x="104649" y="97685"/>
                    <a:pt x="40583" y="109404"/>
                  </a:cubicBezTo>
                  <a:cubicBezTo>
                    <a:pt x="30257" y="111279"/>
                    <a:pt x="25329" y="96982"/>
                    <a:pt x="33543" y="92998"/>
                  </a:cubicBezTo>
                  <a:cubicBezTo>
                    <a:pt x="33543" y="92061"/>
                    <a:pt x="33543" y="91357"/>
                    <a:pt x="34012" y="90654"/>
                  </a:cubicBezTo>
                  <a:cubicBezTo>
                    <a:pt x="40583" y="81749"/>
                    <a:pt x="53255" y="80342"/>
                    <a:pt x="62642" y="75421"/>
                  </a:cubicBezTo>
                  <a:cubicBezTo>
                    <a:pt x="78835" y="66983"/>
                    <a:pt x="94323" y="57375"/>
                    <a:pt x="109812" y="48000"/>
                  </a:cubicBezTo>
                  <a:cubicBezTo>
                    <a:pt x="136565" y="31594"/>
                    <a:pt x="166603" y="8861"/>
                    <a:pt x="197815" y="206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47" name="IconShape1">
              <a:extLst>
                <a:ext uri="{FF2B5EF4-FFF2-40B4-BE49-F238E27FC236}">
                  <a16:creationId xmlns:a16="http://schemas.microsoft.com/office/drawing/2014/main" xmlns="" id="{B80C48F7-FAA2-408C-AE0A-A08BCACE4448}"/>
                </a:ext>
              </a:extLst>
            </p:cNvPr>
            <p:cNvSpPr/>
            <p:nvPr/>
          </p:nvSpPr>
          <p:spPr bwMode="auto">
            <a:xfrm>
              <a:off x="2407031" y="3374515"/>
              <a:ext cx="406485" cy="566167"/>
            </a:xfrm>
            <a:custGeom>
              <a:avLst/>
              <a:gdLst>
                <a:gd name="connsiteX0" fmla="*/ 83809 w 434872"/>
                <a:gd name="connsiteY0" fmla="*/ 581569 h 605705"/>
                <a:gd name="connsiteX1" fmla="*/ 82167 w 434872"/>
                <a:gd name="connsiteY1" fmla="*/ 583678 h 605705"/>
                <a:gd name="connsiteX2" fmla="*/ 88503 w 434872"/>
                <a:gd name="connsiteY2" fmla="*/ 584146 h 605705"/>
                <a:gd name="connsiteX3" fmla="*/ 86156 w 434872"/>
                <a:gd name="connsiteY3" fmla="*/ 581569 h 605705"/>
                <a:gd name="connsiteX4" fmla="*/ 83809 w 434872"/>
                <a:gd name="connsiteY4" fmla="*/ 581569 h 605705"/>
                <a:gd name="connsiteX5" fmla="*/ 337748 w 434872"/>
                <a:gd name="connsiteY5" fmla="*/ 504504 h 605705"/>
                <a:gd name="connsiteX6" fmla="*/ 314252 w 434872"/>
                <a:gd name="connsiteY6" fmla="*/ 509630 h 605705"/>
                <a:gd name="connsiteX7" fmla="*/ 290786 w 434872"/>
                <a:gd name="connsiteY7" fmla="*/ 521112 h 605705"/>
                <a:gd name="connsiteX8" fmla="*/ 283746 w 434872"/>
                <a:gd name="connsiteY8" fmla="*/ 528611 h 605705"/>
                <a:gd name="connsiteX9" fmla="*/ 314487 w 434872"/>
                <a:gd name="connsiteY9" fmla="*/ 529783 h 605705"/>
                <a:gd name="connsiteX10" fmla="*/ 359308 w 434872"/>
                <a:gd name="connsiteY10" fmla="*/ 510802 h 605705"/>
                <a:gd name="connsiteX11" fmla="*/ 337748 w 434872"/>
                <a:gd name="connsiteY11" fmla="*/ 504504 h 605705"/>
                <a:gd name="connsiteX12" fmla="*/ 88737 w 434872"/>
                <a:gd name="connsiteY12" fmla="*/ 451049 h 605705"/>
                <a:gd name="connsiteX13" fmla="*/ 70668 w 434872"/>
                <a:gd name="connsiteY13" fmla="*/ 462999 h 605705"/>
                <a:gd name="connsiteX14" fmla="*/ 72076 w 434872"/>
                <a:gd name="connsiteY14" fmla="*/ 462296 h 605705"/>
                <a:gd name="connsiteX15" fmla="*/ 88972 w 434872"/>
                <a:gd name="connsiteY15" fmla="*/ 451517 h 605705"/>
                <a:gd name="connsiteX16" fmla="*/ 88737 w 434872"/>
                <a:gd name="connsiteY16" fmla="*/ 451049 h 605705"/>
                <a:gd name="connsiteX17" fmla="*/ 109153 w 434872"/>
                <a:gd name="connsiteY17" fmla="*/ 408635 h 605705"/>
                <a:gd name="connsiteX18" fmla="*/ 117367 w 434872"/>
                <a:gd name="connsiteY18" fmla="*/ 409104 h 605705"/>
                <a:gd name="connsiteX19" fmla="*/ 195511 w 434872"/>
                <a:gd name="connsiteY19" fmla="*/ 466280 h 605705"/>
                <a:gd name="connsiteX20" fmla="*/ 180023 w 434872"/>
                <a:gd name="connsiteY20" fmla="*/ 430428 h 605705"/>
                <a:gd name="connsiteX21" fmla="*/ 187532 w 434872"/>
                <a:gd name="connsiteY21" fmla="*/ 413556 h 605705"/>
                <a:gd name="connsiteX22" fmla="*/ 191052 w 434872"/>
                <a:gd name="connsiteY22" fmla="*/ 413322 h 605705"/>
                <a:gd name="connsiteX23" fmla="*/ 191521 w 434872"/>
                <a:gd name="connsiteY23" fmla="*/ 412619 h 605705"/>
                <a:gd name="connsiteX24" fmla="*/ 219212 w 434872"/>
                <a:gd name="connsiteY24" fmla="*/ 410510 h 605705"/>
                <a:gd name="connsiteX25" fmla="*/ 244087 w 434872"/>
                <a:gd name="connsiteY25" fmla="*/ 410744 h 605705"/>
                <a:gd name="connsiteX26" fmla="*/ 252535 w 434872"/>
                <a:gd name="connsiteY26" fmla="*/ 421523 h 605705"/>
                <a:gd name="connsiteX27" fmla="*/ 233527 w 434872"/>
                <a:gd name="connsiteY27" fmla="*/ 464405 h 605705"/>
                <a:gd name="connsiteX28" fmla="*/ 295948 w 434872"/>
                <a:gd name="connsiteY28" fmla="*/ 417305 h 605705"/>
                <a:gd name="connsiteX29" fmla="*/ 306508 w 434872"/>
                <a:gd name="connsiteY29" fmla="*/ 412150 h 605705"/>
                <a:gd name="connsiteX30" fmla="*/ 344524 w 434872"/>
                <a:gd name="connsiteY30" fmla="*/ 416837 h 605705"/>
                <a:gd name="connsiteX31" fmla="*/ 412578 w 434872"/>
                <a:gd name="connsiteY31" fmla="*/ 445190 h 605705"/>
                <a:gd name="connsiteX32" fmla="*/ 420556 w 434872"/>
                <a:gd name="connsiteY32" fmla="*/ 591411 h 605705"/>
                <a:gd name="connsiteX33" fmla="*/ 411404 w 434872"/>
                <a:gd name="connsiteY33" fmla="*/ 600549 h 605705"/>
                <a:gd name="connsiteX34" fmla="*/ 7543 w 434872"/>
                <a:gd name="connsiteY34" fmla="*/ 592582 h 605705"/>
                <a:gd name="connsiteX35" fmla="*/ 737 w 434872"/>
                <a:gd name="connsiteY35" fmla="*/ 583678 h 605705"/>
                <a:gd name="connsiteX36" fmla="*/ 10359 w 434872"/>
                <a:gd name="connsiteY36" fmla="*/ 466514 h 605705"/>
                <a:gd name="connsiteX37" fmla="*/ 104929 w 434872"/>
                <a:gd name="connsiteY37" fmla="*/ 409104 h 605705"/>
                <a:gd name="connsiteX38" fmla="*/ 109153 w 434872"/>
                <a:gd name="connsiteY38" fmla="*/ 408635 h 605705"/>
                <a:gd name="connsiteX39" fmla="*/ 303187 w 434872"/>
                <a:gd name="connsiteY39" fmla="*/ 227980 h 605705"/>
                <a:gd name="connsiteX40" fmla="*/ 205113 w 434872"/>
                <a:gd name="connsiteY40" fmla="*/ 235947 h 605705"/>
                <a:gd name="connsiteX41" fmla="*/ 119005 w 434872"/>
                <a:gd name="connsiteY41" fmla="*/ 235244 h 605705"/>
                <a:gd name="connsiteX42" fmla="*/ 125340 w 434872"/>
                <a:gd name="connsiteY42" fmla="*/ 264531 h 605705"/>
                <a:gd name="connsiteX43" fmla="*/ 175785 w 434872"/>
                <a:gd name="connsiteY43" fmla="*/ 353097 h 605705"/>
                <a:gd name="connsiteX44" fmla="*/ 286764 w 434872"/>
                <a:gd name="connsiteY44" fmla="*/ 322872 h 605705"/>
                <a:gd name="connsiteX45" fmla="*/ 301780 w 434872"/>
                <a:gd name="connsiteY45" fmla="*/ 239461 h 605705"/>
                <a:gd name="connsiteX46" fmla="*/ 303187 w 434872"/>
                <a:gd name="connsiteY46" fmla="*/ 227980 h 605705"/>
                <a:gd name="connsiteX47" fmla="*/ 216581 w 434872"/>
                <a:gd name="connsiteY47" fmla="*/ 118943 h 605705"/>
                <a:gd name="connsiteX48" fmla="*/ 347063 w 434872"/>
                <a:gd name="connsiteY48" fmla="*/ 119968 h 605705"/>
                <a:gd name="connsiteX49" fmla="*/ 354336 w 434872"/>
                <a:gd name="connsiteY49" fmla="*/ 134729 h 605705"/>
                <a:gd name="connsiteX50" fmla="*/ 347063 w 434872"/>
                <a:gd name="connsiteY50" fmla="*/ 144335 h 605705"/>
                <a:gd name="connsiteX51" fmla="*/ 346828 w 434872"/>
                <a:gd name="connsiteY51" fmla="*/ 178074 h 605705"/>
                <a:gd name="connsiteX52" fmla="*/ 345420 w 434872"/>
                <a:gd name="connsiteY52" fmla="*/ 197287 h 605705"/>
                <a:gd name="connsiteX53" fmla="*/ 322662 w 434872"/>
                <a:gd name="connsiteY53" fmla="*/ 220014 h 605705"/>
                <a:gd name="connsiteX54" fmla="*/ 320081 w 434872"/>
                <a:gd name="connsiteY54" fmla="*/ 239461 h 605705"/>
                <a:gd name="connsiteX55" fmla="*/ 306003 w 434872"/>
                <a:gd name="connsiteY55" fmla="*/ 326152 h 605705"/>
                <a:gd name="connsiteX56" fmla="*/ 191036 w 434872"/>
                <a:gd name="connsiteY56" fmla="*/ 385196 h 605705"/>
                <a:gd name="connsiteX57" fmla="*/ 118067 w 434872"/>
                <a:gd name="connsiteY57" fmla="*/ 296162 h 605705"/>
                <a:gd name="connsiteX58" fmla="*/ 102816 w 434872"/>
                <a:gd name="connsiteY58" fmla="*/ 230323 h 605705"/>
                <a:gd name="connsiteX59" fmla="*/ 94604 w 434872"/>
                <a:gd name="connsiteY59" fmla="*/ 226106 h 605705"/>
                <a:gd name="connsiteX60" fmla="*/ 76538 w 434872"/>
                <a:gd name="connsiteY60" fmla="*/ 143867 h 605705"/>
                <a:gd name="connsiteX61" fmla="*/ 77241 w 434872"/>
                <a:gd name="connsiteY61" fmla="*/ 134026 h 605705"/>
                <a:gd name="connsiteX62" fmla="*/ 86392 w 434872"/>
                <a:gd name="connsiteY62" fmla="*/ 131683 h 605705"/>
                <a:gd name="connsiteX63" fmla="*/ 86627 w 434872"/>
                <a:gd name="connsiteY63" fmla="*/ 132152 h 605705"/>
                <a:gd name="connsiteX64" fmla="*/ 216581 w 434872"/>
                <a:gd name="connsiteY64" fmla="*/ 118943 h 605705"/>
                <a:gd name="connsiteX65" fmla="*/ 210722 w 434872"/>
                <a:gd name="connsiteY65" fmla="*/ 19876 h 605705"/>
                <a:gd name="connsiteX66" fmla="*/ 201804 w 434872"/>
                <a:gd name="connsiteY66" fmla="*/ 21048 h 605705"/>
                <a:gd name="connsiteX67" fmla="*/ 209783 w 434872"/>
                <a:gd name="connsiteY67" fmla="*/ 22454 h 605705"/>
                <a:gd name="connsiteX68" fmla="*/ 210722 w 434872"/>
                <a:gd name="connsiteY68" fmla="*/ 19876 h 605705"/>
                <a:gd name="connsiteX69" fmla="*/ 197815 w 434872"/>
                <a:gd name="connsiteY69" fmla="*/ 2064 h 605705"/>
                <a:gd name="connsiteX70" fmla="*/ 374759 w 434872"/>
                <a:gd name="connsiteY70" fmla="*/ 90186 h 605705"/>
                <a:gd name="connsiteX71" fmla="*/ 378983 w 434872"/>
                <a:gd name="connsiteY71" fmla="*/ 99795 h 605705"/>
                <a:gd name="connsiteX72" fmla="*/ 394237 w 434872"/>
                <a:gd name="connsiteY72" fmla="*/ 175260 h 605705"/>
                <a:gd name="connsiteX73" fmla="*/ 396819 w 434872"/>
                <a:gd name="connsiteY73" fmla="*/ 213696 h 605705"/>
                <a:gd name="connsiteX74" fmla="*/ 395645 w 434872"/>
                <a:gd name="connsiteY74" fmla="*/ 240648 h 605705"/>
                <a:gd name="connsiteX75" fmla="*/ 400339 w 434872"/>
                <a:gd name="connsiteY75" fmla="*/ 247210 h 605705"/>
                <a:gd name="connsiteX76" fmla="*/ 398696 w 434872"/>
                <a:gd name="connsiteY76" fmla="*/ 256351 h 605705"/>
                <a:gd name="connsiteX77" fmla="*/ 385554 w 434872"/>
                <a:gd name="connsiteY77" fmla="*/ 261741 h 605705"/>
                <a:gd name="connsiteX78" fmla="*/ 378983 w 434872"/>
                <a:gd name="connsiteY78" fmla="*/ 242757 h 605705"/>
                <a:gd name="connsiteX79" fmla="*/ 377575 w 434872"/>
                <a:gd name="connsiteY79" fmla="*/ 194478 h 605705"/>
                <a:gd name="connsiteX80" fmla="*/ 368658 w 434872"/>
                <a:gd name="connsiteY80" fmla="*/ 109638 h 605705"/>
                <a:gd name="connsiteX81" fmla="*/ 359740 w 434872"/>
                <a:gd name="connsiteY81" fmla="*/ 107763 h 605705"/>
                <a:gd name="connsiteX82" fmla="*/ 355751 w 434872"/>
                <a:gd name="connsiteY82" fmla="*/ 106826 h 605705"/>
                <a:gd name="connsiteX83" fmla="*/ 340027 w 434872"/>
                <a:gd name="connsiteY83" fmla="*/ 104482 h 605705"/>
                <a:gd name="connsiteX84" fmla="*/ 312570 w 434872"/>
                <a:gd name="connsiteY84" fmla="*/ 102607 h 605705"/>
                <a:gd name="connsiteX85" fmla="*/ 235128 w 434872"/>
                <a:gd name="connsiteY85" fmla="*/ 99795 h 605705"/>
                <a:gd name="connsiteX86" fmla="*/ 40583 w 434872"/>
                <a:gd name="connsiteY86" fmla="*/ 109404 h 605705"/>
                <a:gd name="connsiteX87" fmla="*/ 33543 w 434872"/>
                <a:gd name="connsiteY87" fmla="*/ 92998 h 605705"/>
                <a:gd name="connsiteX88" fmla="*/ 34012 w 434872"/>
                <a:gd name="connsiteY88" fmla="*/ 90654 h 605705"/>
                <a:gd name="connsiteX89" fmla="*/ 62642 w 434872"/>
                <a:gd name="connsiteY89" fmla="*/ 75421 h 605705"/>
                <a:gd name="connsiteX90" fmla="*/ 109812 w 434872"/>
                <a:gd name="connsiteY90" fmla="*/ 48000 h 605705"/>
                <a:gd name="connsiteX91" fmla="*/ 197815 w 434872"/>
                <a:gd name="connsiteY91" fmla="*/ 2064 h 60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34872" h="605705">
                  <a:moveTo>
                    <a:pt x="83809" y="581569"/>
                  </a:moveTo>
                  <a:cubicBezTo>
                    <a:pt x="83340" y="582272"/>
                    <a:pt x="82871" y="582975"/>
                    <a:pt x="82167" y="583678"/>
                  </a:cubicBezTo>
                  <a:cubicBezTo>
                    <a:pt x="84279" y="583678"/>
                    <a:pt x="86391" y="583912"/>
                    <a:pt x="88503" y="584146"/>
                  </a:cubicBezTo>
                  <a:cubicBezTo>
                    <a:pt x="87564" y="583209"/>
                    <a:pt x="86860" y="582506"/>
                    <a:pt x="86156" y="581569"/>
                  </a:cubicBezTo>
                  <a:cubicBezTo>
                    <a:pt x="85452" y="581569"/>
                    <a:pt x="84748" y="581569"/>
                    <a:pt x="83809" y="581569"/>
                  </a:cubicBezTo>
                  <a:close/>
                  <a:moveTo>
                    <a:pt x="337748" y="504504"/>
                  </a:moveTo>
                  <a:cubicBezTo>
                    <a:pt x="328860" y="505236"/>
                    <a:pt x="319649" y="507872"/>
                    <a:pt x="314252" y="509630"/>
                  </a:cubicBezTo>
                  <a:cubicBezTo>
                    <a:pt x="306039" y="512442"/>
                    <a:pt x="297826" y="515723"/>
                    <a:pt x="290786" y="521112"/>
                  </a:cubicBezTo>
                  <a:cubicBezTo>
                    <a:pt x="287735" y="523221"/>
                    <a:pt x="285623" y="526033"/>
                    <a:pt x="283746" y="528611"/>
                  </a:cubicBezTo>
                  <a:cubicBezTo>
                    <a:pt x="294071" y="527674"/>
                    <a:pt x="306039" y="529548"/>
                    <a:pt x="314487" y="529783"/>
                  </a:cubicBezTo>
                  <a:cubicBezTo>
                    <a:pt x="323404" y="530251"/>
                    <a:pt x="374796" y="532829"/>
                    <a:pt x="359308" y="510802"/>
                  </a:cubicBezTo>
                  <a:cubicBezTo>
                    <a:pt x="355201" y="504944"/>
                    <a:pt x="346636" y="503772"/>
                    <a:pt x="337748" y="504504"/>
                  </a:cubicBezTo>
                  <a:close/>
                  <a:moveTo>
                    <a:pt x="88737" y="451049"/>
                  </a:moveTo>
                  <a:cubicBezTo>
                    <a:pt x="82167" y="454798"/>
                    <a:pt x="76065" y="458547"/>
                    <a:pt x="70668" y="462999"/>
                  </a:cubicBezTo>
                  <a:cubicBezTo>
                    <a:pt x="71137" y="462765"/>
                    <a:pt x="71607" y="462531"/>
                    <a:pt x="72076" y="462296"/>
                  </a:cubicBezTo>
                  <a:cubicBezTo>
                    <a:pt x="77239" y="458313"/>
                    <a:pt x="82871" y="454798"/>
                    <a:pt x="88972" y="451517"/>
                  </a:cubicBezTo>
                  <a:cubicBezTo>
                    <a:pt x="88737" y="451517"/>
                    <a:pt x="88737" y="451283"/>
                    <a:pt x="88737" y="451049"/>
                  </a:cubicBezTo>
                  <a:close/>
                  <a:moveTo>
                    <a:pt x="109153" y="408635"/>
                  </a:moveTo>
                  <a:cubicBezTo>
                    <a:pt x="111031" y="406292"/>
                    <a:pt x="114785" y="405589"/>
                    <a:pt x="117367" y="409104"/>
                  </a:cubicBezTo>
                  <a:cubicBezTo>
                    <a:pt x="137079" y="435583"/>
                    <a:pt x="162657" y="460890"/>
                    <a:pt x="195511" y="466280"/>
                  </a:cubicBezTo>
                  <a:cubicBezTo>
                    <a:pt x="185185" y="458313"/>
                    <a:pt x="179553" y="444253"/>
                    <a:pt x="180023" y="430428"/>
                  </a:cubicBezTo>
                  <a:cubicBezTo>
                    <a:pt x="180257" y="424570"/>
                    <a:pt x="180257" y="415431"/>
                    <a:pt x="187532" y="413556"/>
                  </a:cubicBezTo>
                  <a:cubicBezTo>
                    <a:pt x="188705" y="413322"/>
                    <a:pt x="189879" y="413322"/>
                    <a:pt x="191052" y="413322"/>
                  </a:cubicBezTo>
                  <a:cubicBezTo>
                    <a:pt x="191287" y="413087"/>
                    <a:pt x="191287" y="412853"/>
                    <a:pt x="191521" y="412619"/>
                  </a:cubicBezTo>
                  <a:cubicBezTo>
                    <a:pt x="197857" y="407229"/>
                    <a:pt x="211468" y="410510"/>
                    <a:pt x="219212" y="410510"/>
                  </a:cubicBezTo>
                  <a:cubicBezTo>
                    <a:pt x="227426" y="410510"/>
                    <a:pt x="235874" y="410510"/>
                    <a:pt x="244087" y="410744"/>
                  </a:cubicBezTo>
                  <a:cubicBezTo>
                    <a:pt x="250188" y="410744"/>
                    <a:pt x="253474" y="416134"/>
                    <a:pt x="252535" y="421523"/>
                  </a:cubicBezTo>
                  <a:cubicBezTo>
                    <a:pt x="250423" y="434646"/>
                    <a:pt x="244791" y="453626"/>
                    <a:pt x="233527" y="464405"/>
                  </a:cubicBezTo>
                  <a:cubicBezTo>
                    <a:pt x="260983" y="458313"/>
                    <a:pt x="285388" y="444487"/>
                    <a:pt x="295948" y="417305"/>
                  </a:cubicBezTo>
                  <a:cubicBezTo>
                    <a:pt x="297591" y="413087"/>
                    <a:pt x="302754" y="410979"/>
                    <a:pt x="306508" y="412150"/>
                  </a:cubicBezTo>
                  <a:cubicBezTo>
                    <a:pt x="317772" y="407698"/>
                    <a:pt x="335372" y="414025"/>
                    <a:pt x="344524" y="416837"/>
                  </a:cubicBezTo>
                  <a:cubicBezTo>
                    <a:pt x="367287" y="423632"/>
                    <a:pt x="392866" y="431599"/>
                    <a:pt x="412578" y="445190"/>
                  </a:cubicBezTo>
                  <a:cubicBezTo>
                    <a:pt x="456695" y="475184"/>
                    <a:pt x="421964" y="549935"/>
                    <a:pt x="420556" y="591411"/>
                  </a:cubicBezTo>
                  <a:cubicBezTo>
                    <a:pt x="420322" y="596331"/>
                    <a:pt x="416567" y="600549"/>
                    <a:pt x="411404" y="600549"/>
                  </a:cubicBezTo>
                  <a:cubicBezTo>
                    <a:pt x="276940" y="601018"/>
                    <a:pt x="141068" y="616015"/>
                    <a:pt x="7543" y="592582"/>
                  </a:cubicBezTo>
                  <a:cubicBezTo>
                    <a:pt x="3553" y="591879"/>
                    <a:pt x="737" y="587427"/>
                    <a:pt x="737" y="583678"/>
                  </a:cubicBezTo>
                  <a:cubicBezTo>
                    <a:pt x="737" y="546185"/>
                    <a:pt x="-3956" y="502132"/>
                    <a:pt x="10359" y="466514"/>
                  </a:cubicBezTo>
                  <a:cubicBezTo>
                    <a:pt x="24908" y="430662"/>
                    <a:pt x="77239" y="429490"/>
                    <a:pt x="104929" y="409104"/>
                  </a:cubicBezTo>
                  <a:cubicBezTo>
                    <a:pt x="106103" y="408167"/>
                    <a:pt x="107745" y="408167"/>
                    <a:pt x="109153" y="408635"/>
                  </a:cubicBezTo>
                  <a:close/>
                  <a:moveTo>
                    <a:pt x="303187" y="227980"/>
                  </a:moveTo>
                  <a:cubicBezTo>
                    <a:pt x="271982" y="237352"/>
                    <a:pt x="237023" y="235009"/>
                    <a:pt x="205113" y="235947"/>
                  </a:cubicBezTo>
                  <a:cubicBezTo>
                    <a:pt x="180008" y="236649"/>
                    <a:pt x="146691" y="241101"/>
                    <a:pt x="119005" y="235244"/>
                  </a:cubicBezTo>
                  <a:cubicBezTo>
                    <a:pt x="119474" y="245319"/>
                    <a:pt x="122055" y="255159"/>
                    <a:pt x="125340" y="264531"/>
                  </a:cubicBezTo>
                  <a:cubicBezTo>
                    <a:pt x="136133" y="295927"/>
                    <a:pt x="151618" y="329901"/>
                    <a:pt x="175785" y="353097"/>
                  </a:cubicBezTo>
                  <a:cubicBezTo>
                    <a:pt x="210510" y="386133"/>
                    <a:pt x="265882" y="361297"/>
                    <a:pt x="286764" y="322872"/>
                  </a:cubicBezTo>
                  <a:cubicBezTo>
                    <a:pt x="301310" y="296396"/>
                    <a:pt x="300841" y="268749"/>
                    <a:pt x="301780" y="239461"/>
                  </a:cubicBezTo>
                  <a:cubicBezTo>
                    <a:pt x="301780" y="235947"/>
                    <a:pt x="302484" y="231963"/>
                    <a:pt x="303187" y="227980"/>
                  </a:cubicBezTo>
                  <a:close/>
                  <a:moveTo>
                    <a:pt x="216581" y="118943"/>
                  </a:moveTo>
                  <a:cubicBezTo>
                    <a:pt x="260485" y="117098"/>
                    <a:pt x="304478" y="117625"/>
                    <a:pt x="347063" y="119968"/>
                  </a:cubicBezTo>
                  <a:cubicBezTo>
                    <a:pt x="355275" y="120437"/>
                    <a:pt x="357621" y="129574"/>
                    <a:pt x="354336" y="134729"/>
                  </a:cubicBezTo>
                  <a:cubicBezTo>
                    <a:pt x="355275" y="139181"/>
                    <a:pt x="352225" y="144569"/>
                    <a:pt x="347063" y="144335"/>
                  </a:cubicBezTo>
                  <a:cubicBezTo>
                    <a:pt x="354336" y="144804"/>
                    <a:pt x="346828" y="169405"/>
                    <a:pt x="346828" y="178074"/>
                  </a:cubicBezTo>
                  <a:cubicBezTo>
                    <a:pt x="346828" y="184635"/>
                    <a:pt x="347063" y="190961"/>
                    <a:pt x="345420" y="197287"/>
                  </a:cubicBezTo>
                  <a:cubicBezTo>
                    <a:pt x="343074" y="207128"/>
                    <a:pt x="332281" y="214859"/>
                    <a:pt x="322662" y="220014"/>
                  </a:cubicBezTo>
                  <a:cubicBezTo>
                    <a:pt x="321723" y="227512"/>
                    <a:pt x="320315" y="234775"/>
                    <a:pt x="320081" y="239461"/>
                  </a:cubicBezTo>
                  <a:cubicBezTo>
                    <a:pt x="320081" y="268280"/>
                    <a:pt x="320315" y="300145"/>
                    <a:pt x="306003" y="326152"/>
                  </a:cubicBezTo>
                  <a:cubicBezTo>
                    <a:pt x="286998" y="361297"/>
                    <a:pt x="234442" y="403471"/>
                    <a:pt x="191036" y="385196"/>
                  </a:cubicBezTo>
                  <a:cubicBezTo>
                    <a:pt x="154903" y="370200"/>
                    <a:pt x="133083" y="330369"/>
                    <a:pt x="118067" y="296162"/>
                  </a:cubicBezTo>
                  <a:cubicBezTo>
                    <a:pt x="110559" y="279058"/>
                    <a:pt x="99062" y="251879"/>
                    <a:pt x="102816" y="230323"/>
                  </a:cubicBezTo>
                  <a:cubicBezTo>
                    <a:pt x="100000" y="228917"/>
                    <a:pt x="97185" y="227746"/>
                    <a:pt x="94604" y="226106"/>
                  </a:cubicBezTo>
                  <a:cubicBezTo>
                    <a:pt x="68091" y="210408"/>
                    <a:pt x="74191" y="172451"/>
                    <a:pt x="76538" y="143867"/>
                  </a:cubicBezTo>
                  <a:cubicBezTo>
                    <a:pt x="73018" y="141289"/>
                    <a:pt x="72549" y="135432"/>
                    <a:pt x="77241" y="134026"/>
                  </a:cubicBezTo>
                  <a:cubicBezTo>
                    <a:pt x="77476" y="129574"/>
                    <a:pt x="84046" y="126997"/>
                    <a:pt x="86392" y="131683"/>
                  </a:cubicBezTo>
                  <a:cubicBezTo>
                    <a:pt x="86392" y="131917"/>
                    <a:pt x="86627" y="131917"/>
                    <a:pt x="86627" y="132152"/>
                  </a:cubicBezTo>
                  <a:cubicBezTo>
                    <a:pt x="128860" y="125006"/>
                    <a:pt x="172676" y="120788"/>
                    <a:pt x="216581" y="118943"/>
                  </a:cubicBezTo>
                  <a:close/>
                  <a:moveTo>
                    <a:pt x="210722" y="19876"/>
                  </a:moveTo>
                  <a:cubicBezTo>
                    <a:pt x="207671" y="20110"/>
                    <a:pt x="204855" y="20579"/>
                    <a:pt x="201804" y="21048"/>
                  </a:cubicBezTo>
                  <a:cubicBezTo>
                    <a:pt x="204620" y="21517"/>
                    <a:pt x="207202" y="21985"/>
                    <a:pt x="209783" y="22454"/>
                  </a:cubicBezTo>
                  <a:cubicBezTo>
                    <a:pt x="210018" y="21517"/>
                    <a:pt x="210252" y="20579"/>
                    <a:pt x="210722" y="19876"/>
                  </a:cubicBezTo>
                  <a:close/>
                  <a:moveTo>
                    <a:pt x="197815" y="2064"/>
                  </a:moveTo>
                  <a:cubicBezTo>
                    <a:pt x="266809" y="-12935"/>
                    <a:pt x="322427" y="57609"/>
                    <a:pt x="374759" y="90186"/>
                  </a:cubicBezTo>
                  <a:cubicBezTo>
                    <a:pt x="378749" y="92764"/>
                    <a:pt x="379687" y="96513"/>
                    <a:pt x="378983" y="99795"/>
                  </a:cubicBezTo>
                  <a:cubicBezTo>
                    <a:pt x="387901" y="123934"/>
                    <a:pt x="392125" y="149714"/>
                    <a:pt x="394237" y="175260"/>
                  </a:cubicBezTo>
                  <a:cubicBezTo>
                    <a:pt x="395410" y="188150"/>
                    <a:pt x="396349" y="201040"/>
                    <a:pt x="396819" y="213696"/>
                  </a:cubicBezTo>
                  <a:cubicBezTo>
                    <a:pt x="396819" y="216743"/>
                    <a:pt x="395645" y="231742"/>
                    <a:pt x="395645" y="240648"/>
                  </a:cubicBezTo>
                  <a:cubicBezTo>
                    <a:pt x="398461" y="241585"/>
                    <a:pt x="400808" y="243695"/>
                    <a:pt x="400339" y="247210"/>
                  </a:cubicBezTo>
                  <a:cubicBezTo>
                    <a:pt x="400104" y="250491"/>
                    <a:pt x="399635" y="253069"/>
                    <a:pt x="398696" y="256351"/>
                  </a:cubicBezTo>
                  <a:cubicBezTo>
                    <a:pt x="397288" y="261507"/>
                    <a:pt x="390482" y="265022"/>
                    <a:pt x="385554" y="261741"/>
                  </a:cubicBezTo>
                  <a:cubicBezTo>
                    <a:pt x="377810" y="256351"/>
                    <a:pt x="378983" y="252132"/>
                    <a:pt x="378983" y="242757"/>
                  </a:cubicBezTo>
                  <a:cubicBezTo>
                    <a:pt x="378749" y="226586"/>
                    <a:pt x="378514" y="210649"/>
                    <a:pt x="377575" y="194478"/>
                  </a:cubicBezTo>
                  <a:cubicBezTo>
                    <a:pt x="375933" y="166120"/>
                    <a:pt x="371474" y="137762"/>
                    <a:pt x="368658" y="109638"/>
                  </a:cubicBezTo>
                  <a:cubicBezTo>
                    <a:pt x="365607" y="111279"/>
                    <a:pt x="361852" y="110341"/>
                    <a:pt x="359740" y="107763"/>
                  </a:cubicBezTo>
                  <a:cubicBezTo>
                    <a:pt x="359036" y="107529"/>
                    <a:pt x="357863" y="107294"/>
                    <a:pt x="355751" y="106826"/>
                  </a:cubicBezTo>
                  <a:cubicBezTo>
                    <a:pt x="350588" y="105888"/>
                    <a:pt x="345190" y="104951"/>
                    <a:pt x="340027" y="104482"/>
                  </a:cubicBezTo>
                  <a:cubicBezTo>
                    <a:pt x="330875" y="103544"/>
                    <a:pt x="321723" y="103076"/>
                    <a:pt x="312570" y="102607"/>
                  </a:cubicBezTo>
                  <a:cubicBezTo>
                    <a:pt x="286756" y="101670"/>
                    <a:pt x="260942" y="99795"/>
                    <a:pt x="235128" y="99795"/>
                  </a:cubicBezTo>
                  <a:cubicBezTo>
                    <a:pt x="170592" y="99326"/>
                    <a:pt x="104649" y="97685"/>
                    <a:pt x="40583" y="109404"/>
                  </a:cubicBezTo>
                  <a:cubicBezTo>
                    <a:pt x="30257" y="111279"/>
                    <a:pt x="25329" y="96982"/>
                    <a:pt x="33543" y="92998"/>
                  </a:cubicBezTo>
                  <a:cubicBezTo>
                    <a:pt x="33543" y="92061"/>
                    <a:pt x="33543" y="91357"/>
                    <a:pt x="34012" y="90654"/>
                  </a:cubicBezTo>
                  <a:cubicBezTo>
                    <a:pt x="40583" y="81749"/>
                    <a:pt x="53255" y="80342"/>
                    <a:pt x="62642" y="75421"/>
                  </a:cubicBezTo>
                  <a:cubicBezTo>
                    <a:pt x="78835" y="66983"/>
                    <a:pt x="94323" y="57375"/>
                    <a:pt x="109812" y="48000"/>
                  </a:cubicBezTo>
                  <a:cubicBezTo>
                    <a:pt x="136565" y="31594"/>
                    <a:pt x="166603" y="8861"/>
                    <a:pt x="197815" y="206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IconShape1">
              <a:extLst>
                <a:ext uri="{FF2B5EF4-FFF2-40B4-BE49-F238E27FC236}">
                  <a16:creationId xmlns:a16="http://schemas.microsoft.com/office/drawing/2014/main" xmlns="" id="{F3B71C3B-2037-4730-BFF8-AD9612378367}"/>
                </a:ext>
              </a:extLst>
            </p:cNvPr>
            <p:cNvSpPr/>
            <p:nvPr/>
          </p:nvSpPr>
          <p:spPr bwMode="auto">
            <a:xfrm>
              <a:off x="2980865" y="3374515"/>
              <a:ext cx="406485" cy="566167"/>
            </a:xfrm>
            <a:custGeom>
              <a:avLst/>
              <a:gdLst>
                <a:gd name="connsiteX0" fmla="*/ 83809 w 434872"/>
                <a:gd name="connsiteY0" fmla="*/ 581569 h 605705"/>
                <a:gd name="connsiteX1" fmla="*/ 82167 w 434872"/>
                <a:gd name="connsiteY1" fmla="*/ 583678 h 605705"/>
                <a:gd name="connsiteX2" fmla="*/ 88503 w 434872"/>
                <a:gd name="connsiteY2" fmla="*/ 584146 h 605705"/>
                <a:gd name="connsiteX3" fmla="*/ 86156 w 434872"/>
                <a:gd name="connsiteY3" fmla="*/ 581569 h 605705"/>
                <a:gd name="connsiteX4" fmla="*/ 83809 w 434872"/>
                <a:gd name="connsiteY4" fmla="*/ 581569 h 605705"/>
                <a:gd name="connsiteX5" fmla="*/ 337748 w 434872"/>
                <a:gd name="connsiteY5" fmla="*/ 504504 h 605705"/>
                <a:gd name="connsiteX6" fmla="*/ 314252 w 434872"/>
                <a:gd name="connsiteY6" fmla="*/ 509630 h 605705"/>
                <a:gd name="connsiteX7" fmla="*/ 290786 w 434872"/>
                <a:gd name="connsiteY7" fmla="*/ 521112 h 605705"/>
                <a:gd name="connsiteX8" fmla="*/ 283746 w 434872"/>
                <a:gd name="connsiteY8" fmla="*/ 528611 h 605705"/>
                <a:gd name="connsiteX9" fmla="*/ 314487 w 434872"/>
                <a:gd name="connsiteY9" fmla="*/ 529783 h 605705"/>
                <a:gd name="connsiteX10" fmla="*/ 359308 w 434872"/>
                <a:gd name="connsiteY10" fmla="*/ 510802 h 605705"/>
                <a:gd name="connsiteX11" fmla="*/ 337748 w 434872"/>
                <a:gd name="connsiteY11" fmla="*/ 504504 h 605705"/>
                <a:gd name="connsiteX12" fmla="*/ 88737 w 434872"/>
                <a:gd name="connsiteY12" fmla="*/ 451049 h 605705"/>
                <a:gd name="connsiteX13" fmla="*/ 70668 w 434872"/>
                <a:gd name="connsiteY13" fmla="*/ 462999 h 605705"/>
                <a:gd name="connsiteX14" fmla="*/ 72076 w 434872"/>
                <a:gd name="connsiteY14" fmla="*/ 462296 h 605705"/>
                <a:gd name="connsiteX15" fmla="*/ 88972 w 434872"/>
                <a:gd name="connsiteY15" fmla="*/ 451517 h 605705"/>
                <a:gd name="connsiteX16" fmla="*/ 88737 w 434872"/>
                <a:gd name="connsiteY16" fmla="*/ 451049 h 605705"/>
                <a:gd name="connsiteX17" fmla="*/ 109153 w 434872"/>
                <a:gd name="connsiteY17" fmla="*/ 408635 h 605705"/>
                <a:gd name="connsiteX18" fmla="*/ 117367 w 434872"/>
                <a:gd name="connsiteY18" fmla="*/ 409104 h 605705"/>
                <a:gd name="connsiteX19" fmla="*/ 195511 w 434872"/>
                <a:gd name="connsiteY19" fmla="*/ 466280 h 605705"/>
                <a:gd name="connsiteX20" fmla="*/ 180023 w 434872"/>
                <a:gd name="connsiteY20" fmla="*/ 430428 h 605705"/>
                <a:gd name="connsiteX21" fmla="*/ 187532 w 434872"/>
                <a:gd name="connsiteY21" fmla="*/ 413556 h 605705"/>
                <a:gd name="connsiteX22" fmla="*/ 191052 w 434872"/>
                <a:gd name="connsiteY22" fmla="*/ 413322 h 605705"/>
                <a:gd name="connsiteX23" fmla="*/ 191521 w 434872"/>
                <a:gd name="connsiteY23" fmla="*/ 412619 h 605705"/>
                <a:gd name="connsiteX24" fmla="*/ 219212 w 434872"/>
                <a:gd name="connsiteY24" fmla="*/ 410510 h 605705"/>
                <a:gd name="connsiteX25" fmla="*/ 244087 w 434872"/>
                <a:gd name="connsiteY25" fmla="*/ 410744 h 605705"/>
                <a:gd name="connsiteX26" fmla="*/ 252535 w 434872"/>
                <a:gd name="connsiteY26" fmla="*/ 421523 h 605705"/>
                <a:gd name="connsiteX27" fmla="*/ 233527 w 434872"/>
                <a:gd name="connsiteY27" fmla="*/ 464405 h 605705"/>
                <a:gd name="connsiteX28" fmla="*/ 295948 w 434872"/>
                <a:gd name="connsiteY28" fmla="*/ 417305 h 605705"/>
                <a:gd name="connsiteX29" fmla="*/ 306508 w 434872"/>
                <a:gd name="connsiteY29" fmla="*/ 412150 h 605705"/>
                <a:gd name="connsiteX30" fmla="*/ 344524 w 434872"/>
                <a:gd name="connsiteY30" fmla="*/ 416837 h 605705"/>
                <a:gd name="connsiteX31" fmla="*/ 412578 w 434872"/>
                <a:gd name="connsiteY31" fmla="*/ 445190 h 605705"/>
                <a:gd name="connsiteX32" fmla="*/ 420556 w 434872"/>
                <a:gd name="connsiteY32" fmla="*/ 591411 h 605705"/>
                <a:gd name="connsiteX33" fmla="*/ 411404 w 434872"/>
                <a:gd name="connsiteY33" fmla="*/ 600549 h 605705"/>
                <a:gd name="connsiteX34" fmla="*/ 7543 w 434872"/>
                <a:gd name="connsiteY34" fmla="*/ 592582 h 605705"/>
                <a:gd name="connsiteX35" fmla="*/ 737 w 434872"/>
                <a:gd name="connsiteY35" fmla="*/ 583678 h 605705"/>
                <a:gd name="connsiteX36" fmla="*/ 10359 w 434872"/>
                <a:gd name="connsiteY36" fmla="*/ 466514 h 605705"/>
                <a:gd name="connsiteX37" fmla="*/ 104929 w 434872"/>
                <a:gd name="connsiteY37" fmla="*/ 409104 h 605705"/>
                <a:gd name="connsiteX38" fmla="*/ 109153 w 434872"/>
                <a:gd name="connsiteY38" fmla="*/ 408635 h 605705"/>
                <a:gd name="connsiteX39" fmla="*/ 303187 w 434872"/>
                <a:gd name="connsiteY39" fmla="*/ 227980 h 605705"/>
                <a:gd name="connsiteX40" fmla="*/ 205113 w 434872"/>
                <a:gd name="connsiteY40" fmla="*/ 235947 h 605705"/>
                <a:gd name="connsiteX41" fmla="*/ 119005 w 434872"/>
                <a:gd name="connsiteY41" fmla="*/ 235244 h 605705"/>
                <a:gd name="connsiteX42" fmla="*/ 125340 w 434872"/>
                <a:gd name="connsiteY42" fmla="*/ 264531 h 605705"/>
                <a:gd name="connsiteX43" fmla="*/ 175785 w 434872"/>
                <a:gd name="connsiteY43" fmla="*/ 353097 h 605705"/>
                <a:gd name="connsiteX44" fmla="*/ 286764 w 434872"/>
                <a:gd name="connsiteY44" fmla="*/ 322872 h 605705"/>
                <a:gd name="connsiteX45" fmla="*/ 301780 w 434872"/>
                <a:gd name="connsiteY45" fmla="*/ 239461 h 605705"/>
                <a:gd name="connsiteX46" fmla="*/ 303187 w 434872"/>
                <a:gd name="connsiteY46" fmla="*/ 227980 h 605705"/>
                <a:gd name="connsiteX47" fmla="*/ 216581 w 434872"/>
                <a:gd name="connsiteY47" fmla="*/ 118943 h 605705"/>
                <a:gd name="connsiteX48" fmla="*/ 347063 w 434872"/>
                <a:gd name="connsiteY48" fmla="*/ 119968 h 605705"/>
                <a:gd name="connsiteX49" fmla="*/ 354336 w 434872"/>
                <a:gd name="connsiteY49" fmla="*/ 134729 h 605705"/>
                <a:gd name="connsiteX50" fmla="*/ 347063 w 434872"/>
                <a:gd name="connsiteY50" fmla="*/ 144335 h 605705"/>
                <a:gd name="connsiteX51" fmla="*/ 346828 w 434872"/>
                <a:gd name="connsiteY51" fmla="*/ 178074 h 605705"/>
                <a:gd name="connsiteX52" fmla="*/ 345420 w 434872"/>
                <a:gd name="connsiteY52" fmla="*/ 197287 h 605705"/>
                <a:gd name="connsiteX53" fmla="*/ 322662 w 434872"/>
                <a:gd name="connsiteY53" fmla="*/ 220014 h 605705"/>
                <a:gd name="connsiteX54" fmla="*/ 320081 w 434872"/>
                <a:gd name="connsiteY54" fmla="*/ 239461 h 605705"/>
                <a:gd name="connsiteX55" fmla="*/ 306003 w 434872"/>
                <a:gd name="connsiteY55" fmla="*/ 326152 h 605705"/>
                <a:gd name="connsiteX56" fmla="*/ 191036 w 434872"/>
                <a:gd name="connsiteY56" fmla="*/ 385196 h 605705"/>
                <a:gd name="connsiteX57" fmla="*/ 118067 w 434872"/>
                <a:gd name="connsiteY57" fmla="*/ 296162 h 605705"/>
                <a:gd name="connsiteX58" fmla="*/ 102816 w 434872"/>
                <a:gd name="connsiteY58" fmla="*/ 230323 h 605705"/>
                <a:gd name="connsiteX59" fmla="*/ 94604 w 434872"/>
                <a:gd name="connsiteY59" fmla="*/ 226106 h 605705"/>
                <a:gd name="connsiteX60" fmla="*/ 76538 w 434872"/>
                <a:gd name="connsiteY60" fmla="*/ 143867 h 605705"/>
                <a:gd name="connsiteX61" fmla="*/ 77241 w 434872"/>
                <a:gd name="connsiteY61" fmla="*/ 134026 h 605705"/>
                <a:gd name="connsiteX62" fmla="*/ 86392 w 434872"/>
                <a:gd name="connsiteY62" fmla="*/ 131683 h 605705"/>
                <a:gd name="connsiteX63" fmla="*/ 86627 w 434872"/>
                <a:gd name="connsiteY63" fmla="*/ 132152 h 605705"/>
                <a:gd name="connsiteX64" fmla="*/ 216581 w 434872"/>
                <a:gd name="connsiteY64" fmla="*/ 118943 h 605705"/>
                <a:gd name="connsiteX65" fmla="*/ 210722 w 434872"/>
                <a:gd name="connsiteY65" fmla="*/ 19876 h 605705"/>
                <a:gd name="connsiteX66" fmla="*/ 201804 w 434872"/>
                <a:gd name="connsiteY66" fmla="*/ 21048 h 605705"/>
                <a:gd name="connsiteX67" fmla="*/ 209783 w 434872"/>
                <a:gd name="connsiteY67" fmla="*/ 22454 h 605705"/>
                <a:gd name="connsiteX68" fmla="*/ 210722 w 434872"/>
                <a:gd name="connsiteY68" fmla="*/ 19876 h 605705"/>
                <a:gd name="connsiteX69" fmla="*/ 197815 w 434872"/>
                <a:gd name="connsiteY69" fmla="*/ 2064 h 605705"/>
                <a:gd name="connsiteX70" fmla="*/ 374759 w 434872"/>
                <a:gd name="connsiteY70" fmla="*/ 90186 h 605705"/>
                <a:gd name="connsiteX71" fmla="*/ 378983 w 434872"/>
                <a:gd name="connsiteY71" fmla="*/ 99795 h 605705"/>
                <a:gd name="connsiteX72" fmla="*/ 394237 w 434872"/>
                <a:gd name="connsiteY72" fmla="*/ 175260 h 605705"/>
                <a:gd name="connsiteX73" fmla="*/ 396819 w 434872"/>
                <a:gd name="connsiteY73" fmla="*/ 213696 h 605705"/>
                <a:gd name="connsiteX74" fmla="*/ 395645 w 434872"/>
                <a:gd name="connsiteY74" fmla="*/ 240648 h 605705"/>
                <a:gd name="connsiteX75" fmla="*/ 400339 w 434872"/>
                <a:gd name="connsiteY75" fmla="*/ 247210 h 605705"/>
                <a:gd name="connsiteX76" fmla="*/ 398696 w 434872"/>
                <a:gd name="connsiteY76" fmla="*/ 256351 h 605705"/>
                <a:gd name="connsiteX77" fmla="*/ 385554 w 434872"/>
                <a:gd name="connsiteY77" fmla="*/ 261741 h 605705"/>
                <a:gd name="connsiteX78" fmla="*/ 378983 w 434872"/>
                <a:gd name="connsiteY78" fmla="*/ 242757 h 605705"/>
                <a:gd name="connsiteX79" fmla="*/ 377575 w 434872"/>
                <a:gd name="connsiteY79" fmla="*/ 194478 h 605705"/>
                <a:gd name="connsiteX80" fmla="*/ 368658 w 434872"/>
                <a:gd name="connsiteY80" fmla="*/ 109638 h 605705"/>
                <a:gd name="connsiteX81" fmla="*/ 359740 w 434872"/>
                <a:gd name="connsiteY81" fmla="*/ 107763 h 605705"/>
                <a:gd name="connsiteX82" fmla="*/ 355751 w 434872"/>
                <a:gd name="connsiteY82" fmla="*/ 106826 h 605705"/>
                <a:gd name="connsiteX83" fmla="*/ 340027 w 434872"/>
                <a:gd name="connsiteY83" fmla="*/ 104482 h 605705"/>
                <a:gd name="connsiteX84" fmla="*/ 312570 w 434872"/>
                <a:gd name="connsiteY84" fmla="*/ 102607 h 605705"/>
                <a:gd name="connsiteX85" fmla="*/ 235128 w 434872"/>
                <a:gd name="connsiteY85" fmla="*/ 99795 h 605705"/>
                <a:gd name="connsiteX86" fmla="*/ 40583 w 434872"/>
                <a:gd name="connsiteY86" fmla="*/ 109404 h 605705"/>
                <a:gd name="connsiteX87" fmla="*/ 33543 w 434872"/>
                <a:gd name="connsiteY87" fmla="*/ 92998 h 605705"/>
                <a:gd name="connsiteX88" fmla="*/ 34012 w 434872"/>
                <a:gd name="connsiteY88" fmla="*/ 90654 h 605705"/>
                <a:gd name="connsiteX89" fmla="*/ 62642 w 434872"/>
                <a:gd name="connsiteY89" fmla="*/ 75421 h 605705"/>
                <a:gd name="connsiteX90" fmla="*/ 109812 w 434872"/>
                <a:gd name="connsiteY90" fmla="*/ 48000 h 605705"/>
                <a:gd name="connsiteX91" fmla="*/ 197815 w 434872"/>
                <a:gd name="connsiteY91" fmla="*/ 2064 h 60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34872" h="605705">
                  <a:moveTo>
                    <a:pt x="83809" y="581569"/>
                  </a:moveTo>
                  <a:cubicBezTo>
                    <a:pt x="83340" y="582272"/>
                    <a:pt x="82871" y="582975"/>
                    <a:pt x="82167" y="583678"/>
                  </a:cubicBezTo>
                  <a:cubicBezTo>
                    <a:pt x="84279" y="583678"/>
                    <a:pt x="86391" y="583912"/>
                    <a:pt x="88503" y="584146"/>
                  </a:cubicBezTo>
                  <a:cubicBezTo>
                    <a:pt x="87564" y="583209"/>
                    <a:pt x="86860" y="582506"/>
                    <a:pt x="86156" y="581569"/>
                  </a:cubicBezTo>
                  <a:cubicBezTo>
                    <a:pt x="85452" y="581569"/>
                    <a:pt x="84748" y="581569"/>
                    <a:pt x="83809" y="581569"/>
                  </a:cubicBezTo>
                  <a:close/>
                  <a:moveTo>
                    <a:pt x="337748" y="504504"/>
                  </a:moveTo>
                  <a:cubicBezTo>
                    <a:pt x="328860" y="505236"/>
                    <a:pt x="319649" y="507872"/>
                    <a:pt x="314252" y="509630"/>
                  </a:cubicBezTo>
                  <a:cubicBezTo>
                    <a:pt x="306039" y="512442"/>
                    <a:pt x="297826" y="515723"/>
                    <a:pt x="290786" y="521112"/>
                  </a:cubicBezTo>
                  <a:cubicBezTo>
                    <a:pt x="287735" y="523221"/>
                    <a:pt x="285623" y="526033"/>
                    <a:pt x="283746" y="528611"/>
                  </a:cubicBezTo>
                  <a:cubicBezTo>
                    <a:pt x="294071" y="527674"/>
                    <a:pt x="306039" y="529548"/>
                    <a:pt x="314487" y="529783"/>
                  </a:cubicBezTo>
                  <a:cubicBezTo>
                    <a:pt x="323404" y="530251"/>
                    <a:pt x="374796" y="532829"/>
                    <a:pt x="359308" y="510802"/>
                  </a:cubicBezTo>
                  <a:cubicBezTo>
                    <a:pt x="355201" y="504944"/>
                    <a:pt x="346636" y="503772"/>
                    <a:pt x="337748" y="504504"/>
                  </a:cubicBezTo>
                  <a:close/>
                  <a:moveTo>
                    <a:pt x="88737" y="451049"/>
                  </a:moveTo>
                  <a:cubicBezTo>
                    <a:pt x="82167" y="454798"/>
                    <a:pt x="76065" y="458547"/>
                    <a:pt x="70668" y="462999"/>
                  </a:cubicBezTo>
                  <a:cubicBezTo>
                    <a:pt x="71137" y="462765"/>
                    <a:pt x="71607" y="462531"/>
                    <a:pt x="72076" y="462296"/>
                  </a:cubicBezTo>
                  <a:cubicBezTo>
                    <a:pt x="77239" y="458313"/>
                    <a:pt x="82871" y="454798"/>
                    <a:pt x="88972" y="451517"/>
                  </a:cubicBezTo>
                  <a:cubicBezTo>
                    <a:pt x="88737" y="451517"/>
                    <a:pt x="88737" y="451283"/>
                    <a:pt x="88737" y="451049"/>
                  </a:cubicBezTo>
                  <a:close/>
                  <a:moveTo>
                    <a:pt x="109153" y="408635"/>
                  </a:moveTo>
                  <a:cubicBezTo>
                    <a:pt x="111031" y="406292"/>
                    <a:pt x="114785" y="405589"/>
                    <a:pt x="117367" y="409104"/>
                  </a:cubicBezTo>
                  <a:cubicBezTo>
                    <a:pt x="137079" y="435583"/>
                    <a:pt x="162657" y="460890"/>
                    <a:pt x="195511" y="466280"/>
                  </a:cubicBezTo>
                  <a:cubicBezTo>
                    <a:pt x="185185" y="458313"/>
                    <a:pt x="179553" y="444253"/>
                    <a:pt x="180023" y="430428"/>
                  </a:cubicBezTo>
                  <a:cubicBezTo>
                    <a:pt x="180257" y="424570"/>
                    <a:pt x="180257" y="415431"/>
                    <a:pt x="187532" y="413556"/>
                  </a:cubicBezTo>
                  <a:cubicBezTo>
                    <a:pt x="188705" y="413322"/>
                    <a:pt x="189879" y="413322"/>
                    <a:pt x="191052" y="413322"/>
                  </a:cubicBezTo>
                  <a:cubicBezTo>
                    <a:pt x="191287" y="413087"/>
                    <a:pt x="191287" y="412853"/>
                    <a:pt x="191521" y="412619"/>
                  </a:cubicBezTo>
                  <a:cubicBezTo>
                    <a:pt x="197857" y="407229"/>
                    <a:pt x="211468" y="410510"/>
                    <a:pt x="219212" y="410510"/>
                  </a:cubicBezTo>
                  <a:cubicBezTo>
                    <a:pt x="227426" y="410510"/>
                    <a:pt x="235874" y="410510"/>
                    <a:pt x="244087" y="410744"/>
                  </a:cubicBezTo>
                  <a:cubicBezTo>
                    <a:pt x="250188" y="410744"/>
                    <a:pt x="253474" y="416134"/>
                    <a:pt x="252535" y="421523"/>
                  </a:cubicBezTo>
                  <a:cubicBezTo>
                    <a:pt x="250423" y="434646"/>
                    <a:pt x="244791" y="453626"/>
                    <a:pt x="233527" y="464405"/>
                  </a:cubicBezTo>
                  <a:cubicBezTo>
                    <a:pt x="260983" y="458313"/>
                    <a:pt x="285388" y="444487"/>
                    <a:pt x="295948" y="417305"/>
                  </a:cubicBezTo>
                  <a:cubicBezTo>
                    <a:pt x="297591" y="413087"/>
                    <a:pt x="302754" y="410979"/>
                    <a:pt x="306508" y="412150"/>
                  </a:cubicBezTo>
                  <a:cubicBezTo>
                    <a:pt x="317772" y="407698"/>
                    <a:pt x="335372" y="414025"/>
                    <a:pt x="344524" y="416837"/>
                  </a:cubicBezTo>
                  <a:cubicBezTo>
                    <a:pt x="367287" y="423632"/>
                    <a:pt x="392866" y="431599"/>
                    <a:pt x="412578" y="445190"/>
                  </a:cubicBezTo>
                  <a:cubicBezTo>
                    <a:pt x="456695" y="475184"/>
                    <a:pt x="421964" y="549935"/>
                    <a:pt x="420556" y="591411"/>
                  </a:cubicBezTo>
                  <a:cubicBezTo>
                    <a:pt x="420322" y="596331"/>
                    <a:pt x="416567" y="600549"/>
                    <a:pt x="411404" y="600549"/>
                  </a:cubicBezTo>
                  <a:cubicBezTo>
                    <a:pt x="276940" y="601018"/>
                    <a:pt x="141068" y="616015"/>
                    <a:pt x="7543" y="592582"/>
                  </a:cubicBezTo>
                  <a:cubicBezTo>
                    <a:pt x="3553" y="591879"/>
                    <a:pt x="737" y="587427"/>
                    <a:pt x="737" y="583678"/>
                  </a:cubicBezTo>
                  <a:cubicBezTo>
                    <a:pt x="737" y="546185"/>
                    <a:pt x="-3956" y="502132"/>
                    <a:pt x="10359" y="466514"/>
                  </a:cubicBezTo>
                  <a:cubicBezTo>
                    <a:pt x="24908" y="430662"/>
                    <a:pt x="77239" y="429490"/>
                    <a:pt x="104929" y="409104"/>
                  </a:cubicBezTo>
                  <a:cubicBezTo>
                    <a:pt x="106103" y="408167"/>
                    <a:pt x="107745" y="408167"/>
                    <a:pt x="109153" y="408635"/>
                  </a:cubicBezTo>
                  <a:close/>
                  <a:moveTo>
                    <a:pt x="303187" y="227980"/>
                  </a:moveTo>
                  <a:cubicBezTo>
                    <a:pt x="271982" y="237352"/>
                    <a:pt x="237023" y="235009"/>
                    <a:pt x="205113" y="235947"/>
                  </a:cubicBezTo>
                  <a:cubicBezTo>
                    <a:pt x="180008" y="236649"/>
                    <a:pt x="146691" y="241101"/>
                    <a:pt x="119005" y="235244"/>
                  </a:cubicBezTo>
                  <a:cubicBezTo>
                    <a:pt x="119474" y="245319"/>
                    <a:pt x="122055" y="255159"/>
                    <a:pt x="125340" y="264531"/>
                  </a:cubicBezTo>
                  <a:cubicBezTo>
                    <a:pt x="136133" y="295927"/>
                    <a:pt x="151618" y="329901"/>
                    <a:pt x="175785" y="353097"/>
                  </a:cubicBezTo>
                  <a:cubicBezTo>
                    <a:pt x="210510" y="386133"/>
                    <a:pt x="265882" y="361297"/>
                    <a:pt x="286764" y="322872"/>
                  </a:cubicBezTo>
                  <a:cubicBezTo>
                    <a:pt x="301310" y="296396"/>
                    <a:pt x="300841" y="268749"/>
                    <a:pt x="301780" y="239461"/>
                  </a:cubicBezTo>
                  <a:cubicBezTo>
                    <a:pt x="301780" y="235947"/>
                    <a:pt x="302484" y="231963"/>
                    <a:pt x="303187" y="227980"/>
                  </a:cubicBezTo>
                  <a:close/>
                  <a:moveTo>
                    <a:pt x="216581" y="118943"/>
                  </a:moveTo>
                  <a:cubicBezTo>
                    <a:pt x="260485" y="117098"/>
                    <a:pt x="304478" y="117625"/>
                    <a:pt x="347063" y="119968"/>
                  </a:cubicBezTo>
                  <a:cubicBezTo>
                    <a:pt x="355275" y="120437"/>
                    <a:pt x="357621" y="129574"/>
                    <a:pt x="354336" y="134729"/>
                  </a:cubicBezTo>
                  <a:cubicBezTo>
                    <a:pt x="355275" y="139181"/>
                    <a:pt x="352225" y="144569"/>
                    <a:pt x="347063" y="144335"/>
                  </a:cubicBezTo>
                  <a:cubicBezTo>
                    <a:pt x="354336" y="144804"/>
                    <a:pt x="346828" y="169405"/>
                    <a:pt x="346828" y="178074"/>
                  </a:cubicBezTo>
                  <a:cubicBezTo>
                    <a:pt x="346828" y="184635"/>
                    <a:pt x="347063" y="190961"/>
                    <a:pt x="345420" y="197287"/>
                  </a:cubicBezTo>
                  <a:cubicBezTo>
                    <a:pt x="343074" y="207128"/>
                    <a:pt x="332281" y="214859"/>
                    <a:pt x="322662" y="220014"/>
                  </a:cubicBezTo>
                  <a:cubicBezTo>
                    <a:pt x="321723" y="227512"/>
                    <a:pt x="320315" y="234775"/>
                    <a:pt x="320081" y="239461"/>
                  </a:cubicBezTo>
                  <a:cubicBezTo>
                    <a:pt x="320081" y="268280"/>
                    <a:pt x="320315" y="300145"/>
                    <a:pt x="306003" y="326152"/>
                  </a:cubicBezTo>
                  <a:cubicBezTo>
                    <a:pt x="286998" y="361297"/>
                    <a:pt x="234442" y="403471"/>
                    <a:pt x="191036" y="385196"/>
                  </a:cubicBezTo>
                  <a:cubicBezTo>
                    <a:pt x="154903" y="370200"/>
                    <a:pt x="133083" y="330369"/>
                    <a:pt x="118067" y="296162"/>
                  </a:cubicBezTo>
                  <a:cubicBezTo>
                    <a:pt x="110559" y="279058"/>
                    <a:pt x="99062" y="251879"/>
                    <a:pt x="102816" y="230323"/>
                  </a:cubicBezTo>
                  <a:cubicBezTo>
                    <a:pt x="100000" y="228917"/>
                    <a:pt x="97185" y="227746"/>
                    <a:pt x="94604" y="226106"/>
                  </a:cubicBezTo>
                  <a:cubicBezTo>
                    <a:pt x="68091" y="210408"/>
                    <a:pt x="74191" y="172451"/>
                    <a:pt x="76538" y="143867"/>
                  </a:cubicBezTo>
                  <a:cubicBezTo>
                    <a:pt x="73018" y="141289"/>
                    <a:pt x="72549" y="135432"/>
                    <a:pt x="77241" y="134026"/>
                  </a:cubicBezTo>
                  <a:cubicBezTo>
                    <a:pt x="77476" y="129574"/>
                    <a:pt x="84046" y="126997"/>
                    <a:pt x="86392" y="131683"/>
                  </a:cubicBezTo>
                  <a:cubicBezTo>
                    <a:pt x="86392" y="131917"/>
                    <a:pt x="86627" y="131917"/>
                    <a:pt x="86627" y="132152"/>
                  </a:cubicBezTo>
                  <a:cubicBezTo>
                    <a:pt x="128860" y="125006"/>
                    <a:pt x="172676" y="120788"/>
                    <a:pt x="216581" y="118943"/>
                  </a:cubicBezTo>
                  <a:close/>
                  <a:moveTo>
                    <a:pt x="210722" y="19876"/>
                  </a:moveTo>
                  <a:cubicBezTo>
                    <a:pt x="207671" y="20110"/>
                    <a:pt x="204855" y="20579"/>
                    <a:pt x="201804" y="21048"/>
                  </a:cubicBezTo>
                  <a:cubicBezTo>
                    <a:pt x="204620" y="21517"/>
                    <a:pt x="207202" y="21985"/>
                    <a:pt x="209783" y="22454"/>
                  </a:cubicBezTo>
                  <a:cubicBezTo>
                    <a:pt x="210018" y="21517"/>
                    <a:pt x="210252" y="20579"/>
                    <a:pt x="210722" y="19876"/>
                  </a:cubicBezTo>
                  <a:close/>
                  <a:moveTo>
                    <a:pt x="197815" y="2064"/>
                  </a:moveTo>
                  <a:cubicBezTo>
                    <a:pt x="266809" y="-12935"/>
                    <a:pt x="322427" y="57609"/>
                    <a:pt x="374759" y="90186"/>
                  </a:cubicBezTo>
                  <a:cubicBezTo>
                    <a:pt x="378749" y="92764"/>
                    <a:pt x="379687" y="96513"/>
                    <a:pt x="378983" y="99795"/>
                  </a:cubicBezTo>
                  <a:cubicBezTo>
                    <a:pt x="387901" y="123934"/>
                    <a:pt x="392125" y="149714"/>
                    <a:pt x="394237" y="175260"/>
                  </a:cubicBezTo>
                  <a:cubicBezTo>
                    <a:pt x="395410" y="188150"/>
                    <a:pt x="396349" y="201040"/>
                    <a:pt x="396819" y="213696"/>
                  </a:cubicBezTo>
                  <a:cubicBezTo>
                    <a:pt x="396819" y="216743"/>
                    <a:pt x="395645" y="231742"/>
                    <a:pt x="395645" y="240648"/>
                  </a:cubicBezTo>
                  <a:cubicBezTo>
                    <a:pt x="398461" y="241585"/>
                    <a:pt x="400808" y="243695"/>
                    <a:pt x="400339" y="247210"/>
                  </a:cubicBezTo>
                  <a:cubicBezTo>
                    <a:pt x="400104" y="250491"/>
                    <a:pt x="399635" y="253069"/>
                    <a:pt x="398696" y="256351"/>
                  </a:cubicBezTo>
                  <a:cubicBezTo>
                    <a:pt x="397288" y="261507"/>
                    <a:pt x="390482" y="265022"/>
                    <a:pt x="385554" y="261741"/>
                  </a:cubicBezTo>
                  <a:cubicBezTo>
                    <a:pt x="377810" y="256351"/>
                    <a:pt x="378983" y="252132"/>
                    <a:pt x="378983" y="242757"/>
                  </a:cubicBezTo>
                  <a:cubicBezTo>
                    <a:pt x="378749" y="226586"/>
                    <a:pt x="378514" y="210649"/>
                    <a:pt x="377575" y="194478"/>
                  </a:cubicBezTo>
                  <a:cubicBezTo>
                    <a:pt x="375933" y="166120"/>
                    <a:pt x="371474" y="137762"/>
                    <a:pt x="368658" y="109638"/>
                  </a:cubicBezTo>
                  <a:cubicBezTo>
                    <a:pt x="365607" y="111279"/>
                    <a:pt x="361852" y="110341"/>
                    <a:pt x="359740" y="107763"/>
                  </a:cubicBezTo>
                  <a:cubicBezTo>
                    <a:pt x="359036" y="107529"/>
                    <a:pt x="357863" y="107294"/>
                    <a:pt x="355751" y="106826"/>
                  </a:cubicBezTo>
                  <a:cubicBezTo>
                    <a:pt x="350588" y="105888"/>
                    <a:pt x="345190" y="104951"/>
                    <a:pt x="340027" y="104482"/>
                  </a:cubicBezTo>
                  <a:cubicBezTo>
                    <a:pt x="330875" y="103544"/>
                    <a:pt x="321723" y="103076"/>
                    <a:pt x="312570" y="102607"/>
                  </a:cubicBezTo>
                  <a:cubicBezTo>
                    <a:pt x="286756" y="101670"/>
                    <a:pt x="260942" y="99795"/>
                    <a:pt x="235128" y="99795"/>
                  </a:cubicBezTo>
                  <a:cubicBezTo>
                    <a:pt x="170592" y="99326"/>
                    <a:pt x="104649" y="97685"/>
                    <a:pt x="40583" y="109404"/>
                  </a:cubicBezTo>
                  <a:cubicBezTo>
                    <a:pt x="30257" y="111279"/>
                    <a:pt x="25329" y="96982"/>
                    <a:pt x="33543" y="92998"/>
                  </a:cubicBezTo>
                  <a:cubicBezTo>
                    <a:pt x="33543" y="92061"/>
                    <a:pt x="33543" y="91357"/>
                    <a:pt x="34012" y="90654"/>
                  </a:cubicBezTo>
                  <a:cubicBezTo>
                    <a:pt x="40583" y="81749"/>
                    <a:pt x="53255" y="80342"/>
                    <a:pt x="62642" y="75421"/>
                  </a:cubicBezTo>
                  <a:cubicBezTo>
                    <a:pt x="78835" y="66983"/>
                    <a:pt x="94323" y="57375"/>
                    <a:pt x="109812" y="48000"/>
                  </a:cubicBezTo>
                  <a:cubicBezTo>
                    <a:pt x="136565" y="31594"/>
                    <a:pt x="166603" y="8861"/>
                    <a:pt x="197815" y="2064"/>
                  </a:cubicBez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IconShape1">
              <a:extLst>
                <a:ext uri="{FF2B5EF4-FFF2-40B4-BE49-F238E27FC236}">
                  <a16:creationId xmlns:a16="http://schemas.microsoft.com/office/drawing/2014/main" xmlns="" id="{BC00F518-3595-4113-95CD-BCCE52C23C48}"/>
                </a:ext>
              </a:extLst>
            </p:cNvPr>
            <p:cNvSpPr/>
            <p:nvPr/>
          </p:nvSpPr>
          <p:spPr bwMode="auto">
            <a:xfrm>
              <a:off x="3554699" y="3374515"/>
              <a:ext cx="406485" cy="566167"/>
            </a:xfrm>
            <a:custGeom>
              <a:avLst/>
              <a:gdLst>
                <a:gd name="connsiteX0" fmla="*/ 83809 w 434872"/>
                <a:gd name="connsiteY0" fmla="*/ 581569 h 605705"/>
                <a:gd name="connsiteX1" fmla="*/ 82167 w 434872"/>
                <a:gd name="connsiteY1" fmla="*/ 583678 h 605705"/>
                <a:gd name="connsiteX2" fmla="*/ 88503 w 434872"/>
                <a:gd name="connsiteY2" fmla="*/ 584146 h 605705"/>
                <a:gd name="connsiteX3" fmla="*/ 86156 w 434872"/>
                <a:gd name="connsiteY3" fmla="*/ 581569 h 605705"/>
                <a:gd name="connsiteX4" fmla="*/ 83809 w 434872"/>
                <a:gd name="connsiteY4" fmla="*/ 581569 h 605705"/>
                <a:gd name="connsiteX5" fmla="*/ 337748 w 434872"/>
                <a:gd name="connsiteY5" fmla="*/ 504504 h 605705"/>
                <a:gd name="connsiteX6" fmla="*/ 314252 w 434872"/>
                <a:gd name="connsiteY6" fmla="*/ 509630 h 605705"/>
                <a:gd name="connsiteX7" fmla="*/ 290786 w 434872"/>
                <a:gd name="connsiteY7" fmla="*/ 521112 h 605705"/>
                <a:gd name="connsiteX8" fmla="*/ 283746 w 434872"/>
                <a:gd name="connsiteY8" fmla="*/ 528611 h 605705"/>
                <a:gd name="connsiteX9" fmla="*/ 314487 w 434872"/>
                <a:gd name="connsiteY9" fmla="*/ 529783 h 605705"/>
                <a:gd name="connsiteX10" fmla="*/ 359308 w 434872"/>
                <a:gd name="connsiteY10" fmla="*/ 510802 h 605705"/>
                <a:gd name="connsiteX11" fmla="*/ 337748 w 434872"/>
                <a:gd name="connsiteY11" fmla="*/ 504504 h 605705"/>
                <a:gd name="connsiteX12" fmla="*/ 88737 w 434872"/>
                <a:gd name="connsiteY12" fmla="*/ 451049 h 605705"/>
                <a:gd name="connsiteX13" fmla="*/ 70668 w 434872"/>
                <a:gd name="connsiteY13" fmla="*/ 462999 h 605705"/>
                <a:gd name="connsiteX14" fmla="*/ 72076 w 434872"/>
                <a:gd name="connsiteY14" fmla="*/ 462296 h 605705"/>
                <a:gd name="connsiteX15" fmla="*/ 88972 w 434872"/>
                <a:gd name="connsiteY15" fmla="*/ 451517 h 605705"/>
                <a:gd name="connsiteX16" fmla="*/ 88737 w 434872"/>
                <a:gd name="connsiteY16" fmla="*/ 451049 h 605705"/>
                <a:gd name="connsiteX17" fmla="*/ 109153 w 434872"/>
                <a:gd name="connsiteY17" fmla="*/ 408635 h 605705"/>
                <a:gd name="connsiteX18" fmla="*/ 117367 w 434872"/>
                <a:gd name="connsiteY18" fmla="*/ 409104 h 605705"/>
                <a:gd name="connsiteX19" fmla="*/ 195511 w 434872"/>
                <a:gd name="connsiteY19" fmla="*/ 466280 h 605705"/>
                <a:gd name="connsiteX20" fmla="*/ 180023 w 434872"/>
                <a:gd name="connsiteY20" fmla="*/ 430428 h 605705"/>
                <a:gd name="connsiteX21" fmla="*/ 187532 w 434872"/>
                <a:gd name="connsiteY21" fmla="*/ 413556 h 605705"/>
                <a:gd name="connsiteX22" fmla="*/ 191052 w 434872"/>
                <a:gd name="connsiteY22" fmla="*/ 413322 h 605705"/>
                <a:gd name="connsiteX23" fmla="*/ 191521 w 434872"/>
                <a:gd name="connsiteY23" fmla="*/ 412619 h 605705"/>
                <a:gd name="connsiteX24" fmla="*/ 219212 w 434872"/>
                <a:gd name="connsiteY24" fmla="*/ 410510 h 605705"/>
                <a:gd name="connsiteX25" fmla="*/ 244087 w 434872"/>
                <a:gd name="connsiteY25" fmla="*/ 410744 h 605705"/>
                <a:gd name="connsiteX26" fmla="*/ 252535 w 434872"/>
                <a:gd name="connsiteY26" fmla="*/ 421523 h 605705"/>
                <a:gd name="connsiteX27" fmla="*/ 233527 w 434872"/>
                <a:gd name="connsiteY27" fmla="*/ 464405 h 605705"/>
                <a:gd name="connsiteX28" fmla="*/ 295948 w 434872"/>
                <a:gd name="connsiteY28" fmla="*/ 417305 h 605705"/>
                <a:gd name="connsiteX29" fmla="*/ 306508 w 434872"/>
                <a:gd name="connsiteY29" fmla="*/ 412150 h 605705"/>
                <a:gd name="connsiteX30" fmla="*/ 344524 w 434872"/>
                <a:gd name="connsiteY30" fmla="*/ 416837 h 605705"/>
                <a:gd name="connsiteX31" fmla="*/ 412578 w 434872"/>
                <a:gd name="connsiteY31" fmla="*/ 445190 h 605705"/>
                <a:gd name="connsiteX32" fmla="*/ 420556 w 434872"/>
                <a:gd name="connsiteY32" fmla="*/ 591411 h 605705"/>
                <a:gd name="connsiteX33" fmla="*/ 411404 w 434872"/>
                <a:gd name="connsiteY33" fmla="*/ 600549 h 605705"/>
                <a:gd name="connsiteX34" fmla="*/ 7543 w 434872"/>
                <a:gd name="connsiteY34" fmla="*/ 592582 h 605705"/>
                <a:gd name="connsiteX35" fmla="*/ 737 w 434872"/>
                <a:gd name="connsiteY35" fmla="*/ 583678 h 605705"/>
                <a:gd name="connsiteX36" fmla="*/ 10359 w 434872"/>
                <a:gd name="connsiteY36" fmla="*/ 466514 h 605705"/>
                <a:gd name="connsiteX37" fmla="*/ 104929 w 434872"/>
                <a:gd name="connsiteY37" fmla="*/ 409104 h 605705"/>
                <a:gd name="connsiteX38" fmla="*/ 109153 w 434872"/>
                <a:gd name="connsiteY38" fmla="*/ 408635 h 605705"/>
                <a:gd name="connsiteX39" fmla="*/ 303187 w 434872"/>
                <a:gd name="connsiteY39" fmla="*/ 227980 h 605705"/>
                <a:gd name="connsiteX40" fmla="*/ 205113 w 434872"/>
                <a:gd name="connsiteY40" fmla="*/ 235947 h 605705"/>
                <a:gd name="connsiteX41" fmla="*/ 119005 w 434872"/>
                <a:gd name="connsiteY41" fmla="*/ 235244 h 605705"/>
                <a:gd name="connsiteX42" fmla="*/ 125340 w 434872"/>
                <a:gd name="connsiteY42" fmla="*/ 264531 h 605705"/>
                <a:gd name="connsiteX43" fmla="*/ 175785 w 434872"/>
                <a:gd name="connsiteY43" fmla="*/ 353097 h 605705"/>
                <a:gd name="connsiteX44" fmla="*/ 286764 w 434872"/>
                <a:gd name="connsiteY44" fmla="*/ 322872 h 605705"/>
                <a:gd name="connsiteX45" fmla="*/ 301780 w 434872"/>
                <a:gd name="connsiteY45" fmla="*/ 239461 h 605705"/>
                <a:gd name="connsiteX46" fmla="*/ 303187 w 434872"/>
                <a:gd name="connsiteY46" fmla="*/ 227980 h 605705"/>
                <a:gd name="connsiteX47" fmla="*/ 216581 w 434872"/>
                <a:gd name="connsiteY47" fmla="*/ 118943 h 605705"/>
                <a:gd name="connsiteX48" fmla="*/ 347063 w 434872"/>
                <a:gd name="connsiteY48" fmla="*/ 119968 h 605705"/>
                <a:gd name="connsiteX49" fmla="*/ 354336 w 434872"/>
                <a:gd name="connsiteY49" fmla="*/ 134729 h 605705"/>
                <a:gd name="connsiteX50" fmla="*/ 347063 w 434872"/>
                <a:gd name="connsiteY50" fmla="*/ 144335 h 605705"/>
                <a:gd name="connsiteX51" fmla="*/ 346828 w 434872"/>
                <a:gd name="connsiteY51" fmla="*/ 178074 h 605705"/>
                <a:gd name="connsiteX52" fmla="*/ 345420 w 434872"/>
                <a:gd name="connsiteY52" fmla="*/ 197287 h 605705"/>
                <a:gd name="connsiteX53" fmla="*/ 322662 w 434872"/>
                <a:gd name="connsiteY53" fmla="*/ 220014 h 605705"/>
                <a:gd name="connsiteX54" fmla="*/ 320081 w 434872"/>
                <a:gd name="connsiteY54" fmla="*/ 239461 h 605705"/>
                <a:gd name="connsiteX55" fmla="*/ 306003 w 434872"/>
                <a:gd name="connsiteY55" fmla="*/ 326152 h 605705"/>
                <a:gd name="connsiteX56" fmla="*/ 191036 w 434872"/>
                <a:gd name="connsiteY56" fmla="*/ 385196 h 605705"/>
                <a:gd name="connsiteX57" fmla="*/ 118067 w 434872"/>
                <a:gd name="connsiteY57" fmla="*/ 296162 h 605705"/>
                <a:gd name="connsiteX58" fmla="*/ 102816 w 434872"/>
                <a:gd name="connsiteY58" fmla="*/ 230323 h 605705"/>
                <a:gd name="connsiteX59" fmla="*/ 94604 w 434872"/>
                <a:gd name="connsiteY59" fmla="*/ 226106 h 605705"/>
                <a:gd name="connsiteX60" fmla="*/ 76538 w 434872"/>
                <a:gd name="connsiteY60" fmla="*/ 143867 h 605705"/>
                <a:gd name="connsiteX61" fmla="*/ 77241 w 434872"/>
                <a:gd name="connsiteY61" fmla="*/ 134026 h 605705"/>
                <a:gd name="connsiteX62" fmla="*/ 86392 w 434872"/>
                <a:gd name="connsiteY62" fmla="*/ 131683 h 605705"/>
                <a:gd name="connsiteX63" fmla="*/ 86627 w 434872"/>
                <a:gd name="connsiteY63" fmla="*/ 132152 h 605705"/>
                <a:gd name="connsiteX64" fmla="*/ 216581 w 434872"/>
                <a:gd name="connsiteY64" fmla="*/ 118943 h 605705"/>
                <a:gd name="connsiteX65" fmla="*/ 210722 w 434872"/>
                <a:gd name="connsiteY65" fmla="*/ 19876 h 605705"/>
                <a:gd name="connsiteX66" fmla="*/ 201804 w 434872"/>
                <a:gd name="connsiteY66" fmla="*/ 21048 h 605705"/>
                <a:gd name="connsiteX67" fmla="*/ 209783 w 434872"/>
                <a:gd name="connsiteY67" fmla="*/ 22454 h 605705"/>
                <a:gd name="connsiteX68" fmla="*/ 210722 w 434872"/>
                <a:gd name="connsiteY68" fmla="*/ 19876 h 605705"/>
                <a:gd name="connsiteX69" fmla="*/ 197815 w 434872"/>
                <a:gd name="connsiteY69" fmla="*/ 2064 h 605705"/>
                <a:gd name="connsiteX70" fmla="*/ 374759 w 434872"/>
                <a:gd name="connsiteY70" fmla="*/ 90186 h 605705"/>
                <a:gd name="connsiteX71" fmla="*/ 378983 w 434872"/>
                <a:gd name="connsiteY71" fmla="*/ 99795 h 605705"/>
                <a:gd name="connsiteX72" fmla="*/ 394237 w 434872"/>
                <a:gd name="connsiteY72" fmla="*/ 175260 h 605705"/>
                <a:gd name="connsiteX73" fmla="*/ 396819 w 434872"/>
                <a:gd name="connsiteY73" fmla="*/ 213696 h 605705"/>
                <a:gd name="connsiteX74" fmla="*/ 395645 w 434872"/>
                <a:gd name="connsiteY74" fmla="*/ 240648 h 605705"/>
                <a:gd name="connsiteX75" fmla="*/ 400339 w 434872"/>
                <a:gd name="connsiteY75" fmla="*/ 247210 h 605705"/>
                <a:gd name="connsiteX76" fmla="*/ 398696 w 434872"/>
                <a:gd name="connsiteY76" fmla="*/ 256351 h 605705"/>
                <a:gd name="connsiteX77" fmla="*/ 385554 w 434872"/>
                <a:gd name="connsiteY77" fmla="*/ 261741 h 605705"/>
                <a:gd name="connsiteX78" fmla="*/ 378983 w 434872"/>
                <a:gd name="connsiteY78" fmla="*/ 242757 h 605705"/>
                <a:gd name="connsiteX79" fmla="*/ 377575 w 434872"/>
                <a:gd name="connsiteY79" fmla="*/ 194478 h 605705"/>
                <a:gd name="connsiteX80" fmla="*/ 368658 w 434872"/>
                <a:gd name="connsiteY80" fmla="*/ 109638 h 605705"/>
                <a:gd name="connsiteX81" fmla="*/ 359740 w 434872"/>
                <a:gd name="connsiteY81" fmla="*/ 107763 h 605705"/>
                <a:gd name="connsiteX82" fmla="*/ 355751 w 434872"/>
                <a:gd name="connsiteY82" fmla="*/ 106826 h 605705"/>
                <a:gd name="connsiteX83" fmla="*/ 340027 w 434872"/>
                <a:gd name="connsiteY83" fmla="*/ 104482 h 605705"/>
                <a:gd name="connsiteX84" fmla="*/ 312570 w 434872"/>
                <a:gd name="connsiteY84" fmla="*/ 102607 h 605705"/>
                <a:gd name="connsiteX85" fmla="*/ 235128 w 434872"/>
                <a:gd name="connsiteY85" fmla="*/ 99795 h 605705"/>
                <a:gd name="connsiteX86" fmla="*/ 40583 w 434872"/>
                <a:gd name="connsiteY86" fmla="*/ 109404 h 605705"/>
                <a:gd name="connsiteX87" fmla="*/ 33543 w 434872"/>
                <a:gd name="connsiteY87" fmla="*/ 92998 h 605705"/>
                <a:gd name="connsiteX88" fmla="*/ 34012 w 434872"/>
                <a:gd name="connsiteY88" fmla="*/ 90654 h 605705"/>
                <a:gd name="connsiteX89" fmla="*/ 62642 w 434872"/>
                <a:gd name="connsiteY89" fmla="*/ 75421 h 605705"/>
                <a:gd name="connsiteX90" fmla="*/ 109812 w 434872"/>
                <a:gd name="connsiteY90" fmla="*/ 48000 h 605705"/>
                <a:gd name="connsiteX91" fmla="*/ 197815 w 434872"/>
                <a:gd name="connsiteY91" fmla="*/ 2064 h 60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34872" h="605705">
                  <a:moveTo>
                    <a:pt x="83809" y="581569"/>
                  </a:moveTo>
                  <a:cubicBezTo>
                    <a:pt x="83340" y="582272"/>
                    <a:pt x="82871" y="582975"/>
                    <a:pt x="82167" y="583678"/>
                  </a:cubicBezTo>
                  <a:cubicBezTo>
                    <a:pt x="84279" y="583678"/>
                    <a:pt x="86391" y="583912"/>
                    <a:pt x="88503" y="584146"/>
                  </a:cubicBezTo>
                  <a:cubicBezTo>
                    <a:pt x="87564" y="583209"/>
                    <a:pt x="86860" y="582506"/>
                    <a:pt x="86156" y="581569"/>
                  </a:cubicBezTo>
                  <a:cubicBezTo>
                    <a:pt x="85452" y="581569"/>
                    <a:pt x="84748" y="581569"/>
                    <a:pt x="83809" y="581569"/>
                  </a:cubicBezTo>
                  <a:close/>
                  <a:moveTo>
                    <a:pt x="337748" y="504504"/>
                  </a:moveTo>
                  <a:cubicBezTo>
                    <a:pt x="328860" y="505236"/>
                    <a:pt x="319649" y="507872"/>
                    <a:pt x="314252" y="509630"/>
                  </a:cubicBezTo>
                  <a:cubicBezTo>
                    <a:pt x="306039" y="512442"/>
                    <a:pt x="297826" y="515723"/>
                    <a:pt x="290786" y="521112"/>
                  </a:cubicBezTo>
                  <a:cubicBezTo>
                    <a:pt x="287735" y="523221"/>
                    <a:pt x="285623" y="526033"/>
                    <a:pt x="283746" y="528611"/>
                  </a:cubicBezTo>
                  <a:cubicBezTo>
                    <a:pt x="294071" y="527674"/>
                    <a:pt x="306039" y="529548"/>
                    <a:pt x="314487" y="529783"/>
                  </a:cubicBezTo>
                  <a:cubicBezTo>
                    <a:pt x="323404" y="530251"/>
                    <a:pt x="374796" y="532829"/>
                    <a:pt x="359308" y="510802"/>
                  </a:cubicBezTo>
                  <a:cubicBezTo>
                    <a:pt x="355201" y="504944"/>
                    <a:pt x="346636" y="503772"/>
                    <a:pt x="337748" y="504504"/>
                  </a:cubicBezTo>
                  <a:close/>
                  <a:moveTo>
                    <a:pt x="88737" y="451049"/>
                  </a:moveTo>
                  <a:cubicBezTo>
                    <a:pt x="82167" y="454798"/>
                    <a:pt x="76065" y="458547"/>
                    <a:pt x="70668" y="462999"/>
                  </a:cubicBezTo>
                  <a:cubicBezTo>
                    <a:pt x="71137" y="462765"/>
                    <a:pt x="71607" y="462531"/>
                    <a:pt x="72076" y="462296"/>
                  </a:cubicBezTo>
                  <a:cubicBezTo>
                    <a:pt x="77239" y="458313"/>
                    <a:pt x="82871" y="454798"/>
                    <a:pt x="88972" y="451517"/>
                  </a:cubicBezTo>
                  <a:cubicBezTo>
                    <a:pt x="88737" y="451517"/>
                    <a:pt x="88737" y="451283"/>
                    <a:pt x="88737" y="451049"/>
                  </a:cubicBezTo>
                  <a:close/>
                  <a:moveTo>
                    <a:pt x="109153" y="408635"/>
                  </a:moveTo>
                  <a:cubicBezTo>
                    <a:pt x="111031" y="406292"/>
                    <a:pt x="114785" y="405589"/>
                    <a:pt x="117367" y="409104"/>
                  </a:cubicBezTo>
                  <a:cubicBezTo>
                    <a:pt x="137079" y="435583"/>
                    <a:pt x="162657" y="460890"/>
                    <a:pt x="195511" y="466280"/>
                  </a:cubicBezTo>
                  <a:cubicBezTo>
                    <a:pt x="185185" y="458313"/>
                    <a:pt x="179553" y="444253"/>
                    <a:pt x="180023" y="430428"/>
                  </a:cubicBezTo>
                  <a:cubicBezTo>
                    <a:pt x="180257" y="424570"/>
                    <a:pt x="180257" y="415431"/>
                    <a:pt x="187532" y="413556"/>
                  </a:cubicBezTo>
                  <a:cubicBezTo>
                    <a:pt x="188705" y="413322"/>
                    <a:pt x="189879" y="413322"/>
                    <a:pt x="191052" y="413322"/>
                  </a:cubicBezTo>
                  <a:cubicBezTo>
                    <a:pt x="191287" y="413087"/>
                    <a:pt x="191287" y="412853"/>
                    <a:pt x="191521" y="412619"/>
                  </a:cubicBezTo>
                  <a:cubicBezTo>
                    <a:pt x="197857" y="407229"/>
                    <a:pt x="211468" y="410510"/>
                    <a:pt x="219212" y="410510"/>
                  </a:cubicBezTo>
                  <a:cubicBezTo>
                    <a:pt x="227426" y="410510"/>
                    <a:pt x="235874" y="410510"/>
                    <a:pt x="244087" y="410744"/>
                  </a:cubicBezTo>
                  <a:cubicBezTo>
                    <a:pt x="250188" y="410744"/>
                    <a:pt x="253474" y="416134"/>
                    <a:pt x="252535" y="421523"/>
                  </a:cubicBezTo>
                  <a:cubicBezTo>
                    <a:pt x="250423" y="434646"/>
                    <a:pt x="244791" y="453626"/>
                    <a:pt x="233527" y="464405"/>
                  </a:cubicBezTo>
                  <a:cubicBezTo>
                    <a:pt x="260983" y="458313"/>
                    <a:pt x="285388" y="444487"/>
                    <a:pt x="295948" y="417305"/>
                  </a:cubicBezTo>
                  <a:cubicBezTo>
                    <a:pt x="297591" y="413087"/>
                    <a:pt x="302754" y="410979"/>
                    <a:pt x="306508" y="412150"/>
                  </a:cubicBezTo>
                  <a:cubicBezTo>
                    <a:pt x="317772" y="407698"/>
                    <a:pt x="335372" y="414025"/>
                    <a:pt x="344524" y="416837"/>
                  </a:cubicBezTo>
                  <a:cubicBezTo>
                    <a:pt x="367287" y="423632"/>
                    <a:pt x="392866" y="431599"/>
                    <a:pt x="412578" y="445190"/>
                  </a:cubicBezTo>
                  <a:cubicBezTo>
                    <a:pt x="456695" y="475184"/>
                    <a:pt x="421964" y="549935"/>
                    <a:pt x="420556" y="591411"/>
                  </a:cubicBezTo>
                  <a:cubicBezTo>
                    <a:pt x="420322" y="596331"/>
                    <a:pt x="416567" y="600549"/>
                    <a:pt x="411404" y="600549"/>
                  </a:cubicBezTo>
                  <a:cubicBezTo>
                    <a:pt x="276940" y="601018"/>
                    <a:pt x="141068" y="616015"/>
                    <a:pt x="7543" y="592582"/>
                  </a:cubicBezTo>
                  <a:cubicBezTo>
                    <a:pt x="3553" y="591879"/>
                    <a:pt x="737" y="587427"/>
                    <a:pt x="737" y="583678"/>
                  </a:cubicBezTo>
                  <a:cubicBezTo>
                    <a:pt x="737" y="546185"/>
                    <a:pt x="-3956" y="502132"/>
                    <a:pt x="10359" y="466514"/>
                  </a:cubicBezTo>
                  <a:cubicBezTo>
                    <a:pt x="24908" y="430662"/>
                    <a:pt x="77239" y="429490"/>
                    <a:pt x="104929" y="409104"/>
                  </a:cubicBezTo>
                  <a:cubicBezTo>
                    <a:pt x="106103" y="408167"/>
                    <a:pt x="107745" y="408167"/>
                    <a:pt x="109153" y="408635"/>
                  </a:cubicBezTo>
                  <a:close/>
                  <a:moveTo>
                    <a:pt x="303187" y="227980"/>
                  </a:moveTo>
                  <a:cubicBezTo>
                    <a:pt x="271982" y="237352"/>
                    <a:pt x="237023" y="235009"/>
                    <a:pt x="205113" y="235947"/>
                  </a:cubicBezTo>
                  <a:cubicBezTo>
                    <a:pt x="180008" y="236649"/>
                    <a:pt x="146691" y="241101"/>
                    <a:pt x="119005" y="235244"/>
                  </a:cubicBezTo>
                  <a:cubicBezTo>
                    <a:pt x="119474" y="245319"/>
                    <a:pt x="122055" y="255159"/>
                    <a:pt x="125340" y="264531"/>
                  </a:cubicBezTo>
                  <a:cubicBezTo>
                    <a:pt x="136133" y="295927"/>
                    <a:pt x="151618" y="329901"/>
                    <a:pt x="175785" y="353097"/>
                  </a:cubicBezTo>
                  <a:cubicBezTo>
                    <a:pt x="210510" y="386133"/>
                    <a:pt x="265882" y="361297"/>
                    <a:pt x="286764" y="322872"/>
                  </a:cubicBezTo>
                  <a:cubicBezTo>
                    <a:pt x="301310" y="296396"/>
                    <a:pt x="300841" y="268749"/>
                    <a:pt x="301780" y="239461"/>
                  </a:cubicBezTo>
                  <a:cubicBezTo>
                    <a:pt x="301780" y="235947"/>
                    <a:pt x="302484" y="231963"/>
                    <a:pt x="303187" y="227980"/>
                  </a:cubicBezTo>
                  <a:close/>
                  <a:moveTo>
                    <a:pt x="216581" y="118943"/>
                  </a:moveTo>
                  <a:cubicBezTo>
                    <a:pt x="260485" y="117098"/>
                    <a:pt x="304478" y="117625"/>
                    <a:pt x="347063" y="119968"/>
                  </a:cubicBezTo>
                  <a:cubicBezTo>
                    <a:pt x="355275" y="120437"/>
                    <a:pt x="357621" y="129574"/>
                    <a:pt x="354336" y="134729"/>
                  </a:cubicBezTo>
                  <a:cubicBezTo>
                    <a:pt x="355275" y="139181"/>
                    <a:pt x="352225" y="144569"/>
                    <a:pt x="347063" y="144335"/>
                  </a:cubicBezTo>
                  <a:cubicBezTo>
                    <a:pt x="354336" y="144804"/>
                    <a:pt x="346828" y="169405"/>
                    <a:pt x="346828" y="178074"/>
                  </a:cubicBezTo>
                  <a:cubicBezTo>
                    <a:pt x="346828" y="184635"/>
                    <a:pt x="347063" y="190961"/>
                    <a:pt x="345420" y="197287"/>
                  </a:cubicBezTo>
                  <a:cubicBezTo>
                    <a:pt x="343074" y="207128"/>
                    <a:pt x="332281" y="214859"/>
                    <a:pt x="322662" y="220014"/>
                  </a:cubicBezTo>
                  <a:cubicBezTo>
                    <a:pt x="321723" y="227512"/>
                    <a:pt x="320315" y="234775"/>
                    <a:pt x="320081" y="239461"/>
                  </a:cubicBezTo>
                  <a:cubicBezTo>
                    <a:pt x="320081" y="268280"/>
                    <a:pt x="320315" y="300145"/>
                    <a:pt x="306003" y="326152"/>
                  </a:cubicBezTo>
                  <a:cubicBezTo>
                    <a:pt x="286998" y="361297"/>
                    <a:pt x="234442" y="403471"/>
                    <a:pt x="191036" y="385196"/>
                  </a:cubicBezTo>
                  <a:cubicBezTo>
                    <a:pt x="154903" y="370200"/>
                    <a:pt x="133083" y="330369"/>
                    <a:pt x="118067" y="296162"/>
                  </a:cubicBezTo>
                  <a:cubicBezTo>
                    <a:pt x="110559" y="279058"/>
                    <a:pt x="99062" y="251879"/>
                    <a:pt x="102816" y="230323"/>
                  </a:cubicBezTo>
                  <a:cubicBezTo>
                    <a:pt x="100000" y="228917"/>
                    <a:pt x="97185" y="227746"/>
                    <a:pt x="94604" y="226106"/>
                  </a:cubicBezTo>
                  <a:cubicBezTo>
                    <a:pt x="68091" y="210408"/>
                    <a:pt x="74191" y="172451"/>
                    <a:pt x="76538" y="143867"/>
                  </a:cubicBezTo>
                  <a:cubicBezTo>
                    <a:pt x="73018" y="141289"/>
                    <a:pt x="72549" y="135432"/>
                    <a:pt x="77241" y="134026"/>
                  </a:cubicBezTo>
                  <a:cubicBezTo>
                    <a:pt x="77476" y="129574"/>
                    <a:pt x="84046" y="126997"/>
                    <a:pt x="86392" y="131683"/>
                  </a:cubicBezTo>
                  <a:cubicBezTo>
                    <a:pt x="86392" y="131917"/>
                    <a:pt x="86627" y="131917"/>
                    <a:pt x="86627" y="132152"/>
                  </a:cubicBezTo>
                  <a:cubicBezTo>
                    <a:pt x="128860" y="125006"/>
                    <a:pt x="172676" y="120788"/>
                    <a:pt x="216581" y="118943"/>
                  </a:cubicBezTo>
                  <a:close/>
                  <a:moveTo>
                    <a:pt x="210722" y="19876"/>
                  </a:moveTo>
                  <a:cubicBezTo>
                    <a:pt x="207671" y="20110"/>
                    <a:pt x="204855" y="20579"/>
                    <a:pt x="201804" y="21048"/>
                  </a:cubicBezTo>
                  <a:cubicBezTo>
                    <a:pt x="204620" y="21517"/>
                    <a:pt x="207202" y="21985"/>
                    <a:pt x="209783" y="22454"/>
                  </a:cubicBezTo>
                  <a:cubicBezTo>
                    <a:pt x="210018" y="21517"/>
                    <a:pt x="210252" y="20579"/>
                    <a:pt x="210722" y="19876"/>
                  </a:cubicBezTo>
                  <a:close/>
                  <a:moveTo>
                    <a:pt x="197815" y="2064"/>
                  </a:moveTo>
                  <a:cubicBezTo>
                    <a:pt x="266809" y="-12935"/>
                    <a:pt x="322427" y="57609"/>
                    <a:pt x="374759" y="90186"/>
                  </a:cubicBezTo>
                  <a:cubicBezTo>
                    <a:pt x="378749" y="92764"/>
                    <a:pt x="379687" y="96513"/>
                    <a:pt x="378983" y="99795"/>
                  </a:cubicBezTo>
                  <a:cubicBezTo>
                    <a:pt x="387901" y="123934"/>
                    <a:pt x="392125" y="149714"/>
                    <a:pt x="394237" y="175260"/>
                  </a:cubicBezTo>
                  <a:cubicBezTo>
                    <a:pt x="395410" y="188150"/>
                    <a:pt x="396349" y="201040"/>
                    <a:pt x="396819" y="213696"/>
                  </a:cubicBezTo>
                  <a:cubicBezTo>
                    <a:pt x="396819" y="216743"/>
                    <a:pt x="395645" y="231742"/>
                    <a:pt x="395645" y="240648"/>
                  </a:cubicBezTo>
                  <a:cubicBezTo>
                    <a:pt x="398461" y="241585"/>
                    <a:pt x="400808" y="243695"/>
                    <a:pt x="400339" y="247210"/>
                  </a:cubicBezTo>
                  <a:cubicBezTo>
                    <a:pt x="400104" y="250491"/>
                    <a:pt x="399635" y="253069"/>
                    <a:pt x="398696" y="256351"/>
                  </a:cubicBezTo>
                  <a:cubicBezTo>
                    <a:pt x="397288" y="261507"/>
                    <a:pt x="390482" y="265022"/>
                    <a:pt x="385554" y="261741"/>
                  </a:cubicBezTo>
                  <a:cubicBezTo>
                    <a:pt x="377810" y="256351"/>
                    <a:pt x="378983" y="252132"/>
                    <a:pt x="378983" y="242757"/>
                  </a:cubicBezTo>
                  <a:cubicBezTo>
                    <a:pt x="378749" y="226586"/>
                    <a:pt x="378514" y="210649"/>
                    <a:pt x="377575" y="194478"/>
                  </a:cubicBezTo>
                  <a:cubicBezTo>
                    <a:pt x="375933" y="166120"/>
                    <a:pt x="371474" y="137762"/>
                    <a:pt x="368658" y="109638"/>
                  </a:cubicBezTo>
                  <a:cubicBezTo>
                    <a:pt x="365607" y="111279"/>
                    <a:pt x="361852" y="110341"/>
                    <a:pt x="359740" y="107763"/>
                  </a:cubicBezTo>
                  <a:cubicBezTo>
                    <a:pt x="359036" y="107529"/>
                    <a:pt x="357863" y="107294"/>
                    <a:pt x="355751" y="106826"/>
                  </a:cubicBezTo>
                  <a:cubicBezTo>
                    <a:pt x="350588" y="105888"/>
                    <a:pt x="345190" y="104951"/>
                    <a:pt x="340027" y="104482"/>
                  </a:cubicBezTo>
                  <a:cubicBezTo>
                    <a:pt x="330875" y="103544"/>
                    <a:pt x="321723" y="103076"/>
                    <a:pt x="312570" y="102607"/>
                  </a:cubicBezTo>
                  <a:cubicBezTo>
                    <a:pt x="286756" y="101670"/>
                    <a:pt x="260942" y="99795"/>
                    <a:pt x="235128" y="99795"/>
                  </a:cubicBezTo>
                  <a:cubicBezTo>
                    <a:pt x="170592" y="99326"/>
                    <a:pt x="104649" y="97685"/>
                    <a:pt x="40583" y="109404"/>
                  </a:cubicBezTo>
                  <a:cubicBezTo>
                    <a:pt x="30257" y="111279"/>
                    <a:pt x="25329" y="96982"/>
                    <a:pt x="33543" y="92998"/>
                  </a:cubicBezTo>
                  <a:cubicBezTo>
                    <a:pt x="33543" y="92061"/>
                    <a:pt x="33543" y="91357"/>
                    <a:pt x="34012" y="90654"/>
                  </a:cubicBezTo>
                  <a:cubicBezTo>
                    <a:pt x="40583" y="81749"/>
                    <a:pt x="53255" y="80342"/>
                    <a:pt x="62642" y="75421"/>
                  </a:cubicBezTo>
                  <a:cubicBezTo>
                    <a:pt x="78835" y="66983"/>
                    <a:pt x="94323" y="57375"/>
                    <a:pt x="109812" y="48000"/>
                  </a:cubicBezTo>
                  <a:cubicBezTo>
                    <a:pt x="136565" y="31594"/>
                    <a:pt x="166603" y="8861"/>
                    <a:pt x="197815" y="206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70C0"/>
                </a:gs>
                <a:gs pos="100000">
                  <a:schemeClr val="lt2">
                    <a:lumMod val="100000"/>
                  </a:schemeClr>
                </a:gs>
                <a:gs pos="90000">
                  <a:srgbClr val="0070C0"/>
                </a:gs>
                <a:gs pos="90100">
                  <a:schemeClr val="lt2">
                    <a:lumMod val="10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IconShape1">
              <a:extLst>
                <a:ext uri="{FF2B5EF4-FFF2-40B4-BE49-F238E27FC236}">
                  <a16:creationId xmlns:a16="http://schemas.microsoft.com/office/drawing/2014/main" xmlns="" id="{716E0311-C207-4214-BD16-EB555A73B7DF}"/>
                </a:ext>
              </a:extLst>
            </p:cNvPr>
            <p:cNvSpPr/>
            <p:nvPr/>
          </p:nvSpPr>
          <p:spPr bwMode="auto">
            <a:xfrm>
              <a:off x="4126563" y="3374515"/>
              <a:ext cx="406485" cy="566167"/>
            </a:xfrm>
            <a:custGeom>
              <a:avLst/>
              <a:gdLst>
                <a:gd name="connsiteX0" fmla="*/ 83809 w 434872"/>
                <a:gd name="connsiteY0" fmla="*/ 581569 h 605705"/>
                <a:gd name="connsiteX1" fmla="*/ 82167 w 434872"/>
                <a:gd name="connsiteY1" fmla="*/ 583678 h 605705"/>
                <a:gd name="connsiteX2" fmla="*/ 88503 w 434872"/>
                <a:gd name="connsiteY2" fmla="*/ 584146 h 605705"/>
                <a:gd name="connsiteX3" fmla="*/ 86156 w 434872"/>
                <a:gd name="connsiteY3" fmla="*/ 581569 h 605705"/>
                <a:gd name="connsiteX4" fmla="*/ 83809 w 434872"/>
                <a:gd name="connsiteY4" fmla="*/ 581569 h 605705"/>
                <a:gd name="connsiteX5" fmla="*/ 337748 w 434872"/>
                <a:gd name="connsiteY5" fmla="*/ 504504 h 605705"/>
                <a:gd name="connsiteX6" fmla="*/ 314252 w 434872"/>
                <a:gd name="connsiteY6" fmla="*/ 509630 h 605705"/>
                <a:gd name="connsiteX7" fmla="*/ 290786 w 434872"/>
                <a:gd name="connsiteY7" fmla="*/ 521112 h 605705"/>
                <a:gd name="connsiteX8" fmla="*/ 283746 w 434872"/>
                <a:gd name="connsiteY8" fmla="*/ 528611 h 605705"/>
                <a:gd name="connsiteX9" fmla="*/ 314487 w 434872"/>
                <a:gd name="connsiteY9" fmla="*/ 529783 h 605705"/>
                <a:gd name="connsiteX10" fmla="*/ 359308 w 434872"/>
                <a:gd name="connsiteY10" fmla="*/ 510802 h 605705"/>
                <a:gd name="connsiteX11" fmla="*/ 337748 w 434872"/>
                <a:gd name="connsiteY11" fmla="*/ 504504 h 605705"/>
                <a:gd name="connsiteX12" fmla="*/ 88737 w 434872"/>
                <a:gd name="connsiteY12" fmla="*/ 451049 h 605705"/>
                <a:gd name="connsiteX13" fmla="*/ 70668 w 434872"/>
                <a:gd name="connsiteY13" fmla="*/ 462999 h 605705"/>
                <a:gd name="connsiteX14" fmla="*/ 72076 w 434872"/>
                <a:gd name="connsiteY14" fmla="*/ 462296 h 605705"/>
                <a:gd name="connsiteX15" fmla="*/ 88972 w 434872"/>
                <a:gd name="connsiteY15" fmla="*/ 451517 h 605705"/>
                <a:gd name="connsiteX16" fmla="*/ 88737 w 434872"/>
                <a:gd name="connsiteY16" fmla="*/ 451049 h 605705"/>
                <a:gd name="connsiteX17" fmla="*/ 109153 w 434872"/>
                <a:gd name="connsiteY17" fmla="*/ 408635 h 605705"/>
                <a:gd name="connsiteX18" fmla="*/ 117367 w 434872"/>
                <a:gd name="connsiteY18" fmla="*/ 409104 h 605705"/>
                <a:gd name="connsiteX19" fmla="*/ 195511 w 434872"/>
                <a:gd name="connsiteY19" fmla="*/ 466280 h 605705"/>
                <a:gd name="connsiteX20" fmla="*/ 180023 w 434872"/>
                <a:gd name="connsiteY20" fmla="*/ 430428 h 605705"/>
                <a:gd name="connsiteX21" fmla="*/ 187532 w 434872"/>
                <a:gd name="connsiteY21" fmla="*/ 413556 h 605705"/>
                <a:gd name="connsiteX22" fmla="*/ 191052 w 434872"/>
                <a:gd name="connsiteY22" fmla="*/ 413322 h 605705"/>
                <a:gd name="connsiteX23" fmla="*/ 191521 w 434872"/>
                <a:gd name="connsiteY23" fmla="*/ 412619 h 605705"/>
                <a:gd name="connsiteX24" fmla="*/ 219212 w 434872"/>
                <a:gd name="connsiteY24" fmla="*/ 410510 h 605705"/>
                <a:gd name="connsiteX25" fmla="*/ 244087 w 434872"/>
                <a:gd name="connsiteY25" fmla="*/ 410744 h 605705"/>
                <a:gd name="connsiteX26" fmla="*/ 252535 w 434872"/>
                <a:gd name="connsiteY26" fmla="*/ 421523 h 605705"/>
                <a:gd name="connsiteX27" fmla="*/ 233527 w 434872"/>
                <a:gd name="connsiteY27" fmla="*/ 464405 h 605705"/>
                <a:gd name="connsiteX28" fmla="*/ 295948 w 434872"/>
                <a:gd name="connsiteY28" fmla="*/ 417305 h 605705"/>
                <a:gd name="connsiteX29" fmla="*/ 306508 w 434872"/>
                <a:gd name="connsiteY29" fmla="*/ 412150 h 605705"/>
                <a:gd name="connsiteX30" fmla="*/ 344524 w 434872"/>
                <a:gd name="connsiteY30" fmla="*/ 416837 h 605705"/>
                <a:gd name="connsiteX31" fmla="*/ 412578 w 434872"/>
                <a:gd name="connsiteY31" fmla="*/ 445190 h 605705"/>
                <a:gd name="connsiteX32" fmla="*/ 420556 w 434872"/>
                <a:gd name="connsiteY32" fmla="*/ 591411 h 605705"/>
                <a:gd name="connsiteX33" fmla="*/ 411404 w 434872"/>
                <a:gd name="connsiteY33" fmla="*/ 600549 h 605705"/>
                <a:gd name="connsiteX34" fmla="*/ 7543 w 434872"/>
                <a:gd name="connsiteY34" fmla="*/ 592582 h 605705"/>
                <a:gd name="connsiteX35" fmla="*/ 737 w 434872"/>
                <a:gd name="connsiteY35" fmla="*/ 583678 h 605705"/>
                <a:gd name="connsiteX36" fmla="*/ 10359 w 434872"/>
                <a:gd name="connsiteY36" fmla="*/ 466514 h 605705"/>
                <a:gd name="connsiteX37" fmla="*/ 104929 w 434872"/>
                <a:gd name="connsiteY37" fmla="*/ 409104 h 605705"/>
                <a:gd name="connsiteX38" fmla="*/ 109153 w 434872"/>
                <a:gd name="connsiteY38" fmla="*/ 408635 h 605705"/>
                <a:gd name="connsiteX39" fmla="*/ 303187 w 434872"/>
                <a:gd name="connsiteY39" fmla="*/ 227980 h 605705"/>
                <a:gd name="connsiteX40" fmla="*/ 205113 w 434872"/>
                <a:gd name="connsiteY40" fmla="*/ 235947 h 605705"/>
                <a:gd name="connsiteX41" fmla="*/ 119005 w 434872"/>
                <a:gd name="connsiteY41" fmla="*/ 235244 h 605705"/>
                <a:gd name="connsiteX42" fmla="*/ 125340 w 434872"/>
                <a:gd name="connsiteY42" fmla="*/ 264531 h 605705"/>
                <a:gd name="connsiteX43" fmla="*/ 175785 w 434872"/>
                <a:gd name="connsiteY43" fmla="*/ 353097 h 605705"/>
                <a:gd name="connsiteX44" fmla="*/ 286764 w 434872"/>
                <a:gd name="connsiteY44" fmla="*/ 322872 h 605705"/>
                <a:gd name="connsiteX45" fmla="*/ 301780 w 434872"/>
                <a:gd name="connsiteY45" fmla="*/ 239461 h 605705"/>
                <a:gd name="connsiteX46" fmla="*/ 303187 w 434872"/>
                <a:gd name="connsiteY46" fmla="*/ 227980 h 605705"/>
                <a:gd name="connsiteX47" fmla="*/ 216581 w 434872"/>
                <a:gd name="connsiteY47" fmla="*/ 118943 h 605705"/>
                <a:gd name="connsiteX48" fmla="*/ 347063 w 434872"/>
                <a:gd name="connsiteY48" fmla="*/ 119968 h 605705"/>
                <a:gd name="connsiteX49" fmla="*/ 354336 w 434872"/>
                <a:gd name="connsiteY49" fmla="*/ 134729 h 605705"/>
                <a:gd name="connsiteX50" fmla="*/ 347063 w 434872"/>
                <a:gd name="connsiteY50" fmla="*/ 144335 h 605705"/>
                <a:gd name="connsiteX51" fmla="*/ 346828 w 434872"/>
                <a:gd name="connsiteY51" fmla="*/ 178074 h 605705"/>
                <a:gd name="connsiteX52" fmla="*/ 345420 w 434872"/>
                <a:gd name="connsiteY52" fmla="*/ 197287 h 605705"/>
                <a:gd name="connsiteX53" fmla="*/ 322662 w 434872"/>
                <a:gd name="connsiteY53" fmla="*/ 220014 h 605705"/>
                <a:gd name="connsiteX54" fmla="*/ 320081 w 434872"/>
                <a:gd name="connsiteY54" fmla="*/ 239461 h 605705"/>
                <a:gd name="connsiteX55" fmla="*/ 306003 w 434872"/>
                <a:gd name="connsiteY55" fmla="*/ 326152 h 605705"/>
                <a:gd name="connsiteX56" fmla="*/ 191036 w 434872"/>
                <a:gd name="connsiteY56" fmla="*/ 385196 h 605705"/>
                <a:gd name="connsiteX57" fmla="*/ 118067 w 434872"/>
                <a:gd name="connsiteY57" fmla="*/ 296162 h 605705"/>
                <a:gd name="connsiteX58" fmla="*/ 102816 w 434872"/>
                <a:gd name="connsiteY58" fmla="*/ 230323 h 605705"/>
                <a:gd name="connsiteX59" fmla="*/ 94604 w 434872"/>
                <a:gd name="connsiteY59" fmla="*/ 226106 h 605705"/>
                <a:gd name="connsiteX60" fmla="*/ 76538 w 434872"/>
                <a:gd name="connsiteY60" fmla="*/ 143867 h 605705"/>
                <a:gd name="connsiteX61" fmla="*/ 77241 w 434872"/>
                <a:gd name="connsiteY61" fmla="*/ 134026 h 605705"/>
                <a:gd name="connsiteX62" fmla="*/ 86392 w 434872"/>
                <a:gd name="connsiteY62" fmla="*/ 131683 h 605705"/>
                <a:gd name="connsiteX63" fmla="*/ 86627 w 434872"/>
                <a:gd name="connsiteY63" fmla="*/ 132152 h 605705"/>
                <a:gd name="connsiteX64" fmla="*/ 216581 w 434872"/>
                <a:gd name="connsiteY64" fmla="*/ 118943 h 605705"/>
                <a:gd name="connsiteX65" fmla="*/ 210722 w 434872"/>
                <a:gd name="connsiteY65" fmla="*/ 19876 h 605705"/>
                <a:gd name="connsiteX66" fmla="*/ 201804 w 434872"/>
                <a:gd name="connsiteY66" fmla="*/ 21048 h 605705"/>
                <a:gd name="connsiteX67" fmla="*/ 209783 w 434872"/>
                <a:gd name="connsiteY67" fmla="*/ 22454 h 605705"/>
                <a:gd name="connsiteX68" fmla="*/ 210722 w 434872"/>
                <a:gd name="connsiteY68" fmla="*/ 19876 h 605705"/>
                <a:gd name="connsiteX69" fmla="*/ 197815 w 434872"/>
                <a:gd name="connsiteY69" fmla="*/ 2064 h 605705"/>
                <a:gd name="connsiteX70" fmla="*/ 374759 w 434872"/>
                <a:gd name="connsiteY70" fmla="*/ 90186 h 605705"/>
                <a:gd name="connsiteX71" fmla="*/ 378983 w 434872"/>
                <a:gd name="connsiteY71" fmla="*/ 99795 h 605705"/>
                <a:gd name="connsiteX72" fmla="*/ 394237 w 434872"/>
                <a:gd name="connsiteY72" fmla="*/ 175260 h 605705"/>
                <a:gd name="connsiteX73" fmla="*/ 396819 w 434872"/>
                <a:gd name="connsiteY73" fmla="*/ 213696 h 605705"/>
                <a:gd name="connsiteX74" fmla="*/ 395645 w 434872"/>
                <a:gd name="connsiteY74" fmla="*/ 240648 h 605705"/>
                <a:gd name="connsiteX75" fmla="*/ 400339 w 434872"/>
                <a:gd name="connsiteY75" fmla="*/ 247210 h 605705"/>
                <a:gd name="connsiteX76" fmla="*/ 398696 w 434872"/>
                <a:gd name="connsiteY76" fmla="*/ 256351 h 605705"/>
                <a:gd name="connsiteX77" fmla="*/ 385554 w 434872"/>
                <a:gd name="connsiteY77" fmla="*/ 261741 h 605705"/>
                <a:gd name="connsiteX78" fmla="*/ 378983 w 434872"/>
                <a:gd name="connsiteY78" fmla="*/ 242757 h 605705"/>
                <a:gd name="connsiteX79" fmla="*/ 377575 w 434872"/>
                <a:gd name="connsiteY79" fmla="*/ 194478 h 605705"/>
                <a:gd name="connsiteX80" fmla="*/ 368658 w 434872"/>
                <a:gd name="connsiteY80" fmla="*/ 109638 h 605705"/>
                <a:gd name="connsiteX81" fmla="*/ 359740 w 434872"/>
                <a:gd name="connsiteY81" fmla="*/ 107763 h 605705"/>
                <a:gd name="connsiteX82" fmla="*/ 355751 w 434872"/>
                <a:gd name="connsiteY82" fmla="*/ 106826 h 605705"/>
                <a:gd name="connsiteX83" fmla="*/ 340027 w 434872"/>
                <a:gd name="connsiteY83" fmla="*/ 104482 h 605705"/>
                <a:gd name="connsiteX84" fmla="*/ 312570 w 434872"/>
                <a:gd name="connsiteY84" fmla="*/ 102607 h 605705"/>
                <a:gd name="connsiteX85" fmla="*/ 235128 w 434872"/>
                <a:gd name="connsiteY85" fmla="*/ 99795 h 605705"/>
                <a:gd name="connsiteX86" fmla="*/ 40583 w 434872"/>
                <a:gd name="connsiteY86" fmla="*/ 109404 h 605705"/>
                <a:gd name="connsiteX87" fmla="*/ 33543 w 434872"/>
                <a:gd name="connsiteY87" fmla="*/ 92998 h 605705"/>
                <a:gd name="connsiteX88" fmla="*/ 34012 w 434872"/>
                <a:gd name="connsiteY88" fmla="*/ 90654 h 605705"/>
                <a:gd name="connsiteX89" fmla="*/ 62642 w 434872"/>
                <a:gd name="connsiteY89" fmla="*/ 75421 h 605705"/>
                <a:gd name="connsiteX90" fmla="*/ 109812 w 434872"/>
                <a:gd name="connsiteY90" fmla="*/ 48000 h 605705"/>
                <a:gd name="connsiteX91" fmla="*/ 197815 w 434872"/>
                <a:gd name="connsiteY91" fmla="*/ 2064 h 60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34872" h="605705">
                  <a:moveTo>
                    <a:pt x="83809" y="581569"/>
                  </a:moveTo>
                  <a:cubicBezTo>
                    <a:pt x="83340" y="582272"/>
                    <a:pt x="82871" y="582975"/>
                    <a:pt x="82167" y="583678"/>
                  </a:cubicBezTo>
                  <a:cubicBezTo>
                    <a:pt x="84279" y="583678"/>
                    <a:pt x="86391" y="583912"/>
                    <a:pt x="88503" y="584146"/>
                  </a:cubicBezTo>
                  <a:cubicBezTo>
                    <a:pt x="87564" y="583209"/>
                    <a:pt x="86860" y="582506"/>
                    <a:pt x="86156" y="581569"/>
                  </a:cubicBezTo>
                  <a:cubicBezTo>
                    <a:pt x="85452" y="581569"/>
                    <a:pt x="84748" y="581569"/>
                    <a:pt x="83809" y="581569"/>
                  </a:cubicBezTo>
                  <a:close/>
                  <a:moveTo>
                    <a:pt x="337748" y="504504"/>
                  </a:moveTo>
                  <a:cubicBezTo>
                    <a:pt x="328860" y="505236"/>
                    <a:pt x="319649" y="507872"/>
                    <a:pt x="314252" y="509630"/>
                  </a:cubicBezTo>
                  <a:cubicBezTo>
                    <a:pt x="306039" y="512442"/>
                    <a:pt x="297826" y="515723"/>
                    <a:pt x="290786" y="521112"/>
                  </a:cubicBezTo>
                  <a:cubicBezTo>
                    <a:pt x="287735" y="523221"/>
                    <a:pt x="285623" y="526033"/>
                    <a:pt x="283746" y="528611"/>
                  </a:cubicBezTo>
                  <a:cubicBezTo>
                    <a:pt x="294071" y="527674"/>
                    <a:pt x="306039" y="529548"/>
                    <a:pt x="314487" y="529783"/>
                  </a:cubicBezTo>
                  <a:cubicBezTo>
                    <a:pt x="323404" y="530251"/>
                    <a:pt x="374796" y="532829"/>
                    <a:pt x="359308" y="510802"/>
                  </a:cubicBezTo>
                  <a:cubicBezTo>
                    <a:pt x="355201" y="504944"/>
                    <a:pt x="346636" y="503772"/>
                    <a:pt x="337748" y="504504"/>
                  </a:cubicBezTo>
                  <a:close/>
                  <a:moveTo>
                    <a:pt x="88737" y="451049"/>
                  </a:moveTo>
                  <a:cubicBezTo>
                    <a:pt x="82167" y="454798"/>
                    <a:pt x="76065" y="458547"/>
                    <a:pt x="70668" y="462999"/>
                  </a:cubicBezTo>
                  <a:cubicBezTo>
                    <a:pt x="71137" y="462765"/>
                    <a:pt x="71607" y="462531"/>
                    <a:pt x="72076" y="462296"/>
                  </a:cubicBezTo>
                  <a:cubicBezTo>
                    <a:pt x="77239" y="458313"/>
                    <a:pt x="82871" y="454798"/>
                    <a:pt x="88972" y="451517"/>
                  </a:cubicBezTo>
                  <a:cubicBezTo>
                    <a:pt x="88737" y="451517"/>
                    <a:pt x="88737" y="451283"/>
                    <a:pt x="88737" y="451049"/>
                  </a:cubicBezTo>
                  <a:close/>
                  <a:moveTo>
                    <a:pt x="109153" y="408635"/>
                  </a:moveTo>
                  <a:cubicBezTo>
                    <a:pt x="111031" y="406292"/>
                    <a:pt x="114785" y="405589"/>
                    <a:pt x="117367" y="409104"/>
                  </a:cubicBezTo>
                  <a:cubicBezTo>
                    <a:pt x="137079" y="435583"/>
                    <a:pt x="162657" y="460890"/>
                    <a:pt x="195511" y="466280"/>
                  </a:cubicBezTo>
                  <a:cubicBezTo>
                    <a:pt x="185185" y="458313"/>
                    <a:pt x="179553" y="444253"/>
                    <a:pt x="180023" y="430428"/>
                  </a:cubicBezTo>
                  <a:cubicBezTo>
                    <a:pt x="180257" y="424570"/>
                    <a:pt x="180257" y="415431"/>
                    <a:pt x="187532" y="413556"/>
                  </a:cubicBezTo>
                  <a:cubicBezTo>
                    <a:pt x="188705" y="413322"/>
                    <a:pt x="189879" y="413322"/>
                    <a:pt x="191052" y="413322"/>
                  </a:cubicBezTo>
                  <a:cubicBezTo>
                    <a:pt x="191287" y="413087"/>
                    <a:pt x="191287" y="412853"/>
                    <a:pt x="191521" y="412619"/>
                  </a:cubicBezTo>
                  <a:cubicBezTo>
                    <a:pt x="197857" y="407229"/>
                    <a:pt x="211468" y="410510"/>
                    <a:pt x="219212" y="410510"/>
                  </a:cubicBezTo>
                  <a:cubicBezTo>
                    <a:pt x="227426" y="410510"/>
                    <a:pt x="235874" y="410510"/>
                    <a:pt x="244087" y="410744"/>
                  </a:cubicBezTo>
                  <a:cubicBezTo>
                    <a:pt x="250188" y="410744"/>
                    <a:pt x="253474" y="416134"/>
                    <a:pt x="252535" y="421523"/>
                  </a:cubicBezTo>
                  <a:cubicBezTo>
                    <a:pt x="250423" y="434646"/>
                    <a:pt x="244791" y="453626"/>
                    <a:pt x="233527" y="464405"/>
                  </a:cubicBezTo>
                  <a:cubicBezTo>
                    <a:pt x="260983" y="458313"/>
                    <a:pt x="285388" y="444487"/>
                    <a:pt x="295948" y="417305"/>
                  </a:cubicBezTo>
                  <a:cubicBezTo>
                    <a:pt x="297591" y="413087"/>
                    <a:pt x="302754" y="410979"/>
                    <a:pt x="306508" y="412150"/>
                  </a:cubicBezTo>
                  <a:cubicBezTo>
                    <a:pt x="317772" y="407698"/>
                    <a:pt x="335372" y="414025"/>
                    <a:pt x="344524" y="416837"/>
                  </a:cubicBezTo>
                  <a:cubicBezTo>
                    <a:pt x="367287" y="423632"/>
                    <a:pt x="392866" y="431599"/>
                    <a:pt x="412578" y="445190"/>
                  </a:cubicBezTo>
                  <a:cubicBezTo>
                    <a:pt x="456695" y="475184"/>
                    <a:pt x="421964" y="549935"/>
                    <a:pt x="420556" y="591411"/>
                  </a:cubicBezTo>
                  <a:cubicBezTo>
                    <a:pt x="420322" y="596331"/>
                    <a:pt x="416567" y="600549"/>
                    <a:pt x="411404" y="600549"/>
                  </a:cubicBezTo>
                  <a:cubicBezTo>
                    <a:pt x="276940" y="601018"/>
                    <a:pt x="141068" y="616015"/>
                    <a:pt x="7543" y="592582"/>
                  </a:cubicBezTo>
                  <a:cubicBezTo>
                    <a:pt x="3553" y="591879"/>
                    <a:pt x="737" y="587427"/>
                    <a:pt x="737" y="583678"/>
                  </a:cubicBezTo>
                  <a:cubicBezTo>
                    <a:pt x="737" y="546185"/>
                    <a:pt x="-3956" y="502132"/>
                    <a:pt x="10359" y="466514"/>
                  </a:cubicBezTo>
                  <a:cubicBezTo>
                    <a:pt x="24908" y="430662"/>
                    <a:pt x="77239" y="429490"/>
                    <a:pt x="104929" y="409104"/>
                  </a:cubicBezTo>
                  <a:cubicBezTo>
                    <a:pt x="106103" y="408167"/>
                    <a:pt x="107745" y="408167"/>
                    <a:pt x="109153" y="408635"/>
                  </a:cubicBezTo>
                  <a:close/>
                  <a:moveTo>
                    <a:pt x="303187" y="227980"/>
                  </a:moveTo>
                  <a:cubicBezTo>
                    <a:pt x="271982" y="237352"/>
                    <a:pt x="237023" y="235009"/>
                    <a:pt x="205113" y="235947"/>
                  </a:cubicBezTo>
                  <a:cubicBezTo>
                    <a:pt x="180008" y="236649"/>
                    <a:pt x="146691" y="241101"/>
                    <a:pt x="119005" y="235244"/>
                  </a:cubicBezTo>
                  <a:cubicBezTo>
                    <a:pt x="119474" y="245319"/>
                    <a:pt x="122055" y="255159"/>
                    <a:pt x="125340" y="264531"/>
                  </a:cubicBezTo>
                  <a:cubicBezTo>
                    <a:pt x="136133" y="295927"/>
                    <a:pt x="151618" y="329901"/>
                    <a:pt x="175785" y="353097"/>
                  </a:cubicBezTo>
                  <a:cubicBezTo>
                    <a:pt x="210510" y="386133"/>
                    <a:pt x="265882" y="361297"/>
                    <a:pt x="286764" y="322872"/>
                  </a:cubicBezTo>
                  <a:cubicBezTo>
                    <a:pt x="301310" y="296396"/>
                    <a:pt x="300841" y="268749"/>
                    <a:pt x="301780" y="239461"/>
                  </a:cubicBezTo>
                  <a:cubicBezTo>
                    <a:pt x="301780" y="235947"/>
                    <a:pt x="302484" y="231963"/>
                    <a:pt x="303187" y="227980"/>
                  </a:cubicBezTo>
                  <a:close/>
                  <a:moveTo>
                    <a:pt x="216581" y="118943"/>
                  </a:moveTo>
                  <a:cubicBezTo>
                    <a:pt x="260485" y="117098"/>
                    <a:pt x="304478" y="117625"/>
                    <a:pt x="347063" y="119968"/>
                  </a:cubicBezTo>
                  <a:cubicBezTo>
                    <a:pt x="355275" y="120437"/>
                    <a:pt x="357621" y="129574"/>
                    <a:pt x="354336" y="134729"/>
                  </a:cubicBezTo>
                  <a:cubicBezTo>
                    <a:pt x="355275" y="139181"/>
                    <a:pt x="352225" y="144569"/>
                    <a:pt x="347063" y="144335"/>
                  </a:cubicBezTo>
                  <a:cubicBezTo>
                    <a:pt x="354336" y="144804"/>
                    <a:pt x="346828" y="169405"/>
                    <a:pt x="346828" y="178074"/>
                  </a:cubicBezTo>
                  <a:cubicBezTo>
                    <a:pt x="346828" y="184635"/>
                    <a:pt x="347063" y="190961"/>
                    <a:pt x="345420" y="197287"/>
                  </a:cubicBezTo>
                  <a:cubicBezTo>
                    <a:pt x="343074" y="207128"/>
                    <a:pt x="332281" y="214859"/>
                    <a:pt x="322662" y="220014"/>
                  </a:cubicBezTo>
                  <a:cubicBezTo>
                    <a:pt x="321723" y="227512"/>
                    <a:pt x="320315" y="234775"/>
                    <a:pt x="320081" y="239461"/>
                  </a:cubicBezTo>
                  <a:cubicBezTo>
                    <a:pt x="320081" y="268280"/>
                    <a:pt x="320315" y="300145"/>
                    <a:pt x="306003" y="326152"/>
                  </a:cubicBezTo>
                  <a:cubicBezTo>
                    <a:pt x="286998" y="361297"/>
                    <a:pt x="234442" y="403471"/>
                    <a:pt x="191036" y="385196"/>
                  </a:cubicBezTo>
                  <a:cubicBezTo>
                    <a:pt x="154903" y="370200"/>
                    <a:pt x="133083" y="330369"/>
                    <a:pt x="118067" y="296162"/>
                  </a:cubicBezTo>
                  <a:cubicBezTo>
                    <a:pt x="110559" y="279058"/>
                    <a:pt x="99062" y="251879"/>
                    <a:pt x="102816" y="230323"/>
                  </a:cubicBezTo>
                  <a:cubicBezTo>
                    <a:pt x="100000" y="228917"/>
                    <a:pt x="97185" y="227746"/>
                    <a:pt x="94604" y="226106"/>
                  </a:cubicBezTo>
                  <a:cubicBezTo>
                    <a:pt x="68091" y="210408"/>
                    <a:pt x="74191" y="172451"/>
                    <a:pt x="76538" y="143867"/>
                  </a:cubicBezTo>
                  <a:cubicBezTo>
                    <a:pt x="73018" y="141289"/>
                    <a:pt x="72549" y="135432"/>
                    <a:pt x="77241" y="134026"/>
                  </a:cubicBezTo>
                  <a:cubicBezTo>
                    <a:pt x="77476" y="129574"/>
                    <a:pt x="84046" y="126997"/>
                    <a:pt x="86392" y="131683"/>
                  </a:cubicBezTo>
                  <a:cubicBezTo>
                    <a:pt x="86392" y="131917"/>
                    <a:pt x="86627" y="131917"/>
                    <a:pt x="86627" y="132152"/>
                  </a:cubicBezTo>
                  <a:cubicBezTo>
                    <a:pt x="128860" y="125006"/>
                    <a:pt x="172676" y="120788"/>
                    <a:pt x="216581" y="118943"/>
                  </a:cubicBezTo>
                  <a:close/>
                  <a:moveTo>
                    <a:pt x="210722" y="19876"/>
                  </a:moveTo>
                  <a:cubicBezTo>
                    <a:pt x="207671" y="20110"/>
                    <a:pt x="204855" y="20579"/>
                    <a:pt x="201804" y="21048"/>
                  </a:cubicBezTo>
                  <a:cubicBezTo>
                    <a:pt x="204620" y="21517"/>
                    <a:pt x="207202" y="21985"/>
                    <a:pt x="209783" y="22454"/>
                  </a:cubicBezTo>
                  <a:cubicBezTo>
                    <a:pt x="210018" y="21517"/>
                    <a:pt x="210252" y="20579"/>
                    <a:pt x="210722" y="19876"/>
                  </a:cubicBezTo>
                  <a:close/>
                  <a:moveTo>
                    <a:pt x="197815" y="2064"/>
                  </a:moveTo>
                  <a:cubicBezTo>
                    <a:pt x="266809" y="-12935"/>
                    <a:pt x="322427" y="57609"/>
                    <a:pt x="374759" y="90186"/>
                  </a:cubicBezTo>
                  <a:cubicBezTo>
                    <a:pt x="378749" y="92764"/>
                    <a:pt x="379687" y="96513"/>
                    <a:pt x="378983" y="99795"/>
                  </a:cubicBezTo>
                  <a:cubicBezTo>
                    <a:pt x="387901" y="123934"/>
                    <a:pt x="392125" y="149714"/>
                    <a:pt x="394237" y="175260"/>
                  </a:cubicBezTo>
                  <a:cubicBezTo>
                    <a:pt x="395410" y="188150"/>
                    <a:pt x="396349" y="201040"/>
                    <a:pt x="396819" y="213696"/>
                  </a:cubicBezTo>
                  <a:cubicBezTo>
                    <a:pt x="396819" y="216743"/>
                    <a:pt x="395645" y="231742"/>
                    <a:pt x="395645" y="240648"/>
                  </a:cubicBezTo>
                  <a:cubicBezTo>
                    <a:pt x="398461" y="241585"/>
                    <a:pt x="400808" y="243695"/>
                    <a:pt x="400339" y="247210"/>
                  </a:cubicBezTo>
                  <a:cubicBezTo>
                    <a:pt x="400104" y="250491"/>
                    <a:pt x="399635" y="253069"/>
                    <a:pt x="398696" y="256351"/>
                  </a:cubicBezTo>
                  <a:cubicBezTo>
                    <a:pt x="397288" y="261507"/>
                    <a:pt x="390482" y="265022"/>
                    <a:pt x="385554" y="261741"/>
                  </a:cubicBezTo>
                  <a:cubicBezTo>
                    <a:pt x="377810" y="256351"/>
                    <a:pt x="378983" y="252132"/>
                    <a:pt x="378983" y="242757"/>
                  </a:cubicBezTo>
                  <a:cubicBezTo>
                    <a:pt x="378749" y="226586"/>
                    <a:pt x="378514" y="210649"/>
                    <a:pt x="377575" y="194478"/>
                  </a:cubicBezTo>
                  <a:cubicBezTo>
                    <a:pt x="375933" y="166120"/>
                    <a:pt x="371474" y="137762"/>
                    <a:pt x="368658" y="109638"/>
                  </a:cubicBezTo>
                  <a:cubicBezTo>
                    <a:pt x="365607" y="111279"/>
                    <a:pt x="361852" y="110341"/>
                    <a:pt x="359740" y="107763"/>
                  </a:cubicBezTo>
                  <a:cubicBezTo>
                    <a:pt x="359036" y="107529"/>
                    <a:pt x="357863" y="107294"/>
                    <a:pt x="355751" y="106826"/>
                  </a:cubicBezTo>
                  <a:cubicBezTo>
                    <a:pt x="350588" y="105888"/>
                    <a:pt x="345190" y="104951"/>
                    <a:pt x="340027" y="104482"/>
                  </a:cubicBezTo>
                  <a:cubicBezTo>
                    <a:pt x="330875" y="103544"/>
                    <a:pt x="321723" y="103076"/>
                    <a:pt x="312570" y="102607"/>
                  </a:cubicBezTo>
                  <a:cubicBezTo>
                    <a:pt x="286756" y="101670"/>
                    <a:pt x="260942" y="99795"/>
                    <a:pt x="235128" y="99795"/>
                  </a:cubicBezTo>
                  <a:cubicBezTo>
                    <a:pt x="170592" y="99326"/>
                    <a:pt x="104649" y="97685"/>
                    <a:pt x="40583" y="109404"/>
                  </a:cubicBezTo>
                  <a:cubicBezTo>
                    <a:pt x="30257" y="111279"/>
                    <a:pt x="25329" y="96982"/>
                    <a:pt x="33543" y="92998"/>
                  </a:cubicBezTo>
                  <a:cubicBezTo>
                    <a:pt x="33543" y="92061"/>
                    <a:pt x="33543" y="91357"/>
                    <a:pt x="34012" y="90654"/>
                  </a:cubicBezTo>
                  <a:cubicBezTo>
                    <a:pt x="40583" y="81749"/>
                    <a:pt x="53255" y="80342"/>
                    <a:pt x="62642" y="75421"/>
                  </a:cubicBezTo>
                  <a:cubicBezTo>
                    <a:pt x="78835" y="66983"/>
                    <a:pt x="94323" y="57375"/>
                    <a:pt x="109812" y="48000"/>
                  </a:cubicBezTo>
                  <a:cubicBezTo>
                    <a:pt x="136565" y="31594"/>
                    <a:pt x="166603" y="8861"/>
                    <a:pt x="197815" y="2064"/>
                  </a:cubicBezTo>
                  <a:close/>
                </a:path>
              </a:pathLst>
            </a:custGeom>
            <a:solidFill>
              <a:schemeClr val="lt2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IconShape1">
              <a:extLst>
                <a:ext uri="{FF2B5EF4-FFF2-40B4-BE49-F238E27FC236}">
                  <a16:creationId xmlns:a16="http://schemas.microsoft.com/office/drawing/2014/main" xmlns="" id="{84914CFA-D8BC-4F14-9CEA-43CDCC2B10CA}"/>
                </a:ext>
              </a:extLst>
            </p:cNvPr>
            <p:cNvSpPr/>
            <p:nvPr/>
          </p:nvSpPr>
          <p:spPr bwMode="auto">
            <a:xfrm>
              <a:off x="4702366" y="3374515"/>
              <a:ext cx="406485" cy="566167"/>
            </a:xfrm>
            <a:custGeom>
              <a:avLst/>
              <a:gdLst>
                <a:gd name="connsiteX0" fmla="*/ 83809 w 434872"/>
                <a:gd name="connsiteY0" fmla="*/ 581569 h 605705"/>
                <a:gd name="connsiteX1" fmla="*/ 82167 w 434872"/>
                <a:gd name="connsiteY1" fmla="*/ 583678 h 605705"/>
                <a:gd name="connsiteX2" fmla="*/ 88503 w 434872"/>
                <a:gd name="connsiteY2" fmla="*/ 584146 h 605705"/>
                <a:gd name="connsiteX3" fmla="*/ 86156 w 434872"/>
                <a:gd name="connsiteY3" fmla="*/ 581569 h 605705"/>
                <a:gd name="connsiteX4" fmla="*/ 83809 w 434872"/>
                <a:gd name="connsiteY4" fmla="*/ 581569 h 605705"/>
                <a:gd name="connsiteX5" fmla="*/ 337748 w 434872"/>
                <a:gd name="connsiteY5" fmla="*/ 504504 h 605705"/>
                <a:gd name="connsiteX6" fmla="*/ 314252 w 434872"/>
                <a:gd name="connsiteY6" fmla="*/ 509630 h 605705"/>
                <a:gd name="connsiteX7" fmla="*/ 290786 w 434872"/>
                <a:gd name="connsiteY7" fmla="*/ 521112 h 605705"/>
                <a:gd name="connsiteX8" fmla="*/ 283746 w 434872"/>
                <a:gd name="connsiteY8" fmla="*/ 528611 h 605705"/>
                <a:gd name="connsiteX9" fmla="*/ 314487 w 434872"/>
                <a:gd name="connsiteY9" fmla="*/ 529783 h 605705"/>
                <a:gd name="connsiteX10" fmla="*/ 359308 w 434872"/>
                <a:gd name="connsiteY10" fmla="*/ 510802 h 605705"/>
                <a:gd name="connsiteX11" fmla="*/ 337748 w 434872"/>
                <a:gd name="connsiteY11" fmla="*/ 504504 h 605705"/>
                <a:gd name="connsiteX12" fmla="*/ 88737 w 434872"/>
                <a:gd name="connsiteY12" fmla="*/ 451049 h 605705"/>
                <a:gd name="connsiteX13" fmla="*/ 70668 w 434872"/>
                <a:gd name="connsiteY13" fmla="*/ 462999 h 605705"/>
                <a:gd name="connsiteX14" fmla="*/ 72076 w 434872"/>
                <a:gd name="connsiteY14" fmla="*/ 462296 h 605705"/>
                <a:gd name="connsiteX15" fmla="*/ 88972 w 434872"/>
                <a:gd name="connsiteY15" fmla="*/ 451517 h 605705"/>
                <a:gd name="connsiteX16" fmla="*/ 88737 w 434872"/>
                <a:gd name="connsiteY16" fmla="*/ 451049 h 605705"/>
                <a:gd name="connsiteX17" fmla="*/ 109153 w 434872"/>
                <a:gd name="connsiteY17" fmla="*/ 408635 h 605705"/>
                <a:gd name="connsiteX18" fmla="*/ 117367 w 434872"/>
                <a:gd name="connsiteY18" fmla="*/ 409104 h 605705"/>
                <a:gd name="connsiteX19" fmla="*/ 195511 w 434872"/>
                <a:gd name="connsiteY19" fmla="*/ 466280 h 605705"/>
                <a:gd name="connsiteX20" fmla="*/ 180023 w 434872"/>
                <a:gd name="connsiteY20" fmla="*/ 430428 h 605705"/>
                <a:gd name="connsiteX21" fmla="*/ 187532 w 434872"/>
                <a:gd name="connsiteY21" fmla="*/ 413556 h 605705"/>
                <a:gd name="connsiteX22" fmla="*/ 191052 w 434872"/>
                <a:gd name="connsiteY22" fmla="*/ 413322 h 605705"/>
                <a:gd name="connsiteX23" fmla="*/ 191521 w 434872"/>
                <a:gd name="connsiteY23" fmla="*/ 412619 h 605705"/>
                <a:gd name="connsiteX24" fmla="*/ 219212 w 434872"/>
                <a:gd name="connsiteY24" fmla="*/ 410510 h 605705"/>
                <a:gd name="connsiteX25" fmla="*/ 244087 w 434872"/>
                <a:gd name="connsiteY25" fmla="*/ 410744 h 605705"/>
                <a:gd name="connsiteX26" fmla="*/ 252535 w 434872"/>
                <a:gd name="connsiteY26" fmla="*/ 421523 h 605705"/>
                <a:gd name="connsiteX27" fmla="*/ 233527 w 434872"/>
                <a:gd name="connsiteY27" fmla="*/ 464405 h 605705"/>
                <a:gd name="connsiteX28" fmla="*/ 295948 w 434872"/>
                <a:gd name="connsiteY28" fmla="*/ 417305 h 605705"/>
                <a:gd name="connsiteX29" fmla="*/ 306508 w 434872"/>
                <a:gd name="connsiteY29" fmla="*/ 412150 h 605705"/>
                <a:gd name="connsiteX30" fmla="*/ 344524 w 434872"/>
                <a:gd name="connsiteY30" fmla="*/ 416837 h 605705"/>
                <a:gd name="connsiteX31" fmla="*/ 412578 w 434872"/>
                <a:gd name="connsiteY31" fmla="*/ 445190 h 605705"/>
                <a:gd name="connsiteX32" fmla="*/ 420556 w 434872"/>
                <a:gd name="connsiteY32" fmla="*/ 591411 h 605705"/>
                <a:gd name="connsiteX33" fmla="*/ 411404 w 434872"/>
                <a:gd name="connsiteY33" fmla="*/ 600549 h 605705"/>
                <a:gd name="connsiteX34" fmla="*/ 7543 w 434872"/>
                <a:gd name="connsiteY34" fmla="*/ 592582 h 605705"/>
                <a:gd name="connsiteX35" fmla="*/ 737 w 434872"/>
                <a:gd name="connsiteY35" fmla="*/ 583678 h 605705"/>
                <a:gd name="connsiteX36" fmla="*/ 10359 w 434872"/>
                <a:gd name="connsiteY36" fmla="*/ 466514 h 605705"/>
                <a:gd name="connsiteX37" fmla="*/ 104929 w 434872"/>
                <a:gd name="connsiteY37" fmla="*/ 409104 h 605705"/>
                <a:gd name="connsiteX38" fmla="*/ 109153 w 434872"/>
                <a:gd name="connsiteY38" fmla="*/ 408635 h 605705"/>
                <a:gd name="connsiteX39" fmla="*/ 303187 w 434872"/>
                <a:gd name="connsiteY39" fmla="*/ 227980 h 605705"/>
                <a:gd name="connsiteX40" fmla="*/ 205113 w 434872"/>
                <a:gd name="connsiteY40" fmla="*/ 235947 h 605705"/>
                <a:gd name="connsiteX41" fmla="*/ 119005 w 434872"/>
                <a:gd name="connsiteY41" fmla="*/ 235244 h 605705"/>
                <a:gd name="connsiteX42" fmla="*/ 125340 w 434872"/>
                <a:gd name="connsiteY42" fmla="*/ 264531 h 605705"/>
                <a:gd name="connsiteX43" fmla="*/ 175785 w 434872"/>
                <a:gd name="connsiteY43" fmla="*/ 353097 h 605705"/>
                <a:gd name="connsiteX44" fmla="*/ 286764 w 434872"/>
                <a:gd name="connsiteY44" fmla="*/ 322872 h 605705"/>
                <a:gd name="connsiteX45" fmla="*/ 301780 w 434872"/>
                <a:gd name="connsiteY45" fmla="*/ 239461 h 605705"/>
                <a:gd name="connsiteX46" fmla="*/ 303187 w 434872"/>
                <a:gd name="connsiteY46" fmla="*/ 227980 h 605705"/>
                <a:gd name="connsiteX47" fmla="*/ 216581 w 434872"/>
                <a:gd name="connsiteY47" fmla="*/ 118943 h 605705"/>
                <a:gd name="connsiteX48" fmla="*/ 347063 w 434872"/>
                <a:gd name="connsiteY48" fmla="*/ 119968 h 605705"/>
                <a:gd name="connsiteX49" fmla="*/ 354336 w 434872"/>
                <a:gd name="connsiteY49" fmla="*/ 134729 h 605705"/>
                <a:gd name="connsiteX50" fmla="*/ 347063 w 434872"/>
                <a:gd name="connsiteY50" fmla="*/ 144335 h 605705"/>
                <a:gd name="connsiteX51" fmla="*/ 346828 w 434872"/>
                <a:gd name="connsiteY51" fmla="*/ 178074 h 605705"/>
                <a:gd name="connsiteX52" fmla="*/ 345420 w 434872"/>
                <a:gd name="connsiteY52" fmla="*/ 197287 h 605705"/>
                <a:gd name="connsiteX53" fmla="*/ 322662 w 434872"/>
                <a:gd name="connsiteY53" fmla="*/ 220014 h 605705"/>
                <a:gd name="connsiteX54" fmla="*/ 320081 w 434872"/>
                <a:gd name="connsiteY54" fmla="*/ 239461 h 605705"/>
                <a:gd name="connsiteX55" fmla="*/ 306003 w 434872"/>
                <a:gd name="connsiteY55" fmla="*/ 326152 h 605705"/>
                <a:gd name="connsiteX56" fmla="*/ 191036 w 434872"/>
                <a:gd name="connsiteY56" fmla="*/ 385196 h 605705"/>
                <a:gd name="connsiteX57" fmla="*/ 118067 w 434872"/>
                <a:gd name="connsiteY57" fmla="*/ 296162 h 605705"/>
                <a:gd name="connsiteX58" fmla="*/ 102816 w 434872"/>
                <a:gd name="connsiteY58" fmla="*/ 230323 h 605705"/>
                <a:gd name="connsiteX59" fmla="*/ 94604 w 434872"/>
                <a:gd name="connsiteY59" fmla="*/ 226106 h 605705"/>
                <a:gd name="connsiteX60" fmla="*/ 76538 w 434872"/>
                <a:gd name="connsiteY60" fmla="*/ 143867 h 605705"/>
                <a:gd name="connsiteX61" fmla="*/ 77241 w 434872"/>
                <a:gd name="connsiteY61" fmla="*/ 134026 h 605705"/>
                <a:gd name="connsiteX62" fmla="*/ 86392 w 434872"/>
                <a:gd name="connsiteY62" fmla="*/ 131683 h 605705"/>
                <a:gd name="connsiteX63" fmla="*/ 86627 w 434872"/>
                <a:gd name="connsiteY63" fmla="*/ 132152 h 605705"/>
                <a:gd name="connsiteX64" fmla="*/ 216581 w 434872"/>
                <a:gd name="connsiteY64" fmla="*/ 118943 h 605705"/>
                <a:gd name="connsiteX65" fmla="*/ 210722 w 434872"/>
                <a:gd name="connsiteY65" fmla="*/ 19876 h 605705"/>
                <a:gd name="connsiteX66" fmla="*/ 201804 w 434872"/>
                <a:gd name="connsiteY66" fmla="*/ 21048 h 605705"/>
                <a:gd name="connsiteX67" fmla="*/ 209783 w 434872"/>
                <a:gd name="connsiteY67" fmla="*/ 22454 h 605705"/>
                <a:gd name="connsiteX68" fmla="*/ 210722 w 434872"/>
                <a:gd name="connsiteY68" fmla="*/ 19876 h 605705"/>
                <a:gd name="connsiteX69" fmla="*/ 197815 w 434872"/>
                <a:gd name="connsiteY69" fmla="*/ 2064 h 605705"/>
                <a:gd name="connsiteX70" fmla="*/ 374759 w 434872"/>
                <a:gd name="connsiteY70" fmla="*/ 90186 h 605705"/>
                <a:gd name="connsiteX71" fmla="*/ 378983 w 434872"/>
                <a:gd name="connsiteY71" fmla="*/ 99795 h 605705"/>
                <a:gd name="connsiteX72" fmla="*/ 394237 w 434872"/>
                <a:gd name="connsiteY72" fmla="*/ 175260 h 605705"/>
                <a:gd name="connsiteX73" fmla="*/ 396819 w 434872"/>
                <a:gd name="connsiteY73" fmla="*/ 213696 h 605705"/>
                <a:gd name="connsiteX74" fmla="*/ 395645 w 434872"/>
                <a:gd name="connsiteY74" fmla="*/ 240648 h 605705"/>
                <a:gd name="connsiteX75" fmla="*/ 400339 w 434872"/>
                <a:gd name="connsiteY75" fmla="*/ 247210 h 605705"/>
                <a:gd name="connsiteX76" fmla="*/ 398696 w 434872"/>
                <a:gd name="connsiteY76" fmla="*/ 256351 h 605705"/>
                <a:gd name="connsiteX77" fmla="*/ 385554 w 434872"/>
                <a:gd name="connsiteY77" fmla="*/ 261741 h 605705"/>
                <a:gd name="connsiteX78" fmla="*/ 378983 w 434872"/>
                <a:gd name="connsiteY78" fmla="*/ 242757 h 605705"/>
                <a:gd name="connsiteX79" fmla="*/ 377575 w 434872"/>
                <a:gd name="connsiteY79" fmla="*/ 194478 h 605705"/>
                <a:gd name="connsiteX80" fmla="*/ 368658 w 434872"/>
                <a:gd name="connsiteY80" fmla="*/ 109638 h 605705"/>
                <a:gd name="connsiteX81" fmla="*/ 359740 w 434872"/>
                <a:gd name="connsiteY81" fmla="*/ 107763 h 605705"/>
                <a:gd name="connsiteX82" fmla="*/ 355751 w 434872"/>
                <a:gd name="connsiteY82" fmla="*/ 106826 h 605705"/>
                <a:gd name="connsiteX83" fmla="*/ 340027 w 434872"/>
                <a:gd name="connsiteY83" fmla="*/ 104482 h 605705"/>
                <a:gd name="connsiteX84" fmla="*/ 312570 w 434872"/>
                <a:gd name="connsiteY84" fmla="*/ 102607 h 605705"/>
                <a:gd name="connsiteX85" fmla="*/ 235128 w 434872"/>
                <a:gd name="connsiteY85" fmla="*/ 99795 h 605705"/>
                <a:gd name="connsiteX86" fmla="*/ 40583 w 434872"/>
                <a:gd name="connsiteY86" fmla="*/ 109404 h 605705"/>
                <a:gd name="connsiteX87" fmla="*/ 33543 w 434872"/>
                <a:gd name="connsiteY87" fmla="*/ 92998 h 605705"/>
                <a:gd name="connsiteX88" fmla="*/ 34012 w 434872"/>
                <a:gd name="connsiteY88" fmla="*/ 90654 h 605705"/>
                <a:gd name="connsiteX89" fmla="*/ 62642 w 434872"/>
                <a:gd name="connsiteY89" fmla="*/ 75421 h 605705"/>
                <a:gd name="connsiteX90" fmla="*/ 109812 w 434872"/>
                <a:gd name="connsiteY90" fmla="*/ 48000 h 605705"/>
                <a:gd name="connsiteX91" fmla="*/ 197815 w 434872"/>
                <a:gd name="connsiteY91" fmla="*/ 2064 h 605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34872" h="605705">
                  <a:moveTo>
                    <a:pt x="83809" y="581569"/>
                  </a:moveTo>
                  <a:cubicBezTo>
                    <a:pt x="83340" y="582272"/>
                    <a:pt x="82871" y="582975"/>
                    <a:pt x="82167" y="583678"/>
                  </a:cubicBezTo>
                  <a:cubicBezTo>
                    <a:pt x="84279" y="583678"/>
                    <a:pt x="86391" y="583912"/>
                    <a:pt x="88503" y="584146"/>
                  </a:cubicBezTo>
                  <a:cubicBezTo>
                    <a:pt x="87564" y="583209"/>
                    <a:pt x="86860" y="582506"/>
                    <a:pt x="86156" y="581569"/>
                  </a:cubicBezTo>
                  <a:cubicBezTo>
                    <a:pt x="85452" y="581569"/>
                    <a:pt x="84748" y="581569"/>
                    <a:pt x="83809" y="581569"/>
                  </a:cubicBezTo>
                  <a:close/>
                  <a:moveTo>
                    <a:pt x="337748" y="504504"/>
                  </a:moveTo>
                  <a:cubicBezTo>
                    <a:pt x="328860" y="505236"/>
                    <a:pt x="319649" y="507872"/>
                    <a:pt x="314252" y="509630"/>
                  </a:cubicBezTo>
                  <a:cubicBezTo>
                    <a:pt x="306039" y="512442"/>
                    <a:pt x="297826" y="515723"/>
                    <a:pt x="290786" y="521112"/>
                  </a:cubicBezTo>
                  <a:cubicBezTo>
                    <a:pt x="287735" y="523221"/>
                    <a:pt x="285623" y="526033"/>
                    <a:pt x="283746" y="528611"/>
                  </a:cubicBezTo>
                  <a:cubicBezTo>
                    <a:pt x="294071" y="527674"/>
                    <a:pt x="306039" y="529548"/>
                    <a:pt x="314487" y="529783"/>
                  </a:cubicBezTo>
                  <a:cubicBezTo>
                    <a:pt x="323404" y="530251"/>
                    <a:pt x="374796" y="532829"/>
                    <a:pt x="359308" y="510802"/>
                  </a:cubicBezTo>
                  <a:cubicBezTo>
                    <a:pt x="355201" y="504944"/>
                    <a:pt x="346636" y="503772"/>
                    <a:pt x="337748" y="504504"/>
                  </a:cubicBezTo>
                  <a:close/>
                  <a:moveTo>
                    <a:pt x="88737" y="451049"/>
                  </a:moveTo>
                  <a:cubicBezTo>
                    <a:pt x="82167" y="454798"/>
                    <a:pt x="76065" y="458547"/>
                    <a:pt x="70668" y="462999"/>
                  </a:cubicBezTo>
                  <a:cubicBezTo>
                    <a:pt x="71137" y="462765"/>
                    <a:pt x="71607" y="462531"/>
                    <a:pt x="72076" y="462296"/>
                  </a:cubicBezTo>
                  <a:cubicBezTo>
                    <a:pt x="77239" y="458313"/>
                    <a:pt x="82871" y="454798"/>
                    <a:pt x="88972" y="451517"/>
                  </a:cubicBezTo>
                  <a:cubicBezTo>
                    <a:pt x="88737" y="451517"/>
                    <a:pt x="88737" y="451283"/>
                    <a:pt x="88737" y="451049"/>
                  </a:cubicBezTo>
                  <a:close/>
                  <a:moveTo>
                    <a:pt x="109153" y="408635"/>
                  </a:moveTo>
                  <a:cubicBezTo>
                    <a:pt x="111031" y="406292"/>
                    <a:pt x="114785" y="405589"/>
                    <a:pt x="117367" y="409104"/>
                  </a:cubicBezTo>
                  <a:cubicBezTo>
                    <a:pt x="137079" y="435583"/>
                    <a:pt x="162657" y="460890"/>
                    <a:pt x="195511" y="466280"/>
                  </a:cubicBezTo>
                  <a:cubicBezTo>
                    <a:pt x="185185" y="458313"/>
                    <a:pt x="179553" y="444253"/>
                    <a:pt x="180023" y="430428"/>
                  </a:cubicBezTo>
                  <a:cubicBezTo>
                    <a:pt x="180257" y="424570"/>
                    <a:pt x="180257" y="415431"/>
                    <a:pt x="187532" y="413556"/>
                  </a:cubicBezTo>
                  <a:cubicBezTo>
                    <a:pt x="188705" y="413322"/>
                    <a:pt x="189879" y="413322"/>
                    <a:pt x="191052" y="413322"/>
                  </a:cubicBezTo>
                  <a:cubicBezTo>
                    <a:pt x="191287" y="413087"/>
                    <a:pt x="191287" y="412853"/>
                    <a:pt x="191521" y="412619"/>
                  </a:cubicBezTo>
                  <a:cubicBezTo>
                    <a:pt x="197857" y="407229"/>
                    <a:pt x="211468" y="410510"/>
                    <a:pt x="219212" y="410510"/>
                  </a:cubicBezTo>
                  <a:cubicBezTo>
                    <a:pt x="227426" y="410510"/>
                    <a:pt x="235874" y="410510"/>
                    <a:pt x="244087" y="410744"/>
                  </a:cubicBezTo>
                  <a:cubicBezTo>
                    <a:pt x="250188" y="410744"/>
                    <a:pt x="253474" y="416134"/>
                    <a:pt x="252535" y="421523"/>
                  </a:cubicBezTo>
                  <a:cubicBezTo>
                    <a:pt x="250423" y="434646"/>
                    <a:pt x="244791" y="453626"/>
                    <a:pt x="233527" y="464405"/>
                  </a:cubicBezTo>
                  <a:cubicBezTo>
                    <a:pt x="260983" y="458313"/>
                    <a:pt x="285388" y="444487"/>
                    <a:pt x="295948" y="417305"/>
                  </a:cubicBezTo>
                  <a:cubicBezTo>
                    <a:pt x="297591" y="413087"/>
                    <a:pt x="302754" y="410979"/>
                    <a:pt x="306508" y="412150"/>
                  </a:cubicBezTo>
                  <a:cubicBezTo>
                    <a:pt x="317772" y="407698"/>
                    <a:pt x="335372" y="414025"/>
                    <a:pt x="344524" y="416837"/>
                  </a:cubicBezTo>
                  <a:cubicBezTo>
                    <a:pt x="367287" y="423632"/>
                    <a:pt x="392866" y="431599"/>
                    <a:pt x="412578" y="445190"/>
                  </a:cubicBezTo>
                  <a:cubicBezTo>
                    <a:pt x="456695" y="475184"/>
                    <a:pt x="421964" y="549935"/>
                    <a:pt x="420556" y="591411"/>
                  </a:cubicBezTo>
                  <a:cubicBezTo>
                    <a:pt x="420322" y="596331"/>
                    <a:pt x="416567" y="600549"/>
                    <a:pt x="411404" y="600549"/>
                  </a:cubicBezTo>
                  <a:cubicBezTo>
                    <a:pt x="276940" y="601018"/>
                    <a:pt x="141068" y="616015"/>
                    <a:pt x="7543" y="592582"/>
                  </a:cubicBezTo>
                  <a:cubicBezTo>
                    <a:pt x="3553" y="591879"/>
                    <a:pt x="737" y="587427"/>
                    <a:pt x="737" y="583678"/>
                  </a:cubicBezTo>
                  <a:cubicBezTo>
                    <a:pt x="737" y="546185"/>
                    <a:pt x="-3956" y="502132"/>
                    <a:pt x="10359" y="466514"/>
                  </a:cubicBezTo>
                  <a:cubicBezTo>
                    <a:pt x="24908" y="430662"/>
                    <a:pt x="77239" y="429490"/>
                    <a:pt x="104929" y="409104"/>
                  </a:cubicBezTo>
                  <a:cubicBezTo>
                    <a:pt x="106103" y="408167"/>
                    <a:pt x="107745" y="408167"/>
                    <a:pt x="109153" y="408635"/>
                  </a:cubicBezTo>
                  <a:close/>
                  <a:moveTo>
                    <a:pt x="303187" y="227980"/>
                  </a:moveTo>
                  <a:cubicBezTo>
                    <a:pt x="271982" y="237352"/>
                    <a:pt x="237023" y="235009"/>
                    <a:pt x="205113" y="235947"/>
                  </a:cubicBezTo>
                  <a:cubicBezTo>
                    <a:pt x="180008" y="236649"/>
                    <a:pt x="146691" y="241101"/>
                    <a:pt x="119005" y="235244"/>
                  </a:cubicBezTo>
                  <a:cubicBezTo>
                    <a:pt x="119474" y="245319"/>
                    <a:pt x="122055" y="255159"/>
                    <a:pt x="125340" y="264531"/>
                  </a:cubicBezTo>
                  <a:cubicBezTo>
                    <a:pt x="136133" y="295927"/>
                    <a:pt x="151618" y="329901"/>
                    <a:pt x="175785" y="353097"/>
                  </a:cubicBezTo>
                  <a:cubicBezTo>
                    <a:pt x="210510" y="386133"/>
                    <a:pt x="265882" y="361297"/>
                    <a:pt x="286764" y="322872"/>
                  </a:cubicBezTo>
                  <a:cubicBezTo>
                    <a:pt x="301310" y="296396"/>
                    <a:pt x="300841" y="268749"/>
                    <a:pt x="301780" y="239461"/>
                  </a:cubicBezTo>
                  <a:cubicBezTo>
                    <a:pt x="301780" y="235947"/>
                    <a:pt x="302484" y="231963"/>
                    <a:pt x="303187" y="227980"/>
                  </a:cubicBezTo>
                  <a:close/>
                  <a:moveTo>
                    <a:pt x="216581" y="118943"/>
                  </a:moveTo>
                  <a:cubicBezTo>
                    <a:pt x="260485" y="117098"/>
                    <a:pt x="304478" y="117625"/>
                    <a:pt x="347063" y="119968"/>
                  </a:cubicBezTo>
                  <a:cubicBezTo>
                    <a:pt x="355275" y="120437"/>
                    <a:pt x="357621" y="129574"/>
                    <a:pt x="354336" y="134729"/>
                  </a:cubicBezTo>
                  <a:cubicBezTo>
                    <a:pt x="355275" y="139181"/>
                    <a:pt x="352225" y="144569"/>
                    <a:pt x="347063" y="144335"/>
                  </a:cubicBezTo>
                  <a:cubicBezTo>
                    <a:pt x="354336" y="144804"/>
                    <a:pt x="346828" y="169405"/>
                    <a:pt x="346828" y="178074"/>
                  </a:cubicBezTo>
                  <a:cubicBezTo>
                    <a:pt x="346828" y="184635"/>
                    <a:pt x="347063" y="190961"/>
                    <a:pt x="345420" y="197287"/>
                  </a:cubicBezTo>
                  <a:cubicBezTo>
                    <a:pt x="343074" y="207128"/>
                    <a:pt x="332281" y="214859"/>
                    <a:pt x="322662" y="220014"/>
                  </a:cubicBezTo>
                  <a:cubicBezTo>
                    <a:pt x="321723" y="227512"/>
                    <a:pt x="320315" y="234775"/>
                    <a:pt x="320081" y="239461"/>
                  </a:cubicBezTo>
                  <a:cubicBezTo>
                    <a:pt x="320081" y="268280"/>
                    <a:pt x="320315" y="300145"/>
                    <a:pt x="306003" y="326152"/>
                  </a:cubicBezTo>
                  <a:cubicBezTo>
                    <a:pt x="286998" y="361297"/>
                    <a:pt x="234442" y="403471"/>
                    <a:pt x="191036" y="385196"/>
                  </a:cubicBezTo>
                  <a:cubicBezTo>
                    <a:pt x="154903" y="370200"/>
                    <a:pt x="133083" y="330369"/>
                    <a:pt x="118067" y="296162"/>
                  </a:cubicBezTo>
                  <a:cubicBezTo>
                    <a:pt x="110559" y="279058"/>
                    <a:pt x="99062" y="251879"/>
                    <a:pt x="102816" y="230323"/>
                  </a:cubicBezTo>
                  <a:cubicBezTo>
                    <a:pt x="100000" y="228917"/>
                    <a:pt x="97185" y="227746"/>
                    <a:pt x="94604" y="226106"/>
                  </a:cubicBezTo>
                  <a:cubicBezTo>
                    <a:pt x="68091" y="210408"/>
                    <a:pt x="74191" y="172451"/>
                    <a:pt x="76538" y="143867"/>
                  </a:cubicBezTo>
                  <a:cubicBezTo>
                    <a:pt x="73018" y="141289"/>
                    <a:pt x="72549" y="135432"/>
                    <a:pt x="77241" y="134026"/>
                  </a:cubicBezTo>
                  <a:cubicBezTo>
                    <a:pt x="77476" y="129574"/>
                    <a:pt x="84046" y="126997"/>
                    <a:pt x="86392" y="131683"/>
                  </a:cubicBezTo>
                  <a:cubicBezTo>
                    <a:pt x="86392" y="131917"/>
                    <a:pt x="86627" y="131917"/>
                    <a:pt x="86627" y="132152"/>
                  </a:cubicBezTo>
                  <a:cubicBezTo>
                    <a:pt x="128860" y="125006"/>
                    <a:pt x="172676" y="120788"/>
                    <a:pt x="216581" y="118943"/>
                  </a:cubicBezTo>
                  <a:close/>
                  <a:moveTo>
                    <a:pt x="210722" y="19876"/>
                  </a:moveTo>
                  <a:cubicBezTo>
                    <a:pt x="207671" y="20110"/>
                    <a:pt x="204855" y="20579"/>
                    <a:pt x="201804" y="21048"/>
                  </a:cubicBezTo>
                  <a:cubicBezTo>
                    <a:pt x="204620" y="21517"/>
                    <a:pt x="207202" y="21985"/>
                    <a:pt x="209783" y="22454"/>
                  </a:cubicBezTo>
                  <a:cubicBezTo>
                    <a:pt x="210018" y="21517"/>
                    <a:pt x="210252" y="20579"/>
                    <a:pt x="210722" y="19876"/>
                  </a:cubicBezTo>
                  <a:close/>
                  <a:moveTo>
                    <a:pt x="197815" y="2064"/>
                  </a:moveTo>
                  <a:cubicBezTo>
                    <a:pt x="266809" y="-12935"/>
                    <a:pt x="322427" y="57609"/>
                    <a:pt x="374759" y="90186"/>
                  </a:cubicBezTo>
                  <a:cubicBezTo>
                    <a:pt x="378749" y="92764"/>
                    <a:pt x="379687" y="96513"/>
                    <a:pt x="378983" y="99795"/>
                  </a:cubicBezTo>
                  <a:cubicBezTo>
                    <a:pt x="387901" y="123934"/>
                    <a:pt x="392125" y="149714"/>
                    <a:pt x="394237" y="175260"/>
                  </a:cubicBezTo>
                  <a:cubicBezTo>
                    <a:pt x="395410" y="188150"/>
                    <a:pt x="396349" y="201040"/>
                    <a:pt x="396819" y="213696"/>
                  </a:cubicBezTo>
                  <a:cubicBezTo>
                    <a:pt x="396819" y="216743"/>
                    <a:pt x="395645" y="231742"/>
                    <a:pt x="395645" y="240648"/>
                  </a:cubicBezTo>
                  <a:cubicBezTo>
                    <a:pt x="398461" y="241585"/>
                    <a:pt x="400808" y="243695"/>
                    <a:pt x="400339" y="247210"/>
                  </a:cubicBezTo>
                  <a:cubicBezTo>
                    <a:pt x="400104" y="250491"/>
                    <a:pt x="399635" y="253069"/>
                    <a:pt x="398696" y="256351"/>
                  </a:cubicBezTo>
                  <a:cubicBezTo>
                    <a:pt x="397288" y="261507"/>
                    <a:pt x="390482" y="265022"/>
                    <a:pt x="385554" y="261741"/>
                  </a:cubicBezTo>
                  <a:cubicBezTo>
                    <a:pt x="377810" y="256351"/>
                    <a:pt x="378983" y="252132"/>
                    <a:pt x="378983" y="242757"/>
                  </a:cubicBezTo>
                  <a:cubicBezTo>
                    <a:pt x="378749" y="226586"/>
                    <a:pt x="378514" y="210649"/>
                    <a:pt x="377575" y="194478"/>
                  </a:cubicBezTo>
                  <a:cubicBezTo>
                    <a:pt x="375933" y="166120"/>
                    <a:pt x="371474" y="137762"/>
                    <a:pt x="368658" y="109638"/>
                  </a:cubicBezTo>
                  <a:cubicBezTo>
                    <a:pt x="365607" y="111279"/>
                    <a:pt x="361852" y="110341"/>
                    <a:pt x="359740" y="107763"/>
                  </a:cubicBezTo>
                  <a:cubicBezTo>
                    <a:pt x="359036" y="107529"/>
                    <a:pt x="357863" y="107294"/>
                    <a:pt x="355751" y="106826"/>
                  </a:cubicBezTo>
                  <a:cubicBezTo>
                    <a:pt x="350588" y="105888"/>
                    <a:pt x="345190" y="104951"/>
                    <a:pt x="340027" y="104482"/>
                  </a:cubicBezTo>
                  <a:cubicBezTo>
                    <a:pt x="330875" y="103544"/>
                    <a:pt x="321723" y="103076"/>
                    <a:pt x="312570" y="102607"/>
                  </a:cubicBezTo>
                  <a:cubicBezTo>
                    <a:pt x="286756" y="101670"/>
                    <a:pt x="260942" y="99795"/>
                    <a:pt x="235128" y="99795"/>
                  </a:cubicBezTo>
                  <a:cubicBezTo>
                    <a:pt x="170592" y="99326"/>
                    <a:pt x="104649" y="97685"/>
                    <a:pt x="40583" y="109404"/>
                  </a:cubicBezTo>
                  <a:cubicBezTo>
                    <a:pt x="30257" y="111279"/>
                    <a:pt x="25329" y="96982"/>
                    <a:pt x="33543" y="92998"/>
                  </a:cubicBezTo>
                  <a:cubicBezTo>
                    <a:pt x="33543" y="92061"/>
                    <a:pt x="33543" y="91357"/>
                    <a:pt x="34012" y="90654"/>
                  </a:cubicBezTo>
                  <a:cubicBezTo>
                    <a:pt x="40583" y="81749"/>
                    <a:pt x="53255" y="80342"/>
                    <a:pt x="62642" y="75421"/>
                  </a:cubicBezTo>
                  <a:cubicBezTo>
                    <a:pt x="78835" y="66983"/>
                    <a:pt x="94323" y="57375"/>
                    <a:pt x="109812" y="48000"/>
                  </a:cubicBezTo>
                  <a:cubicBezTo>
                    <a:pt x="136565" y="31594"/>
                    <a:pt x="166603" y="8861"/>
                    <a:pt x="197815" y="2064"/>
                  </a:cubicBezTo>
                  <a:close/>
                </a:path>
              </a:pathLst>
            </a:custGeom>
            <a:solidFill>
              <a:schemeClr val="lt2">
                <a:lumMod val="10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ValueText2">
              <a:extLst>
                <a:ext uri="{FF2B5EF4-FFF2-40B4-BE49-F238E27FC236}">
                  <a16:creationId xmlns:a16="http://schemas.microsoft.com/office/drawing/2014/main" xmlns="" id="{E8C78CE1-3D6E-454B-85FA-93C421D75E58}"/>
                </a:ext>
              </a:extLst>
            </p:cNvPr>
            <p:cNvSpPr txBox="1"/>
            <p:nvPr/>
          </p:nvSpPr>
          <p:spPr>
            <a:xfrm>
              <a:off x="2417442" y="2141466"/>
              <a:ext cx="728514" cy="428631"/>
            </a:xfrm>
            <a:prstGeom prst="rect">
              <a:avLst/>
            </a:prstGeom>
            <a:noFill/>
          </p:spPr>
          <p:txBody>
            <a:bodyPr wrap="none" numCol="1" anchor="ctr" anchorCtr="0">
              <a:prstTxWarp prst="textPlain">
                <a:avLst/>
              </a:prstTxWarp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r>
                <a:rPr lang="en-US" sz="6000">
                  <a:solidFill>
                    <a:srgbClr val="0070C0"/>
                  </a:solidFill>
                  <a:latin typeface="Impact" panose="020B0806030902050204" pitchFamily="34" charset="0"/>
                </a:rPr>
                <a:t>79%</a:t>
              </a:r>
              <a:endParaRPr lang="en-US" sz="6000" dirty="0">
                <a:solidFill>
                  <a:srgbClr val="0070C0"/>
                </a:solidFill>
                <a:latin typeface="Impact" panose="020B0806030902050204" pitchFamily="34" charset="0"/>
              </a:endParaRPr>
            </a:p>
          </p:txBody>
        </p:sp>
        <p:cxnSp>
          <p:nvCxnSpPr>
            <p:cNvPr id="53" name="ExtraShape">
              <a:extLst>
                <a:ext uri="{FF2B5EF4-FFF2-40B4-BE49-F238E27FC236}">
                  <a16:creationId xmlns:a16="http://schemas.microsoft.com/office/drawing/2014/main" xmlns="" id="{E7504BF3-AAAD-4774-BF53-B308B99CB44C}"/>
                </a:ext>
              </a:extLst>
            </p:cNvPr>
            <p:cNvCxnSpPr>
              <a:cxnSpLocks/>
            </p:cNvCxnSpPr>
            <p:nvPr/>
          </p:nvCxnSpPr>
          <p:spPr>
            <a:xfrm>
              <a:off x="4863572" y="4687881"/>
              <a:ext cx="2347216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CustomText2">
              <a:extLst>
                <a:ext uri="{FF2B5EF4-FFF2-40B4-BE49-F238E27FC236}">
                  <a16:creationId xmlns:a16="http://schemas.microsoft.com/office/drawing/2014/main" xmlns="" id="{23591EBF-6B8C-4946-A099-19CD96D44BE3}"/>
                </a:ext>
              </a:extLst>
            </p:cNvPr>
            <p:cNvSpPr txBox="1"/>
            <p:nvPr/>
          </p:nvSpPr>
          <p:spPr>
            <a:xfrm>
              <a:off x="4863572" y="4287572"/>
              <a:ext cx="2436046" cy="40030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b">
              <a:normAutofit/>
            </a:bodyPr>
            <a:lstStyle/>
            <a:p>
              <a:pPr algn="ctr"/>
              <a:r>
                <a:rPr lang="en-US" altLang="zh-CN" sz="2000" b="1" dirty="0"/>
                <a:t>TEXT HERE</a:t>
              </a:r>
              <a:endParaRPr lang="zh-CN" altLang="en-US" sz="2000" b="1" dirty="0"/>
            </a:p>
          </p:txBody>
        </p:sp>
        <p:sp>
          <p:nvSpPr>
            <p:cNvPr id="55" name="CustomText2">
              <a:extLst>
                <a:ext uri="{FF2B5EF4-FFF2-40B4-BE49-F238E27FC236}">
                  <a16:creationId xmlns:a16="http://schemas.microsoft.com/office/drawing/2014/main" xmlns="" id="{E529A561-7322-4D39-A13A-E6A2944550B8}"/>
                </a:ext>
              </a:extLst>
            </p:cNvPr>
            <p:cNvSpPr txBox="1"/>
            <p:nvPr/>
          </p:nvSpPr>
          <p:spPr>
            <a:xfrm>
              <a:off x="4863572" y="4690971"/>
              <a:ext cx="2436046" cy="400309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t">
              <a:normAutofit/>
            </a:bodyPr>
            <a:lstStyle/>
            <a:p>
              <a:pPr lvl="0" algn="ctr">
                <a:defRPr/>
              </a:pPr>
              <a:r>
                <a:rPr lang="en-US" altLang="zh-CN" sz="1400" dirty="0"/>
                <a:t>Supporting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47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99116" y="3637173"/>
            <a:ext cx="6021372" cy="656792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SECTION HEADER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99116" y="4423329"/>
            <a:ext cx="6021372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D4483B6-4772-4718-99DC-A5FEC1D9F9D2}"/>
              </a:ext>
            </a:extLst>
          </p:cNvPr>
          <p:cNvCxnSpPr>
            <a:cxnSpLocks/>
          </p:cNvCxnSpPr>
          <p:nvPr/>
        </p:nvCxnSpPr>
        <p:spPr>
          <a:xfrm>
            <a:off x="5499116" y="3637173"/>
            <a:ext cx="567848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1D44390-76E1-4559-8A1E-A9D5A90F2144}"/>
              </a:ext>
            </a:extLst>
          </p:cNvPr>
          <p:cNvSpPr txBox="1"/>
          <p:nvPr/>
        </p:nvSpPr>
        <p:spPr>
          <a:xfrm>
            <a:off x="5499116" y="261790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/02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27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9185BE3-2349-4DC0-83E9-206F98601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AB7A305-303F-46CA-9E45-221956A39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4DDF0A4-46C2-4A37-A6F4-E6883E1C5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 dirty="0"/>
          </a:p>
        </p:txBody>
      </p:sp>
      <p:grpSp>
        <p:nvGrpSpPr>
          <p:cNvPr id="5" name="3c2f1681-f979-4de5-8036-c0bce5db0ca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682B755-A575-4D0A-9116-CCF8EC44366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7408" y="1988840"/>
            <a:ext cx="10585176" cy="3082147"/>
            <a:chOff x="767408" y="1988840"/>
            <a:chExt cx="10585176" cy="3082147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xmlns="" id="{D495BAC9-E964-4B19-9879-7E96D43E08CD}"/>
                </a:ext>
              </a:extLst>
            </p:cNvPr>
            <p:cNvCxnSpPr>
              <a:cxnSpLocks/>
            </p:cNvCxnSpPr>
            <p:nvPr/>
          </p:nvCxnSpPr>
          <p:spPr>
            <a:xfrm>
              <a:off x="767408" y="4165338"/>
              <a:ext cx="10585176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ṡḷíḍè">
              <a:extLst>
                <a:ext uri="{FF2B5EF4-FFF2-40B4-BE49-F238E27FC236}">
                  <a16:creationId xmlns:a16="http://schemas.microsoft.com/office/drawing/2014/main" xmlns="" id="{383451A2-B85A-4988-BB71-673A2D2BD0AA}"/>
                </a:ext>
              </a:extLst>
            </p:cNvPr>
            <p:cNvGrpSpPr/>
            <p:nvPr/>
          </p:nvGrpSpPr>
          <p:grpSpPr>
            <a:xfrm>
              <a:off x="1139724" y="1988840"/>
              <a:ext cx="1518741" cy="1509753"/>
              <a:chOff x="2452226" y="1883471"/>
              <a:chExt cx="1518741" cy="1509753"/>
            </a:xfrm>
          </p:grpSpPr>
          <p:sp>
            <p:nvSpPr>
              <p:cNvPr id="25" name="íślídé">
                <a:extLst>
                  <a:ext uri="{FF2B5EF4-FFF2-40B4-BE49-F238E27FC236}">
                    <a16:creationId xmlns:a16="http://schemas.microsoft.com/office/drawing/2014/main" xmlns="" id="{BAEC8134-289F-4699-97BA-DB76480275AD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śļiḑe">
                <a:extLst>
                  <a:ext uri="{FF2B5EF4-FFF2-40B4-BE49-F238E27FC236}">
                    <a16:creationId xmlns:a16="http://schemas.microsoft.com/office/drawing/2014/main" xmlns="" id="{745793C3-76D1-445D-9807-FEEEF27C4849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8" name="ïSļidè">
              <a:extLst>
                <a:ext uri="{FF2B5EF4-FFF2-40B4-BE49-F238E27FC236}">
                  <a16:creationId xmlns:a16="http://schemas.microsoft.com/office/drawing/2014/main" xmlns="" id="{D7718602-7EB1-4090-854F-2F35EBC0D451}"/>
                </a:ext>
              </a:extLst>
            </p:cNvPr>
            <p:cNvSpPr/>
            <p:nvPr/>
          </p:nvSpPr>
          <p:spPr>
            <a:xfrm>
              <a:off x="1126052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ïṧḻïḓê">
              <a:extLst>
                <a:ext uri="{FF2B5EF4-FFF2-40B4-BE49-F238E27FC236}">
                  <a16:creationId xmlns:a16="http://schemas.microsoft.com/office/drawing/2014/main" xmlns="" id="{DCA46841-9B4B-4354-B2AD-499D5C3FED4D}"/>
                </a:ext>
              </a:extLst>
            </p:cNvPr>
            <p:cNvSpPr/>
            <p:nvPr/>
          </p:nvSpPr>
          <p:spPr bwMode="auto">
            <a:xfrm>
              <a:off x="801139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0" name="ïSļiḓè">
              <a:extLst>
                <a:ext uri="{FF2B5EF4-FFF2-40B4-BE49-F238E27FC236}">
                  <a16:creationId xmlns:a16="http://schemas.microsoft.com/office/drawing/2014/main" xmlns="" id="{58E81529-2FBF-425B-8755-AB745A3261E5}"/>
                </a:ext>
              </a:extLst>
            </p:cNvPr>
            <p:cNvGrpSpPr/>
            <p:nvPr/>
          </p:nvGrpSpPr>
          <p:grpSpPr>
            <a:xfrm>
              <a:off x="3901485" y="1988840"/>
              <a:ext cx="1518741" cy="1509753"/>
              <a:chOff x="2452226" y="1883471"/>
              <a:chExt cx="1518741" cy="1509753"/>
            </a:xfrm>
          </p:grpSpPr>
          <p:sp>
            <p:nvSpPr>
              <p:cNvPr id="23" name="ísļïḍe">
                <a:extLst>
                  <a:ext uri="{FF2B5EF4-FFF2-40B4-BE49-F238E27FC236}">
                    <a16:creationId xmlns:a16="http://schemas.microsoft.com/office/drawing/2014/main" xmlns="" id="{EEBA6BF8-CD0F-4D69-9C4E-CF1A3ECF0416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ṧḻïḑè">
                <a:extLst>
                  <a:ext uri="{FF2B5EF4-FFF2-40B4-BE49-F238E27FC236}">
                    <a16:creationId xmlns:a16="http://schemas.microsoft.com/office/drawing/2014/main" xmlns="" id="{6FB16E43-9FC2-4657-B510-380E9109CE1D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1" name="îslíďé">
              <a:extLst>
                <a:ext uri="{FF2B5EF4-FFF2-40B4-BE49-F238E27FC236}">
                  <a16:creationId xmlns:a16="http://schemas.microsoft.com/office/drawing/2014/main" xmlns="" id="{AD7A2C68-ABD5-458E-A15A-FE1618C2AFCE}"/>
                </a:ext>
              </a:extLst>
            </p:cNvPr>
            <p:cNvSpPr/>
            <p:nvPr/>
          </p:nvSpPr>
          <p:spPr>
            <a:xfrm>
              <a:off x="3887813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ïş1îḍè">
              <a:extLst>
                <a:ext uri="{FF2B5EF4-FFF2-40B4-BE49-F238E27FC236}">
                  <a16:creationId xmlns:a16="http://schemas.microsoft.com/office/drawing/2014/main" xmlns="" id="{511D0E80-F443-462A-9C8C-18AF8DFA2264}"/>
                </a:ext>
              </a:extLst>
            </p:cNvPr>
            <p:cNvSpPr/>
            <p:nvPr/>
          </p:nvSpPr>
          <p:spPr bwMode="auto">
            <a:xfrm>
              <a:off x="3562900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3" name="îŝļîďè">
              <a:extLst>
                <a:ext uri="{FF2B5EF4-FFF2-40B4-BE49-F238E27FC236}">
                  <a16:creationId xmlns:a16="http://schemas.microsoft.com/office/drawing/2014/main" xmlns="" id="{74E492C7-E790-4BC5-8BEE-A6A90AA4E35A}"/>
                </a:ext>
              </a:extLst>
            </p:cNvPr>
            <p:cNvGrpSpPr/>
            <p:nvPr/>
          </p:nvGrpSpPr>
          <p:grpSpPr>
            <a:xfrm>
              <a:off x="6663246" y="1988840"/>
              <a:ext cx="1518741" cy="1509753"/>
              <a:chOff x="2452226" y="1883471"/>
              <a:chExt cx="1518741" cy="1509753"/>
            </a:xfrm>
          </p:grpSpPr>
          <p:sp>
            <p:nvSpPr>
              <p:cNvPr id="21" name="ís1îďè">
                <a:extLst>
                  <a:ext uri="{FF2B5EF4-FFF2-40B4-BE49-F238E27FC236}">
                    <a16:creationId xmlns:a16="http://schemas.microsoft.com/office/drawing/2014/main" xmlns="" id="{9A502F31-274F-4B73-BAA6-99FC7E58D593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ṩľídê">
                <a:extLst>
                  <a:ext uri="{FF2B5EF4-FFF2-40B4-BE49-F238E27FC236}">
                    <a16:creationId xmlns:a16="http://schemas.microsoft.com/office/drawing/2014/main" xmlns="" id="{CA15F2BD-89D0-4260-9A2B-A736BC57EEFE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4" name="iSḻîḋê">
              <a:extLst>
                <a:ext uri="{FF2B5EF4-FFF2-40B4-BE49-F238E27FC236}">
                  <a16:creationId xmlns:a16="http://schemas.microsoft.com/office/drawing/2014/main" xmlns="" id="{18E1108C-1190-4883-8D95-F705EA87D362}"/>
                </a:ext>
              </a:extLst>
            </p:cNvPr>
            <p:cNvSpPr/>
            <p:nvPr/>
          </p:nvSpPr>
          <p:spPr>
            <a:xfrm>
              <a:off x="664957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işľíḑê">
              <a:extLst>
                <a:ext uri="{FF2B5EF4-FFF2-40B4-BE49-F238E27FC236}">
                  <a16:creationId xmlns:a16="http://schemas.microsoft.com/office/drawing/2014/main" xmlns="" id="{298CB3AC-6A4F-4988-ADC4-02DFD3CC534E}"/>
                </a:ext>
              </a:extLst>
            </p:cNvPr>
            <p:cNvSpPr/>
            <p:nvPr/>
          </p:nvSpPr>
          <p:spPr bwMode="auto">
            <a:xfrm>
              <a:off x="632466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grpSp>
          <p:nvGrpSpPr>
            <p:cNvPr id="16" name="iṧļîḑê">
              <a:extLst>
                <a:ext uri="{FF2B5EF4-FFF2-40B4-BE49-F238E27FC236}">
                  <a16:creationId xmlns:a16="http://schemas.microsoft.com/office/drawing/2014/main" xmlns="" id="{F7837643-D7DE-4CE5-8C0E-580DA85BD536}"/>
                </a:ext>
              </a:extLst>
            </p:cNvPr>
            <p:cNvGrpSpPr/>
            <p:nvPr/>
          </p:nvGrpSpPr>
          <p:grpSpPr>
            <a:xfrm>
              <a:off x="9425006" y="1988840"/>
              <a:ext cx="1518741" cy="1509753"/>
              <a:chOff x="2452226" y="1883471"/>
              <a:chExt cx="1518741" cy="1509753"/>
            </a:xfrm>
          </p:grpSpPr>
          <p:sp>
            <p:nvSpPr>
              <p:cNvPr id="19" name="ïṥḻíďê">
                <a:extLst>
                  <a:ext uri="{FF2B5EF4-FFF2-40B4-BE49-F238E27FC236}">
                    <a16:creationId xmlns:a16="http://schemas.microsoft.com/office/drawing/2014/main" xmlns="" id="{03E3183A-ECDA-4CA0-8BB0-46735733B69B}"/>
                  </a:ext>
                </a:extLst>
              </p:cNvPr>
              <p:cNvSpPr/>
              <p:nvPr/>
            </p:nvSpPr>
            <p:spPr>
              <a:xfrm rot="8100000">
                <a:off x="2452226" y="1883471"/>
                <a:ext cx="1518741" cy="1509753"/>
              </a:xfrm>
              <a:prstGeom prst="teardrop">
                <a:avLst/>
              </a:prstGeom>
              <a:solidFill>
                <a:schemeClr val="bg1"/>
              </a:solidFill>
              <a:ln w="25400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ṧḷíḍe">
                <a:extLst>
                  <a:ext uri="{FF2B5EF4-FFF2-40B4-BE49-F238E27FC236}">
                    <a16:creationId xmlns:a16="http://schemas.microsoft.com/office/drawing/2014/main" xmlns="" id="{9A199B74-51EC-4B70-BABF-E9856FA92A31}"/>
                  </a:ext>
                </a:extLst>
              </p:cNvPr>
              <p:cNvSpPr/>
              <p:nvPr/>
            </p:nvSpPr>
            <p:spPr>
              <a:xfrm>
                <a:off x="2597858" y="2024527"/>
                <a:ext cx="1233979" cy="122667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24" tIns="45713" rIns="91424" bIns="45713" anchor="ctr">
                <a:normAutofit/>
              </a:bodyPr>
              <a:lstStyle/>
              <a:p>
                <a:pPr algn="ctr"/>
                <a:r>
                  <a:rPr lang="en-US" altLang="zh-CN" b="1" dirty="0"/>
                  <a:t>Keyword</a:t>
                </a:r>
                <a:endParaRPr lang="zh-CN" altLang="en-US" b="1" dirty="0"/>
              </a:p>
            </p:txBody>
          </p:sp>
        </p:grpSp>
        <p:sp>
          <p:nvSpPr>
            <p:cNvPr id="17" name="ï$ḻîḓe">
              <a:extLst>
                <a:ext uri="{FF2B5EF4-FFF2-40B4-BE49-F238E27FC236}">
                  <a16:creationId xmlns:a16="http://schemas.microsoft.com/office/drawing/2014/main" xmlns="" id="{96B9ECBC-A75A-4915-ACB0-BFCA289212F4}"/>
                </a:ext>
              </a:extLst>
            </p:cNvPr>
            <p:cNvSpPr/>
            <p:nvPr/>
          </p:nvSpPr>
          <p:spPr>
            <a:xfrm>
              <a:off x="9411334" y="3947623"/>
              <a:ext cx="1546085" cy="43279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91424" tIns="45713" rIns="91424" bIns="45713" anchor="ctr">
              <a:normAutofit fontScale="85000" lnSpcReduction="20000"/>
            </a:bodyPr>
            <a:lstStyle/>
            <a:p>
              <a:pPr algn="ctr"/>
              <a:r>
                <a:rPr lang="en-US" altLang="zh-CN" sz="1866" b="1" dirty="0">
                  <a:solidFill>
                    <a:schemeClr val="bg1"/>
                  </a:solidFill>
                </a:rPr>
                <a:t>Text here</a:t>
              </a:r>
              <a:endParaRPr lang="zh-CN" altLang="en-US" sz="186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ïS1íḋê">
              <a:extLst>
                <a:ext uri="{FF2B5EF4-FFF2-40B4-BE49-F238E27FC236}">
                  <a16:creationId xmlns:a16="http://schemas.microsoft.com/office/drawing/2014/main" xmlns="" id="{5CB9E3B3-838F-4147-9F0F-63C193DF3055}"/>
                </a:ext>
              </a:extLst>
            </p:cNvPr>
            <p:cNvSpPr/>
            <p:nvPr/>
          </p:nvSpPr>
          <p:spPr bwMode="auto">
            <a:xfrm>
              <a:off x="9086421" y="451358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25297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666D3C-D960-4DC7-AD7D-C93F33E72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B4C7F7-DF5F-4015-A3F0-CC3EE50B6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26A3321-043E-4910-B6F7-93E86D103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 dirty="0"/>
          </a:p>
        </p:txBody>
      </p:sp>
      <p:grpSp>
        <p:nvGrpSpPr>
          <p:cNvPr id="5" name="4c518f95-6f2b-42a6-abc0-109f7b60e3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11F52F58-3535-40F7-AE50-CBE4744D0BB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7333" y="1141764"/>
            <a:ext cx="10638666" cy="4973012"/>
            <a:chOff x="677333" y="1141764"/>
            <a:chExt cx="10638666" cy="4973012"/>
          </a:xfrm>
        </p:grpSpPr>
        <p:sp>
          <p:nvSpPr>
            <p:cNvPr id="6" name="ísḷiďe">
              <a:extLst>
                <a:ext uri="{FF2B5EF4-FFF2-40B4-BE49-F238E27FC236}">
                  <a16:creationId xmlns:a16="http://schemas.microsoft.com/office/drawing/2014/main" xmlns="" id="{F3BF312D-A8B2-48D6-96A0-7291F1803294}"/>
                </a:ext>
              </a:extLst>
            </p:cNvPr>
            <p:cNvSpPr txBox="1"/>
            <p:nvPr/>
          </p:nvSpPr>
          <p:spPr>
            <a:xfrm>
              <a:off x="703583" y="1328329"/>
              <a:ext cx="6513357" cy="150086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E917E164-7182-44F2-9D61-BD0478334E2D}"/>
                </a:ext>
              </a:extLst>
            </p:cNvPr>
            <p:cNvCxnSpPr/>
            <p:nvPr/>
          </p:nvCxnSpPr>
          <p:spPr>
            <a:xfrm>
              <a:off x="816349" y="3203280"/>
              <a:ext cx="541465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ṣľíďê">
              <a:extLst>
                <a:ext uri="{FF2B5EF4-FFF2-40B4-BE49-F238E27FC236}">
                  <a16:creationId xmlns:a16="http://schemas.microsoft.com/office/drawing/2014/main" xmlns="" id="{59FD69B8-21C2-4FC1-8A36-967AA461BDD8}"/>
                </a:ext>
              </a:extLst>
            </p:cNvPr>
            <p:cNvGrpSpPr/>
            <p:nvPr/>
          </p:nvGrpSpPr>
          <p:grpSpPr>
            <a:xfrm>
              <a:off x="6614306" y="1141764"/>
              <a:ext cx="4701693" cy="4942237"/>
              <a:chOff x="6614306" y="1141764"/>
              <a:chExt cx="4701693" cy="4942237"/>
            </a:xfrm>
          </p:grpSpPr>
          <p:grpSp>
            <p:nvGrpSpPr>
              <p:cNvPr id="45" name="ïsḷîďè">
                <a:extLst>
                  <a:ext uri="{FF2B5EF4-FFF2-40B4-BE49-F238E27FC236}">
                    <a16:creationId xmlns:a16="http://schemas.microsoft.com/office/drawing/2014/main" xmlns="" id="{533EC91C-7370-4135-9D89-AD2D3381AB4A}"/>
                  </a:ext>
                </a:extLst>
              </p:cNvPr>
              <p:cNvGrpSpPr/>
              <p:nvPr/>
            </p:nvGrpSpPr>
            <p:grpSpPr>
              <a:xfrm>
                <a:off x="6892114" y="1141764"/>
                <a:ext cx="4392484" cy="4654986"/>
                <a:chOff x="5755426" y="1377075"/>
                <a:chExt cx="4877701" cy="5169203"/>
              </a:xfrm>
              <a:effectLst/>
            </p:grpSpPr>
            <p:sp>
              <p:nvSpPr>
                <p:cNvPr id="57" name="ïšḻiḑé">
                  <a:extLst>
                    <a:ext uri="{FF2B5EF4-FFF2-40B4-BE49-F238E27FC236}">
                      <a16:creationId xmlns:a16="http://schemas.microsoft.com/office/drawing/2014/main" xmlns="" id="{F5DBB559-9A9A-4A1E-B930-28376875C9C7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5964920" y="5593648"/>
                  <a:ext cx="4668207" cy="879309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prstDash val="dash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ṡļiḑè">
                  <a:extLst>
                    <a:ext uri="{FF2B5EF4-FFF2-40B4-BE49-F238E27FC236}">
                      <a16:creationId xmlns:a16="http://schemas.microsoft.com/office/drawing/2014/main" xmlns="" id="{F5C7596C-E630-4CAA-9D4A-9C7D2DC5A948}"/>
                    </a:ext>
                  </a:extLst>
                </p:cNvPr>
                <p:cNvSpPr/>
                <p:nvPr/>
              </p:nvSpPr>
              <p:spPr bwMode="auto">
                <a:xfrm rot="10800000" flipH="1">
                  <a:off x="5875885" y="1377075"/>
                  <a:ext cx="2405702" cy="4975425"/>
                </a:xfrm>
                <a:prstGeom prst="line">
                  <a:avLst/>
                </a:prstGeom>
                <a:noFill/>
                <a:ln w="12700">
                  <a:solidFill>
                    <a:schemeClr val="bg1">
                      <a:lumMod val="75000"/>
                    </a:schemeClr>
                  </a:solidFill>
                  <a:prstDash val="dash"/>
                  <a:miter lim="800000"/>
                  <a:headEnd/>
                  <a:tailEnd/>
                </a:ln>
                <a:effectLst/>
                <a:extLst>
                  <a:ext uri="{909E8E84-426E-40dd-AFC4-6F175D3DCCD1}">
  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<a:noFill/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grpSp>
              <p:nvGrpSpPr>
                <p:cNvPr id="59" name="íṥḷïdè">
                  <a:extLst>
                    <a:ext uri="{FF2B5EF4-FFF2-40B4-BE49-F238E27FC236}">
                      <a16:creationId xmlns:a16="http://schemas.microsoft.com/office/drawing/2014/main" xmlns="" id="{24532E2B-D121-42DB-898B-1285586B0540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938732" y="4629432"/>
                  <a:ext cx="2278204" cy="1770219"/>
                  <a:chOff x="25" y="0"/>
                  <a:chExt cx="435" cy="338"/>
                </a:xfrm>
              </p:grpSpPr>
              <p:sp>
                <p:nvSpPr>
                  <p:cNvPr id="61" name="ïš1iḑe">
                    <a:extLst>
                      <a:ext uri="{FF2B5EF4-FFF2-40B4-BE49-F238E27FC236}">
                        <a16:creationId xmlns:a16="http://schemas.microsoft.com/office/drawing/2014/main" xmlns="" id="{B6A4CB21-777F-4E9E-BF70-793532B8B57D}"/>
                      </a:ext>
                    </a:extLst>
                  </p:cNvPr>
                  <p:cNvSpPr/>
                  <p:nvPr/>
                </p:nvSpPr>
                <p:spPr bwMode="auto">
                  <a:xfrm rot="10800000" flipH="1">
                    <a:off x="448" y="0"/>
                    <a:ext cx="12" cy="9"/>
                  </a:xfrm>
                  <a:prstGeom prst="line">
                    <a:avLst/>
                  </a:prstGeom>
                  <a:noFill/>
                  <a:ln w="6350">
                    <a:solidFill>
                      <a:srgbClr val="506C74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noFill/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62" name="íṧľîḓé">
                    <a:extLst>
                      <a:ext uri="{FF2B5EF4-FFF2-40B4-BE49-F238E27FC236}">
                        <a16:creationId xmlns:a16="http://schemas.microsoft.com/office/drawing/2014/main" xmlns="" id="{E025BAFB-770D-4866-9D2E-818A16452E04}"/>
                      </a:ext>
                    </a:extLst>
                  </p:cNvPr>
                  <p:cNvSpPr/>
                  <p:nvPr/>
                </p:nvSpPr>
                <p:spPr bwMode="auto">
                  <a:xfrm rot="10800000" flipH="1">
                    <a:off x="25" y="29"/>
                    <a:ext cx="397" cy="309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>
                        <a:lumMod val="75000"/>
                      </a:schemeClr>
                    </a:solidFill>
                    <a:prstDash val="dash"/>
                    <a:miter lim="800000"/>
                    <a:headEnd/>
                    <a:tailEnd/>
                  </a:ln>
                  <a:effectLst/>
                  <a:extLst>
                    <a:ext uri="{909E8E84-426E-40dd-AFC4-6F175D3DCCD1}">
                      <a14:hiddenFill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>
                        <a:noFill/>
                      </a14:hiddenFill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sp>
              <p:nvSpPr>
                <p:cNvPr id="60" name="ïŝľíḑe">
                  <a:extLst>
                    <a:ext uri="{FF2B5EF4-FFF2-40B4-BE49-F238E27FC236}">
                      <a16:creationId xmlns:a16="http://schemas.microsoft.com/office/drawing/2014/main" xmlns="" id="{6A31DCB1-4F96-44F6-9CFA-89760585AB82}"/>
                    </a:ext>
                  </a:extLst>
                </p:cNvPr>
                <p:cNvSpPr/>
                <p:nvPr/>
              </p:nvSpPr>
              <p:spPr bwMode="auto">
                <a:xfrm>
                  <a:off x="5755426" y="6446768"/>
                  <a:ext cx="99510" cy="99510"/>
                </a:xfrm>
                <a:custGeom>
                  <a:avLst/>
                  <a:gdLst>
                    <a:gd name="T0" fmla="*/ 42125 w 21598"/>
                    <a:gd name="T1" fmla="*/ 21062 h 21598"/>
                    <a:gd name="T2" fmla="*/ 40521 w 21598"/>
                    <a:gd name="T3" fmla="*/ 13001 h 21598"/>
                    <a:gd name="T4" fmla="*/ 35956 w 21598"/>
                    <a:gd name="T5" fmla="*/ 6169 h 21598"/>
                    <a:gd name="T6" fmla="*/ 29124 w 21598"/>
                    <a:gd name="T7" fmla="*/ 1603 h 21598"/>
                    <a:gd name="T8" fmla="*/ 21062 w 21598"/>
                    <a:gd name="T9" fmla="*/ 0 h 21598"/>
                    <a:gd name="T10" fmla="*/ 13001 w 21598"/>
                    <a:gd name="T11" fmla="*/ 1603 h 21598"/>
                    <a:gd name="T12" fmla="*/ 6169 w 21598"/>
                    <a:gd name="T13" fmla="*/ 6169 h 21598"/>
                    <a:gd name="T14" fmla="*/ 1603 w 21598"/>
                    <a:gd name="T15" fmla="*/ 13001 h 21598"/>
                    <a:gd name="T16" fmla="*/ 0 w 21598"/>
                    <a:gd name="T17" fmla="*/ 21062 h 21598"/>
                    <a:gd name="T18" fmla="*/ 1603 w 21598"/>
                    <a:gd name="T19" fmla="*/ 29124 h 21598"/>
                    <a:gd name="T20" fmla="*/ 6169 w 21598"/>
                    <a:gd name="T21" fmla="*/ 35956 h 21598"/>
                    <a:gd name="T22" fmla="*/ 13001 w 21598"/>
                    <a:gd name="T23" fmla="*/ 40521 h 21598"/>
                    <a:gd name="T24" fmla="*/ 21062 w 21598"/>
                    <a:gd name="T25" fmla="*/ 42125 h 21598"/>
                    <a:gd name="T26" fmla="*/ 29124 w 21598"/>
                    <a:gd name="T27" fmla="*/ 40521 h 21598"/>
                    <a:gd name="T28" fmla="*/ 35956 w 21598"/>
                    <a:gd name="T29" fmla="*/ 35956 h 21598"/>
                    <a:gd name="T30" fmla="*/ 40521 w 21598"/>
                    <a:gd name="T31" fmla="*/ 29124 h 21598"/>
                    <a:gd name="T32" fmla="*/ 42125 w 21598"/>
                    <a:gd name="T33" fmla="*/ 21062 h 21598"/>
                    <a:gd name="T34" fmla="*/ 42125 w 21598"/>
                    <a:gd name="T35" fmla="*/ 21062 h 21598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6" name="iṣlîḍè">
                <a:extLst>
                  <a:ext uri="{FF2B5EF4-FFF2-40B4-BE49-F238E27FC236}">
                    <a16:creationId xmlns:a16="http://schemas.microsoft.com/office/drawing/2014/main" xmlns="" id="{56F822C2-08AF-4268-A03B-9DE634D667F2}"/>
                  </a:ext>
                </a:extLst>
              </p:cNvPr>
              <p:cNvSpPr/>
              <p:nvPr/>
            </p:nvSpPr>
            <p:spPr bwMode="auto">
              <a:xfrm>
                <a:off x="9118205" y="1141765"/>
                <a:ext cx="2197794" cy="3806055"/>
              </a:xfrm>
              <a:custGeom>
                <a:avLst/>
                <a:gdLst>
                  <a:gd name="T0" fmla="*/ 25407013 w 21540"/>
                  <a:gd name="T1" fmla="*/ 75983820 h 21600"/>
                  <a:gd name="T2" fmla="*/ 0 w 21540"/>
                  <a:gd name="T3" fmla="*/ 58732685 h 21600"/>
                  <a:gd name="T4" fmla="*/ 128585 w 21540"/>
                  <a:gd name="T5" fmla="*/ 0 h 21600"/>
                  <a:gd name="T6" fmla="*/ 25407013 w 21540"/>
                  <a:gd name="T7" fmla="*/ 7598382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6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íṡliḍè">
                <a:extLst>
                  <a:ext uri="{FF2B5EF4-FFF2-40B4-BE49-F238E27FC236}">
                    <a16:creationId xmlns:a16="http://schemas.microsoft.com/office/drawing/2014/main" xmlns="" id="{9ED68257-65F2-40D4-A777-24AE9B65C7CE}"/>
                  </a:ext>
                </a:extLst>
              </p:cNvPr>
              <p:cNvSpPr/>
              <p:nvPr/>
            </p:nvSpPr>
            <p:spPr bwMode="auto">
              <a:xfrm>
                <a:off x="8740901" y="1896372"/>
                <a:ext cx="1829923" cy="3169353"/>
              </a:xfrm>
              <a:custGeom>
                <a:avLst/>
                <a:gdLst>
                  <a:gd name="T0" fmla="*/ 17613482 w 21540"/>
                  <a:gd name="T1" fmla="*/ 52688067 h 21600"/>
                  <a:gd name="T2" fmla="*/ 0 w 21540"/>
                  <a:gd name="T3" fmla="*/ 40725930 h 21600"/>
                  <a:gd name="T4" fmla="*/ 89133 w 21540"/>
                  <a:gd name="T5" fmla="*/ 0 h 21600"/>
                  <a:gd name="T6" fmla="*/ 17613482 w 21540"/>
                  <a:gd name="T7" fmla="*/ 52688067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4" y="2708"/>
                      <a:pt x="21600" y="12379"/>
                      <a:pt x="21540" y="21600"/>
                    </a:cubicBez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îSḻíḓè">
                <a:extLst>
                  <a:ext uri="{FF2B5EF4-FFF2-40B4-BE49-F238E27FC236}">
                    <a16:creationId xmlns:a16="http://schemas.microsoft.com/office/drawing/2014/main" xmlns="" id="{CE831EFA-BD2B-466E-B69D-C54FC3AC9E1F}"/>
                  </a:ext>
                </a:extLst>
              </p:cNvPr>
              <p:cNvSpPr/>
              <p:nvPr/>
            </p:nvSpPr>
            <p:spPr bwMode="auto">
              <a:xfrm>
                <a:off x="8401327" y="2688710"/>
                <a:ext cx="1466771" cy="2537367"/>
              </a:xfrm>
              <a:custGeom>
                <a:avLst/>
                <a:gdLst>
                  <a:gd name="T0" fmla="*/ 11316273 w 21540"/>
                  <a:gd name="T1" fmla="*/ 33770560 h 21600"/>
                  <a:gd name="T2" fmla="*/ 0 w 21540"/>
                  <a:gd name="T3" fmla="*/ 26103379 h 21600"/>
                  <a:gd name="T4" fmla="*/ 57256 w 21540"/>
                  <a:gd name="T5" fmla="*/ 0 h 21600"/>
                  <a:gd name="T6" fmla="*/ 11316273 w 21540"/>
                  <a:gd name="T7" fmla="*/ 3377056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6"/>
                    </a:lnTo>
                    <a:lnTo>
                      <a:pt x="109" y="0"/>
                    </a:lnTo>
                    <a:cubicBezTo>
                      <a:pt x="12007" y="2709"/>
                      <a:pt x="21600" y="12378"/>
                      <a:pt x="21540" y="2160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îsľîḓe">
                <a:extLst>
                  <a:ext uri="{FF2B5EF4-FFF2-40B4-BE49-F238E27FC236}">
                    <a16:creationId xmlns:a16="http://schemas.microsoft.com/office/drawing/2014/main" xmlns="" id="{5512CB4A-3A2A-41FB-8DBB-BB260E58CEB2}"/>
                  </a:ext>
                </a:extLst>
              </p:cNvPr>
              <p:cNvSpPr/>
              <p:nvPr/>
            </p:nvSpPr>
            <p:spPr bwMode="auto">
              <a:xfrm>
                <a:off x="8024025" y="3443319"/>
                <a:ext cx="1098899" cy="1900670"/>
              </a:xfrm>
              <a:custGeom>
                <a:avLst/>
                <a:gdLst>
                  <a:gd name="T0" fmla="*/ 6351770 w 21540"/>
                  <a:gd name="T1" fmla="*/ 18948921 h 21600"/>
                  <a:gd name="T2" fmla="*/ 0 w 21540"/>
                  <a:gd name="T3" fmla="*/ 14645923 h 21600"/>
                  <a:gd name="T4" fmla="*/ 32146 w 21540"/>
                  <a:gd name="T5" fmla="*/ 0 h 21600"/>
                  <a:gd name="T6" fmla="*/ 6351770 w 21540"/>
                  <a:gd name="T7" fmla="*/ 18948921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40" h="21600">
                    <a:moveTo>
                      <a:pt x="21540" y="21600"/>
                    </a:moveTo>
                    <a:lnTo>
                      <a:pt x="0" y="16695"/>
                    </a:lnTo>
                    <a:lnTo>
                      <a:pt x="109" y="0"/>
                    </a:lnTo>
                    <a:cubicBezTo>
                      <a:pt x="12005" y="2709"/>
                      <a:pt x="21600" y="12380"/>
                      <a:pt x="21540" y="21600"/>
                    </a:cubicBezTo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dist="38100" dir="5400000" algn="ctr" rotWithShape="0">
                  <a:srgbClr val="000000">
                    <a:alpha val="10000"/>
                  </a:srgbClr>
                </a:outerShdw>
              </a:effectLst>
              <a:extLst>
                <a:ext uri="{91240B29-F687-4f45-9708-019B960494DF}">
                  <a14:hiddenLine xmlns:a16="http://schemas.microsoft.com/office/drawing/2014/main" xmlns:a14="http://schemas.microsoft.com/office/drawing/2010/main" xmlns:p14="http://schemas.microsoft.com/office/powerpoint/2010/main" xmlns:lc="http://schemas.openxmlformats.org/drawingml/2006/lockedCanvas" xmlns="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" name="ï$1íḋê">
                <a:extLst>
                  <a:ext uri="{FF2B5EF4-FFF2-40B4-BE49-F238E27FC236}">
                    <a16:creationId xmlns:a16="http://schemas.microsoft.com/office/drawing/2014/main" xmlns="" id="{0CB85386-CB8D-4AA8-9053-9A1C1FB9C75D}"/>
                  </a:ext>
                </a:extLst>
              </p:cNvPr>
              <p:cNvSpPr txBox="1"/>
              <p:nvPr/>
            </p:nvSpPr>
            <p:spPr>
              <a:xfrm>
                <a:off x="7849782" y="4320409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 words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1" name="iSḷíďe">
                <a:extLst>
                  <a:ext uri="{FF2B5EF4-FFF2-40B4-BE49-F238E27FC236}">
                    <a16:creationId xmlns:a16="http://schemas.microsoft.com/office/drawing/2014/main" xmlns="" id="{E0E3F3D2-EC7F-46B8-8D96-B53A18CAF670}"/>
                  </a:ext>
                </a:extLst>
              </p:cNvPr>
              <p:cNvSpPr txBox="1"/>
              <p:nvPr/>
            </p:nvSpPr>
            <p:spPr>
              <a:xfrm>
                <a:off x="8657082" y="3937447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 words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2" name="íṡľîďè">
                <a:extLst>
                  <a:ext uri="{FF2B5EF4-FFF2-40B4-BE49-F238E27FC236}">
                    <a16:creationId xmlns:a16="http://schemas.microsoft.com/office/drawing/2014/main" xmlns="" id="{EDE193EF-3BF5-4888-A35E-AF39A03F2703}"/>
                  </a:ext>
                </a:extLst>
              </p:cNvPr>
              <p:cNvSpPr txBox="1"/>
              <p:nvPr/>
            </p:nvSpPr>
            <p:spPr>
              <a:xfrm>
                <a:off x="9244128" y="3370263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 words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3" name="ïSľïďê">
                <a:extLst>
                  <a:ext uri="{FF2B5EF4-FFF2-40B4-BE49-F238E27FC236}">
                    <a16:creationId xmlns:a16="http://schemas.microsoft.com/office/drawing/2014/main" xmlns="" id="{1F628FD3-8EFB-4C0E-A3B6-5829EA591F4D}"/>
                  </a:ext>
                </a:extLst>
              </p:cNvPr>
              <p:cNvSpPr txBox="1"/>
              <p:nvPr/>
            </p:nvSpPr>
            <p:spPr>
              <a:xfrm>
                <a:off x="9880304" y="2840162"/>
                <a:ext cx="1174092" cy="530100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pPr algn="ctr"/>
                <a:r>
                  <a:rPr lang="en-US" altLang="zh-CN" sz="1100" b="1" dirty="0">
                    <a:solidFill>
                      <a:schemeClr val="bg1"/>
                    </a:solidFill>
                  </a:rPr>
                  <a:t>Key words</a:t>
                </a:r>
                <a:endParaRPr lang="zh-CN" altLang="en-US" sz="1100" b="1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54" name="îṡ1ïďe">
                <a:extLst>
                  <a:ext uri="{FF2B5EF4-FFF2-40B4-BE49-F238E27FC236}">
                    <a16:creationId xmlns:a16="http://schemas.microsoft.com/office/drawing/2014/main" xmlns="" id="{4EE24A43-0D67-42BE-AB08-50BD7D4A4CEE}"/>
                  </a:ext>
                </a:extLst>
              </p:cNvPr>
              <p:cNvGrpSpPr/>
              <p:nvPr/>
            </p:nvGrpSpPr>
            <p:grpSpPr>
              <a:xfrm>
                <a:off x="6614306" y="5311435"/>
                <a:ext cx="772566" cy="772566"/>
                <a:chOff x="5839622" y="2191652"/>
                <a:chExt cx="522378" cy="522378"/>
              </a:xfrm>
            </p:grpSpPr>
            <p:sp>
              <p:nvSpPr>
                <p:cNvPr id="55" name="ïṥḻïḓè">
                  <a:extLst>
                    <a:ext uri="{FF2B5EF4-FFF2-40B4-BE49-F238E27FC236}">
                      <a16:creationId xmlns:a16="http://schemas.microsoft.com/office/drawing/2014/main" xmlns="" id="{096DAD58-93BD-409A-BF0D-8578D668FB00}"/>
                    </a:ext>
                  </a:extLst>
                </p:cNvPr>
                <p:cNvSpPr/>
                <p:nvPr/>
              </p:nvSpPr>
              <p:spPr>
                <a:xfrm>
                  <a:off x="5839622" y="2191652"/>
                  <a:ext cx="522378" cy="522378"/>
                </a:xfrm>
                <a:custGeom>
                  <a:avLst/>
                  <a:gdLst>
                    <a:gd name="connsiteX0" fmla="*/ 0 w 670873"/>
                    <a:gd name="connsiteY0" fmla="*/ 335437 h 670873"/>
                    <a:gd name="connsiteX1" fmla="*/ 335437 w 670873"/>
                    <a:gd name="connsiteY1" fmla="*/ 0 h 670873"/>
                    <a:gd name="connsiteX2" fmla="*/ 670874 w 670873"/>
                    <a:gd name="connsiteY2" fmla="*/ 335437 h 670873"/>
                    <a:gd name="connsiteX3" fmla="*/ 335437 w 670873"/>
                    <a:gd name="connsiteY3" fmla="*/ 670874 h 670873"/>
                    <a:gd name="connsiteX4" fmla="*/ 0 w 670873"/>
                    <a:gd name="connsiteY4" fmla="*/ 335437 h 6708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0873" h="670873">
                      <a:moveTo>
                        <a:pt x="0" y="335437"/>
                      </a:moveTo>
                      <a:cubicBezTo>
                        <a:pt x="0" y="150180"/>
                        <a:pt x="150180" y="0"/>
                        <a:pt x="335437" y="0"/>
                      </a:cubicBezTo>
                      <a:cubicBezTo>
                        <a:pt x="520694" y="0"/>
                        <a:pt x="670874" y="150180"/>
                        <a:pt x="670874" y="335437"/>
                      </a:cubicBezTo>
                      <a:cubicBezTo>
                        <a:pt x="670874" y="520694"/>
                        <a:pt x="520694" y="670874"/>
                        <a:pt x="335437" y="670874"/>
                      </a:cubicBezTo>
                      <a:cubicBezTo>
                        <a:pt x="150180" y="670874"/>
                        <a:pt x="0" y="520694"/>
                        <a:pt x="0" y="335437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28575">
                  <a:solidFill>
                    <a:schemeClr val="bg1"/>
                  </a:solidFill>
                </a:ln>
              </p:spPr>
              <p:style>
                <a:lnRef idx="2">
                  <a:scrgbClr r="0" g="0" b="0"/>
                </a:lnRef>
                <a:fillRef idx="1">
                  <a:scrgbClr r="0" g="0" b="0"/>
                </a:fillRef>
                <a:effectRef idx="0">
                  <a:schemeClr val="accent1">
                    <a:hueOff val="0"/>
                    <a:satOff val="0"/>
                    <a:lumOff val="0"/>
                    <a:alphaOff val="0"/>
                  </a:schemeClr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  <p:sp>
              <p:nvSpPr>
                <p:cNvPr id="56" name="îṣḷïḑè">
                  <a:extLst>
                    <a:ext uri="{FF2B5EF4-FFF2-40B4-BE49-F238E27FC236}">
                      <a16:creationId xmlns:a16="http://schemas.microsoft.com/office/drawing/2014/main" xmlns="" id="{FAE91C3F-58B0-4116-AC14-D3F31DA11D3C}"/>
                    </a:ext>
                  </a:extLst>
                </p:cNvPr>
                <p:cNvSpPr/>
                <p:nvPr/>
              </p:nvSpPr>
              <p:spPr bwMode="auto">
                <a:xfrm>
                  <a:off x="5954522" y="2309403"/>
                  <a:ext cx="292579" cy="2868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</p:grp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xmlns="" id="{E37D1253-3760-4737-A54A-4EC85463B96C}"/>
                </a:ext>
              </a:extLst>
            </p:cNvPr>
            <p:cNvCxnSpPr>
              <a:cxnSpLocks/>
            </p:cNvCxnSpPr>
            <p:nvPr/>
          </p:nvCxnSpPr>
          <p:spPr>
            <a:xfrm>
              <a:off x="677333" y="2508575"/>
              <a:ext cx="6539607" cy="0"/>
            </a:xfrm>
            <a:prstGeom prst="line">
              <a:avLst/>
            </a:prstGeom>
            <a:ln w="9525" cap="rnd">
              <a:solidFill>
                <a:schemeClr val="tx1">
                  <a:lumMod val="75000"/>
                  <a:lumOff val="2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iŝlide">
              <a:extLst>
                <a:ext uri="{FF2B5EF4-FFF2-40B4-BE49-F238E27FC236}">
                  <a16:creationId xmlns:a16="http://schemas.microsoft.com/office/drawing/2014/main" xmlns="" id="{9D81B2F6-F491-4D96-A94E-CADC091BD259}"/>
                </a:ext>
              </a:extLst>
            </p:cNvPr>
            <p:cNvGrpSpPr/>
            <p:nvPr/>
          </p:nvGrpSpPr>
          <p:grpSpPr>
            <a:xfrm>
              <a:off x="1566540" y="2964651"/>
              <a:ext cx="454830" cy="454831"/>
              <a:chOff x="5839622" y="2191652"/>
              <a:chExt cx="522378" cy="522378"/>
            </a:xfrm>
          </p:grpSpPr>
          <p:sp>
            <p:nvSpPr>
              <p:cNvPr id="43" name="íş1íďè">
                <a:extLst>
                  <a:ext uri="{FF2B5EF4-FFF2-40B4-BE49-F238E27FC236}">
                    <a16:creationId xmlns:a16="http://schemas.microsoft.com/office/drawing/2014/main" xmlns="" id="{618009AB-2C12-4159-89DF-90D89F841A81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4" name="î$1ïdè">
                <a:extLst>
                  <a:ext uri="{FF2B5EF4-FFF2-40B4-BE49-F238E27FC236}">
                    <a16:creationId xmlns:a16="http://schemas.microsoft.com/office/drawing/2014/main" xmlns="" id="{498A35C7-72C0-4B85-8FAB-24A01B452E45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1" name="ïśḷïḓè">
              <a:extLst>
                <a:ext uri="{FF2B5EF4-FFF2-40B4-BE49-F238E27FC236}">
                  <a16:creationId xmlns:a16="http://schemas.microsoft.com/office/drawing/2014/main" xmlns="" id="{671C0407-DA48-4D35-A842-67B3F7494165}"/>
                </a:ext>
              </a:extLst>
            </p:cNvPr>
            <p:cNvGrpSpPr/>
            <p:nvPr/>
          </p:nvGrpSpPr>
          <p:grpSpPr>
            <a:xfrm>
              <a:off x="696000" y="3559009"/>
              <a:ext cx="2195910" cy="908538"/>
              <a:chOff x="1420379" y="3521534"/>
              <a:chExt cx="2195910" cy="908538"/>
            </a:xfrm>
          </p:grpSpPr>
          <p:sp>
            <p:nvSpPr>
              <p:cNvPr id="41" name="išliḑé">
                <a:extLst>
                  <a:ext uri="{FF2B5EF4-FFF2-40B4-BE49-F238E27FC236}">
                    <a16:creationId xmlns:a16="http://schemas.microsoft.com/office/drawing/2014/main" xmlns="" id="{37F895A2-8CA5-434A-9DC8-34CDA5CDF6A4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42" name="ïşlíḑê">
                <a:extLst>
                  <a:ext uri="{FF2B5EF4-FFF2-40B4-BE49-F238E27FC236}">
                    <a16:creationId xmlns:a16="http://schemas.microsoft.com/office/drawing/2014/main" xmlns="" id="{8199FF6B-3E86-4EDB-8E9E-29CCFD8E6ED9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4276AA"/>
                    </a:solidFill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4276AA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2" name="îṧḷídé">
              <a:extLst>
                <a:ext uri="{FF2B5EF4-FFF2-40B4-BE49-F238E27FC236}">
                  <a16:creationId xmlns:a16="http://schemas.microsoft.com/office/drawing/2014/main" xmlns="" id="{FECDB9BC-EA15-43BB-B490-108F0E747633}"/>
                </a:ext>
              </a:extLst>
            </p:cNvPr>
            <p:cNvGrpSpPr/>
            <p:nvPr/>
          </p:nvGrpSpPr>
          <p:grpSpPr>
            <a:xfrm>
              <a:off x="4505981" y="2964651"/>
              <a:ext cx="454830" cy="454831"/>
              <a:chOff x="5839622" y="2191652"/>
              <a:chExt cx="522378" cy="522378"/>
            </a:xfrm>
          </p:grpSpPr>
          <p:sp>
            <p:nvSpPr>
              <p:cNvPr id="39" name="ïślíḓe">
                <a:extLst>
                  <a:ext uri="{FF2B5EF4-FFF2-40B4-BE49-F238E27FC236}">
                    <a16:creationId xmlns:a16="http://schemas.microsoft.com/office/drawing/2014/main" xmlns="" id="{3E77A9F8-2FB5-4589-BCBF-D518F8FAB288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40" name="iśḷiḋê">
                <a:extLst>
                  <a:ext uri="{FF2B5EF4-FFF2-40B4-BE49-F238E27FC236}">
                    <a16:creationId xmlns:a16="http://schemas.microsoft.com/office/drawing/2014/main" xmlns="" id="{78C724F8-CE79-4519-899B-ADEB8BFCB23D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3" name="îsḷîdè">
              <a:extLst>
                <a:ext uri="{FF2B5EF4-FFF2-40B4-BE49-F238E27FC236}">
                  <a16:creationId xmlns:a16="http://schemas.microsoft.com/office/drawing/2014/main" xmlns="" id="{FA970708-81E3-4677-BA08-4AB4B9DE918D}"/>
                </a:ext>
              </a:extLst>
            </p:cNvPr>
            <p:cNvGrpSpPr/>
            <p:nvPr/>
          </p:nvGrpSpPr>
          <p:grpSpPr>
            <a:xfrm>
              <a:off x="3635441" y="3559009"/>
              <a:ext cx="2195910" cy="908538"/>
              <a:chOff x="1420379" y="3521534"/>
              <a:chExt cx="2195910" cy="908538"/>
            </a:xfrm>
          </p:grpSpPr>
          <p:sp>
            <p:nvSpPr>
              <p:cNvPr id="37" name="iṣ1iḋê">
                <a:extLst>
                  <a:ext uri="{FF2B5EF4-FFF2-40B4-BE49-F238E27FC236}">
                    <a16:creationId xmlns:a16="http://schemas.microsoft.com/office/drawing/2014/main" xmlns="" id="{2394560B-B4AF-4FC6-8C2E-98DFDBB4CA3F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8" name="îşľîďê">
                <a:extLst>
                  <a:ext uri="{FF2B5EF4-FFF2-40B4-BE49-F238E27FC236}">
                    <a16:creationId xmlns:a16="http://schemas.microsoft.com/office/drawing/2014/main" xmlns="" id="{36FB5CD7-AA17-4C23-A9A6-9193BC50A847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/>
                    </a:solidFill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2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932B1A6D-7AB8-4797-B36A-066B8082707F}"/>
                </a:ext>
              </a:extLst>
            </p:cNvPr>
            <p:cNvCxnSpPr/>
            <p:nvPr/>
          </p:nvCxnSpPr>
          <p:spPr>
            <a:xfrm>
              <a:off x="816349" y="4850509"/>
              <a:ext cx="5414651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íş1íḋé">
              <a:extLst>
                <a:ext uri="{FF2B5EF4-FFF2-40B4-BE49-F238E27FC236}">
                  <a16:creationId xmlns:a16="http://schemas.microsoft.com/office/drawing/2014/main" xmlns="" id="{7E7FB48C-DF40-453D-9ED4-F8E49368F35B}"/>
                </a:ext>
              </a:extLst>
            </p:cNvPr>
            <p:cNvGrpSpPr/>
            <p:nvPr/>
          </p:nvGrpSpPr>
          <p:grpSpPr>
            <a:xfrm>
              <a:off x="1566540" y="4611880"/>
              <a:ext cx="454830" cy="454831"/>
              <a:chOff x="5839622" y="2191652"/>
              <a:chExt cx="522378" cy="522378"/>
            </a:xfrm>
          </p:grpSpPr>
          <p:sp>
            <p:nvSpPr>
              <p:cNvPr id="35" name="íṩ1iḋé">
                <a:extLst>
                  <a:ext uri="{FF2B5EF4-FFF2-40B4-BE49-F238E27FC236}">
                    <a16:creationId xmlns:a16="http://schemas.microsoft.com/office/drawing/2014/main" xmlns="" id="{9EDA75C2-3FAC-488B-AB60-D5FB34AB47FD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6" name="isľíḍé">
                <a:extLst>
                  <a:ext uri="{FF2B5EF4-FFF2-40B4-BE49-F238E27FC236}">
                    <a16:creationId xmlns:a16="http://schemas.microsoft.com/office/drawing/2014/main" xmlns="" id="{707E0F47-9EB5-4776-B609-23D752EEF8B6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6" name="î$ļíḍè">
              <a:extLst>
                <a:ext uri="{FF2B5EF4-FFF2-40B4-BE49-F238E27FC236}">
                  <a16:creationId xmlns:a16="http://schemas.microsoft.com/office/drawing/2014/main" xmlns="" id="{6DE45CC5-9F6E-471C-9AC0-C9FA3E10328E}"/>
                </a:ext>
              </a:extLst>
            </p:cNvPr>
            <p:cNvGrpSpPr/>
            <p:nvPr/>
          </p:nvGrpSpPr>
          <p:grpSpPr>
            <a:xfrm>
              <a:off x="696000" y="5206238"/>
              <a:ext cx="2195910" cy="908538"/>
              <a:chOff x="1420379" y="3521534"/>
              <a:chExt cx="2195910" cy="908538"/>
            </a:xfrm>
          </p:grpSpPr>
          <p:sp>
            <p:nvSpPr>
              <p:cNvPr id="33" name="iṡľïḑê">
                <a:extLst>
                  <a:ext uri="{FF2B5EF4-FFF2-40B4-BE49-F238E27FC236}">
                    <a16:creationId xmlns:a16="http://schemas.microsoft.com/office/drawing/2014/main" xmlns="" id="{9B57F620-A42D-4BAF-8586-C7DAA04713D7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4" name="îşļíde">
                <a:extLst>
                  <a:ext uri="{FF2B5EF4-FFF2-40B4-BE49-F238E27FC236}">
                    <a16:creationId xmlns:a16="http://schemas.microsoft.com/office/drawing/2014/main" xmlns="" id="{CA2BFDE3-9881-4774-A804-24030D6D2F3F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3"/>
                    </a:solidFill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ïṧḻîḓé">
              <a:extLst>
                <a:ext uri="{FF2B5EF4-FFF2-40B4-BE49-F238E27FC236}">
                  <a16:creationId xmlns:a16="http://schemas.microsoft.com/office/drawing/2014/main" xmlns="" id="{5C44DEE4-0E1C-4470-9E3E-039B0B6EFC67}"/>
                </a:ext>
              </a:extLst>
            </p:cNvPr>
            <p:cNvGrpSpPr/>
            <p:nvPr/>
          </p:nvGrpSpPr>
          <p:grpSpPr>
            <a:xfrm>
              <a:off x="4505981" y="4611880"/>
              <a:ext cx="454830" cy="454831"/>
              <a:chOff x="5839622" y="2191652"/>
              <a:chExt cx="522378" cy="522378"/>
            </a:xfrm>
          </p:grpSpPr>
          <p:sp>
            <p:nvSpPr>
              <p:cNvPr id="31" name="îŝļíḑé">
                <a:extLst>
                  <a:ext uri="{FF2B5EF4-FFF2-40B4-BE49-F238E27FC236}">
                    <a16:creationId xmlns:a16="http://schemas.microsoft.com/office/drawing/2014/main" xmlns="" id="{656FAC3E-BE1D-40B1-AA11-2959244FE4CE}"/>
                  </a:ext>
                </a:extLst>
              </p:cNvPr>
              <p:cNvSpPr/>
              <p:nvPr/>
            </p:nvSpPr>
            <p:spPr>
              <a:xfrm>
                <a:off x="5839622" y="2191652"/>
                <a:ext cx="522378" cy="522378"/>
              </a:xfrm>
              <a:custGeom>
                <a:avLst/>
                <a:gdLst>
                  <a:gd name="connsiteX0" fmla="*/ 0 w 670873"/>
                  <a:gd name="connsiteY0" fmla="*/ 335437 h 670873"/>
                  <a:gd name="connsiteX1" fmla="*/ 335437 w 670873"/>
                  <a:gd name="connsiteY1" fmla="*/ 0 h 670873"/>
                  <a:gd name="connsiteX2" fmla="*/ 670874 w 670873"/>
                  <a:gd name="connsiteY2" fmla="*/ 335437 h 670873"/>
                  <a:gd name="connsiteX3" fmla="*/ 335437 w 670873"/>
                  <a:gd name="connsiteY3" fmla="*/ 670874 h 670873"/>
                  <a:gd name="connsiteX4" fmla="*/ 0 w 670873"/>
                  <a:gd name="connsiteY4" fmla="*/ 335437 h 670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873" h="670873">
                    <a:moveTo>
                      <a:pt x="0" y="335437"/>
                    </a:moveTo>
                    <a:cubicBezTo>
                      <a:pt x="0" y="150180"/>
                      <a:pt x="150180" y="0"/>
                      <a:pt x="335437" y="0"/>
                    </a:cubicBezTo>
                    <a:cubicBezTo>
                      <a:pt x="520694" y="0"/>
                      <a:pt x="670874" y="150180"/>
                      <a:pt x="670874" y="335437"/>
                    </a:cubicBezTo>
                    <a:cubicBezTo>
                      <a:pt x="670874" y="520694"/>
                      <a:pt x="520694" y="670874"/>
                      <a:pt x="335437" y="670874"/>
                    </a:cubicBezTo>
                    <a:cubicBezTo>
                      <a:pt x="150180" y="670874"/>
                      <a:pt x="0" y="520694"/>
                      <a:pt x="0" y="335437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rgbClr r="0" g="0" b="0"/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2" name="íṡľíďè">
                <a:extLst>
                  <a:ext uri="{FF2B5EF4-FFF2-40B4-BE49-F238E27FC236}">
                    <a16:creationId xmlns:a16="http://schemas.microsoft.com/office/drawing/2014/main" xmlns="" id="{AA8B5CCE-E2FE-48BB-A6FE-4908CFA277B5}"/>
                  </a:ext>
                </a:extLst>
              </p:cNvPr>
              <p:cNvSpPr/>
              <p:nvPr/>
            </p:nvSpPr>
            <p:spPr bwMode="auto">
              <a:xfrm>
                <a:off x="5954522" y="2306744"/>
                <a:ext cx="292579" cy="292194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/>
              </a:p>
            </p:txBody>
          </p:sp>
        </p:grpSp>
        <p:grpSp>
          <p:nvGrpSpPr>
            <p:cNvPr id="18" name="îŝḷíḋè">
              <a:extLst>
                <a:ext uri="{FF2B5EF4-FFF2-40B4-BE49-F238E27FC236}">
                  <a16:creationId xmlns:a16="http://schemas.microsoft.com/office/drawing/2014/main" xmlns="" id="{BFCBEDC0-228D-4143-98A7-E3D03CFFDD28}"/>
                </a:ext>
              </a:extLst>
            </p:cNvPr>
            <p:cNvGrpSpPr/>
            <p:nvPr/>
          </p:nvGrpSpPr>
          <p:grpSpPr>
            <a:xfrm>
              <a:off x="3635441" y="5206238"/>
              <a:ext cx="2195910" cy="908538"/>
              <a:chOff x="1420379" y="3521534"/>
              <a:chExt cx="2195910" cy="908538"/>
            </a:xfrm>
          </p:grpSpPr>
          <p:sp>
            <p:nvSpPr>
              <p:cNvPr id="29" name="is1ide">
                <a:extLst>
                  <a:ext uri="{FF2B5EF4-FFF2-40B4-BE49-F238E27FC236}">
                    <a16:creationId xmlns:a16="http://schemas.microsoft.com/office/drawing/2014/main" xmlns="" id="{D324DE74-79FE-4AFA-9907-52DF8BF0F4C3}"/>
                  </a:ext>
                </a:extLst>
              </p:cNvPr>
              <p:cNvSpPr/>
              <p:nvPr/>
            </p:nvSpPr>
            <p:spPr bwMode="auto">
              <a:xfrm>
                <a:off x="1420379" y="3872673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0" name="íš1ídê">
                <a:extLst>
                  <a:ext uri="{FF2B5EF4-FFF2-40B4-BE49-F238E27FC236}">
                    <a16:creationId xmlns:a16="http://schemas.microsoft.com/office/drawing/2014/main" xmlns="" id="{809C8AD5-90D0-4FDB-A30B-9169CCEB6BE3}"/>
                  </a:ext>
                </a:extLst>
              </p:cNvPr>
              <p:cNvSpPr txBox="1"/>
              <p:nvPr/>
            </p:nvSpPr>
            <p:spPr bwMode="auto">
              <a:xfrm>
                <a:off x="1420379" y="3521534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marL="0" marR="0" lvl="0" indent="0" algn="ctr" defTabSz="914377" rtl="0" eaLnBrk="1" fontAlgn="auto" latinLnBrk="0" hangingPunct="1"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4"/>
                    </a:solidFill>
                    <a:effectLst/>
                    <a:uLnTx/>
                    <a:uFillTx/>
                  </a:rPr>
                  <a:t>Text here</a:t>
                </a: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</a:endParaRP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2F67813D-1095-4A8F-9D33-3A7CFF4A0881}"/>
                </a:ext>
              </a:extLst>
            </p:cNvPr>
            <p:cNvCxnSpPr/>
            <p:nvPr/>
          </p:nvCxnSpPr>
          <p:spPr>
            <a:xfrm>
              <a:off x="6231000" y="3203280"/>
              <a:ext cx="0" cy="1647229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îsľîḋê">
              <a:extLst>
                <a:ext uri="{FF2B5EF4-FFF2-40B4-BE49-F238E27FC236}">
                  <a16:creationId xmlns:a16="http://schemas.microsoft.com/office/drawing/2014/main" xmlns="" id="{3792A3E5-277B-4663-8AE1-0E551528380D}"/>
                </a:ext>
              </a:extLst>
            </p:cNvPr>
            <p:cNvGrpSpPr/>
            <p:nvPr/>
          </p:nvGrpSpPr>
          <p:grpSpPr>
            <a:xfrm>
              <a:off x="3187474" y="3059310"/>
              <a:ext cx="265512" cy="265512"/>
              <a:chOff x="6231000" y="1314000"/>
              <a:chExt cx="331725" cy="331725"/>
            </a:xfrm>
          </p:grpSpPr>
          <p:sp>
            <p:nvSpPr>
              <p:cNvPr id="27" name="íṧľîďê">
                <a:extLst>
                  <a:ext uri="{FF2B5EF4-FFF2-40B4-BE49-F238E27FC236}">
                    <a16:creationId xmlns:a16="http://schemas.microsoft.com/office/drawing/2014/main" xmlns="" id="{D259EF7F-5276-4A0C-A5A6-2FC52438D51B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8" name="íşľiḍé">
                <a:extLst>
                  <a:ext uri="{FF2B5EF4-FFF2-40B4-BE49-F238E27FC236}">
                    <a16:creationId xmlns:a16="http://schemas.microsoft.com/office/drawing/2014/main" xmlns="" id="{A5AA0221-E7F8-480F-90F9-2276E5E07886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chemeClr val="bg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  <p:grpSp>
          <p:nvGrpSpPr>
            <p:cNvPr id="21" name="íṩļïḓe">
              <a:extLst>
                <a:ext uri="{FF2B5EF4-FFF2-40B4-BE49-F238E27FC236}">
                  <a16:creationId xmlns:a16="http://schemas.microsoft.com/office/drawing/2014/main" xmlns="" id="{41FA5763-C252-4B09-8A03-BA1B961D6922}"/>
                </a:ext>
              </a:extLst>
            </p:cNvPr>
            <p:cNvGrpSpPr/>
            <p:nvPr/>
          </p:nvGrpSpPr>
          <p:grpSpPr>
            <a:xfrm rot="5400000">
              <a:off x="6084876" y="3906760"/>
              <a:ext cx="265512" cy="265510"/>
              <a:chOff x="6231000" y="1314000"/>
              <a:chExt cx="331725" cy="331725"/>
            </a:xfrm>
          </p:grpSpPr>
          <p:sp>
            <p:nvSpPr>
              <p:cNvPr id="25" name="iŝļïde">
                <a:extLst>
                  <a:ext uri="{FF2B5EF4-FFF2-40B4-BE49-F238E27FC236}">
                    <a16:creationId xmlns:a16="http://schemas.microsoft.com/office/drawing/2014/main" xmlns="" id="{B04CDE50-C06E-461D-B9A6-220053FCDC5C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6" name="íṧľiḓè">
                <a:extLst>
                  <a:ext uri="{FF2B5EF4-FFF2-40B4-BE49-F238E27FC236}">
                    <a16:creationId xmlns:a16="http://schemas.microsoft.com/office/drawing/2014/main" xmlns="" id="{55E34519-8A3C-4EAD-B474-B55AAEF279A1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chemeClr val="bg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  <p:grpSp>
          <p:nvGrpSpPr>
            <p:cNvPr id="22" name="iṩ1iḋé">
              <a:extLst>
                <a:ext uri="{FF2B5EF4-FFF2-40B4-BE49-F238E27FC236}">
                  <a16:creationId xmlns:a16="http://schemas.microsoft.com/office/drawing/2014/main" xmlns="" id="{D42937CF-3C74-4C65-B52F-49DC24EC090F}"/>
                </a:ext>
              </a:extLst>
            </p:cNvPr>
            <p:cNvGrpSpPr/>
            <p:nvPr/>
          </p:nvGrpSpPr>
          <p:grpSpPr>
            <a:xfrm flipH="1">
              <a:off x="3187474" y="4706539"/>
              <a:ext cx="265510" cy="265512"/>
              <a:chOff x="6231000" y="1314000"/>
              <a:chExt cx="331725" cy="331725"/>
            </a:xfrm>
          </p:grpSpPr>
          <p:sp>
            <p:nvSpPr>
              <p:cNvPr id="23" name="îŝḻîḓe">
                <a:extLst>
                  <a:ext uri="{FF2B5EF4-FFF2-40B4-BE49-F238E27FC236}">
                    <a16:creationId xmlns:a16="http://schemas.microsoft.com/office/drawing/2014/main" xmlns="" id="{2CD875C2-2A3A-46C8-8314-CBA7B6C25578}"/>
                  </a:ext>
                </a:extLst>
              </p:cNvPr>
              <p:cNvSpPr/>
              <p:nvPr/>
            </p:nvSpPr>
            <p:spPr bwMode="auto">
              <a:xfrm>
                <a:off x="6231000" y="1314000"/>
                <a:ext cx="331725" cy="331725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  <p:sp>
            <p:nvSpPr>
              <p:cNvPr id="24" name="ï$ļîďê">
                <a:extLst>
                  <a:ext uri="{FF2B5EF4-FFF2-40B4-BE49-F238E27FC236}">
                    <a16:creationId xmlns:a16="http://schemas.microsoft.com/office/drawing/2014/main" xmlns="" id="{47F61283-537A-4BDD-9ED0-23070F85E7EE}"/>
                  </a:ext>
                </a:extLst>
              </p:cNvPr>
              <p:cNvSpPr/>
              <p:nvPr/>
            </p:nvSpPr>
            <p:spPr bwMode="auto">
              <a:xfrm>
                <a:off x="6281721" y="1386150"/>
                <a:ext cx="230282" cy="187424"/>
              </a:xfrm>
              <a:prstGeom prst="rightArrow">
                <a:avLst/>
              </a:prstGeom>
              <a:solidFill>
                <a:schemeClr val="bg1"/>
              </a:solidFill>
              <a:ln w="38100">
                <a:noFill/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870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C3D008D-5252-4815-AC40-BAD455407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FDEA3AE-596E-4701-B88B-D4705574E6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E12E160-4C91-424E-8EC1-7B7E2A11B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 dirty="0"/>
          </a:p>
        </p:txBody>
      </p:sp>
      <p:grpSp>
        <p:nvGrpSpPr>
          <p:cNvPr id="5" name="73dd3c15-0711-4946-a04f-d2b41b2deb0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F1056E1-ED5E-409B-9519-D337A41623B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307470" y="1565507"/>
            <a:ext cx="9613068" cy="4296774"/>
            <a:chOff x="1307470" y="1565507"/>
            <a:chExt cx="9613068" cy="4296774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36A06610-44C9-4CA8-8F84-72FFC0B4DC58}"/>
                </a:ext>
              </a:extLst>
            </p:cNvPr>
            <p:cNvCxnSpPr/>
            <p:nvPr/>
          </p:nvCxnSpPr>
          <p:spPr>
            <a:xfrm>
              <a:off x="8472266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8A174FE0-ACD1-4FD2-B3D8-04045ED2F250}"/>
                </a:ext>
              </a:extLst>
            </p:cNvPr>
            <p:cNvCxnSpPr/>
            <p:nvPr/>
          </p:nvCxnSpPr>
          <p:spPr>
            <a:xfrm>
              <a:off x="1307470" y="3668207"/>
              <a:ext cx="2448272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ïṡľíḑe">
              <a:extLst>
                <a:ext uri="{FF2B5EF4-FFF2-40B4-BE49-F238E27FC236}">
                  <a16:creationId xmlns:a16="http://schemas.microsoft.com/office/drawing/2014/main" xmlns="" id="{C99E87EC-E899-4984-85D4-002D53CDC11B}"/>
                </a:ext>
              </a:extLst>
            </p:cNvPr>
            <p:cNvSpPr/>
            <p:nvPr/>
          </p:nvSpPr>
          <p:spPr bwMode="auto">
            <a:xfrm>
              <a:off x="3944143" y="1565507"/>
              <a:ext cx="4303713" cy="4296774"/>
            </a:xfrm>
            <a:custGeom>
              <a:avLst/>
              <a:gdLst>
                <a:gd name="connsiteX0" fmla="*/ 135672 w 609076"/>
                <a:gd name="connsiteY0" fmla="*/ 378765 h 608094"/>
                <a:gd name="connsiteX1" fmla="*/ 268220 w 609076"/>
                <a:gd name="connsiteY1" fmla="*/ 423490 h 608094"/>
                <a:gd name="connsiteX2" fmla="*/ 270801 w 609076"/>
                <a:gd name="connsiteY2" fmla="*/ 426343 h 608094"/>
                <a:gd name="connsiteX3" fmla="*/ 269787 w 609076"/>
                <a:gd name="connsiteY3" fmla="*/ 430116 h 608094"/>
                <a:gd name="connsiteX4" fmla="*/ 255408 w 609076"/>
                <a:gd name="connsiteY4" fmla="*/ 444380 h 608094"/>
                <a:gd name="connsiteX5" fmla="*/ 304538 w 609076"/>
                <a:gd name="connsiteY5" fmla="*/ 493430 h 608094"/>
                <a:gd name="connsiteX6" fmla="*/ 356341 w 609076"/>
                <a:gd name="connsiteY6" fmla="*/ 441619 h 608094"/>
                <a:gd name="connsiteX7" fmla="*/ 346478 w 609076"/>
                <a:gd name="connsiteY7" fmla="*/ 470699 h 608094"/>
                <a:gd name="connsiteX8" fmla="*/ 355511 w 609076"/>
                <a:gd name="connsiteY8" fmla="*/ 509534 h 608094"/>
                <a:gd name="connsiteX9" fmla="*/ 382426 w 609076"/>
                <a:gd name="connsiteY9" fmla="*/ 520669 h 608094"/>
                <a:gd name="connsiteX10" fmla="*/ 394778 w 609076"/>
                <a:gd name="connsiteY10" fmla="*/ 518645 h 608094"/>
                <a:gd name="connsiteX11" fmla="*/ 423629 w 609076"/>
                <a:gd name="connsiteY11" fmla="*/ 508890 h 608094"/>
                <a:gd name="connsiteX12" fmla="*/ 338182 w 609076"/>
                <a:gd name="connsiteY12" fmla="*/ 594198 h 608094"/>
                <a:gd name="connsiteX13" fmla="*/ 304538 w 609076"/>
                <a:gd name="connsiteY13" fmla="*/ 608094 h 608094"/>
                <a:gd name="connsiteX14" fmla="*/ 270894 w 609076"/>
                <a:gd name="connsiteY14" fmla="*/ 594198 h 608094"/>
                <a:gd name="connsiteX15" fmla="*/ 188120 w 609076"/>
                <a:gd name="connsiteY15" fmla="*/ 511559 h 608094"/>
                <a:gd name="connsiteX16" fmla="*/ 173832 w 609076"/>
                <a:gd name="connsiteY16" fmla="*/ 525915 h 608094"/>
                <a:gd name="connsiteX17" fmla="*/ 170053 w 609076"/>
                <a:gd name="connsiteY17" fmla="*/ 526927 h 608094"/>
                <a:gd name="connsiteX18" fmla="*/ 167288 w 609076"/>
                <a:gd name="connsiteY18" fmla="*/ 524350 h 608094"/>
                <a:gd name="connsiteX19" fmla="*/ 122398 w 609076"/>
                <a:gd name="connsiteY19" fmla="*/ 392017 h 608094"/>
                <a:gd name="connsiteX20" fmla="*/ 135672 w 609076"/>
                <a:gd name="connsiteY20" fmla="*/ 378765 h 608094"/>
                <a:gd name="connsiteX21" fmla="*/ 513252 w 609076"/>
                <a:gd name="connsiteY21" fmla="*/ 188723 h 608094"/>
                <a:gd name="connsiteX22" fmla="*/ 595111 w 609076"/>
                <a:gd name="connsiteY22" fmla="*/ 270462 h 608094"/>
                <a:gd name="connsiteX23" fmla="*/ 595111 w 609076"/>
                <a:gd name="connsiteY23" fmla="*/ 337658 h 608094"/>
                <a:gd name="connsiteX24" fmla="*/ 516017 w 609076"/>
                <a:gd name="connsiteY24" fmla="*/ 416635 h 608094"/>
                <a:gd name="connsiteX25" fmla="*/ 530398 w 609076"/>
                <a:gd name="connsiteY25" fmla="*/ 430995 h 608094"/>
                <a:gd name="connsiteX26" fmla="*/ 531412 w 609076"/>
                <a:gd name="connsiteY26" fmla="*/ 434677 h 608094"/>
                <a:gd name="connsiteX27" fmla="*/ 528831 w 609076"/>
                <a:gd name="connsiteY27" fmla="*/ 437530 h 608094"/>
                <a:gd name="connsiteX28" fmla="*/ 396271 w 609076"/>
                <a:gd name="connsiteY28" fmla="*/ 482266 h 608094"/>
                <a:gd name="connsiteX29" fmla="*/ 382997 w 609076"/>
                <a:gd name="connsiteY29" fmla="*/ 469011 h 608094"/>
                <a:gd name="connsiteX30" fmla="*/ 427798 w 609076"/>
                <a:gd name="connsiteY30" fmla="*/ 336645 h 608094"/>
                <a:gd name="connsiteX31" fmla="*/ 430655 w 609076"/>
                <a:gd name="connsiteY31" fmla="*/ 334068 h 608094"/>
                <a:gd name="connsiteX32" fmla="*/ 434343 w 609076"/>
                <a:gd name="connsiteY32" fmla="*/ 335172 h 608094"/>
                <a:gd name="connsiteX33" fmla="*/ 448631 w 609076"/>
                <a:gd name="connsiteY33" fmla="*/ 349440 h 608094"/>
                <a:gd name="connsiteX34" fmla="*/ 494170 w 609076"/>
                <a:gd name="connsiteY34" fmla="*/ 304060 h 608094"/>
                <a:gd name="connsiteX35" fmla="*/ 445958 w 609076"/>
                <a:gd name="connsiteY35" fmla="*/ 255919 h 608094"/>
                <a:gd name="connsiteX36" fmla="*/ 474996 w 609076"/>
                <a:gd name="connsiteY36" fmla="*/ 265768 h 608094"/>
                <a:gd name="connsiteX37" fmla="*/ 487164 w 609076"/>
                <a:gd name="connsiteY37" fmla="*/ 267701 h 608094"/>
                <a:gd name="connsiteX38" fmla="*/ 514082 w 609076"/>
                <a:gd name="connsiteY38" fmla="*/ 256563 h 608094"/>
                <a:gd name="connsiteX39" fmla="*/ 523116 w 609076"/>
                <a:gd name="connsiteY39" fmla="*/ 217719 h 608094"/>
                <a:gd name="connsiteX40" fmla="*/ 212828 w 609076"/>
                <a:gd name="connsiteY40" fmla="*/ 125789 h 608094"/>
                <a:gd name="connsiteX41" fmla="*/ 226102 w 609076"/>
                <a:gd name="connsiteY41" fmla="*/ 139043 h 608094"/>
                <a:gd name="connsiteX42" fmla="*/ 181209 w 609076"/>
                <a:gd name="connsiteY42" fmla="*/ 271491 h 608094"/>
                <a:gd name="connsiteX43" fmla="*/ 178351 w 609076"/>
                <a:gd name="connsiteY43" fmla="*/ 273976 h 608094"/>
                <a:gd name="connsiteX44" fmla="*/ 174664 w 609076"/>
                <a:gd name="connsiteY44" fmla="*/ 272964 h 608094"/>
                <a:gd name="connsiteX45" fmla="*/ 160376 w 609076"/>
                <a:gd name="connsiteY45" fmla="*/ 258697 h 608094"/>
                <a:gd name="connsiteX46" fmla="*/ 114929 w 609076"/>
                <a:gd name="connsiteY46" fmla="*/ 304074 h 608094"/>
                <a:gd name="connsiteX47" fmla="*/ 163141 w 609076"/>
                <a:gd name="connsiteY47" fmla="*/ 352212 h 608094"/>
                <a:gd name="connsiteX48" fmla="*/ 134011 w 609076"/>
                <a:gd name="connsiteY48" fmla="*/ 342363 h 608094"/>
                <a:gd name="connsiteX49" fmla="*/ 121843 w 609076"/>
                <a:gd name="connsiteY49" fmla="*/ 340338 h 608094"/>
                <a:gd name="connsiteX50" fmla="*/ 95202 w 609076"/>
                <a:gd name="connsiteY50" fmla="*/ 351383 h 608094"/>
                <a:gd name="connsiteX51" fmla="*/ 85891 w 609076"/>
                <a:gd name="connsiteY51" fmla="*/ 390317 h 608094"/>
                <a:gd name="connsiteX52" fmla="*/ 95755 w 609076"/>
                <a:gd name="connsiteY52" fmla="*/ 419402 h 608094"/>
                <a:gd name="connsiteX53" fmla="*/ 13896 w 609076"/>
                <a:gd name="connsiteY53" fmla="*/ 337669 h 608094"/>
                <a:gd name="connsiteX54" fmla="*/ 13896 w 609076"/>
                <a:gd name="connsiteY54" fmla="*/ 270478 h 608094"/>
                <a:gd name="connsiteX55" fmla="*/ 93082 w 609076"/>
                <a:gd name="connsiteY55" fmla="*/ 191414 h 608094"/>
                <a:gd name="connsiteX56" fmla="*/ 78701 w 609076"/>
                <a:gd name="connsiteY56" fmla="*/ 177148 h 608094"/>
                <a:gd name="connsiteX57" fmla="*/ 77687 w 609076"/>
                <a:gd name="connsiteY57" fmla="*/ 173466 h 608094"/>
                <a:gd name="connsiteX58" fmla="*/ 80268 w 609076"/>
                <a:gd name="connsiteY58" fmla="*/ 170613 h 608094"/>
                <a:gd name="connsiteX59" fmla="*/ 212828 w 609076"/>
                <a:gd name="connsiteY59" fmla="*/ 125789 h 608094"/>
                <a:gd name="connsiteX60" fmla="*/ 304478 w 609076"/>
                <a:gd name="connsiteY60" fmla="*/ 0 h 608094"/>
                <a:gd name="connsiteX61" fmla="*/ 338157 w 609076"/>
                <a:gd name="connsiteY61" fmla="*/ 13876 h 608094"/>
                <a:gd name="connsiteX62" fmla="*/ 420931 w 609076"/>
                <a:gd name="connsiteY62" fmla="*/ 96535 h 608094"/>
                <a:gd name="connsiteX63" fmla="*/ 435218 w 609076"/>
                <a:gd name="connsiteY63" fmla="*/ 82267 h 608094"/>
                <a:gd name="connsiteX64" fmla="*/ 438905 w 609076"/>
                <a:gd name="connsiteY64" fmla="*/ 81163 h 608094"/>
                <a:gd name="connsiteX65" fmla="*/ 441762 w 609076"/>
                <a:gd name="connsiteY65" fmla="*/ 83740 h 608094"/>
                <a:gd name="connsiteX66" fmla="*/ 486560 w 609076"/>
                <a:gd name="connsiteY66" fmla="*/ 216105 h 608094"/>
                <a:gd name="connsiteX67" fmla="*/ 473286 w 609076"/>
                <a:gd name="connsiteY67" fmla="*/ 229360 h 608094"/>
                <a:gd name="connsiteX68" fmla="*/ 340830 w 609076"/>
                <a:gd name="connsiteY68" fmla="*/ 184625 h 608094"/>
                <a:gd name="connsiteX69" fmla="*/ 338157 w 609076"/>
                <a:gd name="connsiteY69" fmla="*/ 181771 h 608094"/>
                <a:gd name="connsiteX70" fmla="*/ 339263 w 609076"/>
                <a:gd name="connsiteY70" fmla="*/ 178089 h 608094"/>
                <a:gd name="connsiteX71" fmla="*/ 353550 w 609076"/>
                <a:gd name="connsiteY71" fmla="*/ 163730 h 608094"/>
                <a:gd name="connsiteX72" fmla="*/ 304512 w 609076"/>
                <a:gd name="connsiteY72" fmla="*/ 114760 h 608094"/>
                <a:gd name="connsiteX73" fmla="*/ 252617 w 609076"/>
                <a:gd name="connsiteY73" fmla="*/ 166491 h 608094"/>
                <a:gd name="connsiteX74" fmla="*/ 262480 w 609076"/>
                <a:gd name="connsiteY74" fmla="*/ 137496 h 608094"/>
                <a:gd name="connsiteX75" fmla="*/ 253447 w 609076"/>
                <a:gd name="connsiteY75" fmla="*/ 98652 h 608094"/>
                <a:gd name="connsiteX76" fmla="*/ 226624 w 609076"/>
                <a:gd name="connsiteY76" fmla="*/ 87422 h 608094"/>
                <a:gd name="connsiteX77" fmla="*/ 214272 w 609076"/>
                <a:gd name="connsiteY77" fmla="*/ 89539 h 608094"/>
                <a:gd name="connsiteX78" fmla="*/ 185329 w 609076"/>
                <a:gd name="connsiteY78" fmla="*/ 99296 h 608094"/>
                <a:gd name="connsiteX79" fmla="*/ 270868 w 609076"/>
                <a:gd name="connsiteY79" fmla="*/ 13876 h 608094"/>
                <a:gd name="connsiteX80" fmla="*/ 304478 w 609076"/>
                <a:gd name="connsiteY80" fmla="*/ 0 h 608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09076" h="608094">
                  <a:moveTo>
                    <a:pt x="135672" y="378765"/>
                  </a:moveTo>
                  <a:cubicBezTo>
                    <a:pt x="177243" y="392753"/>
                    <a:pt x="257159" y="419809"/>
                    <a:pt x="268220" y="423490"/>
                  </a:cubicBezTo>
                  <a:cubicBezTo>
                    <a:pt x="269511" y="423950"/>
                    <a:pt x="270525" y="425054"/>
                    <a:pt x="270801" y="426343"/>
                  </a:cubicBezTo>
                  <a:cubicBezTo>
                    <a:pt x="271078" y="427723"/>
                    <a:pt x="270709" y="429103"/>
                    <a:pt x="269787" y="430116"/>
                  </a:cubicBezTo>
                  <a:lnTo>
                    <a:pt x="255408" y="444380"/>
                  </a:lnTo>
                  <a:lnTo>
                    <a:pt x="304538" y="493430"/>
                  </a:lnTo>
                  <a:lnTo>
                    <a:pt x="356341" y="441619"/>
                  </a:lnTo>
                  <a:lnTo>
                    <a:pt x="346478" y="470699"/>
                  </a:lnTo>
                  <a:cubicBezTo>
                    <a:pt x="341869" y="484319"/>
                    <a:pt x="345280" y="499227"/>
                    <a:pt x="355511" y="509534"/>
                  </a:cubicBezTo>
                  <a:cubicBezTo>
                    <a:pt x="362793" y="516712"/>
                    <a:pt x="372287" y="520669"/>
                    <a:pt x="382426" y="520669"/>
                  </a:cubicBezTo>
                  <a:cubicBezTo>
                    <a:pt x="386574" y="520669"/>
                    <a:pt x="390722" y="520025"/>
                    <a:pt x="394778" y="518645"/>
                  </a:cubicBezTo>
                  <a:lnTo>
                    <a:pt x="423629" y="508890"/>
                  </a:lnTo>
                  <a:lnTo>
                    <a:pt x="338182" y="594198"/>
                  </a:lnTo>
                  <a:cubicBezTo>
                    <a:pt x="328872" y="603493"/>
                    <a:pt x="316705" y="608094"/>
                    <a:pt x="304538" y="608094"/>
                  </a:cubicBezTo>
                  <a:cubicBezTo>
                    <a:pt x="292371" y="608094"/>
                    <a:pt x="280111" y="603493"/>
                    <a:pt x="270894" y="594198"/>
                  </a:cubicBezTo>
                  <a:lnTo>
                    <a:pt x="188120" y="511559"/>
                  </a:lnTo>
                  <a:lnTo>
                    <a:pt x="173832" y="525915"/>
                  </a:lnTo>
                  <a:cubicBezTo>
                    <a:pt x="172818" y="526835"/>
                    <a:pt x="171436" y="527295"/>
                    <a:pt x="170053" y="526927"/>
                  </a:cubicBezTo>
                  <a:cubicBezTo>
                    <a:pt x="168763" y="526651"/>
                    <a:pt x="167657" y="525639"/>
                    <a:pt x="167288" y="524350"/>
                  </a:cubicBezTo>
                  <a:cubicBezTo>
                    <a:pt x="163232" y="512571"/>
                    <a:pt x="135856" y="431864"/>
                    <a:pt x="122398" y="392017"/>
                  </a:cubicBezTo>
                  <a:cubicBezTo>
                    <a:pt x="119633" y="383826"/>
                    <a:pt x="127468" y="376004"/>
                    <a:pt x="135672" y="378765"/>
                  </a:cubicBezTo>
                  <a:close/>
                  <a:moveTo>
                    <a:pt x="513252" y="188723"/>
                  </a:moveTo>
                  <a:lnTo>
                    <a:pt x="595111" y="270462"/>
                  </a:lnTo>
                  <a:cubicBezTo>
                    <a:pt x="613732" y="288964"/>
                    <a:pt x="613732" y="319064"/>
                    <a:pt x="595111" y="337658"/>
                  </a:cubicBezTo>
                  <a:lnTo>
                    <a:pt x="516017" y="416635"/>
                  </a:lnTo>
                  <a:lnTo>
                    <a:pt x="530398" y="430995"/>
                  </a:lnTo>
                  <a:cubicBezTo>
                    <a:pt x="531320" y="431915"/>
                    <a:pt x="531689" y="433296"/>
                    <a:pt x="531412" y="434677"/>
                  </a:cubicBezTo>
                  <a:cubicBezTo>
                    <a:pt x="531043" y="435965"/>
                    <a:pt x="530122" y="437070"/>
                    <a:pt x="528831" y="437530"/>
                  </a:cubicBezTo>
                  <a:cubicBezTo>
                    <a:pt x="513160" y="442869"/>
                    <a:pt x="524130" y="439095"/>
                    <a:pt x="396271" y="482266"/>
                  </a:cubicBezTo>
                  <a:cubicBezTo>
                    <a:pt x="388067" y="485027"/>
                    <a:pt x="380231" y="477203"/>
                    <a:pt x="382997" y="469011"/>
                  </a:cubicBezTo>
                  <a:cubicBezTo>
                    <a:pt x="399313" y="420593"/>
                    <a:pt x="423004" y="350913"/>
                    <a:pt x="427798" y="336645"/>
                  </a:cubicBezTo>
                  <a:cubicBezTo>
                    <a:pt x="428259" y="335356"/>
                    <a:pt x="429365" y="334436"/>
                    <a:pt x="430655" y="334068"/>
                  </a:cubicBezTo>
                  <a:cubicBezTo>
                    <a:pt x="431946" y="333792"/>
                    <a:pt x="433421" y="334160"/>
                    <a:pt x="434343" y="335172"/>
                  </a:cubicBezTo>
                  <a:lnTo>
                    <a:pt x="448631" y="349440"/>
                  </a:lnTo>
                  <a:lnTo>
                    <a:pt x="494170" y="304060"/>
                  </a:lnTo>
                  <a:lnTo>
                    <a:pt x="445958" y="255919"/>
                  </a:lnTo>
                  <a:lnTo>
                    <a:pt x="474996" y="265768"/>
                  </a:lnTo>
                  <a:cubicBezTo>
                    <a:pt x="478775" y="267056"/>
                    <a:pt x="482924" y="267701"/>
                    <a:pt x="487164" y="267701"/>
                  </a:cubicBezTo>
                  <a:cubicBezTo>
                    <a:pt x="497212" y="267701"/>
                    <a:pt x="506983" y="263651"/>
                    <a:pt x="514082" y="256563"/>
                  </a:cubicBezTo>
                  <a:cubicBezTo>
                    <a:pt x="524037" y="246714"/>
                    <a:pt x="527725" y="231434"/>
                    <a:pt x="523116" y="217719"/>
                  </a:cubicBezTo>
                  <a:close/>
                  <a:moveTo>
                    <a:pt x="212828" y="125789"/>
                  </a:moveTo>
                  <a:cubicBezTo>
                    <a:pt x="221032" y="123027"/>
                    <a:pt x="228868" y="130851"/>
                    <a:pt x="226102" y="139043"/>
                  </a:cubicBezTo>
                  <a:cubicBezTo>
                    <a:pt x="211445" y="182302"/>
                    <a:pt x="186095" y="257316"/>
                    <a:pt x="181209" y="271491"/>
                  </a:cubicBezTo>
                  <a:cubicBezTo>
                    <a:pt x="180840" y="272779"/>
                    <a:pt x="179734" y="273700"/>
                    <a:pt x="178351" y="273976"/>
                  </a:cubicBezTo>
                  <a:cubicBezTo>
                    <a:pt x="177061" y="274344"/>
                    <a:pt x="175678" y="273976"/>
                    <a:pt x="174664" y="272964"/>
                  </a:cubicBezTo>
                  <a:lnTo>
                    <a:pt x="160376" y="258697"/>
                  </a:lnTo>
                  <a:lnTo>
                    <a:pt x="114929" y="304074"/>
                  </a:lnTo>
                  <a:lnTo>
                    <a:pt x="163141" y="352212"/>
                  </a:lnTo>
                  <a:lnTo>
                    <a:pt x="134011" y="342363"/>
                  </a:lnTo>
                  <a:cubicBezTo>
                    <a:pt x="130232" y="341075"/>
                    <a:pt x="126083" y="340338"/>
                    <a:pt x="121843" y="340338"/>
                  </a:cubicBezTo>
                  <a:cubicBezTo>
                    <a:pt x="111795" y="340338"/>
                    <a:pt x="102300" y="344204"/>
                    <a:pt x="95202" y="351383"/>
                  </a:cubicBezTo>
                  <a:cubicBezTo>
                    <a:pt x="84785" y="361784"/>
                    <a:pt x="81282" y="376695"/>
                    <a:pt x="85891" y="390317"/>
                  </a:cubicBezTo>
                  <a:lnTo>
                    <a:pt x="95755" y="419402"/>
                  </a:lnTo>
                  <a:lnTo>
                    <a:pt x="13896" y="337669"/>
                  </a:lnTo>
                  <a:cubicBezTo>
                    <a:pt x="-4633" y="319077"/>
                    <a:pt x="-4633" y="288979"/>
                    <a:pt x="13896" y="270478"/>
                  </a:cubicBezTo>
                  <a:lnTo>
                    <a:pt x="93082" y="191414"/>
                  </a:lnTo>
                  <a:lnTo>
                    <a:pt x="78701" y="177148"/>
                  </a:lnTo>
                  <a:cubicBezTo>
                    <a:pt x="77779" y="176135"/>
                    <a:pt x="77318" y="174755"/>
                    <a:pt x="77687" y="173466"/>
                  </a:cubicBezTo>
                  <a:cubicBezTo>
                    <a:pt x="77963" y="172086"/>
                    <a:pt x="78978" y="170981"/>
                    <a:pt x="80268" y="170613"/>
                  </a:cubicBezTo>
                  <a:cubicBezTo>
                    <a:pt x="81098" y="170337"/>
                    <a:pt x="166183" y="141528"/>
                    <a:pt x="212828" y="125789"/>
                  </a:cubicBezTo>
                  <a:close/>
                  <a:moveTo>
                    <a:pt x="304478" y="0"/>
                  </a:moveTo>
                  <a:cubicBezTo>
                    <a:pt x="316657" y="0"/>
                    <a:pt x="328847" y="4625"/>
                    <a:pt x="338157" y="13876"/>
                  </a:cubicBezTo>
                  <a:lnTo>
                    <a:pt x="420931" y="96535"/>
                  </a:lnTo>
                  <a:lnTo>
                    <a:pt x="435218" y="82267"/>
                  </a:lnTo>
                  <a:cubicBezTo>
                    <a:pt x="436140" y="81255"/>
                    <a:pt x="437522" y="80887"/>
                    <a:pt x="438905" y="81163"/>
                  </a:cubicBezTo>
                  <a:cubicBezTo>
                    <a:pt x="440287" y="81531"/>
                    <a:pt x="441301" y="82451"/>
                    <a:pt x="441762" y="83740"/>
                  </a:cubicBezTo>
                  <a:cubicBezTo>
                    <a:pt x="445634" y="95246"/>
                    <a:pt x="472272" y="173855"/>
                    <a:pt x="486560" y="216105"/>
                  </a:cubicBezTo>
                  <a:cubicBezTo>
                    <a:pt x="489325" y="224297"/>
                    <a:pt x="481490" y="232121"/>
                    <a:pt x="473286" y="229360"/>
                  </a:cubicBezTo>
                  <a:cubicBezTo>
                    <a:pt x="417059" y="210398"/>
                    <a:pt x="353734" y="188951"/>
                    <a:pt x="340830" y="184625"/>
                  </a:cubicBezTo>
                  <a:cubicBezTo>
                    <a:pt x="339447" y="184164"/>
                    <a:pt x="338525" y="183152"/>
                    <a:pt x="338157" y="181771"/>
                  </a:cubicBezTo>
                  <a:cubicBezTo>
                    <a:pt x="337880" y="180482"/>
                    <a:pt x="338249" y="179010"/>
                    <a:pt x="339263" y="178089"/>
                  </a:cubicBezTo>
                  <a:lnTo>
                    <a:pt x="353550" y="163730"/>
                  </a:lnTo>
                  <a:lnTo>
                    <a:pt x="304512" y="114760"/>
                  </a:lnTo>
                  <a:lnTo>
                    <a:pt x="252617" y="166491"/>
                  </a:lnTo>
                  <a:lnTo>
                    <a:pt x="262480" y="137496"/>
                  </a:lnTo>
                  <a:cubicBezTo>
                    <a:pt x="267181" y="123781"/>
                    <a:pt x="263678" y="108961"/>
                    <a:pt x="253447" y="98652"/>
                  </a:cubicBezTo>
                  <a:cubicBezTo>
                    <a:pt x="246165" y="91380"/>
                    <a:pt x="236671" y="87422"/>
                    <a:pt x="226624" y="87422"/>
                  </a:cubicBezTo>
                  <a:cubicBezTo>
                    <a:pt x="222384" y="87422"/>
                    <a:pt x="218236" y="88158"/>
                    <a:pt x="214272" y="89539"/>
                  </a:cubicBezTo>
                  <a:lnTo>
                    <a:pt x="185329" y="99296"/>
                  </a:lnTo>
                  <a:lnTo>
                    <a:pt x="270868" y="13876"/>
                  </a:lnTo>
                  <a:cubicBezTo>
                    <a:pt x="280132" y="4625"/>
                    <a:pt x="292299" y="0"/>
                    <a:pt x="304478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9" name="îsľidè">
              <a:extLst>
                <a:ext uri="{FF2B5EF4-FFF2-40B4-BE49-F238E27FC236}">
                  <a16:creationId xmlns:a16="http://schemas.microsoft.com/office/drawing/2014/main" xmlns="" id="{28E5316B-BBE5-4A80-85DB-870C0DCCAD79}"/>
                </a:ext>
              </a:extLst>
            </p:cNvPr>
            <p:cNvSpPr txBox="1"/>
            <p:nvPr/>
          </p:nvSpPr>
          <p:spPr>
            <a:xfrm>
              <a:off x="5447928" y="3453034"/>
              <a:ext cx="1431853" cy="52172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ctr"/>
              <a:r>
                <a:rPr lang="en-US" altLang="zh-CN" sz="2000" b="1" dirty="0"/>
                <a:t>Key words</a:t>
              </a:r>
              <a:endParaRPr lang="zh-CN" altLang="en-US" sz="2000" b="1" dirty="0"/>
            </a:p>
          </p:txBody>
        </p:sp>
        <p:grpSp>
          <p:nvGrpSpPr>
            <p:cNvPr id="10" name="išḷiḑê">
              <a:extLst>
                <a:ext uri="{FF2B5EF4-FFF2-40B4-BE49-F238E27FC236}">
                  <a16:creationId xmlns:a16="http://schemas.microsoft.com/office/drawing/2014/main" xmlns="" id="{746997BC-0186-4E1C-A6DC-F5D847C6FEF7}"/>
                </a:ext>
              </a:extLst>
            </p:cNvPr>
            <p:cNvGrpSpPr/>
            <p:nvPr/>
          </p:nvGrpSpPr>
          <p:grpSpPr>
            <a:xfrm>
              <a:off x="1307470" y="2636912"/>
              <a:ext cx="2195910" cy="908538"/>
              <a:chOff x="1268227" y="1619185"/>
              <a:chExt cx="2195910" cy="908538"/>
            </a:xfrm>
          </p:grpSpPr>
          <p:sp>
            <p:nvSpPr>
              <p:cNvPr id="20" name="îşḷîḓe">
                <a:extLst>
                  <a:ext uri="{FF2B5EF4-FFF2-40B4-BE49-F238E27FC236}">
                    <a16:creationId xmlns:a16="http://schemas.microsoft.com/office/drawing/2014/main" xmlns="" id="{131DDF0E-5F64-47F1-B5E5-2015667C69F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21" name="iSḻïďê">
                <a:extLst>
                  <a:ext uri="{FF2B5EF4-FFF2-40B4-BE49-F238E27FC236}">
                    <a16:creationId xmlns:a16="http://schemas.microsoft.com/office/drawing/2014/main" xmlns="" id="{AE59FF7B-337B-40DB-9199-FDC64ACA3185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1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1" name="ïṩlïḓê">
              <a:extLst>
                <a:ext uri="{FF2B5EF4-FFF2-40B4-BE49-F238E27FC236}">
                  <a16:creationId xmlns:a16="http://schemas.microsoft.com/office/drawing/2014/main" xmlns="" id="{A6362583-ADCF-422F-B98C-0BCC9D4BDE89}"/>
                </a:ext>
              </a:extLst>
            </p:cNvPr>
            <p:cNvGrpSpPr/>
            <p:nvPr/>
          </p:nvGrpSpPr>
          <p:grpSpPr>
            <a:xfrm>
              <a:off x="1307470" y="3799185"/>
              <a:ext cx="2195910" cy="908538"/>
              <a:chOff x="1268227" y="1619185"/>
              <a:chExt cx="2195910" cy="908538"/>
            </a:xfrm>
          </p:grpSpPr>
          <p:sp>
            <p:nvSpPr>
              <p:cNvPr id="18" name="îş1ïḍe">
                <a:extLst>
                  <a:ext uri="{FF2B5EF4-FFF2-40B4-BE49-F238E27FC236}">
                    <a16:creationId xmlns:a16="http://schemas.microsoft.com/office/drawing/2014/main" xmlns="" id="{5D5895D4-5900-4DEF-B741-2196339C4C0B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9" name="íśľiḑê">
                <a:extLst>
                  <a:ext uri="{FF2B5EF4-FFF2-40B4-BE49-F238E27FC236}">
                    <a16:creationId xmlns:a16="http://schemas.microsoft.com/office/drawing/2014/main" xmlns="" id="{B904AEC4-3143-4B51-8AB6-6F403ED40D7C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3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12" name="íS1ïḍé">
              <a:extLst>
                <a:ext uri="{FF2B5EF4-FFF2-40B4-BE49-F238E27FC236}">
                  <a16:creationId xmlns:a16="http://schemas.microsoft.com/office/drawing/2014/main" xmlns="" id="{98FEDD93-B837-425C-A7E8-39248137EE59}"/>
                </a:ext>
              </a:extLst>
            </p:cNvPr>
            <p:cNvGrpSpPr/>
            <p:nvPr/>
          </p:nvGrpSpPr>
          <p:grpSpPr>
            <a:xfrm>
              <a:off x="8724628" y="2636912"/>
              <a:ext cx="2195910" cy="908538"/>
              <a:chOff x="1268227" y="1619185"/>
              <a:chExt cx="2195910" cy="908538"/>
            </a:xfrm>
          </p:grpSpPr>
          <p:sp>
            <p:nvSpPr>
              <p:cNvPr id="16" name="ïSļiďe">
                <a:extLst>
                  <a:ext uri="{FF2B5EF4-FFF2-40B4-BE49-F238E27FC236}">
                    <a16:creationId xmlns:a16="http://schemas.microsoft.com/office/drawing/2014/main" xmlns="" id="{3DC20D32-27CB-4463-B07E-83D50BC19F0E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7" name="íṡľiḋê">
                <a:extLst>
                  <a:ext uri="{FF2B5EF4-FFF2-40B4-BE49-F238E27FC236}">
                    <a16:creationId xmlns:a16="http://schemas.microsoft.com/office/drawing/2014/main" xmlns="" id="{061CC0C6-0BB8-4405-BDCC-63C2C4ACBDE9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2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13" name="îṥļiḋê">
              <a:extLst>
                <a:ext uri="{FF2B5EF4-FFF2-40B4-BE49-F238E27FC236}">
                  <a16:creationId xmlns:a16="http://schemas.microsoft.com/office/drawing/2014/main" xmlns="" id="{9552D997-2961-42AA-99B8-7BFC47334446}"/>
                </a:ext>
              </a:extLst>
            </p:cNvPr>
            <p:cNvGrpSpPr/>
            <p:nvPr/>
          </p:nvGrpSpPr>
          <p:grpSpPr>
            <a:xfrm>
              <a:off x="8724628" y="3799185"/>
              <a:ext cx="2195910" cy="908538"/>
              <a:chOff x="1268227" y="1619185"/>
              <a:chExt cx="2195910" cy="908538"/>
            </a:xfrm>
          </p:grpSpPr>
          <p:sp>
            <p:nvSpPr>
              <p:cNvPr id="14" name="íṩļiďe">
                <a:extLst>
                  <a:ext uri="{FF2B5EF4-FFF2-40B4-BE49-F238E27FC236}">
                    <a16:creationId xmlns:a16="http://schemas.microsoft.com/office/drawing/2014/main" xmlns="" id="{6504C0EF-35F6-4D57-A8B1-9243AA8F5BB2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15" name="îşļíḓé">
                <a:extLst>
                  <a:ext uri="{FF2B5EF4-FFF2-40B4-BE49-F238E27FC236}">
                    <a16:creationId xmlns:a16="http://schemas.microsoft.com/office/drawing/2014/main" xmlns="" id="{7DAB4724-870F-4BFE-9D7B-63580E376CD3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accent4"/>
                    </a:solidFill>
                  </a:rPr>
                  <a:t>Text here</a:t>
                </a:r>
                <a:endParaRPr lang="zh-CN" altLang="en-US" sz="1800" b="1" dirty="0">
                  <a:solidFill>
                    <a:schemeClr val="accent4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2335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EE448F-7034-4A33-9C94-D9AF0739AE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28A2CE3-8CFC-4DCD-8138-6ECC79F27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397BC4D-404A-4C18-8044-2ECCE54B4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 dirty="0"/>
          </a:p>
        </p:txBody>
      </p:sp>
      <p:grpSp>
        <p:nvGrpSpPr>
          <p:cNvPr id="5" name="2a9e616f-3786-465b-b886-329f67e3e5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3495B1E-F5D1-4A6E-A789-8C8BB02257A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314488"/>
            <a:ext cx="10857304" cy="4829137"/>
            <a:chOff x="670718" y="1314488"/>
            <a:chExt cx="10857304" cy="482913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267A19A2-1FCD-4F07-ADF9-BF2896CA0F17}"/>
                </a:ext>
              </a:extLst>
            </p:cNvPr>
            <p:cNvCxnSpPr>
              <a:cxnSpLocks/>
            </p:cNvCxnSpPr>
            <p:nvPr/>
          </p:nvCxnSpPr>
          <p:spPr>
            <a:xfrm>
              <a:off x="670718" y="3879000"/>
              <a:ext cx="10850563" cy="0"/>
            </a:xfrm>
            <a:prstGeom prst="line">
              <a:avLst/>
            </a:prstGeom>
            <a:ln w="952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îṡḷïḍé">
              <a:extLst>
                <a:ext uri="{FF2B5EF4-FFF2-40B4-BE49-F238E27FC236}">
                  <a16:creationId xmlns:a16="http://schemas.microsoft.com/office/drawing/2014/main" xmlns="" id="{35DD3537-674A-47B2-A3E9-F9570B575F25}"/>
                </a:ext>
              </a:extLst>
            </p:cNvPr>
            <p:cNvGrpSpPr/>
            <p:nvPr/>
          </p:nvGrpSpPr>
          <p:grpSpPr>
            <a:xfrm>
              <a:off x="1961947" y="3518409"/>
              <a:ext cx="675000" cy="675005"/>
              <a:chOff x="7209746" y="4153276"/>
              <a:chExt cx="675000" cy="675005"/>
            </a:xfrm>
          </p:grpSpPr>
          <p:sp>
            <p:nvSpPr>
              <p:cNvPr id="97" name="îṡľíḍé">
                <a:extLst>
                  <a:ext uri="{FF2B5EF4-FFF2-40B4-BE49-F238E27FC236}">
                    <a16:creationId xmlns:a16="http://schemas.microsoft.com/office/drawing/2014/main" xmlns="" id="{60E585FD-BC04-47A1-AD37-D19CEF5B97AC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98" name="íṩlïde">
                <a:extLst>
                  <a:ext uri="{FF2B5EF4-FFF2-40B4-BE49-F238E27FC236}">
                    <a16:creationId xmlns:a16="http://schemas.microsoft.com/office/drawing/2014/main" xmlns="" id="{C0CC2D70-5E45-4213-8D1F-1B77375DFBC6}"/>
                  </a:ext>
                </a:extLst>
              </p:cNvPr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8" name="ísḷîḋê">
              <a:extLst>
                <a:ext uri="{FF2B5EF4-FFF2-40B4-BE49-F238E27FC236}">
                  <a16:creationId xmlns:a16="http://schemas.microsoft.com/office/drawing/2014/main" xmlns="" id="{089C69B4-5962-4A53-B2D1-2BEB55C17F4E}"/>
                </a:ext>
              </a:extLst>
            </p:cNvPr>
            <p:cNvSpPr txBox="1"/>
            <p:nvPr/>
          </p:nvSpPr>
          <p:spPr>
            <a:xfrm>
              <a:off x="679450" y="4777282"/>
              <a:ext cx="3239994" cy="136634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9" name="îṣļïḑê">
              <a:extLst>
                <a:ext uri="{FF2B5EF4-FFF2-40B4-BE49-F238E27FC236}">
                  <a16:creationId xmlns:a16="http://schemas.microsoft.com/office/drawing/2014/main" xmlns="" id="{D5646093-546B-41D4-B2F6-6065D0D5635C}"/>
                </a:ext>
              </a:extLst>
            </p:cNvPr>
            <p:cNvSpPr txBox="1"/>
            <p:nvPr/>
          </p:nvSpPr>
          <p:spPr>
            <a:xfrm>
              <a:off x="679450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10" name="îšlíḋè">
              <a:extLst>
                <a:ext uri="{FF2B5EF4-FFF2-40B4-BE49-F238E27FC236}">
                  <a16:creationId xmlns:a16="http://schemas.microsoft.com/office/drawing/2014/main" xmlns="" id="{92CF102D-6DFB-4019-8E39-36587A2F98D9}"/>
                </a:ext>
              </a:extLst>
            </p:cNvPr>
            <p:cNvGrpSpPr/>
            <p:nvPr/>
          </p:nvGrpSpPr>
          <p:grpSpPr>
            <a:xfrm>
              <a:off x="5766236" y="3518409"/>
              <a:ext cx="675000" cy="675005"/>
              <a:chOff x="7209746" y="4153276"/>
              <a:chExt cx="675000" cy="675005"/>
            </a:xfrm>
          </p:grpSpPr>
          <p:sp>
            <p:nvSpPr>
              <p:cNvPr id="95" name="işľïďe">
                <a:extLst>
                  <a:ext uri="{FF2B5EF4-FFF2-40B4-BE49-F238E27FC236}">
                    <a16:creationId xmlns:a16="http://schemas.microsoft.com/office/drawing/2014/main" xmlns="" id="{528370B0-A0B2-492C-921D-2E54D7391462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96" name="ïşļïḓe">
                <a:extLst>
                  <a:ext uri="{FF2B5EF4-FFF2-40B4-BE49-F238E27FC236}">
                    <a16:creationId xmlns:a16="http://schemas.microsoft.com/office/drawing/2014/main" xmlns="" id="{DBE833D6-E98B-4BDE-91B6-98F2D37AD88D}"/>
                  </a:ext>
                </a:extLst>
              </p:cNvPr>
              <p:cNvSpPr/>
              <p:nvPr/>
            </p:nvSpPr>
            <p:spPr bwMode="auto">
              <a:xfrm>
                <a:off x="7375153" y="4373344"/>
                <a:ext cx="344185" cy="234865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1" name="íŝ1îḍè">
              <a:extLst>
                <a:ext uri="{FF2B5EF4-FFF2-40B4-BE49-F238E27FC236}">
                  <a16:creationId xmlns:a16="http://schemas.microsoft.com/office/drawing/2014/main" xmlns="" id="{3260DAF1-4C74-45CC-B9A3-50D6AC242E25}"/>
                </a:ext>
              </a:extLst>
            </p:cNvPr>
            <p:cNvSpPr txBox="1"/>
            <p:nvPr/>
          </p:nvSpPr>
          <p:spPr>
            <a:xfrm>
              <a:off x="4483739" y="4777283"/>
              <a:ext cx="3239994" cy="136634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 defTabSz="914377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2" name="íṥ1ïḍè">
              <a:extLst>
                <a:ext uri="{FF2B5EF4-FFF2-40B4-BE49-F238E27FC236}">
                  <a16:creationId xmlns:a16="http://schemas.microsoft.com/office/drawing/2014/main" xmlns="" id="{9501A858-660B-451A-95AE-BF4CCB631470}"/>
                </a:ext>
              </a:extLst>
            </p:cNvPr>
            <p:cNvSpPr txBox="1"/>
            <p:nvPr/>
          </p:nvSpPr>
          <p:spPr>
            <a:xfrm>
              <a:off x="4483739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BBFC4FDB-1411-44BF-AF5F-7A6FB8A4F79E}"/>
                </a:ext>
              </a:extLst>
            </p:cNvPr>
            <p:cNvCxnSpPr>
              <a:cxnSpLocks/>
            </p:cNvCxnSpPr>
            <p:nvPr/>
          </p:nvCxnSpPr>
          <p:spPr>
            <a:xfrm>
              <a:off x="4201591" y="4777282"/>
              <a:ext cx="0" cy="136634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iŝ1îďe">
              <a:extLst>
                <a:ext uri="{FF2B5EF4-FFF2-40B4-BE49-F238E27FC236}">
                  <a16:creationId xmlns:a16="http://schemas.microsoft.com/office/drawing/2014/main" xmlns="" id="{457EF66D-83A9-49A7-9CE1-11C91EBEE42C}"/>
                </a:ext>
              </a:extLst>
            </p:cNvPr>
            <p:cNvGrpSpPr/>
            <p:nvPr/>
          </p:nvGrpSpPr>
          <p:grpSpPr>
            <a:xfrm>
              <a:off x="9570525" y="3518409"/>
              <a:ext cx="675000" cy="675005"/>
              <a:chOff x="7209746" y="4153276"/>
              <a:chExt cx="675000" cy="675005"/>
            </a:xfrm>
          </p:grpSpPr>
          <p:sp>
            <p:nvSpPr>
              <p:cNvPr id="93" name="ïSľïḓé">
                <a:extLst>
                  <a:ext uri="{FF2B5EF4-FFF2-40B4-BE49-F238E27FC236}">
                    <a16:creationId xmlns:a16="http://schemas.microsoft.com/office/drawing/2014/main" xmlns="" id="{32B7E4A6-197E-4F60-A0BE-704BA8E78555}"/>
                  </a:ext>
                </a:extLst>
              </p:cNvPr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94" name="íṣḷídè">
                <a:extLst>
                  <a:ext uri="{FF2B5EF4-FFF2-40B4-BE49-F238E27FC236}">
                    <a16:creationId xmlns:a16="http://schemas.microsoft.com/office/drawing/2014/main" xmlns="" id="{86DE37C1-4432-4531-BA2D-C4BF228C4A6C}"/>
                  </a:ext>
                </a:extLst>
              </p:cNvPr>
              <p:cNvSpPr/>
              <p:nvPr/>
            </p:nvSpPr>
            <p:spPr bwMode="auto">
              <a:xfrm>
                <a:off x="7375153" y="4318910"/>
                <a:ext cx="344185" cy="343732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15" name="íṡļiďe">
              <a:extLst>
                <a:ext uri="{FF2B5EF4-FFF2-40B4-BE49-F238E27FC236}">
                  <a16:creationId xmlns:a16="http://schemas.microsoft.com/office/drawing/2014/main" xmlns="" id="{C0412710-2EB2-4FD2-916C-B70B7891E8AD}"/>
                </a:ext>
              </a:extLst>
            </p:cNvPr>
            <p:cNvSpPr txBox="1"/>
            <p:nvPr/>
          </p:nvSpPr>
          <p:spPr>
            <a:xfrm>
              <a:off x="8288028" y="4777283"/>
              <a:ext cx="3239994" cy="1366342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lvl="0" indent="-171450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Supporting text here.</a:t>
              </a:r>
            </a:p>
            <a:p>
              <a:pPr marL="171450" lvl="0" indent="-171450">
                <a:lnSpc>
                  <a:spcPct val="160000"/>
                </a:lnSpc>
                <a:buFont typeface="Arial" panose="020B0604020202020204" pitchFamily="34" charset="0"/>
                <a:buChar char="•"/>
                <a:defRPr/>
              </a:pPr>
              <a:r>
                <a:rPr lang="en-US" altLang="zh-CN" sz="1100" kern="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6" name="íṥľîdè">
              <a:extLst>
                <a:ext uri="{FF2B5EF4-FFF2-40B4-BE49-F238E27FC236}">
                  <a16:creationId xmlns:a16="http://schemas.microsoft.com/office/drawing/2014/main" xmlns="" id="{12AC5138-743E-451B-9222-327B99D09634}"/>
                </a:ext>
              </a:extLst>
            </p:cNvPr>
            <p:cNvSpPr txBox="1"/>
            <p:nvPr/>
          </p:nvSpPr>
          <p:spPr>
            <a:xfrm>
              <a:off x="8288028" y="4305462"/>
              <a:ext cx="3239994" cy="471820"/>
            </a:xfrm>
            <a:prstGeom prst="rect">
              <a:avLst/>
            </a:prstGeom>
            <a:noFill/>
          </p:spPr>
          <p:txBody>
            <a:bodyPr wrap="none" rtlCol="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71869127-71D9-409F-8784-0102EF9754D9}"/>
                </a:ext>
              </a:extLst>
            </p:cNvPr>
            <p:cNvCxnSpPr>
              <a:cxnSpLocks/>
            </p:cNvCxnSpPr>
            <p:nvPr/>
          </p:nvCxnSpPr>
          <p:spPr>
            <a:xfrm>
              <a:off x="8005881" y="4777282"/>
              <a:ext cx="0" cy="1366343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iṣlîḑé">
              <a:extLst>
                <a:ext uri="{FF2B5EF4-FFF2-40B4-BE49-F238E27FC236}">
                  <a16:creationId xmlns:a16="http://schemas.microsoft.com/office/drawing/2014/main" xmlns="" id="{C1C81986-418B-4070-8238-2FC6AEB021F0}"/>
                </a:ext>
              </a:extLst>
            </p:cNvPr>
            <p:cNvGrpSpPr/>
            <p:nvPr/>
          </p:nvGrpSpPr>
          <p:grpSpPr>
            <a:xfrm>
              <a:off x="6752657" y="1314488"/>
              <a:ext cx="4521837" cy="1985536"/>
              <a:chOff x="6752657" y="1314488"/>
              <a:chExt cx="4521837" cy="1985536"/>
            </a:xfrm>
          </p:grpSpPr>
          <p:grpSp>
            <p:nvGrpSpPr>
              <p:cNvPr id="20" name="íŝlîḋ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    <a:extLst>
                  <a:ext uri="{FF2B5EF4-FFF2-40B4-BE49-F238E27FC236}">
                    <a16:creationId xmlns:a16="http://schemas.microsoft.com/office/drawing/2014/main" xmlns="" id="{369491C6-B49B-435A-8A60-990754B16BDA}"/>
                  </a:ext>
                </a:extLst>
              </p:cNvPr>
              <p:cNvGrpSpPr/>
              <p:nvPr/>
            </p:nvGrpSpPr>
            <p:grpSpPr>
              <a:xfrm>
                <a:off x="6752657" y="1314488"/>
                <a:ext cx="3515171" cy="1985536"/>
                <a:chOff x="2736056" y="1531144"/>
                <a:chExt cx="6719888" cy="3795713"/>
              </a:xfrm>
            </p:grpSpPr>
            <p:sp>
              <p:nvSpPr>
                <p:cNvPr id="26" name="îš1iḍe">
                  <a:extLst>
                    <a:ext uri="{FF2B5EF4-FFF2-40B4-BE49-F238E27FC236}">
                      <a16:creationId xmlns:a16="http://schemas.microsoft.com/office/drawing/2014/main" xmlns="" id="{5ECB346D-740B-4208-B75E-2E7BFDFCA1AA}"/>
                    </a:ext>
                  </a:extLst>
                </p:cNvPr>
                <p:cNvSpPr/>
                <p:nvPr/>
              </p:nvSpPr>
              <p:spPr bwMode="auto">
                <a:xfrm>
                  <a:off x="4134644" y="1531144"/>
                  <a:ext cx="4075113" cy="2660650"/>
                </a:xfrm>
                <a:custGeom>
                  <a:avLst/>
                  <a:gdLst>
                    <a:gd name="T0" fmla="*/ 3244 w 3244"/>
                    <a:gd name="T1" fmla="*/ 1973 h 2120"/>
                    <a:gd name="T2" fmla="*/ 3097 w 3244"/>
                    <a:gd name="T3" fmla="*/ 2120 h 2120"/>
                    <a:gd name="T4" fmla="*/ 147 w 3244"/>
                    <a:gd name="T5" fmla="*/ 2120 h 2120"/>
                    <a:gd name="T6" fmla="*/ 0 w 3244"/>
                    <a:gd name="T7" fmla="*/ 1973 h 2120"/>
                    <a:gd name="T8" fmla="*/ 0 w 3244"/>
                    <a:gd name="T9" fmla="*/ 148 h 2120"/>
                    <a:gd name="T10" fmla="*/ 147 w 3244"/>
                    <a:gd name="T11" fmla="*/ 0 h 2120"/>
                    <a:gd name="T12" fmla="*/ 3097 w 3244"/>
                    <a:gd name="T13" fmla="*/ 0 h 2120"/>
                    <a:gd name="T14" fmla="*/ 3244 w 3244"/>
                    <a:gd name="T15" fmla="*/ 148 h 2120"/>
                    <a:gd name="T16" fmla="*/ 3244 w 3244"/>
                    <a:gd name="T17" fmla="*/ 1973 h 21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244" h="2120">
                      <a:moveTo>
                        <a:pt x="3244" y="1973"/>
                      </a:moveTo>
                      <a:cubicBezTo>
                        <a:pt x="3244" y="2054"/>
                        <a:pt x="3178" y="2120"/>
                        <a:pt x="3097" y="2120"/>
                      </a:cubicBezTo>
                      <a:cubicBezTo>
                        <a:pt x="147" y="2120"/>
                        <a:pt x="147" y="2120"/>
                        <a:pt x="147" y="2120"/>
                      </a:cubicBezTo>
                      <a:cubicBezTo>
                        <a:pt x="66" y="2120"/>
                        <a:pt x="0" y="2054"/>
                        <a:pt x="0" y="1973"/>
                      </a:cubicBezTo>
                      <a:cubicBezTo>
                        <a:pt x="0" y="148"/>
                        <a:pt x="0" y="148"/>
                        <a:pt x="0" y="148"/>
                      </a:cubicBezTo>
                      <a:cubicBezTo>
                        <a:pt x="0" y="66"/>
                        <a:pt x="66" y="0"/>
                        <a:pt x="147" y="0"/>
                      </a:cubicBezTo>
                      <a:cubicBezTo>
                        <a:pt x="3097" y="0"/>
                        <a:pt x="3097" y="0"/>
                        <a:pt x="3097" y="0"/>
                      </a:cubicBezTo>
                      <a:cubicBezTo>
                        <a:pt x="3178" y="0"/>
                        <a:pt x="3244" y="66"/>
                        <a:pt x="3244" y="148"/>
                      </a:cubicBezTo>
                      <a:cubicBezTo>
                        <a:pt x="3244" y="1973"/>
                        <a:pt x="3244" y="1973"/>
                        <a:pt x="3244" y="1973"/>
                      </a:cubicBezTo>
                    </a:path>
                  </a:pathLst>
                </a:custGeom>
                <a:solidFill>
                  <a:srgbClr val="153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sļiḋê">
                  <a:extLst>
                    <a:ext uri="{FF2B5EF4-FFF2-40B4-BE49-F238E27FC236}">
                      <a16:creationId xmlns:a16="http://schemas.microsoft.com/office/drawing/2014/main" xmlns="" id="{5AA6F669-C969-414A-8183-B17A828B1ACD}"/>
                    </a:ext>
                  </a:extLst>
                </p:cNvPr>
                <p:cNvSpPr/>
                <p:nvPr/>
              </p:nvSpPr>
              <p:spPr bwMode="auto">
                <a:xfrm>
                  <a:off x="4317206" y="1707357"/>
                  <a:ext cx="3727450" cy="2298700"/>
                </a:xfrm>
                <a:prstGeom prst="rect">
                  <a:avLst/>
                </a:prstGeom>
                <a:solidFill>
                  <a:srgbClr val="E5E5E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ïslïḍe">
                  <a:extLst>
                    <a:ext uri="{FF2B5EF4-FFF2-40B4-BE49-F238E27FC236}">
                      <a16:creationId xmlns:a16="http://schemas.microsoft.com/office/drawing/2014/main" xmlns="" id="{369C2583-5A4A-4A0F-A2B6-67E7B38F5A7B}"/>
                    </a:ext>
                  </a:extLst>
                </p:cNvPr>
                <p:cNvSpPr/>
                <p:nvPr/>
              </p:nvSpPr>
              <p:spPr bwMode="auto">
                <a:xfrm>
                  <a:off x="4317206" y="1707357"/>
                  <a:ext cx="3727450" cy="22987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íSļîḋe">
                  <a:extLst>
                    <a:ext uri="{FF2B5EF4-FFF2-40B4-BE49-F238E27FC236}">
                      <a16:creationId xmlns:a16="http://schemas.microsoft.com/office/drawing/2014/main" xmlns="" id="{1DB7E096-5296-4B90-898F-0BC64E23E4F9}"/>
                    </a:ext>
                  </a:extLst>
                </p:cNvPr>
                <p:cNvSpPr/>
                <p:nvPr/>
              </p:nvSpPr>
              <p:spPr bwMode="auto">
                <a:xfrm>
                  <a:off x="3334544" y="4177507"/>
                  <a:ext cx="5691188" cy="315913"/>
                </a:xfrm>
                <a:custGeom>
                  <a:avLst/>
                  <a:gdLst>
                    <a:gd name="T0" fmla="*/ 3 w 4532"/>
                    <a:gd name="T1" fmla="*/ 0 h 252"/>
                    <a:gd name="T2" fmla="*/ 0 w 4532"/>
                    <a:gd name="T3" fmla="*/ 41 h 252"/>
                    <a:gd name="T4" fmla="*/ 158 w 4532"/>
                    <a:gd name="T5" fmla="*/ 252 h 252"/>
                    <a:gd name="T6" fmla="*/ 4374 w 4532"/>
                    <a:gd name="T7" fmla="*/ 252 h 252"/>
                    <a:gd name="T8" fmla="*/ 4532 w 4532"/>
                    <a:gd name="T9" fmla="*/ 41 h 252"/>
                    <a:gd name="T10" fmla="*/ 4529 w 4532"/>
                    <a:gd name="T11" fmla="*/ 0 h 252"/>
                    <a:gd name="T12" fmla="*/ 3 w 4532"/>
                    <a:gd name="T13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32" h="252">
                      <a:moveTo>
                        <a:pt x="3" y="0"/>
                      </a:moveTo>
                      <a:cubicBezTo>
                        <a:pt x="1" y="14"/>
                        <a:pt x="0" y="27"/>
                        <a:pt x="0" y="41"/>
                      </a:cubicBezTo>
                      <a:cubicBezTo>
                        <a:pt x="0" y="157"/>
                        <a:pt x="71" y="252"/>
                        <a:pt x="158" y="252"/>
                      </a:cubicBezTo>
                      <a:cubicBezTo>
                        <a:pt x="4374" y="252"/>
                        <a:pt x="4374" y="252"/>
                        <a:pt x="4374" y="252"/>
                      </a:cubicBezTo>
                      <a:cubicBezTo>
                        <a:pt x="4461" y="252"/>
                        <a:pt x="4532" y="157"/>
                        <a:pt x="4532" y="41"/>
                      </a:cubicBezTo>
                      <a:cubicBezTo>
                        <a:pt x="4532" y="27"/>
                        <a:pt x="4531" y="14"/>
                        <a:pt x="4529" y="0"/>
                      </a:cubicBezTo>
                      <a:cubicBezTo>
                        <a:pt x="3" y="0"/>
                        <a:pt x="3" y="0"/>
                        <a:pt x="3" y="0"/>
                      </a:cubicBezTo>
                    </a:path>
                  </a:pathLst>
                </a:custGeom>
                <a:solidFill>
                  <a:srgbClr val="A3A3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ïṡļïḍê">
                  <a:extLst>
                    <a:ext uri="{FF2B5EF4-FFF2-40B4-BE49-F238E27FC236}">
                      <a16:creationId xmlns:a16="http://schemas.microsoft.com/office/drawing/2014/main" xmlns="" id="{B4BE5BCE-757A-4114-9138-6E6D85D43ABD}"/>
                    </a:ext>
                  </a:extLst>
                </p:cNvPr>
                <p:cNvSpPr/>
                <p:nvPr/>
              </p:nvSpPr>
              <p:spPr bwMode="auto">
                <a:xfrm>
                  <a:off x="3352006" y="4336257"/>
                  <a:ext cx="5657850" cy="157163"/>
                </a:xfrm>
                <a:custGeom>
                  <a:avLst/>
                  <a:gdLst>
                    <a:gd name="T0" fmla="*/ 0 w 4505"/>
                    <a:gd name="T1" fmla="*/ 0 h 126"/>
                    <a:gd name="T2" fmla="*/ 144 w 4505"/>
                    <a:gd name="T3" fmla="*/ 126 h 126"/>
                    <a:gd name="T4" fmla="*/ 4360 w 4505"/>
                    <a:gd name="T5" fmla="*/ 126 h 126"/>
                    <a:gd name="T6" fmla="*/ 4505 w 4505"/>
                    <a:gd name="T7" fmla="*/ 0 h 126"/>
                    <a:gd name="T8" fmla="*/ 0 w 4505"/>
                    <a:gd name="T9" fmla="*/ 0 h 1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05" h="126">
                      <a:moveTo>
                        <a:pt x="0" y="0"/>
                      </a:moveTo>
                      <a:cubicBezTo>
                        <a:pt x="24" y="74"/>
                        <a:pt x="80" y="126"/>
                        <a:pt x="144" y="126"/>
                      </a:cubicBezTo>
                      <a:cubicBezTo>
                        <a:pt x="4360" y="126"/>
                        <a:pt x="4360" y="126"/>
                        <a:pt x="4360" y="126"/>
                      </a:cubicBezTo>
                      <a:cubicBezTo>
                        <a:pt x="4425" y="126"/>
                        <a:pt x="4480" y="74"/>
                        <a:pt x="4505" y="0"/>
                      </a:cubicBez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1531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ï$ḻïḋê">
                  <a:extLst>
                    <a:ext uri="{FF2B5EF4-FFF2-40B4-BE49-F238E27FC236}">
                      <a16:creationId xmlns:a16="http://schemas.microsoft.com/office/drawing/2014/main" xmlns="" id="{86CE0C33-5920-4CBA-9BC7-AFDA7623BF0E}"/>
                    </a:ext>
                  </a:extLst>
                </p:cNvPr>
                <p:cNvSpPr/>
                <p:nvPr/>
              </p:nvSpPr>
              <p:spPr bwMode="auto">
                <a:xfrm>
                  <a:off x="4569619" y="1896269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slîḍe">
                  <a:extLst>
                    <a:ext uri="{FF2B5EF4-FFF2-40B4-BE49-F238E27FC236}">
                      <a16:creationId xmlns:a16="http://schemas.microsoft.com/office/drawing/2014/main" xmlns="" id="{B01291B0-04A1-4E81-81A8-4496D323E55D}"/>
                    </a:ext>
                  </a:extLst>
                </p:cNvPr>
                <p:cNvSpPr/>
                <p:nvPr/>
              </p:nvSpPr>
              <p:spPr bwMode="auto">
                <a:xfrm>
                  <a:off x="4569619" y="198675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$1ïḋê">
                  <a:extLst>
                    <a:ext uri="{FF2B5EF4-FFF2-40B4-BE49-F238E27FC236}">
                      <a16:creationId xmlns:a16="http://schemas.microsoft.com/office/drawing/2014/main" xmlns="" id="{369C164A-510D-4631-85C4-A078EE001264}"/>
                    </a:ext>
                  </a:extLst>
                </p:cNvPr>
                <p:cNvSpPr/>
                <p:nvPr/>
              </p:nvSpPr>
              <p:spPr bwMode="auto">
                <a:xfrm>
                  <a:off x="4569619" y="208200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ïṣ1íde">
                  <a:extLst>
                    <a:ext uri="{FF2B5EF4-FFF2-40B4-BE49-F238E27FC236}">
                      <a16:creationId xmlns:a16="http://schemas.microsoft.com/office/drawing/2014/main" xmlns="" id="{92C04FB3-757F-4178-8ADA-128FC21B6764}"/>
                    </a:ext>
                  </a:extLst>
                </p:cNvPr>
                <p:cNvSpPr/>
                <p:nvPr/>
              </p:nvSpPr>
              <p:spPr bwMode="auto">
                <a:xfrm>
                  <a:off x="4569619" y="2177257"/>
                  <a:ext cx="1317625" cy="63500"/>
                </a:xfrm>
                <a:prstGeom prst="rect">
                  <a:avLst/>
                </a:pr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ïşļiḍe">
                  <a:extLst>
                    <a:ext uri="{FF2B5EF4-FFF2-40B4-BE49-F238E27FC236}">
                      <a16:creationId xmlns:a16="http://schemas.microsoft.com/office/drawing/2014/main" xmlns="" id="{C02A6E53-31FA-481A-8249-4FC315BDCB8F}"/>
                    </a:ext>
                  </a:extLst>
                </p:cNvPr>
                <p:cNvSpPr/>
                <p:nvPr/>
              </p:nvSpPr>
              <p:spPr bwMode="auto">
                <a:xfrm>
                  <a:off x="5928519" y="3198019"/>
                  <a:ext cx="603250" cy="168275"/>
                </a:xfrm>
                <a:custGeom>
                  <a:avLst/>
                  <a:gdLst>
                    <a:gd name="T0" fmla="*/ 7 w 380"/>
                    <a:gd name="T1" fmla="*/ 106 h 106"/>
                    <a:gd name="T2" fmla="*/ 0 w 380"/>
                    <a:gd name="T3" fmla="*/ 79 h 106"/>
                    <a:gd name="T4" fmla="*/ 374 w 380"/>
                    <a:gd name="T5" fmla="*/ 0 h 106"/>
                    <a:gd name="T6" fmla="*/ 380 w 380"/>
                    <a:gd name="T7" fmla="*/ 28 h 106"/>
                    <a:gd name="T8" fmla="*/ 7 w 380"/>
                    <a:gd name="T9" fmla="*/ 106 h 1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0" h="106">
                      <a:moveTo>
                        <a:pt x="7" y="106"/>
                      </a:moveTo>
                      <a:lnTo>
                        <a:pt x="0" y="79"/>
                      </a:lnTo>
                      <a:lnTo>
                        <a:pt x="374" y="0"/>
                      </a:lnTo>
                      <a:lnTo>
                        <a:pt x="380" y="28"/>
                      </a:lnTo>
                      <a:lnTo>
                        <a:pt x="7" y="106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îSļîdê">
                  <a:extLst>
                    <a:ext uri="{FF2B5EF4-FFF2-40B4-BE49-F238E27FC236}">
                      <a16:creationId xmlns:a16="http://schemas.microsoft.com/office/drawing/2014/main" xmlns="" id="{CFCAAC2A-4D56-40D4-95DA-CC129FB24925}"/>
                    </a:ext>
                  </a:extLst>
                </p:cNvPr>
                <p:cNvSpPr/>
                <p:nvPr/>
              </p:nvSpPr>
              <p:spPr bwMode="auto">
                <a:xfrm>
                  <a:off x="6125369" y="2705894"/>
                  <a:ext cx="461963" cy="477838"/>
                </a:xfrm>
                <a:custGeom>
                  <a:avLst/>
                  <a:gdLst>
                    <a:gd name="T0" fmla="*/ 0 w 291"/>
                    <a:gd name="T1" fmla="*/ 19 h 301"/>
                    <a:gd name="T2" fmla="*/ 20 w 291"/>
                    <a:gd name="T3" fmla="*/ 0 h 301"/>
                    <a:gd name="T4" fmla="*/ 291 w 291"/>
                    <a:gd name="T5" fmla="*/ 281 h 301"/>
                    <a:gd name="T6" fmla="*/ 271 w 291"/>
                    <a:gd name="T7" fmla="*/ 301 h 301"/>
                    <a:gd name="T8" fmla="*/ 0 w 291"/>
                    <a:gd name="T9" fmla="*/ 19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1" h="301">
                      <a:moveTo>
                        <a:pt x="0" y="19"/>
                      </a:moveTo>
                      <a:lnTo>
                        <a:pt x="20" y="0"/>
                      </a:lnTo>
                      <a:lnTo>
                        <a:pt x="291" y="281"/>
                      </a:lnTo>
                      <a:lnTo>
                        <a:pt x="271" y="301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7" name="ïşḻíḍè">
                  <a:extLst>
                    <a:ext uri="{FF2B5EF4-FFF2-40B4-BE49-F238E27FC236}">
                      <a16:creationId xmlns:a16="http://schemas.microsoft.com/office/drawing/2014/main" xmlns="" id="{1ED01A31-FB57-4BA4-B4E3-DAF431EAD7F6}"/>
                    </a:ext>
                  </a:extLst>
                </p:cNvPr>
                <p:cNvSpPr/>
                <p:nvPr/>
              </p:nvSpPr>
              <p:spPr bwMode="auto">
                <a:xfrm>
                  <a:off x="5796756" y="2772569"/>
                  <a:ext cx="325438" cy="555625"/>
                </a:xfrm>
                <a:custGeom>
                  <a:avLst/>
                  <a:gdLst>
                    <a:gd name="T0" fmla="*/ 180 w 205"/>
                    <a:gd name="T1" fmla="*/ 0 h 350"/>
                    <a:gd name="T2" fmla="*/ 205 w 205"/>
                    <a:gd name="T3" fmla="*/ 14 h 350"/>
                    <a:gd name="T4" fmla="*/ 25 w 205"/>
                    <a:gd name="T5" fmla="*/ 350 h 350"/>
                    <a:gd name="T6" fmla="*/ 0 w 205"/>
                    <a:gd name="T7" fmla="*/ 336 h 350"/>
                    <a:gd name="T8" fmla="*/ 180 w 205"/>
                    <a:gd name="T9" fmla="*/ 0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350">
                      <a:moveTo>
                        <a:pt x="180" y="0"/>
                      </a:moveTo>
                      <a:lnTo>
                        <a:pt x="205" y="14"/>
                      </a:lnTo>
                      <a:lnTo>
                        <a:pt x="25" y="350"/>
                      </a:lnTo>
                      <a:lnTo>
                        <a:pt x="0" y="336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ïṧļîḓe">
                  <a:extLst>
                    <a:ext uri="{FF2B5EF4-FFF2-40B4-BE49-F238E27FC236}">
                      <a16:creationId xmlns:a16="http://schemas.microsoft.com/office/drawing/2014/main" xmlns="" id="{9F3D916F-3FE1-4AD6-8912-DB4ACE2C540A}"/>
                    </a:ext>
                  </a:extLst>
                </p:cNvPr>
                <p:cNvSpPr/>
                <p:nvPr/>
              </p:nvSpPr>
              <p:spPr bwMode="auto">
                <a:xfrm>
                  <a:off x="5614194" y="3172619"/>
                  <a:ext cx="365125" cy="366713"/>
                </a:xfrm>
                <a:custGeom>
                  <a:avLst/>
                  <a:gdLst>
                    <a:gd name="T0" fmla="*/ 247 w 290"/>
                    <a:gd name="T1" fmla="*/ 71 h 293"/>
                    <a:gd name="T2" fmla="*/ 223 w 290"/>
                    <a:gd name="T3" fmla="*/ 252 h 293"/>
                    <a:gd name="T4" fmla="*/ 43 w 290"/>
                    <a:gd name="T5" fmla="*/ 222 h 293"/>
                    <a:gd name="T6" fmla="*/ 68 w 290"/>
                    <a:gd name="T7" fmla="*/ 41 h 293"/>
                    <a:gd name="T8" fmla="*/ 247 w 290"/>
                    <a:gd name="T9" fmla="*/ 71 h 29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90" h="293">
                      <a:moveTo>
                        <a:pt x="247" y="71"/>
                      </a:moveTo>
                      <a:cubicBezTo>
                        <a:pt x="290" y="129"/>
                        <a:pt x="279" y="210"/>
                        <a:pt x="223" y="252"/>
                      </a:cubicBezTo>
                      <a:cubicBezTo>
                        <a:pt x="166" y="293"/>
                        <a:pt x="86" y="280"/>
                        <a:pt x="43" y="222"/>
                      </a:cubicBezTo>
                      <a:cubicBezTo>
                        <a:pt x="0" y="163"/>
                        <a:pt x="11" y="83"/>
                        <a:pt x="68" y="41"/>
                      </a:cubicBezTo>
                      <a:cubicBezTo>
                        <a:pt x="124" y="0"/>
                        <a:pt x="204" y="13"/>
                        <a:pt x="247" y="71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ïşlîdê">
                  <a:extLst>
                    <a:ext uri="{FF2B5EF4-FFF2-40B4-BE49-F238E27FC236}">
                      <a16:creationId xmlns:a16="http://schemas.microsoft.com/office/drawing/2014/main" xmlns="" id="{F1A369BD-A078-4BBD-9744-1E977AC9709A}"/>
                    </a:ext>
                  </a:extLst>
                </p:cNvPr>
                <p:cNvSpPr/>
                <p:nvPr/>
              </p:nvSpPr>
              <p:spPr bwMode="auto">
                <a:xfrm>
                  <a:off x="5990431" y="2575719"/>
                  <a:ext cx="303213" cy="306388"/>
                </a:xfrm>
                <a:custGeom>
                  <a:avLst/>
                  <a:gdLst>
                    <a:gd name="T0" fmla="*/ 205 w 241"/>
                    <a:gd name="T1" fmla="*/ 59 h 244"/>
                    <a:gd name="T2" fmla="*/ 185 w 241"/>
                    <a:gd name="T3" fmla="*/ 209 h 244"/>
                    <a:gd name="T4" fmla="*/ 36 w 241"/>
                    <a:gd name="T5" fmla="*/ 184 h 244"/>
                    <a:gd name="T6" fmla="*/ 56 w 241"/>
                    <a:gd name="T7" fmla="*/ 35 h 244"/>
                    <a:gd name="T8" fmla="*/ 205 w 241"/>
                    <a:gd name="T9" fmla="*/ 59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1" h="244">
                      <a:moveTo>
                        <a:pt x="205" y="59"/>
                      </a:moveTo>
                      <a:cubicBezTo>
                        <a:pt x="241" y="108"/>
                        <a:pt x="232" y="175"/>
                        <a:pt x="185" y="209"/>
                      </a:cubicBezTo>
                      <a:cubicBezTo>
                        <a:pt x="138" y="244"/>
                        <a:pt x="71" y="233"/>
                        <a:pt x="36" y="184"/>
                      </a:cubicBezTo>
                      <a:cubicBezTo>
                        <a:pt x="0" y="136"/>
                        <a:pt x="9" y="69"/>
                        <a:pt x="56" y="35"/>
                      </a:cubicBezTo>
                      <a:cubicBezTo>
                        <a:pt x="103" y="0"/>
                        <a:pt x="170" y="11"/>
                        <a:pt x="205" y="59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ṥ1ïďe">
                  <a:extLst>
                    <a:ext uri="{FF2B5EF4-FFF2-40B4-BE49-F238E27FC236}">
                      <a16:creationId xmlns:a16="http://schemas.microsoft.com/office/drawing/2014/main" xmlns="" id="{A462DB8F-89DC-45A5-AB85-67AC0C5EED86}"/>
                    </a:ext>
                  </a:extLst>
                </p:cNvPr>
                <p:cNvSpPr/>
                <p:nvPr/>
              </p:nvSpPr>
              <p:spPr bwMode="auto">
                <a:xfrm>
                  <a:off x="6417469" y="2958307"/>
                  <a:ext cx="458788" cy="465138"/>
                </a:xfrm>
                <a:custGeom>
                  <a:avLst/>
                  <a:gdLst>
                    <a:gd name="T0" fmla="*/ 311 w 365"/>
                    <a:gd name="T1" fmla="*/ 90 h 370"/>
                    <a:gd name="T2" fmla="*/ 280 w 365"/>
                    <a:gd name="T3" fmla="*/ 318 h 370"/>
                    <a:gd name="T4" fmla="*/ 54 w 365"/>
                    <a:gd name="T5" fmla="*/ 280 h 370"/>
                    <a:gd name="T6" fmla="*/ 85 w 365"/>
                    <a:gd name="T7" fmla="*/ 52 h 370"/>
                    <a:gd name="T8" fmla="*/ 311 w 365"/>
                    <a:gd name="T9" fmla="*/ 90 h 3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65" h="370">
                      <a:moveTo>
                        <a:pt x="311" y="90"/>
                      </a:moveTo>
                      <a:cubicBezTo>
                        <a:pt x="365" y="163"/>
                        <a:pt x="351" y="265"/>
                        <a:pt x="280" y="318"/>
                      </a:cubicBezTo>
                      <a:cubicBezTo>
                        <a:pt x="209" y="370"/>
                        <a:pt x="108" y="353"/>
                        <a:pt x="54" y="280"/>
                      </a:cubicBezTo>
                      <a:cubicBezTo>
                        <a:pt x="0" y="207"/>
                        <a:pt x="13" y="105"/>
                        <a:pt x="85" y="52"/>
                      </a:cubicBezTo>
                      <a:cubicBezTo>
                        <a:pt x="156" y="0"/>
                        <a:pt x="257" y="17"/>
                        <a:pt x="311" y="90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iṥļidè">
                  <a:extLst>
                    <a:ext uri="{FF2B5EF4-FFF2-40B4-BE49-F238E27FC236}">
                      <a16:creationId xmlns:a16="http://schemas.microsoft.com/office/drawing/2014/main" xmlns="" id="{66CB7332-D0C2-45FB-AA77-4E2B55B8245B}"/>
                    </a:ext>
                  </a:extLst>
                </p:cNvPr>
                <p:cNvSpPr/>
                <p:nvPr/>
              </p:nvSpPr>
              <p:spPr bwMode="auto">
                <a:xfrm>
                  <a:off x="7238206" y="3102769"/>
                  <a:ext cx="182563" cy="127000"/>
                </a:xfrm>
                <a:custGeom>
                  <a:avLst/>
                  <a:gdLst>
                    <a:gd name="T0" fmla="*/ 0 w 115"/>
                    <a:gd name="T1" fmla="*/ 8 h 80"/>
                    <a:gd name="T2" fmla="*/ 5 w 115"/>
                    <a:gd name="T3" fmla="*/ 0 h 80"/>
                    <a:gd name="T4" fmla="*/ 115 w 115"/>
                    <a:gd name="T5" fmla="*/ 72 h 80"/>
                    <a:gd name="T6" fmla="*/ 110 w 115"/>
                    <a:gd name="T7" fmla="*/ 80 h 80"/>
                    <a:gd name="T8" fmla="*/ 0 w 115"/>
                    <a:gd name="T9" fmla="*/ 8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5" h="80">
                      <a:moveTo>
                        <a:pt x="0" y="8"/>
                      </a:moveTo>
                      <a:lnTo>
                        <a:pt x="5" y="0"/>
                      </a:lnTo>
                      <a:lnTo>
                        <a:pt x="115" y="72"/>
                      </a:lnTo>
                      <a:lnTo>
                        <a:pt x="110" y="80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ś1iďe">
                  <a:extLst>
                    <a:ext uri="{FF2B5EF4-FFF2-40B4-BE49-F238E27FC236}">
                      <a16:creationId xmlns:a16="http://schemas.microsoft.com/office/drawing/2014/main" xmlns="" id="{F7E56433-38DF-4E68-885C-62A5EF0A9760}"/>
                    </a:ext>
                  </a:extLst>
                </p:cNvPr>
                <p:cNvSpPr/>
                <p:nvPr/>
              </p:nvSpPr>
              <p:spPr bwMode="auto">
                <a:xfrm>
                  <a:off x="7387431" y="2978944"/>
                  <a:ext cx="47625" cy="207963"/>
                </a:xfrm>
                <a:custGeom>
                  <a:avLst/>
                  <a:gdLst>
                    <a:gd name="T0" fmla="*/ 30 w 30"/>
                    <a:gd name="T1" fmla="*/ 129 h 131"/>
                    <a:gd name="T2" fmla="*/ 20 w 30"/>
                    <a:gd name="T3" fmla="*/ 131 h 131"/>
                    <a:gd name="T4" fmla="*/ 0 w 30"/>
                    <a:gd name="T5" fmla="*/ 1 h 131"/>
                    <a:gd name="T6" fmla="*/ 9 w 30"/>
                    <a:gd name="T7" fmla="*/ 0 h 131"/>
                    <a:gd name="T8" fmla="*/ 30 w 30"/>
                    <a:gd name="T9" fmla="*/ 129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131">
                      <a:moveTo>
                        <a:pt x="30" y="129"/>
                      </a:moveTo>
                      <a:lnTo>
                        <a:pt x="20" y="131"/>
                      </a:lnTo>
                      <a:lnTo>
                        <a:pt x="0" y="1"/>
                      </a:lnTo>
                      <a:lnTo>
                        <a:pt x="9" y="0"/>
                      </a:lnTo>
                      <a:lnTo>
                        <a:pt x="30" y="12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3" name="ïṩlîḑè">
                  <a:extLst>
                    <a:ext uri="{FF2B5EF4-FFF2-40B4-BE49-F238E27FC236}">
                      <a16:creationId xmlns:a16="http://schemas.microsoft.com/office/drawing/2014/main" xmlns="" id="{F507D27E-EF52-44D3-A40D-9438F3D51D43}"/>
                    </a:ext>
                  </a:extLst>
                </p:cNvPr>
                <p:cNvSpPr/>
                <p:nvPr/>
              </p:nvSpPr>
              <p:spPr bwMode="auto">
                <a:xfrm>
                  <a:off x="7217569" y="2956719"/>
                  <a:ext cx="165100" cy="142875"/>
                </a:xfrm>
                <a:custGeom>
                  <a:avLst/>
                  <a:gdLst>
                    <a:gd name="T0" fmla="*/ 6 w 104"/>
                    <a:gd name="T1" fmla="*/ 90 h 90"/>
                    <a:gd name="T2" fmla="*/ 0 w 104"/>
                    <a:gd name="T3" fmla="*/ 82 h 90"/>
                    <a:gd name="T4" fmla="*/ 98 w 104"/>
                    <a:gd name="T5" fmla="*/ 0 h 90"/>
                    <a:gd name="T6" fmla="*/ 104 w 104"/>
                    <a:gd name="T7" fmla="*/ 8 h 90"/>
                    <a:gd name="T8" fmla="*/ 6 w 104"/>
                    <a:gd name="T9" fmla="*/ 90 h 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90">
                      <a:moveTo>
                        <a:pt x="6" y="90"/>
                      </a:moveTo>
                      <a:lnTo>
                        <a:pt x="0" y="82"/>
                      </a:lnTo>
                      <a:lnTo>
                        <a:pt x="98" y="0"/>
                      </a:lnTo>
                      <a:lnTo>
                        <a:pt x="104" y="8"/>
                      </a:lnTo>
                      <a:lnTo>
                        <a:pt x="6" y="9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îṡ1ídé">
                  <a:extLst>
                    <a:ext uri="{FF2B5EF4-FFF2-40B4-BE49-F238E27FC236}">
                      <a16:creationId xmlns:a16="http://schemas.microsoft.com/office/drawing/2014/main" xmlns="" id="{5A5B84F7-4B80-4E40-80FD-1BE2997E496C}"/>
                    </a:ext>
                  </a:extLst>
                </p:cNvPr>
                <p:cNvSpPr/>
                <p:nvPr/>
              </p:nvSpPr>
              <p:spPr bwMode="auto">
                <a:xfrm>
                  <a:off x="7366794" y="3167857"/>
                  <a:ext cx="123825" cy="127000"/>
                </a:xfrm>
                <a:custGeom>
                  <a:avLst/>
                  <a:gdLst>
                    <a:gd name="T0" fmla="*/ 26 w 98"/>
                    <a:gd name="T1" fmla="*/ 13 h 100"/>
                    <a:gd name="T2" fmla="*/ 86 w 98"/>
                    <a:gd name="T3" fmla="*/ 27 h 100"/>
                    <a:gd name="T4" fmla="*/ 73 w 98"/>
                    <a:gd name="T5" fmla="*/ 87 h 100"/>
                    <a:gd name="T6" fmla="*/ 13 w 98"/>
                    <a:gd name="T7" fmla="*/ 73 h 100"/>
                    <a:gd name="T8" fmla="*/ 26 w 98"/>
                    <a:gd name="T9" fmla="*/ 13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98" h="100">
                      <a:moveTo>
                        <a:pt x="26" y="13"/>
                      </a:moveTo>
                      <a:cubicBezTo>
                        <a:pt x="46" y="0"/>
                        <a:pt x="72" y="7"/>
                        <a:pt x="86" y="27"/>
                      </a:cubicBezTo>
                      <a:cubicBezTo>
                        <a:pt x="98" y="48"/>
                        <a:pt x="93" y="74"/>
                        <a:pt x="73" y="87"/>
                      </a:cubicBezTo>
                      <a:cubicBezTo>
                        <a:pt x="53" y="100"/>
                        <a:pt x="26" y="93"/>
                        <a:pt x="13" y="73"/>
                      </a:cubicBezTo>
                      <a:cubicBezTo>
                        <a:pt x="0" y="52"/>
                        <a:pt x="6" y="25"/>
                        <a:pt x="26" y="13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5" name="ïṧḻîḓé">
                  <a:extLst>
                    <a:ext uri="{FF2B5EF4-FFF2-40B4-BE49-F238E27FC236}">
                      <a16:creationId xmlns:a16="http://schemas.microsoft.com/office/drawing/2014/main" xmlns="" id="{050A0EDC-1AA7-45DF-B7E7-DCEFBDAD1F31}"/>
                    </a:ext>
                  </a:extLst>
                </p:cNvPr>
                <p:cNvSpPr/>
                <p:nvPr/>
              </p:nvSpPr>
              <p:spPr bwMode="auto">
                <a:xfrm>
                  <a:off x="7174706" y="3042444"/>
                  <a:ext cx="101600" cy="101600"/>
                </a:xfrm>
                <a:custGeom>
                  <a:avLst/>
                  <a:gdLst>
                    <a:gd name="T0" fmla="*/ 21 w 81"/>
                    <a:gd name="T1" fmla="*/ 10 h 82"/>
                    <a:gd name="T2" fmla="*/ 70 w 81"/>
                    <a:gd name="T3" fmla="*/ 22 h 82"/>
                    <a:gd name="T4" fmla="*/ 60 w 81"/>
                    <a:gd name="T5" fmla="*/ 72 h 82"/>
                    <a:gd name="T6" fmla="*/ 10 w 81"/>
                    <a:gd name="T7" fmla="*/ 60 h 82"/>
                    <a:gd name="T8" fmla="*/ 21 w 81"/>
                    <a:gd name="T9" fmla="*/ 10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1" h="82">
                      <a:moveTo>
                        <a:pt x="21" y="10"/>
                      </a:moveTo>
                      <a:cubicBezTo>
                        <a:pt x="38" y="0"/>
                        <a:pt x="60" y="5"/>
                        <a:pt x="70" y="22"/>
                      </a:cubicBezTo>
                      <a:cubicBezTo>
                        <a:pt x="81" y="39"/>
                        <a:pt x="77" y="62"/>
                        <a:pt x="60" y="72"/>
                      </a:cubicBezTo>
                      <a:cubicBezTo>
                        <a:pt x="43" y="82"/>
                        <a:pt x="21" y="77"/>
                        <a:pt x="10" y="60"/>
                      </a:cubicBezTo>
                      <a:cubicBezTo>
                        <a:pt x="0" y="43"/>
                        <a:pt x="4" y="21"/>
                        <a:pt x="21" y="10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sḻîḋê">
                  <a:extLst>
                    <a:ext uri="{FF2B5EF4-FFF2-40B4-BE49-F238E27FC236}">
                      <a16:creationId xmlns:a16="http://schemas.microsoft.com/office/drawing/2014/main" xmlns="" id="{0DFF639E-A3CF-4DDA-8240-FE20B4822CAE}"/>
                    </a:ext>
                  </a:extLst>
                </p:cNvPr>
                <p:cNvSpPr/>
                <p:nvPr/>
              </p:nvSpPr>
              <p:spPr bwMode="auto">
                <a:xfrm>
                  <a:off x="7309644" y="2859882"/>
                  <a:ext cx="155575" cy="157163"/>
                </a:xfrm>
                <a:custGeom>
                  <a:avLst/>
                  <a:gdLst>
                    <a:gd name="T0" fmla="*/ 32 w 124"/>
                    <a:gd name="T1" fmla="*/ 16 h 125"/>
                    <a:gd name="T2" fmla="*/ 107 w 124"/>
                    <a:gd name="T3" fmla="*/ 34 h 125"/>
                    <a:gd name="T4" fmla="*/ 91 w 124"/>
                    <a:gd name="T5" fmla="*/ 109 h 125"/>
                    <a:gd name="T6" fmla="*/ 16 w 124"/>
                    <a:gd name="T7" fmla="*/ 91 h 125"/>
                    <a:gd name="T8" fmla="*/ 32 w 124"/>
                    <a:gd name="T9" fmla="*/ 16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4" h="125">
                      <a:moveTo>
                        <a:pt x="32" y="16"/>
                      </a:moveTo>
                      <a:cubicBezTo>
                        <a:pt x="57" y="0"/>
                        <a:pt x="91" y="8"/>
                        <a:pt x="107" y="34"/>
                      </a:cubicBezTo>
                      <a:cubicBezTo>
                        <a:pt x="124" y="60"/>
                        <a:pt x="116" y="94"/>
                        <a:pt x="91" y="109"/>
                      </a:cubicBezTo>
                      <a:cubicBezTo>
                        <a:pt x="66" y="125"/>
                        <a:pt x="33" y="117"/>
                        <a:pt x="16" y="91"/>
                      </a:cubicBezTo>
                      <a:cubicBezTo>
                        <a:pt x="0" y="65"/>
                        <a:pt x="7" y="32"/>
                        <a:pt x="32" y="16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7" name="îŝļidé">
                  <a:extLst>
                    <a:ext uri="{FF2B5EF4-FFF2-40B4-BE49-F238E27FC236}">
                      <a16:creationId xmlns:a16="http://schemas.microsoft.com/office/drawing/2014/main" xmlns="" id="{8DB55E42-F539-4AE5-9232-4995D64A4665}"/>
                    </a:ext>
                  </a:extLst>
                </p:cNvPr>
                <p:cNvSpPr/>
                <p:nvPr/>
              </p:nvSpPr>
              <p:spPr bwMode="auto">
                <a:xfrm>
                  <a:off x="6841331" y="2067719"/>
                  <a:ext cx="84138" cy="369888"/>
                </a:xfrm>
                <a:custGeom>
                  <a:avLst/>
                  <a:gdLst>
                    <a:gd name="T0" fmla="*/ 53 w 53"/>
                    <a:gd name="T1" fmla="*/ 230 h 233"/>
                    <a:gd name="T2" fmla="*/ 37 w 53"/>
                    <a:gd name="T3" fmla="*/ 233 h 233"/>
                    <a:gd name="T4" fmla="*/ 0 w 53"/>
                    <a:gd name="T5" fmla="*/ 3 h 233"/>
                    <a:gd name="T6" fmla="*/ 17 w 53"/>
                    <a:gd name="T7" fmla="*/ 0 h 233"/>
                    <a:gd name="T8" fmla="*/ 53 w 53"/>
                    <a:gd name="T9" fmla="*/ 230 h 2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233">
                      <a:moveTo>
                        <a:pt x="53" y="230"/>
                      </a:moveTo>
                      <a:lnTo>
                        <a:pt x="37" y="233"/>
                      </a:lnTo>
                      <a:lnTo>
                        <a:pt x="0" y="3"/>
                      </a:lnTo>
                      <a:lnTo>
                        <a:pt x="17" y="0"/>
                      </a:lnTo>
                      <a:lnTo>
                        <a:pt x="53" y="230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išḻiḓé">
                  <a:extLst>
                    <a:ext uri="{FF2B5EF4-FFF2-40B4-BE49-F238E27FC236}">
                      <a16:creationId xmlns:a16="http://schemas.microsoft.com/office/drawing/2014/main" xmlns="" id="{B8744BF2-3F15-4828-8ADF-16C84636ED1A}"/>
                    </a:ext>
                  </a:extLst>
                </p:cNvPr>
                <p:cNvSpPr/>
                <p:nvPr/>
              </p:nvSpPr>
              <p:spPr bwMode="auto">
                <a:xfrm>
                  <a:off x="6539706" y="2029619"/>
                  <a:ext cx="293688" cy="252413"/>
                </a:xfrm>
                <a:custGeom>
                  <a:avLst/>
                  <a:gdLst>
                    <a:gd name="T0" fmla="*/ 11 w 185"/>
                    <a:gd name="T1" fmla="*/ 159 h 159"/>
                    <a:gd name="T2" fmla="*/ 0 w 185"/>
                    <a:gd name="T3" fmla="*/ 146 h 159"/>
                    <a:gd name="T4" fmla="*/ 174 w 185"/>
                    <a:gd name="T5" fmla="*/ 0 h 159"/>
                    <a:gd name="T6" fmla="*/ 185 w 185"/>
                    <a:gd name="T7" fmla="*/ 13 h 159"/>
                    <a:gd name="T8" fmla="*/ 11 w 185"/>
                    <a:gd name="T9" fmla="*/ 159 h 1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5" h="159">
                      <a:moveTo>
                        <a:pt x="11" y="159"/>
                      </a:moveTo>
                      <a:lnTo>
                        <a:pt x="0" y="146"/>
                      </a:lnTo>
                      <a:lnTo>
                        <a:pt x="174" y="0"/>
                      </a:lnTo>
                      <a:lnTo>
                        <a:pt x="185" y="13"/>
                      </a:lnTo>
                      <a:lnTo>
                        <a:pt x="11" y="159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îsḻïḋé">
                  <a:extLst>
                    <a:ext uri="{FF2B5EF4-FFF2-40B4-BE49-F238E27FC236}">
                      <a16:creationId xmlns:a16="http://schemas.microsoft.com/office/drawing/2014/main" xmlns="" id="{B456965E-676A-4C59-A5AE-E2DFCCE5AEAD}"/>
                    </a:ext>
                  </a:extLst>
                </p:cNvPr>
                <p:cNvSpPr/>
                <p:nvPr/>
              </p:nvSpPr>
              <p:spPr bwMode="auto">
                <a:xfrm>
                  <a:off x="6576219" y="2288382"/>
                  <a:ext cx="325438" cy="227013"/>
                </a:xfrm>
                <a:custGeom>
                  <a:avLst/>
                  <a:gdLst>
                    <a:gd name="T0" fmla="*/ 0 w 205"/>
                    <a:gd name="T1" fmla="*/ 14 h 143"/>
                    <a:gd name="T2" fmla="*/ 9 w 205"/>
                    <a:gd name="T3" fmla="*/ 0 h 143"/>
                    <a:gd name="T4" fmla="*/ 205 w 205"/>
                    <a:gd name="T5" fmla="*/ 129 h 143"/>
                    <a:gd name="T6" fmla="*/ 195 w 205"/>
                    <a:gd name="T7" fmla="*/ 143 h 143"/>
                    <a:gd name="T8" fmla="*/ 0 w 205"/>
                    <a:gd name="T9" fmla="*/ 14 h 1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5" h="143">
                      <a:moveTo>
                        <a:pt x="0" y="14"/>
                      </a:moveTo>
                      <a:lnTo>
                        <a:pt x="9" y="0"/>
                      </a:lnTo>
                      <a:lnTo>
                        <a:pt x="205" y="129"/>
                      </a:lnTo>
                      <a:lnTo>
                        <a:pt x="195" y="143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F1C40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iṧľiḍè">
                  <a:extLst>
                    <a:ext uri="{FF2B5EF4-FFF2-40B4-BE49-F238E27FC236}">
                      <a16:creationId xmlns:a16="http://schemas.microsoft.com/office/drawing/2014/main" xmlns="" id="{931AF50F-668A-4907-8D79-F7EE8F41A2CA}"/>
                    </a:ext>
                  </a:extLst>
                </p:cNvPr>
                <p:cNvSpPr/>
                <p:nvPr/>
              </p:nvSpPr>
              <p:spPr bwMode="auto">
                <a:xfrm>
                  <a:off x="6804819" y="2407444"/>
                  <a:ext cx="222250" cy="222250"/>
                </a:xfrm>
                <a:custGeom>
                  <a:avLst/>
                  <a:gdLst>
                    <a:gd name="T0" fmla="*/ 46 w 176"/>
                    <a:gd name="T1" fmla="*/ 23 h 178"/>
                    <a:gd name="T2" fmla="*/ 153 w 176"/>
                    <a:gd name="T3" fmla="*/ 49 h 178"/>
                    <a:gd name="T4" fmla="*/ 130 w 176"/>
                    <a:gd name="T5" fmla="*/ 155 h 178"/>
                    <a:gd name="T6" fmla="*/ 24 w 176"/>
                    <a:gd name="T7" fmla="*/ 129 h 178"/>
                    <a:gd name="T8" fmla="*/ 46 w 176"/>
                    <a:gd name="T9" fmla="*/ 23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76" h="178">
                      <a:moveTo>
                        <a:pt x="46" y="23"/>
                      </a:moveTo>
                      <a:cubicBezTo>
                        <a:pt x="82" y="0"/>
                        <a:pt x="129" y="12"/>
                        <a:pt x="153" y="49"/>
                      </a:cubicBezTo>
                      <a:cubicBezTo>
                        <a:pt x="176" y="85"/>
                        <a:pt x="166" y="133"/>
                        <a:pt x="130" y="155"/>
                      </a:cubicBezTo>
                      <a:cubicBezTo>
                        <a:pt x="94" y="178"/>
                        <a:pt x="47" y="166"/>
                        <a:pt x="24" y="129"/>
                      </a:cubicBezTo>
                      <a:cubicBezTo>
                        <a:pt x="0" y="93"/>
                        <a:pt x="11" y="45"/>
                        <a:pt x="46" y="23"/>
                      </a:cubicBezTo>
                      <a:close/>
                    </a:path>
                  </a:pathLst>
                </a:custGeom>
                <a:solidFill>
                  <a:srgbClr val="3449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íŝļíḋê">
                  <a:extLst>
                    <a:ext uri="{FF2B5EF4-FFF2-40B4-BE49-F238E27FC236}">
                      <a16:creationId xmlns:a16="http://schemas.microsoft.com/office/drawing/2014/main" xmlns="" id="{FEB32EF3-A371-4D83-A6B6-553F03C39049}"/>
                    </a:ext>
                  </a:extLst>
                </p:cNvPr>
                <p:cNvSpPr/>
                <p:nvPr/>
              </p:nvSpPr>
              <p:spPr bwMode="auto">
                <a:xfrm>
                  <a:off x="6461919" y="2180432"/>
                  <a:ext cx="182563" cy="185738"/>
                </a:xfrm>
                <a:custGeom>
                  <a:avLst/>
                  <a:gdLst>
                    <a:gd name="T0" fmla="*/ 38 w 146"/>
                    <a:gd name="T1" fmla="*/ 19 h 148"/>
                    <a:gd name="T2" fmla="*/ 127 w 146"/>
                    <a:gd name="T3" fmla="*/ 40 h 148"/>
                    <a:gd name="T4" fmla="*/ 108 w 146"/>
                    <a:gd name="T5" fmla="*/ 129 h 148"/>
                    <a:gd name="T6" fmla="*/ 19 w 146"/>
                    <a:gd name="T7" fmla="*/ 108 h 148"/>
                    <a:gd name="T8" fmla="*/ 38 w 146"/>
                    <a:gd name="T9" fmla="*/ 19 h 1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6" h="148">
                      <a:moveTo>
                        <a:pt x="38" y="19"/>
                      </a:moveTo>
                      <a:cubicBezTo>
                        <a:pt x="68" y="0"/>
                        <a:pt x="107" y="10"/>
                        <a:pt x="127" y="40"/>
                      </a:cubicBezTo>
                      <a:cubicBezTo>
                        <a:pt x="146" y="71"/>
                        <a:pt x="137" y="111"/>
                        <a:pt x="108" y="129"/>
                      </a:cubicBezTo>
                      <a:cubicBezTo>
                        <a:pt x="78" y="148"/>
                        <a:pt x="39" y="138"/>
                        <a:pt x="19" y="108"/>
                      </a:cubicBezTo>
                      <a:cubicBezTo>
                        <a:pt x="0" y="77"/>
                        <a:pt x="9" y="38"/>
                        <a:pt x="38" y="19"/>
                      </a:cubicBezTo>
                      <a:close/>
                    </a:path>
                  </a:pathLst>
                </a:custGeom>
                <a:solidFill>
                  <a:srgbClr val="F4646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í$lídê">
                  <a:extLst>
                    <a:ext uri="{FF2B5EF4-FFF2-40B4-BE49-F238E27FC236}">
                      <a16:creationId xmlns:a16="http://schemas.microsoft.com/office/drawing/2014/main" xmlns="" id="{33F12B16-4CA9-41DB-A375-0C1B06B203FA}"/>
                    </a:ext>
                  </a:extLst>
                </p:cNvPr>
                <p:cNvSpPr/>
                <p:nvPr/>
              </p:nvSpPr>
              <p:spPr bwMode="auto">
                <a:xfrm>
                  <a:off x="6701631" y="1856582"/>
                  <a:ext cx="277813" cy="279400"/>
                </a:xfrm>
                <a:custGeom>
                  <a:avLst/>
                  <a:gdLst>
                    <a:gd name="T0" fmla="*/ 58 w 221"/>
                    <a:gd name="T1" fmla="*/ 28 h 223"/>
                    <a:gd name="T2" fmla="*/ 192 w 221"/>
                    <a:gd name="T3" fmla="*/ 60 h 223"/>
                    <a:gd name="T4" fmla="*/ 164 w 221"/>
                    <a:gd name="T5" fmla="*/ 195 h 223"/>
                    <a:gd name="T6" fmla="*/ 30 w 221"/>
                    <a:gd name="T7" fmla="*/ 163 h 223"/>
                    <a:gd name="T8" fmla="*/ 58 w 221"/>
                    <a:gd name="T9" fmla="*/ 28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21" h="223">
                      <a:moveTo>
                        <a:pt x="58" y="28"/>
                      </a:moveTo>
                      <a:cubicBezTo>
                        <a:pt x="103" y="0"/>
                        <a:pt x="163" y="14"/>
                        <a:pt x="192" y="60"/>
                      </a:cubicBezTo>
                      <a:cubicBezTo>
                        <a:pt x="221" y="107"/>
                        <a:pt x="209" y="167"/>
                        <a:pt x="164" y="195"/>
                      </a:cubicBezTo>
                      <a:cubicBezTo>
                        <a:pt x="119" y="223"/>
                        <a:pt x="59" y="209"/>
                        <a:pt x="30" y="163"/>
                      </a:cubicBezTo>
                      <a:cubicBezTo>
                        <a:pt x="0" y="116"/>
                        <a:pt x="13" y="56"/>
                        <a:pt x="58" y="28"/>
                      </a:cubicBezTo>
                      <a:close/>
                    </a:path>
                  </a:pathLst>
                </a:custGeom>
                <a:solidFill>
                  <a:srgbClr val="14AF9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îṡlîḍe">
                  <a:extLst>
                    <a:ext uri="{FF2B5EF4-FFF2-40B4-BE49-F238E27FC236}">
                      <a16:creationId xmlns:a16="http://schemas.microsoft.com/office/drawing/2014/main" xmlns="" id="{E4528BA6-9E61-4D02-AD0C-B03B6ADABF1C}"/>
                    </a:ext>
                  </a:extLst>
                </p:cNvPr>
                <p:cNvSpPr/>
                <p:nvPr/>
              </p:nvSpPr>
              <p:spPr bwMode="auto">
                <a:xfrm>
                  <a:off x="7819231" y="2809082"/>
                  <a:ext cx="1636713" cy="2090738"/>
                </a:xfrm>
                <a:custGeom>
                  <a:avLst/>
                  <a:gdLst>
                    <a:gd name="T0" fmla="*/ 78 w 1303"/>
                    <a:gd name="T1" fmla="*/ 0 h 1667"/>
                    <a:gd name="T2" fmla="*/ 1225 w 1303"/>
                    <a:gd name="T3" fmla="*/ 0 h 1667"/>
                    <a:gd name="T4" fmla="*/ 1303 w 1303"/>
                    <a:gd name="T5" fmla="*/ 85 h 1667"/>
                    <a:gd name="T6" fmla="*/ 1303 w 1303"/>
                    <a:gd name="T7" fmla="*/ 1582 h 1667"/>
                    <a:gd name="T8" fmla="*/ 1225 w 1303"/>
                    <a:gd name="T9" fmla="*/ 1667 h 1667"/>
                    <a:gd name="T10" fmla="*/ 78 w 1303"/>
                    <a:gd name="T11" fmla="*/ 1667 h 1667"/>
                    <a:gd name="T12" fmla="*/ 0 w 1303"/>
                    <a:gd name="T13" fmla="*/ 1582 h 1667"/>
                    <a:gd name="T14" fmla="*/ 0 w 1303"/>
                    <a:gd name="T15" fmla="*/ 85 h 1667"/>
                    <a:gd name="T16" fmla="*/ 78 w 1303"/>
                    <a:gd name="T17" fmla="*/ 0 h 1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03" h="1667">
                      <a:moveTo>
                        <a:pt x="78" y="0"/>
                      </a:moveTo>
                      <a:cubicBezTo>
                        <a:pt x="1225" y="0"/>
                        <a:pt x="1225" y="0"/>
                        <a:pt x="1225" y="0"/>
                      </a:cubicBezTo>
                      <a:cubicBezTo>
                        <a:pt x="1268" y="0"/>
                        <a:pt x="1303" y="38"/>
                        <a:pt x="1303" y="85"/>
                      </a:cubicBezTo>
                      <a:cubicBezTo>
                        <a:pt x="1303" y="1582"/>
                        <a:pt x="1303" y="1582"/>
                        <a:pt x="1303" y="1582"/>
                      </a:cubicBezTo>
                      <a:cubicBezTo>
                        <a:pt x="1303" y="1629"/>
                        <a:pt x="1268" y="1667"/>
                        <a:pt x="1225" y="1667"/>
                      </a:cubicBezTo>
                      <a:cubicBezTo>
                        <a:pt x="78" y="1667"/>
                        <a:pt x="78" y="1667"/>
                        <a:pt x="78" y="1667"/>
                      </a:cubicBezTo>
                      <a:cubicBezTo>
                        <a:pt x="35" y="1667"/>
                        <a:pt x="0" y="1629"/>
                        <a:pt x="0" y="1582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38"/>
                        <a:pt x="35" y="0"/>
                        <a:pt x="78" y="0"/>
                      </a:cubicBezTo>
                    </a:path>
                  </a:pathLst>
                </a:custGeom>
                <a:solidFill>
                  <a:srgbClr val="F39C1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4" name="îṧ1ídé">
                  <a:extLst>
                    <a:ext uri="{FF2B5EF4-FFF2-40B4-BE49-F238E27FC236}">
                      <a16:creationId xmlns:a16="http://schemas.microsoft.com/office/drawing/2014/main" xmlns="" id="{B3FE1343-BDE3-4F78-8137-F23067AD7E41}"/>
                    </a:ext>
                  </a:extLst>
                </p:cNvPr>
                <p:cNvSpPr/>
                <p:nvPr/>
              </p:nvSpPr>
              <p:spPr bwMode="auto">
                <a:xfrm>
                  <a:off x="7898606" y="2901157"/>
                  <a:ext cx="1477963" cy="1906588"/>
                </a:xfrm>
                <a:prstGeom prst="rect">
                  <a:avLst/>
                </a:prstGeom>
                <a:solidFill>
                  <a:srgbClr val="E6E6E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5" name="îsḷíḑè">
                  <a:extLst>
                    <a:ext uri="{FF2B5EF4-FFF2-40B4-BE49-F238E27FC236}">
                      <a16:creationId xmlns:a16="http://schemas.microsoft.com/office/drawing/2014/main" xmlns="" id="{02B32FF4-06EA-4E48-9A81-BCB5013C9BEC}"/>
                    </a:ext>
                  </a:extLst>
                </p:cNvPr>
                <p:cNvSpPr/>
                <p:nvPr/>
              </p:nvSpPr>
              <p:spPr bwMode="auto">
                <a:xfrm>
                  <a:off x="7898606" y="2901157"/>
                  <a:ext cx="1477963" cy="19065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íṥľíḓè">
                  <a:extLst>
                    <a:ext uri="{FF2B5EF4-FFF2-40B4-BE49-F238E27FC236}">
                      <a16:creationId xmlns:a16="http://schemas.microsoft.com/office/drawing/2014/main" xmlns="" id="{DCF6808F-349A-49B9-9C87-E3DB97D0F1E6}"/>
                    </a:ext>
                  </a:extLst>
                </p:cNvPr>
                <p:cNvSpPr/>
                <p:nvPr/>
              </p:nvSpPr>
              <p:spPr bwMode="auto">
                <a:xfrm>
                  <a:off x="8330406" y="2599532"/>
                  <a:ext cx="614363" cy="301625"/>
                </a:xfrm>
                <a:custGeom>
                  <a:avLst/>
                  <a:gdLst>
                    <a:gd name="T0" fmla="*/ 0 w 387"/>
                    <a:gd name="T1" fmla="*/ 0 h 190"/>
                    <a:gd name="T2" fmla="*/ 387 w 387"/>
                    <a:gd name="T3" fmla="*/ 0 h 190"/>
                    <a:gd name="T4" fmla="*/ 387 w 387"/>
                    <a:gd name="T5" fmla="*/ 190 h 190"/>
                    <a:gd name="T6" fmla="*/ 366 w 387"/>
                    <a:gd name="T7" fmla="*/ 190 h 190"/>
                    <a:gd name="T8" fmla="*/ 366 w 387"/>
                    <a:gd name="T9" fmla="*/ 24 h 190"/>
                    <a:gd name="T10" fmla="*/ 21 w 387"/>
                    <a:gd name="T11" fmla="*/ 24 h 190"/>
                    <a:gd name="T12" fmla="*/ 21 w 387"/>
                    <a:gd name="T13" fmla="*/ 190 h 190"/>
                    <a:gd name="T14" fmla="*/ 0 w 387"/>
                    <a:gd name="T15" fmla="*/ 190 h 190"/>
                    <a:gd name="T16" fmla="*/ 0 w 387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190">
                      <a:moveTo>
                        <a:pt x="0" y="0"/>
                      </a:moveTo>
                      <a:lnTo>
                        <a:pt x="387" y="0"/>
                      </a:lnTo>
                      <a:lnTo>
                        <a:pt x="387" y="190"/>
                      </a:lnTo>
                      <a:lnTo>
                        <a:pt x="366" y="190"/>
                      </a:lnTo>
                      <a:lnTo>
                        <a:pt x="366" y="24"/>
                      </a:lnTo>
                      <a:lnTo>
                        <a:pt x="21" y="24"/>
                      </a:lnTo>
                      <a:lnTo>
                        <a:pt x="21" y="190"/>
                      </a:lnTo>
                      <a:lnTo>
                        <a:pt x="0" y="19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7464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ïṥļiḓé">
                  <a:extLst>
                    <a:ext uri="{FF2B5EF4-FFF2-40B4-BE49-F238E27FC236}">
                      <a16:creationId xmlns:a16="http://schemas.microsoft.com/office/drawing/2014/main" xmlns="" id="{EEA6E7D8-62C7-400E-B554-CAC902BF16DF}"/>
                    </a:ext>
                  </a:extLst>
                </p:cNvPr>
                <p:cNvSpPr/>
                <p:nvPr/>
              </p:nvSpPr>
              <p:spPr bwMode="auto">
                <a:xfrm>
                  <a:off x="8330406" y="2599532"/>
                  <a:ext cx="614363" cy="301625"/>
                </a:xfrm>
                <a:custGeom>
                  <a:avLst/>
                  <a:gdLst>
                    <a:gd name="T0" fmla="*/ 0 w 387"/>
                    <a:gd name="T1" fmla="*/ 0 h 190"/>
                    <a:gd name="T2" fmla="*/ 387 w 387"/>
                    <a:gd name="T3" fmla="*/ 0 h 190"/>
                    <a:gd name="T4" fmla="*/ 387 w 387"/>
                    <a:gd name="T5" fmla="*/ 190 h 190"/>
                    <a:gd name="T6" fmla="*/ 366 w 387"/>
                    <a:gd name="T7" fmla="*/ 190 h 190"/>
                    <a:gd name="T8" fmla="*/ 366 w 387"/>
                    <a:gd name="T9" fmla="*/ 24 h 190"/>
                    <a:gd name="T10" fmla="*/ 21 w 387"/>
                    <a:gd name="T11" fmla="*/ 24 h 190"/>
                    <a:gd name="T12" fmla="*/ 21 w 387"/>
                    <a:gd name="T13" fmla="*/ 190 h 190"/>
                    <a:gd name="T14" fmla="*/ 0 w 387"/>
                    <a:gd name="T15" fmla="*/ 190 h 190"/>
                    <a:gd name="T16" fmla="*/ 0 w 387"/>
                    <a:gd name="T17" fmla="*/ 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87" h="190">
                      <a:moveTo>
                        <a:pt x="0" y="0"/>
                      </a:moveTo>
                      <a:lnTo>
                        <a:pt x="387" y="0"/>
                      </a:lnTo>
                      <a:lnTo>
                        <a:pt x="387" y="190"/>
                      </a:lnTo>
                      <a:lnTo>
                        <a:pt x="366" y="190"/>
                      </a:lnTo>
                      <a:lnTo>
                        <a:pt x="366" y="24"/>
                      </a:lnTo>
                      <a:lnTo>
                        <a:pt x="21" y="24"/>
                      </a:lnTo>
                      <a:lnTo>
                        <a:pt x="21" y="190"/>
                      </a:lnTo>
                      <a:lnTo>
                        <a:pt x="0" y="19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8" name="íś1idê">
                  <a:extLst>
                    <a:ext uri="{FF2B5EF4-FFF2-40B4-BE49-F238E27FC236}">
                      <a16:creationId xmlns:a16="http://schemas.microsoft.com/office/drawing/2014/main" xmlns="" id="{0C1C26F5-E99C-429D-A394-EADC4C4A04D8}"/>
                    </a:ext>
                  </a:extLst>
                </p:cNvPr>
                <p:cNvSpPr/>
                <p:nvPr/>
              </p:nvSpPr>
              <p:spPr bwMode="auto">
                <a:xfrm>
                  <a:off x="8255794" y="2778919"/>
                  <a:ext cx="763588" cy="193675"/>
                </a:xfrm>
                <a:custGeom>
                  <a:avLst/>
                  <a:gdLst>
                    <a:gd name="T0" fmla="*/ 21 w 609"/>
                    <a:gd name="T1" fmla="*/ 0 h 154"/>
                    <a:gd name="T2" fmla="*/ 587 w 609"/>
                    <a:gd name="T3" fmla="*/ 0 h 154"/>
                    <a:gd name="T4" fmla="*/ 609 w 609"/>
                    <a:gd name="T5" fmla="*/ 23 h 154"/>
                    <a:gd name="T6" fmla="*/ 609 w 609"/>
                    <a:gd name="T7" fmla="*/ 131 h 154"/>
                    <a:gd name="T8" fmla="*/ 587 w 609"/>
                    <a:gd name="T9" fmla="*/ 154 h 154"/>
                    <a:gd name="T10" fmla="*/ 21 w 609"/>
                    <a:gd name="T11" fmla="*/ 154 h 154"/>
                    <a:gd name="T12" fmla="*/ 0 w 609"/>
                    <a:gd name="T13" fmla="*/ 131 h 154"/>
                    <a:gd name="T14" fmla="*/ 0 w 609"/>
                    <a:gd name="T15" fmla="*/ 23 h 154"/>
                    <a:gd name="T16" fmla="*/ 21 w 609"/>
                    <a:gd name="T17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9" h="154">
                      <a:moveTo>
                        <a:pt x="21" y="0"/>
                      </a:moveTo>
                      <a:cubicBezTo>
                        <a:pt x="587" y="0"/>
                        <a:pt x="587" y="0"/>
                        <a:pt x="587" y="0"/>
                      </a:cubicBezTo>
                      <a:cubicBezTo>
                        <a:pt x="599" y="0"/>
                        <a:pt x="609" y="10"/>
                        <a:pt x="609" y="23"/>
                      </a:cubicBezTo>
                      <a:cubicBezTo>
                        <a:pt x="609" y="131"/>
                        <a:pt x="609" y="131"/>
                        <a:pt x="609" y="131"/>
                      </a:cubicBezTo>
                      <a:cubicBezTo>
                        <a:pt x="609" y="144"/>
                        <a:pt x="599" y="154"/>
                        <a:pt x="587" y="154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10" y="154"/>
                        <a:pt x="0" y="144"/>
                        <a:pt x="0" y="131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0"/>
                        <a:pt x="10" y="0"/>
                        <a:pt x="21" y="0"/>
                      </a:cubicBezTo>
                    </a:path>
                  </a:pathLst>
                </a:custGeom>
                <a:solidFill>
                  <a:srgbClr val="D8484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9" name="íṩľíḑé">
                  <a:extLst>
                    <a:ext uri="{FF2B5EF4-FFF2-40B4-BE49-F238E27FC236}">
                      <a16:creationId xmlns:a16="http://schemas.microsoft.com/office/drawing/2014/main" xmlns="" id="{925D08CA-DEAC-4BD8-9E25-436F0361F6AC}"/>
                    </a:ext>
                  </a:extLst>
                </p:cNvPr>
                <p:cNvSpPr/>
                <p:nvPr/>
              </p:nvSpPr>
              <p:spPr bwMode="auto">
                <a:xfrm>
                  <a:off x="8620919" y="2778919"/>
                  <a:ext cx="398463" cy="193675"/>
                </a:xfrm>
                <a:custGeom>
                  <a:avLst/>
                  <a:gdLst>
                    <a:gd name="T0" fmla="*/ 296 w 318"/>
                    <a:gd name="T1" fmla="*/ 0 h 154"/>
                    <a:gd name="T2" fmla="*/ 258 w 318"/>
                    <a:gd name="T3" fmla="*/ 0 h 154"/>
                    <a:gd name="T4" fmla="*/ 231 w 318"/>
                    <a:gd name="T5" fmla="*/ 0 h 154"/>
                    <a:gd name="T6" fmla="*/ 0 w 318"/>
                    <a:gd name="T7" fmla="*/ 0 h 154"/>
                    <a:gd name="T8" fmla="*/ 0 w 318"/>
                    <a:gd name="T9" fmla="*/ 154 h 154"/>
                    <a:gd name="T10" fmla="*/ 0 w 318"/>
                    <a:gd name="T11" fmla="*/ 23 h 154"/>
                    <a:gd name="T12" fmla="*/ 318 w 318"/>
                    <a:gd name="T13" fmla="*/ 23 h 154"/>
                    <a:gd name="T14" fmla="*/ 296 w 318"/>
                    <a:gd name="T15" fmla="*/ 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8" h="154">
                      <a:moveTo>
                        <a:pt x="296" y="0"/>
                      </a:moveTo>
                      <a:cubicBezTo>
                        <a:pt x="258" y="0"/>
                        <a:pt x="258" y="0"/>
                        <a:pt x="258" y="0"/>
                      </a:cubicBezTo>
                      <a:cubicBezTo>
                        <a:pt x="231" y="0"/>
                        <a:pt x="231" y="0"/>
                        <a:pt x="23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54"/>
                        <a:pt x="0" y="154"/>
                        <a:pt x="0" y="154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318" y="23"/>
                        <a:pt x="318" y="23"/>
                        <a:pt x="318" y="23"/>
                      </a:cubicBezTo>
                      <a:cubicBezTo>
                        <a:pt x="318" y="10"/>
                        <a:pt x="308" y="0"/>
                        <a:pt x="296" y="0"/>
                      </a:cubicBezTo>
                    </a:path>
                  </a:pathLst>
                </a:custGeom>
                <a:solidFill>
                  <a:srgbClr val="B4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0" name="íSļïďe">
                  <a:extLst>
                    <a:ext uri="{FF2B5EF4-FFF2-40B4-BE49-F238E27FC236}">
                      <a16:creationId xmlns:a16="http://schemas.microsoft.com/office/drawing/2014/main" xmlns="" id="{963C6A51-299B-4095-B9A5-96A1388D9AEB}"/>
                    </a:ext>
                  </a:extLst>
                </p:cNvPr>
                <p:cNvSpPr/>
                <p:nvPr/>
              </p:nvSpPr>
              <p:spPr bwMode="auto">
                <a:xfrm>
                  <a:off x="8620919" y="2809082"/>
                  <a:ext cx="835025" cy="2090738"/>
                </a:xfrm>
                <a:custGeom>
                  <a:avLst/>
                  <a:gdLst>
                    <a:gd name="T0" fmla="*/ 587 w 665"/>
                    <a:gd name="T1" fmla="*/ 0 h 1667"/>
                    <a:gd name="T2" fmla="*/ 318 w 665"/>
                    <a:gd name="T3" fmla="*/ 0 h 1667"/>
                    <a:gd name="T4" fmla="*/ 318 w 665"/>
                    <a:gd name="T5" fmla="*/ 74 h 1667"/>
                    <a:gd name="T6" fmla="*/ 602 w 665"/>
                    <a:gd name="T7" fmla="*/ 74 h 1667"/>
                    <a:gd name="T8" fmla="*/ 602 w 665"/>
                    <a:gd name="T9" fmla="*/ 1593 h 1667"/>
                    <a:gd name="T10" fmla="*/ 0 w 665"/>
                    <a:gd name="T11" fmla="*/ 1593 h 1667"/>
                    <a:gd name="T12" fmla="*/ 0 w 665"/>
                    <a:gd name="T13" fmla="*/ 1667 h 1667"/>
                    <a:gd name="T14" fmla="*/ 587 w 665"/>
                    <a:gd name="T15" fmla="*/ 1667 h 1667"/>
                    <a:gd name="T16" fmla="*/ 665 w 665"/>
                    <a:gd name="T17" fmla="*/ 1582 h 1667"/>
                    <a:gd name="T18" fmla="*/ 665 w 665"/>
                    <a:gd name="T19" fmla="*/ 85 h 1667"/>
                    <a:gd name="T20" fmla="*/ 587 w 665"/>
                    <a:gd name="T21" fmla="*/ 0 h 16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65" h="1667">
                      <a:moveTo>
                        <a:pt x="587" y="0"/>
                      </a:move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74"/>
                        <a:pt x="318" y="74"/>
                        <a:pt x="318" y="74"/>
                      </a:cubicBezTo>
                      <a:cubicBezTo>
                        <a:pt x="602" y="74"/>
                        <a:pt x="602" y="74"/>
                        <a:pt x="602" y="74"/>
                      </a:cubicBezTo>
                      <a:cubicBezTo>
                        <a:pt x="602" y="1593"/>
                        <a:pt x="602" y="1593"/>
                        <a:pt x="602" y="1593"/>
                      </a:cubicBezTo>
                      <a:cubicBezTo>
                        <a:pt x="0" y="1593"/>
                        <a:pt x="0" y="1593"/>
                        <a:pt x="0" y="1593"/>
                      </a:cubicBezTo>
                      <a:cubicBezTo>
                        <a:pt x="0" y="1667"/>
                        <a:pt x="0" y="1667"/>
                        <a:pt x="0" y="1667"/>
                      </a:cubicBezTo>
                      <a:cubicBezTo>
                        <a:pt x="587" y="1667"/>
                        <a:pt x="587" y="1667"/>
                        <a:pt x="587" y="1667"/>
                      </a:cubicBezTo>
                      <a:cubicBezTo>
                        <a:pt x="630" y="1667"/>
                        <a:pt x="665" y="1629"/>
                        <a:pt x="665" y="1582"/>
                      </a:cubicBezTo>
                      <a:cubicBezTo>
                        <a:pt x="665" y="85"/>
                        <a:pt x="665" y="85"/>
                        <a:pt x="665" y="85"/>
                      </a:cubicBezTo>
                      <a:cubicBezTo>
                        <a:pt x="665" y="38"/>
                        <a:pt x="630" y="0"/>
                        <a:pt x="587" y="0"/>
                      </a:cubicBezTo>
                    </a:path>
                  </a:pathLst>
                </a:custGeom>
                <a:solidFill>
                  <a:srgbClr val="DE8F1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1" name="išļïďé">
                  <a:extLst>
                    <a:ext uri="{FF2B5EF4-FFF2-40B4-BE49-F238E27FC236}">
                      <a16:creationId xmlns:a16="http://schemas.microsoft.com/office/drawing/2014/main" xmlns="" id="{6C21BABA-541D-4968-9AB8-3C379370BEAD}"/>
                    </a:ext>
                  </a:extLst>
                </p:cNvPr>
                <p:cNvSpPr/>
                <p:nvPr/>
              </p:nvSpPr>
              <p:spPr bwMode="auto">
                <a:xfrm>
                  <a:off x="8620919" y="2901157"/>
                  <a:ext cx="755650" cy="1906588"/>
                </a:xfrm>
                <a:custGeom>
                  <a:avLst/>
                  <a:gdLst>
                    <a:gd name="T0" fmla="*/ 602 w 602"/>
                    <a:gd name="T1" fmla="*/ 0 h 1519"/>
                    <a:gd name="T2" fmla="*/ 318 w 602"/>
                    <a:gd name="T3" fmla="*/ 0 h 1519"/>
                    <a:gd name="T4" fmla="*/ 318 w 602"/>
                    <a:gd name="T5" fmla="*/ 34 h 1519"/>
                    <a:gd name="T6" fmla="*/ 318 w 602"/>
                    <a:gd name="T7" fmla="*/ 34 h 1519"/>
                    <a:gd name="T8" fmla="*/ 296 w 602"/>
                    <a:gd name="T9" fmla="*/ 57 h 1519"/>
                    <a:gd name="T10" fmla="*/ 0 w 602"/>
                    <a:gd name="T11" fmla="*/ 57 h 1519"/>
                    <a:gd name="T12" fmla="*/ 0 w 602"/>
                    <a:gd name="T13" fmla="*/ 1519 h 1519"/>
                    <a:gd name="T14" fmla="*/ 602 w 602"/>
                    <a:gd name="T15" fmla="*/ 1519 h 1519"/>
                    <a:gd name="T16" fmla="*/ 602 w 602"/>
                    <a:gd name="T17" fmla="*/ 0 h 15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2" h="1519">
                      <a:moveTo>
                        <a:pt x="602" y="0"/>
                      </a:move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34"/>
                        <a:pt x="318" y="34"/>
                        <a:pt x="318" y="34"/>
                      </a:cubicBezTo>
                      <a:cubicBezTo>
                        <a:pt x="318" y="34"/>
                        <a:pt x="318" y="34"/>
                        <a:pt x="318" y="34"/>
                      </a:cubicBezTo>
                      <a:cubicBezTo>
                        <a:pt x="318" y="47"/>
                        <a:pt x="308" y="57"/>
                        <a:pt x="296" y="57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1519"/>
                        <a:pt x="0" y="1519"/>
                        <a:pt x="0" y="1519"/>
                      </a:cubicBezTo>
                      <a:cubicBezTo>
                        <a:pt x="602" y="1519"/>
                        <a:pt x="602" y="1519"/>
                        <a:pt x="602" y="1519"/>
                      </a:cubicBezTo>
                      <a:cubicBezTo>
                        <a:pt x="602" y="0"/>
                        <a:pt x="602" y="0"/>
                        <a:pt x="602" y="0"/>
                      </a:cubicBezTo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2" name="íṩḷïḓê">
                  <a:extLst>
                    <a:ext uri="{FF2B5EF4-FFF2-40B4-BE49-F238E27FC236}">
                      <a16:creationId xmlns:a16="http://schemas.microsoft.com/office/drawing/2014/main" xmlns="" id="{7C3FA8A9-ABFD-4C52-8FD4-3691D43FFD80}"/>
                    </a:ext>
                  </a:extLst>
                </p:cNvPr>
                <p:cNvSpPr/>
                <p:nvPr/>
              </p:nvSpPr>
              <p:spPr bwMode="auto">
                <a:xfrm>
                  <a:off x="8620919" y="2809082"/>
                  <a:ext cx="398463" cy="163513"/>
                </a:xfrm>
                <a:custGeom>
                  <a:avLst/>
                  <a:gdLst>
                    <a:gd name="T0" fmla="*/ 318 w 318"/>
                    <a:gd name="T1" fmla="*/ 0 h 131"/>
                    <a:gd name="T2" fmla="*/ 0 w 318"/>
                    <a:gd name="T3" fmla="*/ 0 h 131"/>
                    <a:gd name="T4" fmla="*/ 0 w 318"/>
                    <a:gd name="T5" fmla="*/ 131 h 131"/>
                    <a:gd name="T6" fmla="*/ 296 w 318"/>
                    <a:gd name="T7" fmla="*/ 131 h 131"/>
                    <a:gd name="T8" fmla="*/ 318 w 318"/>
                    <a:gd name="T9" fmla="*/ 108 h 131"/>
                    <a:gd name="T10" fmla="*/ 318 w 318"/>
                    <a:gd name="T11" fmla="*/ 74 h 131"/>
                    <a:gd name="T12" fmla="*/ 318 w 318"/>
                    <a:gd name="T13" fmla="*/ 0 h 131"/>
                    <a:gd name="T14" fmla="*/ 318 w 318"/>
                    <a:gd name="T15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8" h="131">
                      <a:moveTo>
                        <a:pt x="318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296" y="131"/>
                        <a:pt x="296" y="131"/>
                        <a:pt x="296" y="131"/>
                      </a:cubicBezTo>
                      <a:cubicBezTo>
                        <a:pt x="308" y="131"/>
                        <a:pt x="318" y="121"/>
                        <a:pt x="318" y="108"/>
                      </a:cubicBezTo>
                      <a:cubicBezTo>
                        <a:pt x="318" y="74"/>
                        <a:pt x="318" y="74"/>
                        <a:pt x="318" y="74"/>
                      </a:cubicBezTo>
                      <a:cubicBezTo>
                        <a:pt x="318" y="0"/>
                        <a:pt x="318" y="0"/>
                        <a:pt x="318" y="0"/>
                      </a:cubicBezTo>
                      <a:cubicBezTo>
                        <a:pt x="318" y="0"/>
                        <a:pt x="318" y="0"/>
                        <a:pt x="318" y="0"/>
                      </a:cubicBezTo>
                    </a:path>
                  </a:pathLst>
                </a:custGeom>
                <a:solidFill>
                  <a:srgbClr val="A53D3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îṡ1íḋé">
                  <a:extLst>
                    <a:ext uri="{FF2B5EF4-FFF2-40B4-BE49-F238E27FC236}">
                      <a16:creationId xmlns:a16="http://schemas.microsoft.com/office/drawing/2014/main" xmlns="" id="{278EC32D-9790-4574-AF04-6BA8C5D9450A}"/>
                    </a:ext>
                  </a:extLst>
                </p:cNvPr>
                <p:cNvSpPr/>
                <p:nvPr/>
              </p:nvSpPr>
              <p:spPr bwMode="auto">
                <a:xfrm>
                  <a:off x="8081169" y="3258344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4" name="îṩ1ïde">
                  <a:extLst>
                    <a:ext uri="{FF2B5EF4-FFF2-40B4-BE49-F238E27FC236}">
                      <a16:creationId xmlns:a16="http://schemas.microsoft.com/office/drawing/2014/main" xmlns="" id="{24849F99-0CBB-45C7-AF21-59C80AE838D0}"/>
                    </a:ext>
                  </a:extLst>
                </p:cNvPr>
                <p:cNvSpPr/>
                <p:nvPr/>
              </p:nvSpPr>
              <p:spPr bwMode="auto">
                <a:xfrm>
                  <a:off x="8081169" y="3340894"/>
                  <a:ext cx="1076325" cy="34925"/>
                </a:xfrm>
                <a:prstGeom prst="rect">
                  <a:avLst/>
                </a:prstGeom>
                <a:solidFill>
                  <a:srgbClr val="336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iSḻïďé">
                  <a:extLst>
                    <a:ext uri="{FF2B5EF4-FFF2-40B4-BE49-F238E27FC236}">
                      <a16:creationId xmlns:a16="http://schemas.microsoft.com/office/drawing/2014/main" xmlns="" id="{2F147382-B046-4BEB-BDE0-7E8187769628}"/>
                    </a:ext>
                  </a:extLst>
                </p:cNvPr>
                <p:cNvSpPr/>
                <p:nvPr/>
              </p:nvSpPr>
              <p:spPr bwMode="auto">
                <a:xfrm>
                  <a:off x="8081169" y="341868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6" name="îşḷídê">
                  <a:extLst>
                    <a:ext uri="{FF2B5EF4-FFF2-40B4-BE49-F238E27FC236}">
                      <a16:creationId xmlns:a16="http://schemas.microsoft.com/office/drawing/2014/main" xmlns="" id="{852D725B-CC01-4F4B-BB06-CDE8CD214F8A}"/>
                    </a:ext>
                  </a:extLst>
                </p:cNvPr>
                <p:cNvSpPr/>
                <p:nvPr/>
              </p:nvSpPr>
              <p:spPr bwMode="auto">
                <a:xfrm>
                  <a:off x="8081169" y="350123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ïṡľîḑé">
                  <a:extLst>
                    <a:ext uri="{FF2B5EF4-FFF2-40B4-BE49-F238E27FC236}">
                      <a16:creationId xmlns:a16="http://schemas.microsoft.com/office/drawing/2014/main" xmlns="" id="{E242BF02-E5B4-4929-87EE-DB9B692965CC}"/>
                    </a:ext>
                  </a:extLst>
                </p:cNvPr>
                <p:cNvSpPr/>
                <p:nvPr/>
              </p:nvSpPr>
              <p:spPr bwMode="auto">
                <a:xfrm>
                  <a:off x="8081169" y="3582194"/>
                  <a:ext cx="1076325" cy="34925"/>
                </a:xfrm>
                <a:prstGeom prst="rect">
                  <a:avLst/>
                </a:prstGeom>
                <a:solidFill>
                  <a:srgbClr val="3366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8" name="iṡḷîḓe">
                  <a:extLst>
                    <a:ext uri="{FF2B5EF4-FFF2-40B4-BE49-F238E27FC236}">
                      <a16:creationId xmlns:a16="http://schemas.microsoft.com/office/drawing/2014/main" xmlns="" id="{064C10C5-E6EA-4B6B-A439-F9F80DE8CAA6}"/>
                    </a:ext>
                  </a:extLst>
                </p:cNvPr>
                <p:cNvSpPr/>
                <p:nvPr/>
              </p:nvSpPr>
              <p:spPr bwMode="auto">
                <a:xfrm>
                  <a:off x="8081169" y="3659982"/>
                  <a:ext cx="1076325" cy="3492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íšḷïḍè">
                  <a:extLst>
                    <a:ext uri="{FF2B5EF4-FFF2-40B4-BE49-F238E27FC236}">
                      <a16:creationId xmlns:a16="http://schemas.microsoft.com/office/drawing/2014/main" xmlns="" id="{86304836-E8B6-4573-A0F0-253AA4D8CEE2}"/>
                    </a:ext>
                  </a:extLst>
                </p:cNvPr>
                <p:cNvSpPr/>
                <p:nvPr/>
              </p:nvSpPr>
              <p:spPr bwMode="auto">
                <a:xfrm>
                  <a:off x="8081169" y="3742532"/>
                  <a:ext cx="1076325" cy="36513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0" name="isḷîďê">
                  <a:extLst>
                    <a:ext uri="{FF2B5EF4-FFF2-40B4-BE49-F238E27FC236}">
                      <a16:creationId xmlns:a16="http://schemas.microsoft.com/office/drawing/2014/main" xmlns="" id="{7B798FC8-9B97-4195-9575-BD7CD98BC4CA}"/>
                    </a:ext>
                  </a:extLst>
                </p:cNvPr>
                <p:cNvSpPr/>
                <p:nvPr/>
              </p:nvSpPr>
              <p:spPr bwMode="auto">
                <a:xfrm>
                  <a:off x="8058944" y="4655344"/>
                  <a:ext cx="1076325" cy="28575"/>
                </a:xfrm>
                <a:prstGeom prst="rect">
                  <a:avLst/>
                </a:prstGeom>
                <a:solidFill>
                  <a:srgbClr val="4D4D4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îṣľiḋé">
                  <a:extLst>
                    <a:ext uri="{FF2B5EF4-FFF2-40B4-BE49-F238E27FC236}">
                      <a16:creationId xmlns:a16="http://schemas.microsoft.com/office/drawing/2014/main" xmlns="" id="{02EFEB8F-F398-480C-9FC2-1B89F5EB4725}"/>
                    </a:ext>
                  </a:extLst>
                </p:cNvPr>
                <p:cNvSpPr/>
                <p:nvPr/>
              </p:nvSpPr>
              <p:spPr bwMode="auto">
                <a:xfrm>
                  <a:off x="8127206" y="4361657"/>
                  <a:ext cx="55563" cy="285750"/>
                </a:xfrm>
                <a:custGeom>
                  <a:avLst/>
                  <a:gdLst>
                    <a:gd name="T0" fmla="*/ 22 w 45"/>
                    <a:gd name="T1" fmla="*/ 0 h 228"/>
                    <a:gd name="T2" fmla="*/ 22 w 45"/>
                    <a:gd name="T3" fmla="*/ 0 h 228"/>
                    <a:gd name="T4" fmla="*/ 45 w 45"/>
                    <a:gd name="T5" fmla="*/ 20 h 228"/>
                    <a:gd name="T6" fmla="*/ 45 w 45"/>
                    <a:gd name="T7" fmla="*/ 228 h 228"/>
                    <a:gd name="T8" fmla="*/ 0 w 45"/>
                    <a:gd name="T9" fmla="*/ 228 h 228"/>
                    <a:gd name="T10" fmla="*/ 0 w 45"/>
                    <a:gd name="T11" fmla="*/ 20 h 228"/>
                    <a:gd name="T12" fmla="*/ 22 w 45"/>
                    <a:gd name="T13" fmla="*/ 0 h 2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28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28"/>
                        <a:pt x="45" y="228"/>
                        <a:pt x="45" y="228"/>
                      </a:cubicBezTo>
                      <a:cubicBezTo>
                        <a:pt x="0" y="228"/>
                        <a:pt x="0" y="228"/>
                        <a:pt x="0" y="228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2" name="i$liḍê">
                  <a:extLst>
                    <a:ext uri="{FF2B5EF4-FFF2-40B4-BE49-F238E27FC236}">
                      <a16:creationId xmlns:a16="http://schemas.microsoft.com/office/drawing/2014/main" xmlns="" id="{EE2AA0FA-9D3B-4335-8227-AF242B05480D}"/>
                    </a:ext>
                  </a:extLst>
                </p:cNvPr>
                <p:cNvSpPr/>
                <p:nvPr/>
              </p:nvSpPr>
              <p:spPr bwMode="auto">
                <a:xfrm>
                  <a:off x="8236744" y="4331494"/>
                  <a:ext cx="55563" cy="315913"/>
                </a:xfrm>
                <a:custGeom>
                  <a:avLst/>
                  <a:gdLst>
                    <a:gd name="T0" fmla="*/ 23 w 45"/>
                    <a:gd name="T1" fmla="*/ 0 h 252"/>
                    <a:gd name="T2" fmla="*/ 23 w 45"/>
                    <a:gd name="T3" fmla="*/ 0 h 252"/>
                    <a:gd name="T4" fmla="*/ 45 w 45"/>
                    <a:gd name="T5" fmla="*/ 22 h 252"/>
                    <a:gd name="T6" fmla="*/ 45 w 45"/>
                    <a:gd name="T7" fmla="*/ 252 h 252"/>
                    <a:gd name="T8" fmla="*/ 0 w 45"/>
                    <a:gd name="T9" fmla="*/ 252 h 252"/>
                    <a:gd name="T10" fmla="*/ 0 w 45"/>
                    <a:gd name="T11" fmla="*/ 22 h 252"/>
                    <a:gd name="T12" fmla="*/ 23 w 45"/>
                    <a:gd name="T13" fmla="*/ 0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52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10"/>
                        <a:pt x="45" y="22"/>
                      </a:cubicBezTo>
                      <a:cubicBezTo>
                        <a:pt x="45" y="252"/>
                        <a:pt x="45" y="252"/>
                        <a:pt x="45" y="252"/>
                      </a:cubicBezTo>
                      <a:cubicBezTo>
                        <a:pt x="0" y="252"/>
                        <a:pt x="0" y="252"/>
                        <a:pt x="0" y="25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0" y="10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Sḷíḓê">
                  <a:extLst>
                    <a:ext uri="{FF2B5EF4-FFF2-40B4-BE49-F238E27FC236}">
                      <a16:creationId xmlns:a16="http://schemas.microsoft.com/office/drawing/2014/main" xmlns="" id="{A81B5F9F-2B89-42E6-9349-E36D464B4F2F}"/>
                    </a:ext>
                  </a:extLst>
                </p:cNvPr>
                <p:cNvSpPr/>
                <p:nvPr/>
              </p:nvSpPr>
              <p:spPr bwMode="auto">
                <a:xfrm>
                  <a:off x="8346281" y="4363244"/>
                  <a:ext cx="55563" cy="287338"/>
                </a:xfrm>
                <a:custGeom>
                  <a:avLst/>
                  <a:gdLst>
                    <a:gd name="T0" fmla="*/ 23 w 45"/>
                    <a:gd name="T1" fmla="*/ 0 h 229"/>
                    <a:gd name="T2" fmla="*/ 23 w 45"/>
                    <a:gd name="T3" fmla="*/ 0 h 229"/>
                    <a:gd name="T4" fmla="*/ 45 w 45"/>
                    <a:gd name="T5" fmla="*/ 20 h 229"/>
                    <a:gd name="T6" fmla="*/ 45 w 45"/>
                    <a:gd name="T7" fmla="*/ 229 h 229"/>
                    <a:gd name="T8" fmla="*/ 0 w 45"/>
                    <a:gd name="T9" fmla="*/ 229 h 229"/>
                    <a:gd name="T10" fmla="*/ 0 w 45"/>
                    <a:gd name="T11" fmla="*/ 20 h 229"/>
                    <a:gd name="T12" fmla="*/ 23 w 45"/>
                    <a:gd name="T13" fmla="*/ 0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29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29"/>
                        <a:pt x="45" y="229"/>
                        <a:pt x="45" y="229"/>
                      </a:cubicBezTo>
                      <a:cubicBezTo>
                        <a:pt x="0" y="229"/>
                        <a:pt x="0" y="229"/>
                        <a:pt x="0" y="22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4" name="íṩľïḍe">
                  <a:extLst>
                    <a:ext uri="{FF2B5EF4-FFF2-40B4-BE49-F238E27FC236}">
                      <a16:creationId xmlns:a16="http://schemas.microsoft.com/office/drawing/2014/main" xmlns="" id="{6937B006-A175-464B-8714-C8EC556D497D}"/>
                    </a:ext>
                  </a:extLst>
                </p:cNvPr>
                <p:cNvSpPr/>
                <p:nvPr/>
              </p:nvSpPr>
              <p:spPr bwMode="auto">
                <a:xfrm>
                  <a:off x="8465344" y="4215607"/>
                  <a:ext cx="55563" cy="434975"/>
                </a:xfrm>
                <a:custGeom>
                  <a:avLst/>
                  <a:gdLst>
                    <a:gd name="T0" fmla="*/ 22 w 45"/>
                    <a:gd name="T1" fmla="*/ 0 h 347"/>
                    <a:gd name="T2" fmla="*/ 22 w 45"/>
                    <a:gd name="T3" fmla="*/ 0 h 347"/>
                    <a:gd name="T4" fmla="*/ 45 w 45"/>
                    <a:gd name="T5" fmla="*/ 30 h 347"/>
                    <a:gd name="T6" fmla="*/ 45 w 45"/>
                    <a:gd name="T7" fmla="*/ 347 h 347"/>
                    <a:gd name="T8" fmla="*/ 0 w 45"/>
                    <a:gd name="T9" fmla="*/ 347 h 347"/>
                    <a:gd name="T10" fmla="*/ 0 w 45"/>
                    <a:gd name="T11" fmla="*/ 30 h 347"/>
                    <a:gd name="T12" fmla="*/ 22 w 45"/>
                    <a:gd name="T13" fmla="*/ 0 h 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47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4" y="0"/>
                        <a:pt x="45" y="13"/>
                        <a:pt x="45" y="30"/>
                      </a:cubicBezTo>
                      <a:cubicBezTo>
                        <a:pt x="45" y="347"/>
                        <a:pt x="45" y="347"/>
                        <a:pt x="45" y="347"/>
                      </a:cubicBezTo>
                      <a:cubicBezTo>
                        <a:pt x="0" y="347"/>
                        <a:pt x="0" y="347"/>
                        <a:pt x="0" y="347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3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ïṧļiḋê">
                  <a:extLst>
                    <a:ext uri="{FF2B5EF4-FFF2-40B4-BE49-F238E27FC236}">
                      <a16:creationId xmlns:a16="http://schemas.microsoft.com/office/drawing/2014/main" xmlns="" id="{A28F6CFF-238B-42FD-BD2E-1FC176B69526}"/>
                    </a:ext>
                  </a:extLst>
                </p:cNvPr>
                <p:cNvSpPr/>
                <p:nvPr/>
              </p:nvSpPr>
              <p:spPr bwMode="auto">
                <a:xfrm>
                  <a:off x="8579644" y="4375944"/>
                  <a:ext cx="55563" cy="274638"/>
                </a:xfrm>
                <a:custGeom>
                  <a:avLst/>
                  <a:gdLst>
                    <a:gd name="T0" fmla="*/ 23 w 45"/>
                    <a:gd name="T1" fmla="*/ 0 h 219"/>
                    <a:gd name="T2" fmla="*/ 23 w 45"/>
                    <a:gd name="T3" fmla="*/ 0 h 219"/>
                    <a:gd name="T4" fmla="*/ 45 w 45"/>
                    <a:gd name="T5" fmla="*/ 20 h 219"/>
                    <a:gd name="T6" fmla="*/ 45 w 45"/>
                    <a:gd name="T7" fmla="*/ 219 h 219"/>
                    <a:gd name="T8" fmla="*/ 0 w 45"/>
                    <a:gd name="T9" fmla="*/ 219 h 219"/>
                    <a:gd name="T10" fmla="*/ 0 w 45"/>
                    <a:gd name="T11" fmla="*/ 20 h 219"/>
                    <a:gd name="T12" fmla="*/ 23 w 45"/>
                    <a:gd name="T13" fmla="*/ 0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219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9"/>
                        <a:pt x="45" y="20"/>
                      </a:cubicBezTo>
                      <a:cubicBezTo>
                        <a:pt x="45" y="219"/>
                        <a:pt x="45" y="219"/>
                        <a:pt x="45" y="219"/>
                      </a:cubicBezTo>
                      <a:cubicBezTo>
                        <a:pt x="0" y="219"/>
                        <a:pt x="0" y="219"/>
                        <a:pt x="0" y="219"/>
                      </a:cubicBezTo>
                      <a:cubicBezTo>
                        <a:pt x="0" y="20"/>
                        <a:pt x="0" y="20"/>
                        <a:pt x="0" y="20"/>
                      </a:cubicBezTo>
                      <a:cubicBezTo>
                        <a:pt x="0" y="9"/>
                        <a:pt x="10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6" name="iṩļíďê">
                  <a:extLst>
                    <a:ext uri="{FF2B5EF4-FFF2-40B4-BE49-F238E27FC236}">
                      <a16:creationId xmlns:a16="http://schemas.microsoft.com/office/drawing/2014/main" xmlns="" id="{8AC79724-CAC1-4CE8-84B6-583511723AB4}"/>
                    </a:ext>
                  </a:extLst>
                </p:cNvPr>
                <p:cNvSpPr/>
                <p:nvPr/>
              </p:nvSpPr>
              <p:spPr bwMode="auto">
                <a:xfrm>
                  <a:off x="8695531" y="4485482"/>
                  <a:ext cx="57150" cy="165100"/>
                </a:xfrm>
                <a:custGeom>
                  <a:avLst/>
                  <a:gdLst>
                    <a:gd name="T0" fmla="*/ 22 w 45"/>
                    <a:gd name="T1" fmla="*/ 0 h 131"/>
                    <a:gd name="T2" fmla="*/ 23 w 45"/>
                    <a:gd name="T3" fmla="*/ 0 h 131"/>
                    <a:gd name="T4" fmla="*/ 45 w 45"/>
                    <a:gd name="T5" fmla="*/ 12 h 131"/>
                    <a:gd name="T6" fmla="*/ 45 w 45"/>
                    <a:gd name="T7" fmla="*/ 131 h 131"/>
                    <a:gd name="T8" fmla="*/ 0 w 45"/>
                    <a:gd name="T9" fmla="*/ 131 h 131"/>
                    <a:gd name="T10" fmla="*/ 0 w 45"/>
                    <a:gd name="T11" fmla="*/ 12 h 131"/>
                    <a:gd name="T12" fmla="*/ 22 w 45"/>
                    <a:gd name="T1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131">
                      <a:moveTo>
                        <a:pt x="22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5"/>
                        <a:pt x="45" y="12"/>
                      </a:cubicBezTo>
                      <a:cubicBezTo>
                        <a:pt x="45" y="131"/>
                        <a:pt x="45" y="131"/>
                        <a:pt x="45" y="131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5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i$liḍè">
                  <a:extLst>
                    <a:ext uri="{FF2B5EF4-FFF2-40B4-BE49-F238E27FC236}">
                      <a16:creationId xmlns:a16="http://schemas.microsoft.com/office/drawing/2014/main" xmlns="" id="{936579EE-5643-498C-A6BF-32BA6DC70EBB}"/>
                    </a:ext>
                  </a:extLst>
                </p:cNvPr>
                <p:cNvSpPr/>
                <p:nvPr/>
              </p:nvSpPr>
              <p:spPr bwMode="auto">
                <a:xfrm>
                  <a:off x="8816181" y="4215607"/>
                  <a:ext cx="57150" cy="434975"/>
                </a:xfrm>
                <a:custGeom>
                  <a:avLst/>
                  <a:gdLst>
                    <a:gd name="T0" fmla="*/ 22 w 45"/>
                    <a:gd name="T1" fmla="*/ 0 h 346"/>
                    <a:gd name="T2" fmla="*/ 22 w 45"/>
                    <a:gd name="T3" fmla="*/ 0 h 346"/>
                    <a:gd name="T4" fmla="*/ 45 w 45"/>
                    <a:gd name="T5" fmla="*/ 30 h 346"/>
                    <a:gd name="T6" fmla="*/ 45 w 45"/>
                    <a:gd name="T7" fmla="*/ 346 h 346"/>
                    <a:gd name="T8" fmla="*/ 0 w 45"/>
                    <a:gd name="T9" fmla="*/ 346 h 346"/>
                    <a:gd name="T10" fmla="*/ 0 w 45"/>
                    <a:gd name="T11" fmla="*/ 30 h 346"/>
                    <a:gd name="T12" fmla="*/ 22 w 45"/>
                    <a:gd name="T13" fmla="*/ 0 h 3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46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5" y="0"/>
                        <a:pt x="45" y="14"/>
                        <a:pt x="45" y="30"/>
                      </a:cubicBezTo>
                      <a:cubicBezTo>
                        <a:pt x="45" y="346"/>
                        <a:pt x="45" y="346"/>
                        <a:pt x="45" y="346"/>
                      </a:cubicBezTo>
                      <a:cubicBezTo>
                        <a:pt x="0" y="346"/>
                        <a:pt x="0" y="346"/>
                        <a:pt x="0" y="346"/>
                      </a:cubicBezTo>
                      <a:cubicBezTo>
                        <a:pt x="0" y="30"/>
                        <a:pt x="0" y="30"/>
                        <a:pt x="0" y="30"/>
                      </a:cubicBezTo>
                      <a:cubicBezTo>
                        <a:pt x="0" y="14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8" name="ïśľiḑè">
                  <a:extLst>
                    <a:ext uri="{FF2B5EF4-FFF2-40B4-BE49-F238E27FC236}">
                      <a16:creationId xmlns:a16="http://schemas.microsoft.com/office/drawing/2014/main" xmlns="" id="{41A92223-A88A-4B57-A0C3-6AD8972D6E61}"/>
                    </a:ext>
                  </a:extLst>
                </p:cNvPr>
                <p:cNvSpPr/>
                <p:nvPr/>
              </p:nvSpPr>
              <p:spPr bwMode="auto">
                <a:xfrm>
                  <a:off x="8920956" y="4245769"/>
                  <a:ext cx="55563" cy="404813"/>
                </a:xfrm>
                <a:custGeom>
                  <a:avLst/>
                  <a:gdLst>
                    <a:gd name="T0" fmla="*/ 22 w 45"/>
                    <a:gd name="T1" fmla="*/ 0 h 323"/>
                    <a:gd name="T2" fmla="*/ 22 w 45"/>
                    <a:gd name="T3" fmla="*/ 0 h 323"/>
                    <a:gd name="T4" fmla="*/ 45 w 45"/>
                    <a:gd name="T5" fmla="*/ 28 h 323"/>
                    <a:gd name="T6" fmla="*/ 45 w 45"/>
                    <a:gd name="T7" fmla="*/ 323 h 323"/>
                    <a:gd name="T8" fmla="*/ 0 w 45"/>
                    <a:gd name="T9" fmla="*/ 323 h 323"/>
                    <a:gd name="T10" fmla="*/ 0 w 45"/>
                    <a:gd name="T11" fmla="*/ 28 h 323"/>
                    <a:gd name="T12" fmla="*/ 22 w 45"/>
                    <a:gd name="T13" fmla="*/ 0 h 3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323">
                      <a:moveTo>
                        <a:pt x="22" y="0"/>
                      </a:move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34" y="0"/>
                        <a:pt x="45" y="13"/>
                        <a:pt x="45" y="28"/>
                      </a:cubicBezTo>
                      <a:cubicBezTo>
                        <a:pt x="45" y="323"/>
                        <a:pt x="45" y="323"/>
                        <a:pt x="45" y="323"/>
                      </a:cubicBezTo>
                      <a:cubicBezTo>
                        <a:pt x="0" y="323"/>
                        <a:pt x="0" y="323"/>
                        <a:pt x="0" y="323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13"/>
                        <a:pt x="10" y="0"/>
                        <a:pt x="22" y="0"/>
                      </a:cubicBezTo>
                      <a:close/>
                    </a:path>
                  </a:pathLst>
                </a:custGeom>
                <a:solidFill>
                  <a:srgbClr val="33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îŝľïḋè">
                  <a:extLst>
                    <a:ext uri="{FF2B5EF4-FFF2-40B4-BE49-F238E27FC236}">
                      <a16:creationId xmlns:a16="http://schemas.microsoft.com/office/drawing/2014/main" xmlns="" id="{270326A5-1578-497B-9704-0366E1AF457B}"/>
                    </a:ext>
                  </a:extLst>
                </p:cNvPr>
                <p:cNvSpPr/>
                <p:nvPr/>
              </p:nvSpPr>
              <p:spPr bwMode="auto">
                <a:xfrm>
                  <a:off x="9014619" y="4144169"/>
                  <a:ext cx="57150" cy="506413"/>
                </a:xfrm>
                <a:custGeom>
                  <a:avLst/>
                  <a:gdLst>
                    <a:gd name="T0" fmla="*/ 23 w 45"/>
                    <a:gd name="T1" fmla="*/ 0 h 403"/>
                    <a:gd name="T2" fmla="*/ 23 w 45"/>
                    <a:gd name="T3" fmla="*/ 0 h 403"/>
                    <a:gd name="T4" fmla="*/ 45 w 45"/>
                    <a:gd name="T5" fmla="*/ 35 h 403"/>
                    <a:gd name="T6" fmla="*/ 45 w 45"/>
                    <a:gd name="T7" fmla="*/ 403 h 403"/>
                    <a:gd name="T8" fmla="*/ 0 w 45"/>
                    <a:gd name="T9" fmla="*/ 403 h 403"/>
                    <a:gd name="T10" fmla="*/ 0 w 45"/>
                    <a:gd name="T11" fmla="*/ 35 h 403"/>
                    <a:gd name="T12" fmla="*/ 23 w 45"/>
                    <a:gd name="T13" fmla="*/ 0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5" h="403">
                      <a:moveTo>
                        <a:pt x="23" y="0"/>
                      </a:move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35" y="0"/>
                        <a:pt x="45" y="16"/>
                        <a:pt x="45" y="35"/>
                      </a:cubicBezTo>
                      <a:cubicBezTo>
                        <a:pt x="45" y="403"/>
                        <a:pt x="45" y="403"/>
                        <a:pt x="45" y="403"/>
                      </a:cubicBezTo>
                      <a:cubicBezTo>
                        <a:pt x="0" y="403"/>
                        <a:pt x="0" y="403"/>
                        <a:pt x="0" y="403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16"/>
                        <a:pt x="11" y="0"/>
                        <a:pt x="23" y="0"/>
                      </a:cubicBezTo>
                      <a:close/>
                    </a:path>
                  </a:pathLst>
                </a:cu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0" name="íṧlídè">
                  <a:extLst>
                    <a:ext uri="{FF2B5EF4-FFF2-40B4-BE49-F238E27FC236}">
                      <a16:creationId xmlns:a16="http://schemas.microsoft.com/office/drawing/2014/main" xmlns="" id="{3DB43376-BF72-422B-ADB8-CE310F6B7CC8}"/>
                    </a:ext>
                  </a:extLst>
                </p:cNvPr>
                <p:cNvSpPr/>
                <p:nvPr/>
              </p:nvSpPr>
              <p:spPr bwMode="auto">
                <a:xfrm>
                  <a:off x="9203531" y="4237832"/>
                  <a:ext cx="100013" cy="88900"/>
                </a:xfrm>
                <a:prstGeom prst="rect">
                  <a:avLst/>
                </a:prstGeom>
                <a:solidFill>
                  <a:srgbClr val="FF66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išḻíde">
                  <a:extLst>
                    <a:ext uri="{FF2B5EF4-FFF2-40B4-BE49-F238E27FC236}">
                      <a16:creationId xmlns:a16="http://schemas.microsoft.com/office/drawing/2014/main" xmlns="" id="{65902339-C5DC-4F70-AFB7-91C4EB1997D0}"/>
                    </a:ext>
                  </a:extLst>
                </p:cNvPr>
                <p:cNvSpPr/>
                <p:nvPr/>
              </p:nvSpPr>
              <p:spPr bwMode="auto">
                <a:xfrm>
                  <a:off x="9203531" y="4385469"/>
                  <a:ext cx="100013" cy="88900"/>
                </a:xfrm>
                <a:prstGeom prst="rect">
                  <a:avLst/>
                </a:prstGeom>
                <a:solidFill>
                  <a:srgbClr val="33CC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2" name="íş1ïḋé">
                  <a:extLst>
                    <a:ext uri="{FF2B5EF4-FFF2-40B4-BE49-F238E27FC236}">
                      <a16:creationId xmlns:a16="http://schemas.microsoft.com/office/drawing/2014/main" xmlns="" id="{04776B6F-5F76-4862-B027-28CF24EFE4C4}"/>
                    </a:ext>
                  </a:extLst>
                </p:cNvPr>
                <p:cNvSpPr/>
                <p:nvPr/>
              </p:nvSpPr>
              <p:spPr bwMode="auto">
                <a:xfrm>
                  <a:off x="9203531" y="4537869"/>
                  <a:ext cx="100013" cy="88900"/>
                </a:xfrm>
                <a:prstGeom prst="rect">
                  <a:avLst/>
                </a:prstGeom>
                <a:solidFill>
                  <a:srgbClr val="0056A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î$1ïďe">
                  <a:extLst>
                    <a:ext uri="{FF2B5EF4-FFF2-40B4-BE49-F238E27FC236}">
                      <a16:creationId xmlns:a16="http://schemas.microsoft.com/office/drawing/2014/main" xmlns="" id="{1FC2FC0B-488A-4796-AE49-074ABC714C6F}"/>
                    </a:ext>
                  </a:extLst>
                </p:cNvPr>
                <p:cNvSpPr/>
                <p:nvPr/>
              </p:nvSpPr>
              <p:spPr bwMode="auto">
                <a:xfrm>
                  <a:off x="2736056" y="4018757"/>
                  <a:ext cx="1185863" cy="1308100"/>
                </a:xfrm>
                <a:custGeom>
                  <a:avLst/>
                  <a:gdLst>
                    <a:gd name="T0" fmla="*/ 306 w 944"/>
                    <a:gd name="T1" fmla="*/ 965 h 1042"/>
                    <a:gd name="T2" fmla="*/ 76 w 944"/>
                    <a:gd name="T3" fmla="*/ 983 h 1042"/>
                    <a:gd name="T4" fmla="*/ 58 w 944"/>
                    <a:gd name="T5" fmla="*/ 753 h 1042"/>
                    <a:gd name="T6" fmla="*/ 638 w 944"/>
                    <a:gd name="T7" fmla="*/ 76 h 1042"/>
                    <a:gd name="T8" fmla="*/ 868 w 944"/>
                    <a:gd name="T9" fmla="*/ 59 h 1042"/>
                    <a:gd name="T10" fmla="*/ 886 w 944"/>
                    <a:gd name="T11" fmla="*/ 288 h 1042"/>
                    <a:gd name="T12" fmla="*/ 306 w 944"/>
                    <a:gd name="T13" fmla="*/ 965 h 10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44" h="1042">
                      <a:moveTo>
                        <a:pt x="306" y="965"/>
                      </a:moveTo>
                      <a:cubicBezTo>
                        <a:pt x="247" y="1034"/>
                        <a:pt x="144" y="1042"/>
                        <a:pt x="76" y="983"/>
                      </a:cubicBezTo>
                      <a:cubicBezTo>
                        <a:pt x="8" y="924"/>
                        <a:pt x="0" y="821"/>
                        <a:pt x="58" y="753"/>
                      </a:cubicBezTo>
                      <a:cubicBezTo>
                        <a:pt x="638" y="76"/>
                        <a:pt x="638" y="76"/>
                        <a:pt x="638" y="76"/>
                      </a:cubicBezTo>
                      <a:cubicBezTo>
                        <a:pt x="697" y="8"/>
                        <a:pt x="800" y="0"/>
                        <a:pt x="868" y="59"/>
                      </a:cubicBezTo>
                      <a:cubicBezTo>
                        <a:pt x="937" y="117"/>
                        <a:pt x="944" y="220"/>
                        <a:pt x="886" y="288"/>
                      </a:cubicBezTo>
                      <a:cubicBezTo>
                        <a:pt x="306" y="965"/>
                        <a:pt x="306" y="965"/>
                        <a:pt x="306" y="965"/>
                      </a:cubicBezTo>
                    </a:path>
                  </a:pathLst>
                </a:custGeom>
                <a:solidFill>
                  <a:srgbClr val="CE640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4" name="îšliḑé">
                  <a:extLst>
                    <a:ext uri="{FF2B5EF4-FFF2-40B4-BE49-F238E27FC236}">
                      <a16:creationId xmlns:a16="http://schemas.microsoft.com/office/drawing/2014/main" xmlns="" id="{D6A34431-C724-4BB8-819B-98728A687883}"/>
                    </a:ext>
                  </a:extLst>
                </p:cNvPr>
                <p:cNvSpPr/>
                <p:nvPr/>
              </p:nvSpPr>
              <p:spPr bwMode="auto">
                <a:xfrm>
                  <a:off x="2824956" y="4137819"/>
                  <a:ext cx="1008063" cy="1068388"/>
                </a:xfrm>
                <a:custGeom>
                  <a:avLst/>
                  <a:gdLst>
                    <a:gd name="T0" fmla="*/ 647 w 802"/>
                    <a:gd name="T1" fmla="*/ 0 h 851"/>
                    <a:gd name="T2" fmla="*/ 542 w 802"/>
                    <a:gd name="T3" fmla="*/ 49 h 851"/>
                    <a:gd name="T4" fmla="*/ 50 w 802"/>
                    <a:gd name="T5" fmla="*/ 623 h 851"/>
                    <a:gd name="T6" fmla="*/ 65 w 802"/>
                    <a:gd name="T7" fmla="*/ 818 h 851"/>
                    <a:gd name="T8" fmla="*/ 155 w 802"/>
                    <a:gd name="T9" fmla="*/ 851 h 851"/>
                    <a:gd name="T10" fmla="*/ 260 w 802"/>
                    <a:gd name="T11" fmla="*/ 803 h 851"/>
                    <a:gd name="T12" fmla="*/ 752 w 802"/>
                    <a:gd name="T13" fmla="*/ 229 h 851"/>
                    <a:gd name="T14" fmla="*/ 737 w 802"/>
                    <a:gd name="T15" fmla="*/ 34 h 851"/>
                    <a:gd name="T16" fmla="*/ 647 w 802"/>
                    <a:gd name="T17" fmla="*/ 0 h 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02" h="851">
                      <a:moveTo>
                        <a:pt x="647" y="0"/>
                      </a:moveTo>
                      <a:cubicBezTo>
                        <a:pt x="608" y="0"/>
                        <a:pt x="569" y="17"/>
                        <a:pt x="542" y="49"/>
                      </a:cubicBezTo>
                      <a:cubicBezTo>
                        <a:pt x="50" y="623"/>
                        <a:pt x="50" y="623"/>
                        <a:pt x="50" y="623"/>
                      </a:cubicBezTo>
                      <a:cubicBezTo>
                        <a:pt x="0" y="681"/>
                        <a:pt x="7" y="768"/>
                        <a:pt x="65" y="818"/>
                      </a:cubicBezTo>
                      <a:cubicBezTo>
                        <a:pt x="91" y="840"/>
                        <a:pt x="123" y="851"/>
                        <a:pt x="155" y="851"/>
                      </a:cubicBezTo>
                      <a:cubicBezTo>
                        <a:pt x="194" y="851"/>
                        <a:pt x="233" y="835"/>
                        <a:pt x="260" y="803"/>
                      </a:cubicBezTo>
                      <a:cubicBezTo>
                        <a:pt x="752" y="229"/>
                        <a:pt x="752" y="229"/>
                        <a:pt x="752" y="229"/>
                      </a:cubicBezTo>
                      <a:cubicBezTo>
                        <a:pt x="802" y="171"/>
                        <a:pt x="795" y="83"/>
                        <a:pt x="737" y="34"/>
                      </a:cubicBezTo>
                      <a:cubicBezTo>
                        <a:pt x="711" y="11"/>
                        <a:pt x="679" y="0"/>
                        <a:pt x="647" y="0"/>
                      </a:cubicBezTo>
                    </a:path>
                  </a:pathLst>
                </a:custGeom>
                <a:solidFill>
                  <a:srgbClr val="D8833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sliďe">
                  <a:extLst>
                    <a:ext uri="{FF2B5EF4-FFF2-40B4-BE49-F238E27FC236}">
                      <a16:creationId xmlns:a16="http://schemas.microsoft.com/office/drawing/2014/main" xmlns="" id="{D595AB8D-8DB8-42E7-9234-79D536BEC268}"/>
                    </a:ext>
                  </a:extLst>
                </p:cNvPr>
                <p:cNvSpPr/>
                <p:nvPr/>
              </p:nvSpPr>
              <p:spPr bwMode="auto">
                <a:xfrm>
                  <a:off x="3747294" y="2404269"/>
                  <a:ext cx="1644650" cy="1643063"/>
                </a:xfrm>
                <a:custGeom>
                  <a:avLst/>
                  <a:gdLst>
                    <a:gd name="T0" fmla="*/ 1099 w 1310"/>
                    <a:gd name="T1" fmla="*/ 1036 h 1309"/>
                    <a:gd name="T2" fmla="*/ 274 w 1310"/>
                    <a:gd name="T3" fmla="*/ 1099 h 1309"/>
                    <a:gd name="T4" fmla="*/ 211 w 1310"/>
                    <a:gd name="T5" fmla="*/ 274 h 1309"/>
                    <a:gd name="T6" fmla="*/ 1036 w 1310"/>
                    <a:gd name="T7" fmla="*/ 210 h 1309"/>
                    <a:gd name="T8" fmla="*/ 1099 w 1310"/>
                    <a:gd name="T9" fmla="*/ 1036 h 13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0" h="1309">
                      <a:moveTo>
                        <a:pt x="1099" y="1036"/>
                      </a:moveTo>
                      <a:cubicBezTo>
                        <a:pt x="889" y="1281"/>
                        <a:pt x="520" y="1309"/>
                        <a:pt x="274" y="1099"/>
                      </a:cubicBezTo>
                      <a:cubicBezTo>
                        <a:pt x="29" y="889"/>
                        <a:pt x="0" y="519"/>
                        <a:pt x="211" y="274"/>
                      </a:cubicBezTo>
                      <a:cubicBezTo>
                        <a:pt x="421" y="29"/>
                        <a:pt x="790" y="0"/>
                        <a:pt x="1036" y="210"/>
                      </a:cubicBezTo>
                      <a:cubicBezTo>
                        <a:pt x="1281" y="421"/>
                        <a:pt x="1310" y="790"/>
                        <a:pt x="1099" y="1036"/>
                      </a:cubicBezTo>
                    </a:path>
                  </a:pathLst>
                </a:custGeom>
                <a:solidFill>
                  <a:srgbClr val="D3D3D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6" name="îŝ1ïďé">
                  <a:extLst>
                    <a:ext uri="{FF2B5EF4-FFF2-40B4-BE49-F238E27FC236}">
                      <a16:creationId xmlns:a16="http://schemas.microsoft.com/office/drawing/2014/main" xmlns="" id="{227560C8-2BA5-4937-9C18-5B6A56D6D558}"/>
                    </a:ext>
                  </a:extLst>
                </p:cNvPr>
                <p:cNvSpPr/>
                <p:nvPr/>
              </p:nvSpPr>
              <p:spPr bwMode="auto">
                <a:xfrm>
                  <a:off x="3679031" y="4044157"/>
                  <a:ext cx="219075" cy="206375"/>
                </a:xfrm>
                <a:custGeom>
                  <a:avLst/>
                  <a:gdLst>
                    <a:gd name="T0" fmla="*/ 11 w 174"/>
                    <a:gd name="T1" fmla="*/ 0 h 164"/>
                    <a:gd name="T2" fmla="*/ 3 w 174"/>
                    <a:gd name="T3" fmla="*/ 0 h 164"/>
                    <a:gd name="T4" fmla="*/ 66 w 174"/>
                    <a:gd name="T5" fmla="*/ 117 h 164"/>
                    <a:gd name="T6" fmla="*/ 174 w 174"/>
                    <a:gd name="T7" fmla="*/ 164 h 164"/>
                    <a:gd name="T8" fmla="*/ 174 w 174"/>
                    <a:gd name="T9" fmla="*/ 164 h 164"/>
                    <a:gd name="T10" fmla="*/ 171 w 174"/>
                    <a:gd name="T11" fmla="*/ 133 h 164"/>
                    <a:gd name="T12" fmla="*/ 171 w 174"/>
                    <a:gd name="T13" fmla="*/ 134 h 164"/>
                    <a:gd name="T14" fmla="*/ 161 w 174"/>
                    <a:gd name="T15" fmla="*/ 134 h 164"/>
                    <a:gd name="T16" fmla="*/ 31 w 174"/>
                    <a:gd name="T17" fmla="*/ 1 h 164"/>
                    <a:gd name="T18" fmla="*/ 11 w 174"/>
                    <a:gd name="T19" fmla="*/ 0 h 1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4" h="164">
                      <a:moveTo>
                        <a:pt x="11" y="0"/>
                      </a:moveTo>
                      <a:cubicBezTo>
                        <a:pt x="8" y="0"/>
                        <a:pt x="5" y="0"/>
                        <a:pt x="3" y="0"/>
                      </a:cubicBezTo>
                      <a:cubicBezTo>
                        <a:pt x="0" y="34"/>
                        <a:pt x="24" y="80"/>
                        <a:pt x="66" y="117"/>
                      </a:cubicBezTo>
                      <a:cubicBezTo>
                        <a:pt x="102" y="147"/>
                        <a:pt x="142" y="164"/>
                        <a:pt x="174" y="164"/>
                      </a:cubicBezTo>
                      <a:cubicBezTo>
                        <a:pt x="174" y="164"/>
                        <a:pt x="174" y="164"/>
                        <a:pt x="174" y="164"/>
                      </a:cubicBezTo>
                      <a:cubicBezTo>
                        <a:pt x="174" y="153"/>
                        <a:pt x="173" y="143"/>
                        <a:pt x="171" y="133"/>
                      </a:cubicBezTo>
                      <a:cubicBezTo>
                        <a:pt x="171" y="134"/>
                        <a:pt x="171" y="134"/>
                        <a:pt x="171" y="134"/>
                      </a:cubicBezTo>
                      <a:cubicBezTo>
                        <a:pt x="167" y="134"/>
                        <a:pt x="164" y="134"/>
                        <a:pt x="161" y="134"/>
                      </a:cubicBezTo>
                      <a:cubicBezTo>
                        <a:pt x="40" y="134"/>
                        <a:pt x="32" y="6"/>
                        <a:pt x="31" y="1"/>
                      </a:cubicBezTo>
                      <a:cubicBezTo>
                        <a:pt x="25" y="0"/>
                        <a:pt x="18" y="0"/>
                        <a:pt x="11" y="0"/>
                      </a:cubicBezTo>
                    </a:path>
                  </a:pathLst>
                </a:custGeom>
                <a:solidFill>
                  <a:srgbClr val="B95A0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îṥlíḓé">
                  <a:extLst>
                    <a:ext uri="{FF2B5EF4-FFF2-40B4-BE49-F238E27FC236}">
                      <a16:creationId xmlns:a16="http://schemas.microsoft.com/office/drawing/2014/main" xmlns="" id="{C6BBD3C5-BBB8-491E-95DB-046A90265872}"/>
                    </a:ext>
                  </a:extLst>
                </p:cNvPr>
                <p:cNvSpPr/>
                <p:nvPr/>
              </p:nvSpPr>
              <p:spPr bwMode="auto">
                <a:xfrm>
                  <a:off x="4058444" y="2459832"/>
                  <a:ext cx="311150" cy="1500188"/>
                </a:xfrm>
                <a:custGeom>
                  <a:avLst/>
                  <a:gdLst>
                    <a:gd name="T0" fmla="*/ 0 w 196"/>
                    <a:gd name="T1" fmla="*/ 88 h 945"/>
                    <a:gd name="T2" fmla="*/ 0 w 196"/>
                    <a:gd name="T3" fmla="*/ 893 h 945"/>
                    <a:gd name="T4" fmla="*/ 196 w 196"/>
                    <a:gd name="T5" fmla="*/ 945 h 945"/>
                    <a:gd name="T6" fmla="*/ 196 w 196"/>
                    <a:gd name="T7" fmla="*/ 0 h 945"/>
                    <a:gd name="T8" fmla="*/ 0 w 196"/>
                    <a:gd name="T9" fmla="*/ 88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" h="945">
                      <a:moveTo>
                        <a:pt x="0" y="88"/>
                      </a:moveTo>
                      <a:lnTo>
                        <a:pt x="0" y="893"/>
                      </a:lnTo>
                      <a:lnTo>
                        <a:pt x="196" y="945"/>
                      </a:lnTo>
                      <a:lnTo>
                        <a:pt x="196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rgbClr val="1C3B5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8" name="íšľïḍe">
                  <a:extLst>
                    <a:ext uri="{FF2B5EF4-FFF2-40B4-BE49-F238E27FC236}">
                      <a16:creationId xmlns:a16="http://schemas.microsoft.com/office/drawing/2014/main" xmlns="" id="{830C9C1E-B1F0-48C6-BF32-91746EC4C2F4}"/>
                    </a:ext>
                  </a:extLst>
                </p:cNvPr>
                <p:cNvSpPr/>
                <p:nvPr/>
              </p:nvSpPr>
              <p:spPr bwMode="auto">
                <a:xfrm>
                  <a:off x="4058444" y="2459832"/>
                  <a:ext cx="311150" cy="1500188"/>
                </a:xfrm>
                <a:custGeom>
                  <a:avLst/>
                  <a:gdLst>
                    <a:gd name="T0" fmla="*/ 0 w 196"/>
                    <a:gd name="T1" fmla="*/ 88 h 945"/>
                    <a:gd name="T2" fmla="*/ 0 w 196"/>
                    <a:gd name="T3" fmla="*/ 893 h 945"/>
                    <a:gd name="T4" fmla="*/ 196 w 196"/>
                    <a:gd name="T5" fmla="*/ 945 h 945"/>
                    <a:gd name="T6" fmla="*/ 196 w 196"/>
                    <a:gd name="T7" fmla="*/ 0 h 945"/>
                    <a:gd name="T8" fmla="*/ 0 w 196"/>
                    <a:gd name="T9" fmla="*/ 88 h 9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96" h="945">
                      <a:moveTo>
                        <a:pt x="0" y="88"/>
                      </a:moveTo>
                      <a:lnTo>
                        <a:pt x="0" y="893"/>
                      </a:lnTo>
                      <a:lnTo>
                        <a:pt x="196" y="945"/>
                      </a:lnTo>
                      <a:lnTo>
                        <a:pt x="196" y="0"/>
                      </a:lnTo>
                      <a:lnTo>
                        <a:pt x="0" y="88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íṥḻiḓè">
                  <a:extLst>
                    <a:ext uri="{FF2B5EF4-FFF2-40B4-BE49-F238E27FC236}">
                      <a16:creationId xmlns:a16="http://schemas.microsoft.com/office/drawing/2014/main" xmlns="" id="{EB1004B0-2A68-4CA1-9D1B-1A7B3B6CE9BA}"/>
                    </a:ext>
                  </a:extLst>
                </p:cNvPr>
                <p:cNvSpPr/>
                <p:nvPr/>
              </p:nvSpPr>
              <p:spPr bwMode="auto">
                <a:xfrm>
                  <a:off x="3544094" y="2175669"/>
                  <a:ext cx="2076450" cy="2090738"/>
                </a:xfrm>
                <a:custGeom>
                  <a:avLst/>
                  <a:gdLst>
                    <a:gd name="T0" fmla="*/ 1385 w 1654"/>
                    <a:gd name="T1" fmla="*/ 1324 h 1666"/>
                    <a:gd name="T2" fmla="*/ 1304 w 1654"/>
                    <a:gd name="T3" fmla="*/ 269 h 1666"/>
                    <a:gd name="T4" fmla="*/ 249 w 1654"/>
                    <a:gd name="T5" fmla="*/ 350 h 1666"/>
                    <a:gd name="T6" fmla="*/ 266 w 1654"/>
                    <a:gd name="T7" fmla="*/ 1342 h 1666"/>
                    <a:gd name="T8" fmla="*/ 139 w 1654"/>
                    <a:gd name="T9" fmla="*/ 1490 h 1666"/>
                    <a:gd name="T10" fmla="*/ 279 w 1654"/>
                    <a:gd name="T11" fmla="*/ 1623 h 1666"/>
                    <a:gd name="T12" fmla="*/ 413 w 1654"/>
                    <a:gd name="T13" fmla="*/ 1466 h 1666"/>
                    <a:gd name="T14" fmla="*/ 1385 w 1654"/>
                    <a:gd name="T15" fmla="*/ 1324 h 1666"/>
                    <a:gd name="T16" fmla="*/ 436 w 1654"/>
                    <a:gd name="T17" fmla="*/ 1281 h 1666"/>
                    <a:gd name="T18" fmla="*/ 373 w 1654"/>
                    <a:gd name="T19" fmla="*/ 456 h 1666"/>
                    <a:gd name="T20" fmla="*/ 1198 w 1654"/>
                    <a:gd name="T21" fmla="*/ 392 h 1666"/>
                    <a:gd name="T22" fmla="*/ 1261 w 1654"/>
                    <a:gd name="T23" fmla="*/ 1218 h 1666"/>
                    <a:gd name="T24" fmla="*/ 436 w 1654"/>
                    <a:gd name="T25" fmla="*/ 1281 h 16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54" h="1666">
                      <a:moveTo>
                        <a:pt x="1385" y="1324"/>
                      </a:moveTo>
                      <a:cubicBezTo>
                        <a:pt x="1654" y="1010"/>
                        <a:pt x="1618" y="537"/>
                        <a:pt x="1304" y="269"/>
                      </a:cubicBezTo>
                      <a:cubicBezTo>
                        <a:pt x="990" y="0"/>
                        <a:pt x="518" y="36"/>
                        <a:pt x="249" y="350"/>
                      </a:cubicBezTo>
                      <a:cubicBezTo>
                        <a:pt x="0" y="641"/>
                        <a:pt x="13" y="1067"/>
                        <a:pt x="266" y="1342"/>
                      </a:cubicBezTo>
                      <a:cubicBezTo>
                        <a:pt x="139" y="1490"/>
                        <a:pt x="139" y="1490"/>
                        <a:pt x="139" y="1490"/>
                      </a:cubicBezTo>
                      <a:cubicBezTo>
                        <a:pt x="139" y="1490"/>
                        <a:pt x="146" y="1630"/>
                        <a:pt x="279" y="1623"/>
                      </a:cubicBezTo>
                      <a:cubicBezTo>
                        <a:pt x="413" y="1466"/>
                        <a:pt x="413" y="1466"/>
                        <a:pt x="413" y="1466"/>
                      </a:cubicBezTo>
                      <a:cubicBezTo>
                        <a:pt x="722" y="1666"/>
                        <a:pt x="1139" y="1611"/>
                        <a:pt x="1385" y="1324"/>
                      </a:cubicBezTo>
                      <a:moveTo>
                        <a:pt x="436" y="1281"/>
                      </a:moveTo>
                      <a:cubicBezTo>
                        <a:pt x="191" y="1071"/>
                        <a:pt x="162" y="701"/>
                        <a:pt x="373" y="456"/>
                      </a:cubicBezTo>
                      <a:cubicBezTo>
                        <a:pt x="583" y="211"/>
                        <a:pt x="952" y="182"/>
                        <a:pt x="1198" y="392"/>
                      </a:cubicBezTo>
                      <a:cubicBezTo>
                        <a:pt x="1443" y="603"/>
                        <a:pt x="1472" y="972"/>
                        <a:pt x="1261" y="1218"/>
                      </a:cubicBezTo>
                      <a:cubicBezTo>
                        <a:pt x="1051" y="1463"/>
                        <a:pt x="682" y="1491"/>
                        <a:pt x="436" y="1281"/>
                      </a:cubicBezTo>
                    </a:path>
                  </a:pathLst>
                </a:custGeom>
                <a:solidFill>
                  <a:srgbClr val="1ABC9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0" name="iSlíḓê">
                  <a:extLst>
                    <a:ext uri="{FF2B5EF4-FFF2-40B4-BE49-F238E27FC236}">
                      <a16:creationId xmlns:a16="http://schemas.microsoft.com/office/drawing/2014/main" xmlns="" id="{2496EE6E-A3AC-4416-86BA-17EE60C2FAC8}"/>
                    </a:ext>
                  </a:extLst>
                </p:cNvPr>
                <p:cNvSpPr/>
                <p:nvPr/>
              </p:nvSpPr>
              <p:spPr bwMode="auto">
                <a:xfrm>
                  <a:off x="4369594" y="2491582"/>
                  <a:ext cx="884238" cy="463550"/>
                </a:xfrm>
                <a:custGeom>
                  <a:avLst/>
                  <a:gdLst>
                    <a:gd name="T0" fmla="*/ 159 w 703"/>
                    <a:gd name="T1" fmla="*/ 0 h 369"/>
                    <a:gd name="T2" fmla="*/ 0 w 703"/>
                    <a:gd name="T3" fmla="*/ 21 h 369"/>
                    <a:gd name="T4" fmla="*/ 0 w 703"/>
                    <a:gd name="T5" fmla="*/ 74 h 369"/>
                    <a:gd name="T6" fmla="*/ 133 w 703"/>
                    <a:gd name="T7" fmla="*/ 61 h 369"/>
                    <a:gd name="T8" fmla="*/ 703 w 703"/>
                    <a:gd name="T9" fmla="*/ 369 h 369"/>
                    <a:gd name="T10" fmla="*/ 540 w 703"/>
                    <a:gd name="T11" fmla="*/ 140 h 369"/>
                    <a:gd name="T12" fmla="*/ 159 w 703"/>
                    <a:gd name="T13" fmla="*/ 0 h 3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703" h="369">
                      <a:moveTo>
                        <a:pt x="159" y="0"/>
                      </a:moveTo>
                      <a:cubicBezTo>
                        <a:pt x="106" y="0"/>
                        <a:pt x="52" y="7"/>
                        <a:pt x="0" y="21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47" y="65"/>
                        <a:pt x="91" y="61"/>
                        <a:pt x="133" y="61"/>
                      </a:cubicBezTo>
                      <a:cubicBezTo>
                        <a:pt x="407" y="61"/>
                        <a:pt x="598" y="236"/>
                        <a:pt x="703" y="369"/>
                      </a:cubicBezTo>
                      <a:cubicBezTo>
                        <a:pt x="669" y="283"/>
                        <a:pt x="615" y="204"/>
                        <a:pt x="540" y="140"/>
                      </a:cubicBezTo>
                      <a:cubicBezTo>
                        <a:pt x="430" y="46"/>
                        <a:pt x="294" y="0"/>
                        <a:pt x="159" y="0"/>
                      </a:cubicBezTo>
                    </a:path>
                  </a:pathLst>
                </a:custGeom>
                <a:solidFill>
                  <a:srgbClr val="A9A9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ïSḻïdé">
                  <a:extLst>
                    <a:ext uri="{FF2B5EF4-FFF2-40B4-BE49-F238E27FC236}">
                      <a16:creationId xmlns:a16="http://schemas.microsoft.com/office/drawing/2014/main" xmlns="" id="{BAFFE23C-183A-482B-8ADC-5D0054EC0B1B}"/>
                    </a:ext>
                  </a:extLst>
                </p:cNvPr>
                <p:cNvSpPr/>
                <p:nvPr/>
              </p:nvSpPr>
              <p:spPr bwMode="auto">
                <a:xfrm>
                  <a:off x="4058444" y="2518569"/>
                  <a:ext cx="311150" cy="182563"/>
                </a:xfrm>
                <a:custGeom>
                  <a:avLst/>
                  <a:gdLst>
                    <a:gd name="T0" fmla="*/ 248 w 248"/>
                    <a:gd name="T1" fmla="*/ 0 h 145"/>
                    <a:gd name="T2" fmla="*/ 94 w 248"/>
                    <a:gd name="T3" fmla="*/ 69 h 145"/>
                    <a:gd name="T4" fmla="*/ 0 w 248"/>
                    <a:gd name="T5" fmla="*/ 145 h 145"/>
                    <a:gd name="T6" fmla="*/ 248 w 248"/>
                    <a:gd name="T7" fmla="*/ 53 h 145"/>
                    <a:gd name="T8" fmla="*/ 248 w 248"/>
                    <a:gd name="T9" fmla="*/ 0 h 1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8" h="145">
                      <a:moveTo>
                        <a:pt x="248" y="0"/>
                      </a:moveTo>
                      <a:cubicBezTo>
                        <a:pt x="194" y="16"/>
                        <a:pt x="142" y="39"/>
                        <a:pt x="94" y="69"/>
                      </a:cubicBezTo>
                      <a:cubicBezTo>
                        <a:pt x="60" y="91"/>
                        <a:pt x="29" y="116"/>
                        <a:pt x="0" y="145"/>
                      </a:cubicBezTo>
                      <a:cubicBezTo>
                        <a:pt x="88" y="98"/>
                        <a:pt x="171" y="68"/>
                        <a:pt x="248" y="53"/>
                      </a:cubicBezTo>
                      <a:cubicBezTo>
                        <a:pt x="248" y="0"/>
                        <a:pt x="248" y="0"/>
                        <a:pt x="248" y="0"/>
                      </a:cubicBezTo>
                    </a:path>
                  </a:pathLst>
                </a:custGeom>
                <a:solidFill>
                  <a:srgbClr val="162F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2" name="íṧľíḍè">
                  <a:extLst>
                    <a:ext uri="{FF2B5EF4-FFF2-40B4-BE49-F238E27FC236}">
                      <a16:creationId xmlns:a16="http://schemas.microsoft.com/office/drawing/2014/main" xmlns="" id="{7BAA23F0-CDD4-40BB-B9FC-30FC3DEE23E4}"/>
                    </a:ext>
                  </a:extLst>
                </p:cNvPr>
                <p:cNvSpPr/>
                <p:nvPr/>
              </p:nvSpPr>
              <p:spPr bwMode="auto">
                <a:xfrm>
                  <a:off x="4175919" y="2489994"/>
                  <a:ext cx="1085850" cy="476250"/>
                </a:xfrm>
                <a:custGeom>
                  <a:avLst/>
                  <a:gdLst>
                    <a:gd name="T0" fmla="*/ 317 w 864"/>
                    <a:gd name="T1" fmla="*/ 0 h 380"/>
                    <a:gd name="T2" fmla="*/ 0 w 864"/>
                    <a:gd name="T3" fmla="*/ 92 h 380"/>
                    <a:gd name="T4" fmla="*/ 154 w 864"/>
                    <a:gd name="T5" fmla="*/ 23 h 380"/>
                    <a:gd name="T6" fmla="*/ 313 w 864"/>
                    <a:gd name="T7" fmla="*/ 2 h 380"/>
                    <a:gd name="T8" fmla="*/ 694 w 864"/>
                    <a:gd name="T9" fmla="*/ 142 h 380"/>
                    <a:gd name="T10" fmla="*/ 857 w 864"/>
                    <a:gd name="T11" fmla="*/ 371 h 380"/>
                    <a:gd name="T12" fmla="*/ 864 w 864"/>
                    <a:gd name="T13" fmla="*/ 380 h 380"/>
                    <a:gd name="T14" fmla="*/ 697 w 864"/>
                    <a:gd name="T15" fmla="*/ 140 h 380"/>
                    <a:gd name="T16" fmla="*/ 317 w 864"/>
                    <a:gd name="T17" fmla="*/ 0 h 3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64" h="380">
                      <a:moveTo>
                        <a:pt x="317" y="0"/>
                      </a:moveTo>
                      <a:cubicBezTo>
                        <a:pt x="206" y="0"/>
                        <a:pt x="95" y="31"/>
                        <a:pt x="0" y="92"/>
                      </a:cubicBezTo>
                      <a:cubicBezTo>
                        <a:pt x="48" y="62"/>
                        <a:pt x="100" y="39"/>
                        <a:pt x="154" y="23"/>
                      </a:cubicBezTo>
                      <a:cubicBezTo>
                        <a:pt x="206" y="9"/>
                        <a:pt x="260" y="2"/>
                        <a:pt x="313" y="2"/>
                      </a:cubicBezTo>
                      <a:cubicBezTo>
                        <a:pt x="448" y="2"/>
                        <a:pt x="584" y="48"/>
                        <a:pt x="694" y="142"/>
                      </a:cubicBezTo>
                      <a:cubicBezTo>
                        <a:pt x="769" y="206"/>
                        <a:pt x="823" y="285"/>
                        <a:pt x="857" y="371"/>
                      </a:cubicBezTo>
                      <a:cubicBezTo>
                        <a:pt x="859" y="374"/>
                        <a:pt x="862" y="377"/>
                        <a:pt x="864" y="380"/>
                      </a:cubicBezTo>
                      <a:cubicBezTo>
                        <a:pt x="831" y="290"/>
                        <a:pt x="775" y="207"/>
                        <a:pt x="697" y="140"/>
                      </a:cubicBezTo>
                      <a:cubicBezTo>
                        <a:pt x="587" y="46"/>
                        <a:pt x="451" y="0"/>
                        <a:pt x="317" y="0"/>
                      </a:cubicBezTo>
                    </a:path>
                  </a:pathLst>
                </a:custGeom>
                <a:solidFill>
                  <a:srgbClr val="15967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21" name="îŝḷíḓé">
                <a:extLst>
                  <a:ext uri="{FF2B5EF4-FFF2-40B4-BE49-F238E27FC236}">
                    <a16:creationId xmlns:a16="http://schemas.microsoft.com/office/drawing/2014/main" xmlns="" id="{1988E0A7-5812-49B2-A876-1B565A8EC7D4}"/>
                  </a:ext>
                </a:extLst>
              </p:cNvPr>
              <p:cNvGrpSpPr/>
              <p:nvPr/>
            </p:nvGrpSpPr>
            <p:grpSpPr>
              <a:xfrm>
                <a:off x="10366789" y="2181002"/>
                <a:ext cx="907705" cy="897460"/>
                <a:chOff x="9831002" y="1778527"/>
                <a:chExt cx="1198362" cy="1184836"/>
              </a:xfrm>
            </p:grpSpPr>
            <p:sp>
              <p:nvSpPr>
                <p:cNvPr id="22" name="ïṡ1îďê">
                  <a:extLst>
                    <a:ext uri="{FF2B5EF4-FFF2-40B4-BE49-F238E27FC236}">
                      <a16:creationId xmlns:a16="http://schemas.microsoft.com/office/drawing/2014/main" xmlns="" id="{46CA2B46-3B60-400F-9F1F-C668C7B32136}"/>
                    </a:ext>
                  </a:extLst>
                </p:cNvPr>
                <p:cNvSpPr/>
                <p:nvPr/>
              </p:nvSpPr>
              <p:spPr bwMode="auto">
                <a:xfrm>
                  <a:off x="9831002" y="1778527"/>
                  <a:ext cx="1198362" cy="1184836"/>
                </a:xfrm>
                <a:prstGeom prst="wedgeEllipseCallout">
                  <a:avLst>
                    <a:gd name="adj1" fmla="val -61075"/>
                    <a:gd name="adj2" fmla="val -40893"/>
                  </a:avLst>
                </a:prstGeom>
                <a:solidFill>
                  <a:schemeClr val="bg1">
                    <a:lumMod val="50000"/>
                  </a:schemeClr>
                </a:solidFill>
                <a:ln w="28575">
                  <a:solidFill>
                    <a:schemeClr val="bg1"/>
                  </a:solidFill>
                </a:ln>
                <a:extLst/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dk1"/>
                    </a:solidFill>
                  </a:endParaRPr>
                </a:p>
              </p:txBody>
            </p:sp>
            <p:grpSp>
              <p:nvGrpSpPr>
                <p:cNvPr id="23" name="ïṩliḑe">
                  <a:extLst>
                    <a:ext uri="{FF2B5EF4-FFF2-40B4-BE49-F238E27FC236}">
                      <a16:creationId xmlns:a16="http://schemas.microsoft.com/office/drawing/2014/main" xmlns="" id="{5260F16F-1092-45AC-A48B-AB5DA98C4B58}"/>
                    </a:ext>
                  </a:extLst>
                </p:cNvPr>
                <p:cNvGrpSpPr/>
                <p:nvPr/>
              </p:nvGrpSpPr>
              <p:grpSpPr>
                <a:xfrm>
                  <a:off x="10034454" y="2154759"/>
                  <a:ext cx="817967" cy="458344"/>
                  <a:chOff x="922942" y="1427516"/>
                  <a:chExt cx="2161608" cy="1211245"/>
                </a:xfrm>
              </p:grpSpPr>
              <p:sp>
                <p:nvSpPr>
                  <p:cNvPr id="24" name="íṣḷiďè">
                    <a:extLst>
                      <a:ext uri="{FF2B5EF4-FFF2-40B4-BE49-F238E27FC236}">
                        <a16:creationId xmlns:a16="http://schemas.microsoft.com/office/drawing/2014/main" xmlns="" id="{68F6FF7C-EED9-4D4C-A987-6E6FC48C7C8F}"/>
                      </a:ext>
                    </a:extLst>
                  </p:cNvPr>
                  <p:cNvSpPr txBox="1"/>
                  <p:nvPr/>
                </p:nvSpPr>
                <p:spPr>
                  <a:xfrm>
                    <a:off x="922942" y="2168860"/>
                    <a:ext cx="2161608" cy="46990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sz="16600" dirty="0">
                        <a:solidFill>
                          <a:schemeClr val="bg1"/>
                        </a:solidFill>
                      </a:rPr>
                      <a:t>REPORT</a:t>
                    </a:r>
                    <a:endParaRPr lang="zh-CN" altLang="en-US" sz="16600" dirty="0">
                      <a:solidFill>
                        <a:schemeClr val="bg1"/>
                      </a:solidFill>
                    </a:endParaRPr>
                  </a:p>
                </p:txBody>
              </p:sp>
              <p:sp>
                <p:nvSpPr>
                  <p:cNvPr id="25" name="íṥ1ïḑê">
                    <a:extLst>
                      <a:ext uri="{FF2B5EF4-FFF2-40B4-BE49-F238E27FC236}">
                        <a16:creationId xmlns:a16="http://schemas.microsoft.com/office/drawing/2014/main" xmlns="" id="{71A3E28F-F358-4170-A99D-B36A08948251}"/>
                      </a:ext>
                    </a:extLst>
                  </p:cNvPr>
                  <p:cNvSpPr txBox="1"/>
                  <p:nvPr/>
                </p:nvSpPr>
                <p:spPr>
                  <a:xfrm>
                    <a:off x="926965" y="1427516"/>
                    <a:ext cx="2157585" cy="67118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prstTxWarp prst="textPlain">
                      <a:avLst/>
                    </a:prstTxWarp>
                    <a:spAutoFit/>
                  </a:bodyPr>
                  <a:lstStyle/>
                  <a:p>
                    <a:r>
                      <a:rPr lang="en-US" altLang="zh-CN" sz="9600" dirty="0">
                        <a:solidFill>
                          <a:schemeClr val="bg1"/>
                        </a:solidFill>
                      </a:rPr>
                      <a:t>2018</a:t>
                    </a:r>
                    <a:endParaRPr lang="zh-CN" altLang="en-US" sz="960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</p:grpSp>
        <p:sp>
          <p:nvSpPr>
            <p:cNvPr id="19" name="iśḷiḑé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688975" y="152335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 algn="just"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 algn="just"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669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52AF49-EC47-4595-B01C-003679137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8D7DE4-C1D1-4EAD-A3CE-790F35099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A00B261-CB5E-44AB-9A5C-7384E55E6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 dirty="0"/>
          </a:p>
        </p:txBody>
      </p:sp>
      <p:grpSp>
        <p:nvGrpSpPr>
          <p:cNvPr id="5" name="0fd8bebb-7a96-4533-9b50-1fdcac53c8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5595C56B-75EB-4ECC-BF4A-9DCF7E052CB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50324" y="1286190"/>
            <a:ext cx="10491352" cy="4446957"/>
            <a:chOff x="850324" y="1286190"/>
            <a:chExt cx="10491352" cy="4446957"/>
          </a:xfrm>
        </p:grpSpPr>
        <p:sp>
          <p:nvSpPr>
            <p:cNvPr id="6" name="iṧlîḑê">
              <a:extLst>
                <a:ext uri="{FF2B5EF4-FFF2-40B4-BE49-F238E27FC236}">
                  <a16:creationId xmlns:a16="http://schemas.microsoft.com/office/drawing/2014/main" xmlns="" id="{EC4A2CF0-819E-44E8-8942-56893E534930}"/>
                </a:ext>
              </a:extLst>
            </p:cNvPr>
            <p:cNvSpPr/>
            <p:nvPr/>
          </p:nvSpPr>
          <p:spPr bwMode="auto">
            <a:xfrm>
              <a:off x="4120793" y="4603850"/>
              <a:ext cx="928540" cy="94033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7" name="îŝlîďê">
              <a:extLst>
                <a:ext uri="{FF2B5EF4-FFF2-40B4-BE49-F238E27FC236}">
                  <a16:creationId xmlns:a16="http://schemas.microsoft.com/office/drawing/2014/main" xmlns="" id="{1FFECA32-C9D0-4064-B436-A19C3BFE7342}"/>
                </a:ext>
              </a:extLst>
            </p:cNvPr>
            <p:cNvSpPr/>
            <p:nvPr/>
          </p:nvSpPr>
          <p:spPr bwMode="auto">
            <a:xfrm>
              <a:off x="2837326" y="2852524"/>
              <a:ext cx="1174447" cy="118936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" name="ísḷiḋé">
              <a:extLst>
                <a:ext uri="{FF2B5EF4-FFF2-40B4-BE49-F238E27FC236}">
                  <a16:creationId xmlns:a16="http://schemas.microsoft.com/office/drawing/2014/main" xmlns="" id="{A44DFD31-1EDD-46AE-9C22-20B1ED883A19}"/>
                </a:ext>
              </a:extLst>
            </p:cNvPr>
            <p:cNvSpPr/>
            <p:nvPr/>
          </p:nvSpPr>
          <p:spPr bwMode="auto">
            <a:xfrm>
              <a:off x="4612929" y="2503777"/>
              <a:ext cx="1064965" cy="108050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9" name="ísļiḓè">
              <a:extLst>
                <a:ext uri="{FF2B5EF4-FFF2-40B4-BE49-F238E27FC236}">
                  <a16:creationId xmlns:a16="http://schemas.microsoft.com/office/drawing/2014/main" xmlns="" id="{3F183BA5-2AAE-4BF9-A1CC-76D4C0A0429D}"/>
                </a:ext>
              </a:extLst>
            </p:cNvPr>
            <p:cNvSpPr/>
            <p:nvPr/>
          </p:nvSpPr>
          <p:spPr bwMode="auto">
            <a:xfrm>
              <a:off x="7782143" y="3025578"/>
              <a:ext cx="1362704" cy="138001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10" name="îṧḻîḑè">
              <a:extLst>
                <a:ext uri="{FF2B5EF4-FFF2-40B4-BE49-F238E27FC236}">
                  <a16:creationId xmlns:a16="http://schemas.microsoft.com/office/drawing/2014/main" xmlns="" id="{CFBA3A21-076A-4E90-9730-12C1BD14A1F7}"/>
                </a:ext>
              </a:extLst>
            </p:cNvPr>
            <p:cNvSpPr/>
            <p:nvPr/>
          </p:nvSpPr>
          <p:spPr bwMode="auto">
            <a:xfrm>
              <a:off x="6122030" y="1286190"/>
              <a:ext cx="1672093" cy="169333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4000" dirty="0">
                  <a:solidFill>
                    <a:srgbClr val="FFFFFF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93C57663-841A-4358-8B01-1EA4764BF235}"/>
                </a:ext>
              </a:extLst>
            </p:cNvPr>
            <p:cNvCxnSpPr>
              <a:stCxn id="6" idx="1"/>
              <a:endCxn id="7" idx="5"/>
            </p:cNvCxnSpPr>
            <p:nvPr/>
          </p:nvCxnSpPr>
          <p:spPr>
            <a:xfrm flipH="1" flipV="1">
              <a:off x="3839779" y="3867711"/>
              <a:ext cx="416996" cy="873848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E3FD1862-0A61-4E3B-B425-9127E5494E76}"/>
                </a:ext>
              </a:extLst>
            </p:cNvPr>
            <p:cNvCxnSpPr>
              <a:stCxn id="7" idx="6"/>
              <a:endCxn id="8" idx="2"/>
            </p:cNvCxnSpPr>
            <p:nvPr/>
          </p:nvCxnSpPr>
          <p:spPr>
            <a:xfrm flipV="1">
              <a:off x="4011773" y="3044031"/>
              <a:ext cx="601156" cy="403176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08F23773-9655-482F-B1BD-37E8D0E279DD}"/>
                </a:ext>
              </a:extLst>
            </p:cNvPr>
            <p:cNvCxnSpPr>
              <a:cxnSpLocks/>
              <a:stCxn id="8" idx="7"/>
              <a:endCxn id="10" idx="2"/>
            </p:cNvCxnSpPr>
            <p:nvPr/>
          </p:nvCxnSpPr>
          <p:spPr>
            <a:xfrm flipV="1">
              <a:off x="5521933" y="2132857"/>
              <a:ext cx="600097" cy="529157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828B00D0-97DD-4370-99BE-CE3436D1F866}"/>
                </a:ext>
              </a:extLst>
            </p:cNvPr>
            <p:cNvCxnSpPr>
              <a:cxnSpLocks/>
              <a:stCxn id="10" idx="6"/>
              <a:endCxn id="9" idx="0"/>
            </p:cNvCxnSpPr>
            <p:nvPr/>
          </p:nvCxnSpPr>
          <p:spPr>
            <a:xfrm>
              <a:off x="7794123" y="2132857"/>
              <a:ext cx="669372" cy="892721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9D97CAB-DB53-494B-89DF-30B5227CB18B}"/>
                </a:ext>
              </a:extLst>
            </p:cNvPr>
            <p:cNvCxnSpPr>
              <a:stCxn id="6" idx="2"/>
            </p:cNvCxnSpPr>
            <p:nvPr/>
          </p:nvCxnSpPr>
          <p:spPr>
            <a:xfrm flipH="1">
              <a:off x="3089979" y="5074017"/>
              <a:ext cx="1030814" cy="0"/>
            </a:xfrm>
            <a:prstGeom prst="line">
              <a:avLst/>
            </a:prstGeom>
            <a:ln w="6350" cap="rnd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ïS1iḍé">
              <a:extLst>
                <a:ext uri="{FF2B5EF4-FFF2-40B4-BE49-F238E27FC236}">
                  <a16:creationId xmlns:a16="http://schemas.microsoft.com/office/drawing/2014/main" xmlns="" id="{2F7301BA-DCE5-4C3D-B167-90B13040625C}"/>
                </a:ext>
              </a:extLst>
            </p:cNvPr>
            <p:cNvSpPr/>
            <p:nvPr/>
          </p:nvSpPr>
          <p:spPr bwMode="auto">
            <a:xfrm>
              <a:off x="850324" y="495983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iṧ1íḓé">
              <a:extLst>
                <a:ext uri="{FF2B5EF4-FFF2-40B4-BE49-F238E27FC236}">
                  <a16:creationId xmlns:a16="http://schemas.microsoft.com/office/drawing/2014/main" xmlns="" id="{F9E8C161-47AB-4585-BE97-18EA5CB6515C}"/>
                </a:ext>
              </a:extLst>
            </p:cNvPr>
            <p:cNvSpPr txBox="1"/>
            <p:nvPr/>
          </p:nvSpPr>
          <p:spPr bwMode="auto">
            <a:xfrm>
              <a:off x="850324" y="4608694"/>
              <a:ext cx="2195910" cy="3511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18" name="îsḷïďé">
              <a:extLst>
                <a:ext uri="{FF2B5EF4-FFF2-40B4-BE49-F238E27FC236}">
                  <a16:creationId xmlns:a16="http://schemas.microsoft.com/office/drawing/2014/main" xmlns="" id="{4678BBE9-BADE-4EF3-B6B5-627C40BCBB88}"/>
                </a:ext>
              </a:extLst>
            </p:cNvPr>
            <p:cNvSpPr/>
            <p:nvPr/>
          </p:nvSpPr>
          <p:spPr bwMode="auto">
            <a:xfrm>
              <a:off x="9145766" y="3545221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îṧlîḓè">
              <a:extLst>
                <a:ext uri="{FF2B5EF4-FFF2-40B4-BE49-F238E27FC236}">
                  <a16:creationId xmlns:a16="http://schemas.microsoft.com/office/drawing/2014/main" xmlns="" id="{09498674-1778-4C2C-A0C6-56B108BC67BB}"/>
                </a:ext>
              </a:extLst>
            </p:cNvPr>
            <p:cNvSpPr txBox="1"/>
            <p:nvPr/>
          </p:nvSpPr>
          <p:spPr bwMode="auto">
            <a:xfrm>
              <a:off x="9145766" y="3194082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0" name="íS1ïḋé">
              <a:extLst>
                <a:ext uri="{FF2B5EF4-FFF2-40B4-BE49-F238E27FC236}">
                  <a16:creationId xmlns:a16="http://schemas.microsoft.com/office/drawing/2014/main" xmlns="" id="{CECF0791-2D81-4BF2-A5E3-FD309D9FB48C}"/>
                </a:ext>
              </a:extLst>
            </p:cNvPr>
            <p:cNvSpPr/>
            <p:nvPr/>
          </p:nvSpPr>
          <p:spPr bwMode="auto">
            <a:xfrm>
              <a:off x="850324" y="2895138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1" name="i$1ïḑê">
              <a:extLst>
                <a:ext uri="{FF2B5EF4-FFF2-40B4-BE49-F238E27FC236}">
                  <a16:creationId xmlns:a16="http://schemas.microsoft.com/office/drawing/2014/main" xmlns="" id="{550A04A6-ECF1-4124-AD39-E8E97574C6A0}"/>
                </a:ext>
              </a:extLst>
            </p:cNvPr>
            <p:cNvSpPr txBox="1"/>
            <p:nvPr/>
          </p:nvSpPr>
          <p:spPr bwMode="auto">
            <a:xfrm>
              <a:off x="850324" y="2543999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2" name="î$ḷiďé">
              <a:extLst>
                <a:ext uri="{FF2B5EF4-FFF2-40B4-BE49-F238E27FC236}">
                  <a16:creationId xmlns:a16="http://schemas.microsoft.com/office/drawing/2014/main" xmlns="" id="{BBDFF8EC-7813-428F-8AE4-BB552416902B}"/>
                </a:ext>
              </a:extLst>
            </p:cNvPr>
            <p:cNvSpPr/>
            <p:nvPr/>
          </p:nvSpPr>
          <p:spPr bwMode="auto">
            <a:xfrm>
              <a:off x="2931645" y="2011723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3" name="îSľiḍé">
              <a:extLst>
                <a:ext uri="{FF2B5EF4-FFF2-40B4-BE49-F238E27FC236}">
                  <a16:creationId xmlns:a16="http://schemas.microsoft.com/office/drawing/2014/main" xmlns="" id="{78FEBD30-DE69-4E47-8F1E-8DDC7CFF8E8A}"/>
                </a:ext>
              </a:extLst>
            </p:cNvPr>
            <p:cNvSpPr txBox="1"/>
            <p:nvPr/>
          </p:nvSpPr>
          <p:spPr bwMode="auto">
            <a:xfrm>
              <a:off x="2931645" y="1660584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4" name="îṥḻiďê">
              <a:extLst>
                <a:ext uri="{FF2B5EF4-FFF2-40B4-BE49-F238E27FC236}">
                  <a16:creationId xmlns:a16="http://schemas.microsoft.com/office/drawing/2014/main" xmlns="" id="{D95BE47D-1F5F-4AFA-B85D-47DE3FC3EF6A}"/>
                </a:ext>
              </a:extLst>
            </p:cNvPr>
            <p:cNvSpPr/>
            <p:nvPr/>
          </p:nvSpPr>
          <p:spPr bwMode="auto">
            <a:xfrm>
              <a:off x="7830921" y="170763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5" name="íṡlîḓè">
              <a:extLst>
                <a:ext uri="{FF2B5EF4-FFF2-40B4-BE49-F238E27FC236}">
                  <a16:creationId xmlns:a16="http://schemas.microsoft.com/office/drawing/2014/main" xmlns="" id="{3B3A5F83-71A3-4623-B820-8F34E2AB3B5E}"/>
                </a:ext>
              </a:extLst>
            </p:cNvPr>
            <p:cNvSpPr txBox="1"/>
            <p:nvPr/>
          </p:nvSpPr>
          <p:spPr bwMode="auto">
            <a:xfrm>
              <a:off x="7830921" y="135649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sp>
          <p:nvSpPr>
            <p:cNvPr id="26" name="îṡļíḋé">
              <a:extLst>
                <a:ext uri="{FF2B5EF4-FFF2-40B4-BE49-F238E27FC236}">
                  <a16:creationId xmlns:a16="http://schemas.microsoft.com/office/drawing/2014/main" xmlns="" id="{611CB6A2-07F0-446E-B1BB-379B27DDA662}"/>
                </a:ext>
              </a:extLst>
            </p:cNvPr>
            <p:cNvSpPr/>
            <p:nvPr/>
          </p:nvSpPr>
          <p:spPr bwMode="auto">
            <a:xfrm>
              <a:off x="6486856" y="4615760"/>
              <a:ext cx="1103372" cy="111738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wrap="none" lIns="90000" tIns="46800" rIns="90000" bIns="46800" anchor="ctr">
              <a:normAutofit/>
            </a:bodyPr>
            <a:lstStyle/>
            <a:p>
              <a:pPr marL="0" marR="0" lvl="0" indent="0" algn="ctr" defTabSz="1151648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800" dirty="0">
                  <a:solidFill>
                    <a:srgbClr val="FFFFFF"/>
                  </a:solidFill>
                  <a:latin typeface="Impact" panose="020B0806030902050204" pitchFamily="34" charset="0"/>
                </a:rPr>
                <a:t>06</a:t>
              </a:r>
            </a:p>
          </p:txBody>
        </p: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D810D0E4-FAC0-4A48-8D8A-667EA3582934}"/>
                </a:ext>
              </a:extLst>
            </p:cNvPr>
            <p:cNvCxnSpPr>
              <a:stCxn id="9" idx="4"/>
              <a:endCxn id="26" idx="6"/>
            </p:cNvCxnSpPr>
            <p:nvPr/>
          </p:nvCxnSpPr>
          <p:spPr>
            <a:xfrm flipH="1">
              <a:off x="7590228" y="4405592"/>
              <a:ext cx="873267" cy="768862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28" name="íşļïḋé">
              <a:extLst>
                <a:ext uri="{FF2B5EF4-FFF2-40B4-BE49-F238E27FC236}">
                  <a16:creationId xmlns:a16="http://schemas.microsoft.com/office/drawing/2014/main" xmlns="" id="{8C879DF4-8710-4D7F-B6FB-49692B6C9816}"/>
                </a:ext>
              </a:extLst>
            </p:cNvPr>
            <p:cNvSpPr/>
            <p:nvPr/>
          </p:nvSpPr>
          <p:spPr bwMode="auto">
            <a:xfrm>
              <a:off x="8709819" y="5162476"/>
              <a:ext cx="2195910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29" name="iṣḷîdê">
              <a:extLst>
                <a:ext uri="{FF2B5EF4-FFF2-40B4-BE49-F238E27FC236}">
                  <a16:creationId xmlns:a16="http://schemas.microsoft.com/office/drawing/2014/main" xmlns="" id="{C2EA05DC-4F34-40F2-A385-E2AE38E85F93}"/>
                </a:ext>
              </a:extLst>
            </p:cNvPr>
            <p:cNvSpPr txBox="1"/>
            <p:nvPr/>
          </p:nvSpPr>
          <p:spPr bwMode="auto">
            <a:xfrm>
              <a:off x="8709819" y="4811337"/>
              <a:ext cx="219591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lnSpcReduction="10000"/>
            </a:bodyPr>
            <a:lstStyle/>
            <a:p>
              <a:pPr marL="0" marR="0" lvl="0" indent="0" algn="l" defTabSz="914377" rtl="0" eaLnBrk="1" fontAlgn="auto" latinLnBrk="0" hangingPunct="1"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xmlns="" id="{12DE6C91-0A31-4752-BDDE-94BA56D4CBC0}"/>
                </a:ext>
              </a:extLst>
            </p:cNvPr>
            <p:cNvCxnSpPr>
              <a:cxnSpLocks/>
              <a:stCxn id="26" idx="6"/>
            </p:cNvCxnSpPr>
            <p:nvPr/>
          </p:nvCxnSpPr>
          <p:spPr>
            <a:xfrm>
              <a:off x="7590228" y="5174454"/>
              <a:ext cx="1026052" cy="0"/>
            </a:xfrm>
            <a:prstGeom prst="line">
              <a:avLst/>
            </a:prstGeom>
            <a:ln w="9525" cap="flat" cmpd="sng" algn="ctr">
              <a:solidFill>
                <a:schemeClr val="tx1">
                  <a:lumMod val="50000"/>
                  <a:lumOff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6088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C52AF49-EC47-4595-B01C-0036791377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98D7DE4-C1D1-4EAD-A3CE-790F35099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A00B261-CB5E-44AB-9A5C-7384E55E61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 dirty="0"/>
          </a:p>
        </p:txBody>
      </p:sp>
      <p:grpSp>
        <p:nvGrpSpPr>
          <p:cNvPr id="31" name="083b1f3d-c3b3-4a15-904a-84a267d87191" descr="bQkAAB+LCAAAAAAABADtVE2PmzAQ/S9ue0Mrk2aTLjfaKhWHdKNNtHuocvDCBFyBiYypEkX89x07mA8RVKW3jSouMH4z857nMSfyUR33QDyyzphU3zmLJcsCBRlxSBART5Rp6pCvXERcxD9kXu4L4v06NWndkxeukm95mstnlpagCwiuOEvPn94gqYddSY4MjiY2hkXYoNbjbsdD2CSQgcVsuFC+iNYJixBB7ygKkDxOlICiqAOPr78hVJ00716jyiLBmh8Wi+lkPvN9Xcy0oVXlkDWEuYj+neQThCCUBT3Fr8Rz7+cP9POE9novqH6a3q7uPXaH9vqWXPCszGqYkbhkh07Ipecgj6IUurBAKJB/mim5Ombe10pig0UuM6aw4YlWn1ptM8RpXoGI4IBZlizpDbUmqf100Tb6oHGN8VCbtGLoREBuF1QP81q0Q3wRp1adHV9TFl2xh5+I1YRIgBM1EbLtK7BksC7ObKitckZJbeCgrpOhM7oCLt38mAJDx7RsFdQMetz/Stv68trr7xJHnxeg/LD1ef23mfjgJzxTm1wjzbIczoVU2wvqbmAxzXrLwZ19efDp/8U0tpjm095imrz3xeS+/83k3vBqGoxndDdtqzcEq+ifbQkAAA==">
            <a:extLst>
              <a:ext uri="{FF2B5EF4-FFF2-40B4-BE49-F238E27FC236}">
                <a16:creationId xmlns:a16="http://schemas.microsoft.com/office/drawing/2014/main" xmlns="" id="{8458812D-BFFB-4911-B999-791261025093}"/>
              </a:ext>
            </a:extLst>
          </p:cNvPr>
          <p:cNvGrpSpPr>
            <a:grpSpLocks noChangeAspect="1"/>
          </p:cNvGrpSpPr>
          <p:nvPr/>
        </p:nvGrpSpPr>
        <p:grpSpPr>
          <a:xfrm>
            <a:off x="3003537" y="2376312"/>
            <a:ext cx="6183336" cy="2105375"/>
            <a:chOff x="3004332" y="2376313"/>
            <a:chExt cx="6183336" cy="2105375"/>
          </a:xfrm>
        </p:grpSpPr>
        <p:sp>
          <p:nvSpPr>
            <p:cNvPr id="32" name="IconShape">
              <a:extLst>
                <a:ext uri="{FF2B5EF4-FFF2-40B4-BE49-F238E27FC236}">
                  <a16:creationId xmlns:a16="http://schemas.microsoft.com/office/drawing/2014/main" xmlns="" id="{EBDDB0A2-B878-4291-96E1-03DC1838C6AF}"/>
                </a:ext>
              </a:extLst>
            </p:cNvPr>
            <p:cNvSpPr/>
            <p:nvPr/>
          </p:nvSpPr>
          <p:spPr>
            <a:xfrm>
              <a:off x="5366270" y="3429001"/>
              <a:ext cx="428625" cy="323850"/>
            </a:xfrm>
            <a:prstGeom prst="chevron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IconShape">
              <a:extLst>
                <a:ext uri="{FF2B5EF4-FFF2-40B4-BE49-F238E27FC236}">
                  <a16:creationId xmlns:a16="http://schemas.microsoft.com/office/drawing/2014/main" xmlns="" id="{998E2754-EA03-4DD0-B2D5-48CED5BFF1B4}"/>
                </a:ext>
              </a:extLst>
            </p:cNvPr>
            <p:cNvSpPr/>
            <p:nvPr/>
          </p:nvSpPr>
          <p:spPr>
            <a:xfrm>
              <a:off x="5766196" y="3429001"/>
              <a:ext cx="428625" cy="323850"/>
            </a:xfrm>
            <a:prstGeom prst="chevron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IconShape">
              <a:extLst>
                <a:ext uri="{FF2B5EF4-FFF2-40B4-BE49-F238E27FC236}">
                  <a16:creationId xmlns:a16="http://schemas.microsoft.com/office/drawing/2014/main" xmlns="" id="{E69E30B8-A31C-4C2D-A376-A3311E9D5163}"/>
                </a:ext>
              </a:extLst>
            </p:cNvPr>
            <p:cNvSpPr/>
            <p:nvPr/>
          </p:nvSpPr>
          <p:spPr>
            <a:xfrm>
              <a:off x="6166122" y="3429001"/>
              <a:ext cx="428625" cy="323850"/>
            </a:xfrm>
            <a:prstGeom prst="chevron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conShape">
              <a:extLst>
                <a:ext uri="{FF2B5EF4-FFF2-40B4-BE49-F238E27FC236}">
                  <a16:creationId xmlns:a16="http://schemas.microsoft.com/office/drawing/2014/main" xmlns="" id="{A9B99F80-E3D6-43FD-874C-F06A5894969B}"/>
                </a:ext>
              </a:extLst>
            </p:cNvPr>
            <p:cNvSpPr/>
            <p:nvPr/>
          </p:nvSpPr>
          <p:spPr>
            <a:xfrm>
              <a:off x="6566048" y="3429001"/>
              <a:ext cx="428625" cy="323850"/>
            </a:xfrm>
            <a:prstGeom prst="chevron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conShape">
              <a:extLst>
                <a:ext uri="{FF2B5EF4-FFF2-40B4-BE49-F238E27FC236}">
                  <a16:creationId xmlns:a16="http://schemas.microsoft.com/office/drawing/2014/main" xmlns="" id="{56073354-6D95-46B9-A966-011A27AD85BE}"/>
                </a:ext>
              </a:extLst>
            </p:cNvPr>
            <p:cNvSpPr/>
            <p:nvPr/>
          </p:nvSpPr>
          <p:spPr>
            <a:xfrm>
              <a:off x="6965974" y="3429001"/>
              <a:ext cx="428625" cy="323850"/>
            </a:xfrm>
            <a:prstGeom prst="chevron">
              <a:avLst/>
            </a:pr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rgbClr val="F0F0F0"/>
                </a:gs>
                <a:gs pos="88000">
                  <a:schemeClr val="accent1">
                    <a:lumMod val="100000"/>
                  </a:schemeClr>
                </a:gs>
                <a:gs pos="8810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IconShape">
              <a:extLst>
                <a:ext uri="{FF2B5EF4-FFF2-40B4-BE49-F238E27FC236}">
                  <a16:creationId xmlns:a16="http://schemas.microsoft.com/office/drawing/2014/main" xmlns="" id="{B60E3F57-39AB-41F3-AD9F-1D4FEDF70AC4}"/>
                </a:ext>
              </a:extLst>
            </p:cNvPr>
            <p:cNvSpPr/>
            <p:nvPr/>
          </p:nvSpPr>
          <p:spPr>
            <a:xfrm>
              <a:off x="7365900" y="3429001"/>
              <a:ext cx="428625" cy="323850"/>
            </a:xfrm>
            <a:prstGeom prst="chevron">
              <a:avLst/>
            </a:prstGeom>
            <a:solidFill>
              <a:srgbClr val="F0F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conShape">
              <a:extLst>
                <a:ext uri="{FF2B5EF4-FFF2-40B4-BE49-F238E27FC236}">
                  <a16:creationId xmlns:a16="http://schemas.microsoft.com/office/drawing/2014/main" xmlns="" id="{4D664DE4-2881-4B6C-86F7-8A8BE877BFEB}"/>
                </a:ext>
              </a:extLst>
            </p:cNvPr>
            <p:cNvSpPr/>
            <p:nvPr/>
          </p:nvSpPr>
          <p:spPr>
            <a:xfrm>
              <a:off x="7765826" y="3429001"/>
              <a:ext cx="428625" cy="323850"/>
            </a:xfrm>
            <a:prstGeom prst="chevron">
              <a:avLst/>
            </a:prstGeom>
            <a:solidFill>
              <a:srgbClr val="F0F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conShape">
              <a:extLst>
                <a:ext uri="{FF2B5EF4-FFF2-40B4-BE49-F238E27FC236}">
                  <a16:creationId xmlns:a16="http://schemas.microsoft.com/office/drawing/2014/main" xmlns="" id="{99F11760-45D0-447F-8CE8-AD0458294BBB}"/>
                </a:ext>
              </a:extLst>
            </p:cNvPr>
            <p:cNvSpPr/>
            <p:nvPr/>
          </p:nvSpPr>
          <p:spPr>
            <a:xfrm>
              <a:off x="8165752" y="3429001"/>
              <a:ext cx="428625" cy="323850"/>
            </a:xfrm>
            <a:prstGeom prst="chevron">
              <a:avLst/>
            </a:prstGeom>
            <a:solidFill>
              <a:srgbClr val="F0F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conShape1">
              <a:extLst>
                <a:ext uri="{FF2B5EF4-FFF2-40B4-BE49-F238E27FC236}">
                  <a16:creationId xmlns:a16="http://schemas.microsoft.com/office/drawing/2014/main" xmlns="" id="{5CAB8C64-A1A1-4AD6-87DD-3CC2A1A37505}"/>
                </a:ext>
              </a:extLst>
            </p:cNvPr>
            <p:cNvSpPr/>
            <p:nvPr/>
          </p:nvSpPr>
          <p:spPr>
            <a:xfrm>
              <a:off x="5353074" y="4051301"/>
              <a:ext cx="428625" cy="323850"/>
            </a:xfrm>
            <a:prstGeom prst="chevron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IconShape1">
              <a:extLst>
                <a:ext uri="{FF2B5EF4-FFF2-40B4-BE49-F238E27FC236}">
                  <a16:creationId xmlns:a16="http://schemas.microsoft.com/office/drawing/2014/main" xmlns="" id="{AC45BAD1-E587-4F36-9470-DA720A74A9B2}"/>
                </a:ext>
              </a:extLst>
            </p:cNvPr>
            <p:cNvSpPr/>
            <p:nvPr/>
          </p:nvSpPr>
          <p:spPr>
            <a:xfrm>
              <a:off x="5753000" y="4051301"/>
              <a:ext cx="428625" cy="323850"/>
            </a:xfrm>
            <a:prstGeom prst="chevron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IconShape1">
              <a:extLst>
                <a:ext uri="{FF2B5EF4-FFF2-40B4-BE49-F238E27FC236}">
                  <a16:creationId xmlns:a16="http://schemas.microsoft.com/office/drawing/2014/main" xmlns="" id="{B5B8BF52-70EA-4F6A-A937-3A56C8F8CB04}"/>
                </a:ext>
              </a:extLst>
            </p:cNvPr>
            <p:cNvSpPr/>
            <p:nvPr/>
          </p:nvSpPr>
          <p:spPr>
            <a:xfrm>
              <a:off x="6152926" y="4051301"/>
              <a:ext cx="428625" cy="323850"/>
            </a:xfrm>
            <a:prstGeom prst="chevron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conShape1">
              <a:extLst>
                <a:ext uri="{FF2B5EF4-FFF2-40B4-BE49-F238E27FC236}">
                  <a16:creationId xmlns:a16="http://schemas.microsoft.com/office/drawing/2014/main" xmlns="" id="{81A14F49-9F69-4833-BB63-BFBEA273DB4B}"/>
                </a:ext>
              </a:extLst>
            </p:cNvPr>
            <p:cNvSpPr/>
            <p:nvPr/>
          </p:nvSpPr>
          <p:spPr>
            <a:xfrm>
              <a:off x="6552852" y="4051301"/>
              <a:ext cx="428625" cy="323850"/>
            </a:xfrm>
            <a:prstGeom prst="chevron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IconShape1">
              <a:extLst>
                <a:ext uri="{FF2B5EF4-FFF2-40B4-BE49-F238E27FC236}">
                  <a16:creationId xmlns:a16="http://schemas.microsoft.com/office/drawing/2014/main" xmlns="" id="{575DAAF7-F6AC-4530-9EF9-C7B9A9DD64CE}"/>
                </a:ext>
              </a:extLst>
            </p:cNvPr>
            <p:cNvSpPr/>
            <p:nvPr/>
          </p:nvSpPr>
          <p:spPr>
            <a:xfrm>
              <a:off x="6952778" y="4051301"/>
              <a:ext cx="428625" cy="323850"/>
            </a:xfrm>
            <a:prstGeom prst="chevron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conShape1">
              <a:extLst>
                <a:ext uri="{FF2B5EF4-FFF2-40B4-BE49-F238E27FC236}">
                  <a16:creationId xmlns:a16="http://schemas.microsoft.com/office/drawing/2014/main" xmlns="" id="{25AB2F3C-95C0-4424-A07F-A501DD42FBDD}"/>
                </a:ext>
              </a:extLst>
            </p:cNvPr>
            <p:cNvSpPr/>
            <p:nvPr/>
          </p:nvSpPr>
          <p:spPr>
            <a:xfrm>
              <a:off x="7352704" y="4051301"/>
              <a:ext cx="428625" cy="323850"/>
            </a:xfrm>
            <a:prstGeom prst="chevron">
              <a:avLst/>
            </a:prstGeom>
            <a:gradFill flip="none" rotWithShape="1">
              <a:gsLst>
                <a:gs pos="0">
                  <a:schemeClr val="accent2">
                    <a:lumMod val="100000"/>
                  </a:schemeClr>
                </a:gs>
                <a:gs pos="100000">
                  <a:srgbClr val="F0F0F0"/>
                </a:gs>
                <a:gs pos="92000">
                  <a:schemeClr val="accent2">
                    <a:lumMod val="100000"/>
                  </a:schemeClr>
                </a:gs>
                <a:gs pos="92100">
                  <a:srgbClr val="F0F0F0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conShape1">
              <a:extLst>
                <a:ext uri="{FF2B5EF4-FFF2-40B4-BE49-F238E27FC236}">
                  <a16:creationId xmlns:a16="http://schemas.microsoft.com/office/drawing/2014/main" xmlns="" id="{5B25AC36-62CE-4483-A1E5-0FDFB26B7FED}"/>
                </a:ext>
              </a:extLst>
            </p:cNvPr>
            <p:cNvSpPr/>
            <p:nvPr/>
          </p:nvSpPr>
          <p:spPr>
            <a:xfrm>
              <a:off x="7752630" y="4051301"/>
              <a:ext cx="428625" cy="323850"/>
            </a:xfrm>
            <a:prstGeom prst="chevron">
              <a:avLst/>
            </a:prstGeom>
            <a:solidFill>
              <a:srgbClr val="F0F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conShape1">
              <a:extLst>
                <a:ext uri="{FF2B5EF4-FFF2-40B4-BE49-F238E27FC236}">
                  <a16:creationId xmlns:a16="http://schemas.microsoft.com/office/drawing/2014/main" xmlns="" id="{A29DB8C5-3341-43B4-AC0D-1B39B3A67DB8}"/>
                </a:ext>
              </a:extLst>
            </p:cNvPr>
            <p:cNvSpPr/>
            <p:nvPr/>
          </p:nvSpPr>
          <p:spPr>
            <a:xfrm>
              <a:off x="8152556" y="4051301"/>
              <a:ext cx="428625" cy="323850"/>
            </a:xfrm>
            <a:prstGeom prst="chevron">
              <a:avLst/>
            </a:prstGeom>
            <a:solidFill>
              <a:srgbClr val="F0F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ExtraShape">
              <a:extLst>
                <a:ext uri="{FF2B5EF4-FFF2-40B4-BE49-F238E27FC236}">
                  <a16:creationId xmlns:a16="http://schemas.microsoft.com/office/drawing/2014/main" xmlns="" id="{3731DF8E-0CBD-44E2-B3C4-B175DBFF00D8}"/>
                </a:ext>
              </a:extLst>
            </p:cNvPr>
            <p:cNvSpPr/>
            <p:nvPr/>
          </p:nvSpPr>
          <p:spPr bwMode="auto">
            <a:xfrm>
              <a:off x="3004332" y="2376313"/>
              <a:ext cx="2108558" cy="2105375"/>
            </a:xfrm>
            <a:custGeom>
              <a:avLst/>
              <a:gdLst>
                <a:gd name="connsiteX0" fmla="*/ 263188 w 607639"/>
                <a:gd name="connsiteY0" fmla="*/ 520873 h 606722"/>
                <a:gd name="connsiteX1" fmla="*/ 258916 w 607639"/>
                <a:gd name="connsiteY1" fmla="*/ 522295 h 606722"/>
                <a:gd name="connsiteX2" fmla="*/ 159497 w 607639"/>
                <a:gd name="connsiteY2" fmla="*/ 545401 h 606722"/>
                <a:gd name="connsiteX3" fmla="*/ 202576 w 607639"/>
                <a:gd name="connsiteY3" fmla="*/ 556155 h 606722"/>
                <a:gd name="connsiteX4" fmla="*/ 292204 w 607639"/>
                <a:gd name="connsiteY4" fmla="*/ 556155 h 606722"/>
                <a:gd name="connsiteX5" fmla="*/ 291492 w 607639"/>
                <a:gd name="connsiteY5" fmla="*/ 555444 h 606722"/>
                <a:gd name="connsiteX6" fmla="*/ 288021 w 607639"/>
                <a:gd name="connsiteY6" fmla="*/ 551889 h 606722"/>
                <a:gd name="connsiteX7" fmla="*/ 286864 w 607639"/>
                <a:gd name="connsiteY7" fmla="*/ 550645 h 606722"/>
                <a:gd name="connsiteX8" fmla="*/ 282324 w 607639"/>
                <a:gd name="connsiteY8" fmla="*/ 545668 h 606722"/>
                <a:gd name="connsiteX9" fmla="*/ 281434 w 607639"/>
                <a:gd name="connsiteY9" fmla="*/ 544513 h 606722"/>
                <a:gd name="connsiteX10" fmla="*/ 277963 w 607639"/>
                <a:gd name="connsiteY10" fmla="*/ 540424 h 606722"/>
                <a:gd name="connsiteX11" fmla="*/ 276450 w 607639"/>
                <a:gd name="connsiteY11" fmla="*/ 538647 h 606722"/>
                <a:gd name="connsiteX12" fmla="*/ 273513 w 607639"/>
                <a:gd name="connsiteY12" fmla="*/ 535003 h 606722"/>
                <a:gd name="connsiteX13" fmla="*/ 272089 w 607639"/>
                <a:gd name="connsiteY13" fmla="*/ 533137 h 606722"/>
                <a:gd name="connsiteX14" fmla="*/ 268796 w 607639"/>
                <a:gd name="connsiteY14" fmla="*/ 528782 h 606722"/>
                <a:gd name="connsiteX15" fmla="*/ 267906 w 607639"/>
                <a:gd name="connsiteY15" fmla="*/ 527538 h 606722"/>
                <a:gd name="connsiteX16" fmla="*/ 263811 w 607639"/>
                <a:gd name="connsiteY16" fmla="*/ 521850 h 606722"/>
                <a:gd name="connsiteX17" fmla="*/ 263188 w 607639"/>
                <a:gd name="connsiteY17" fmla="*/ 520873 h 606722"/>
                <a:gd name="connsiteX18" fmla="*/ 219220 w 607639"/>
                <a:gd name="connsiteY18" fmla="*/ 424981 h 606722"/>
                <a:gd name="connsiteX19" fmla="*/ 108853 w 607639"/>
                <a:gd name="connsiteY19" fmla="*/ 454220 h 606722"/>
                <a:gd name="connsiteX20" fmla="*/ 92743 w 607639"/>
                <a:gd name="connsiteY20" fmla="*/ 453153 h 606722"/>
                <a:gd name="connsiteX21" fmla="*/ 78057 w 607639"/>
                <a:gd name="connsiteY21" fmla="*/ 447110 h 606722"/>
                <a:gd name="connsiteX22" fmla="*/ 111523 w 607639"/>
                <a:gd name="connsiteY22" fmla="*/ 504698 h 606722"/>
                <a:gd name="connsiteX23" fmla="*/ 237733 w 607639"/>
                <a:gd name="connsiteY23" fmla="*/ 475282 h 606722"/>
                <a:gd name="connsiteX24" fmla="*/ 236309 w 607639"/>
                <a:gd name="connsiteY24" fmla="*/ 472172 h 606722"/>
                <a:gd name="connsiteX25" fmla="*/ 236309 w 607639"/>
                <a:gd name="connsiteY25" fmla="*/ 472083 h 606722"/>
                <a:gd name="connsiteX26" fmla="*/ 233283 w 607639"/>
                <a:gd name="connsiteY26" fmla="*/ 465151 h 606722"/>
                <a:gd name="connsiteX27" fmla="*/ 232393 w 607639"/>
                <a:gd name="connsiteY27" fmla="*/ 462929 h 606722"/>
                <a:gd name="connsiteX28" fmla="*/ 230345 w 607639"/>
                <a:gd name="connsiteY28" fmla="*/ 457863 h 606722"/>
                <a:gd name="connsiteX29" fmla="*/ 229366 w 607639"/>
                <a:gd name="connsiteY29" fmla="*/ 455375 h 606722"/>
                <a:gd name="connsiteX30" fmla="*/ 227408 w 607639"/>
                <a:gd name="connsiteY30" fmla="*/ 450043 h 606722"/>
                <a:gd name="connsiteX31" fmla="*/ 226696 w 607639"/>
                <a:gd name="connsiteY31" fmla="*/ 447910 h 606722"/>
                <a:gd name="connsiteX32" fmla="*/ 224026 w 607639"/>
                <a:gd name="connsiteY32" fmla="*/ 440445 h 606722"/>
                <a:gd name="connsiteX33" fmla="*/ 223759 w 607639"/>
                <a:gd name="connsiteY33" fmla="*/ 439467 h 606722"/>
                <a:gd name="connsiteX34" fmla="*/ 221623 w 607639"/>
                <a:gd name="connsiteY34" fmla="*/ 432891 h 606722"/>
                <a:gd name="connsiteX35" fmla="*/ 220822 w 607639"/>
                <a:gd name="connsiteY35" fmla="*/ 430402 h 606722"/>
                <a:gd name="connsiteX36" fmla="*/ 219309 w 607639"/>
                <a:gd name="connsiteY36" fmla="*/ 424981 h 606722"/>
                <a:gd name="connsiteX37" fmla="*/ 219220 w 607639"/>
                <a:gd name="connsiteY37" fmla="*/ 424981 h 606722"/>
                <a:gd name="connsiteX38" fmla="*/ 50733 w 607639"/>
                <a:gd name="connsiteY38" fmla="*/ 312471 h 606722"/>
                <a:gd name="connsiteX39" fmla="*/ 58832 w 607639"/>
                <a:gd name="connsiteY39" fmla="*/ 384634 h 606722"/>
                <a:gd name="connsiteX40" fmla="*/ 104136 w 607639"/>
                <a:gd name="connsiteY40" fmla="*/ 403119 h 606722"/>
                <a:gd name="connsiteX41" fmla="*/ 208272 w 607639"/>
                <a:gd name="connsiteY41" fmla="*/ 375569 h 606722"/>
                <a:gd name="connsiteX42" fmla="*/ 207471 w 607639"/>
                <a:gd name="connsiteY42" fmla="*/ 370681 h 606722"/>
                <a:gd name="connsiteX43" fmla="*/ 207204 w 607639"/>
                <a:gd name="connsiteY43" fmla="*/ 368459 h 606722"/>
                <a:gd name="connsiteX44" fmla="*/ 206314 w 607639"/>
                <a:gd name="connsiteY44" fmla="*/ 362149 h 606722"/>
                <a:gd name="connsiteX45" fmla="*/ 205958 w 607639"/>
                <a:gd name="connsiteY45" fmla="*/ 359217 h 606722"/>
                <a:gd name="connsiteX46" fmla="*/ 205246 w 607639"/>
                <a:gd name="connsiteY46" fmla="*/ 353262 h 606722"/>
                <a:gd name="connsiteX47" fmla="*/ 204979 w 607639"/>
                <a:gd name="connsiteY47" fmla="*/ 350507 h 606722"/>
                <a:gd name="connsiteX48" fmla="*/ 204267 w 607639"/>
                <a:gd name="connsiteY48" fmla="*/ 343042 h 606722"/>
                <a:gd name="connsiteX49" fmla="*/ 204089 w 607639"/>
                <a:gd name="connsiteY49" fmla="*/ 341887 h 606722"/>
                <a:gd name="connsiteX50" fmla="*/ 203466 w 607639"/>
                <a:gd name="connsiteY50" fmla="*/ 333177 h 606722"/>
                <a:gd name="connsiteX51" fmla="*/ 203377 w 607639"/>
                <a:gd name="connsiteY51" fmla="*/ 330600 h 606722"/>
                <a:gd name="connsiteX52" fmla="*/ 203199 w 607639"/>
                <a:gd name="connsiteY52" fmla="*/ 328023 h 606722"/>
                <a:gd name="connsiteX53" fmla="*/ 107696 w 607639"/>
                <a:gd name="connsiteY53" fmla="*/ 353085 h 606722"/>
                <a:gd name="connsiteX54" fmla="*/ 82953 w 607639"/>
                <a:gd name="connsiteY54" fmla="*/ 346064 h 606722"/>
                <a:gd name="connsiteX55" fmla="*/ 64351 w 607639"/>
                <a:gd name="connsiteY55" fmla="*/ 199071 h 606722"/>
                <a:gd name="connsiteX56" fmla="*/ 55005 w 607639"/>
                <a:gd name="connsiteY56" fmla="*/ 243684 h 606722"/>
                <a:gd name="connsiteX57" fmla="*/ 109298 w 607639"/>
                <a:gd name="connsiteY57" fmla="*/ 300384 h 606722"/>
                <a:gd name="connsiteX58" fmla="*/ 203377 w 607639"/>
                <a:gd name="connsiteY58" fmla="*/ 275678 h 606722"/>
                <a:gd name="connsiteX59" fmla="*/ 203466 w 607639"/>
                <a:gd name="connsiteY59" fmla="*/ 273545 h 606722"/>
                <a:gd name="connsiteX60" fmla="*/ 204089 w 607639"/>
                <a:gd name="connsiteY60" fmla="*/ 264836 h 606722"/>
                <a:gd name="connsiteX61" fmla="*/ 204267 w 607639"/>
                <a:gd name="connsiteY61" fmla="*/ 263680 h 606722"/>
                <a:gd name="connsiteX62" fmla="*/ 204979 w 607639"/>
                <a:gd name="connsiteY62" fmla="*/ 256215 h 606722"/>
                <a:gd name="connsiteX63" fmla="*/ 205246 w 607639"/>
                <a:gd name="connsiteY63" fmla="*/ 253371 h 606722"/>
                <a:gd name="connsiteX64" fmla="*/ 205958 w 607639"/>
                <a:gd name="connsiteY64" fmla="*/ 247417 h 606722"/>
                <a:gd name="connsiteX65" fmla="*/ 206314 w 607639"/>
                <a:gd name="connsiteY65" fmla="*/ 244573 h 606722"/>
                <a:gd name="connsiteX66" fmla="*/ 207204 w 607639"/>
                <a:gd name="connsiteY66" fmla="*/ 238263 h 606722"/>
                <a:gd name="connsiteX67" fmla="*/ 207471 w 607639"/>
                <a:gd name="connsiteY67" fmla="*/ 236041 h 606722"/>
                <a:gd name="connsiteX68" fmla="*/ 207560 w 607639"/>
                <a:gd name="connsiteY68" fmla="*/ 235331 h 606722"/>
                <a:gd name="connsiteX69" fmla="*/ 132084 w 607639"/>
                <a:gd name="connsiteY69" fmla="*/ 252216 h 606722"/>
                <a:gd name="connsiteX70" fmla="*/ 108319 w 607639"/>
                <a:gd name="connsiteY70" fmla="*/ 245017 h 606722"/>
                <a:gd name="connsiteX71" fmla="*/ 405081 w 607639"/>
                <a:gd name="connsiteY71" fmla="*/ 151691 h 606722"/>
                <a:gd name="connsiteX72" fmla="*/ 374638 w 607639"/>
                <a:gd name="connsiteY72" fmla="*/ 188131 h 606722"/>
                <a:gd name="connsiteX73" fmla="*/ 354432 w 607639"/>
                <a:gd name="connsiteY73" fmla="*/ 303316 h 606722"/>
                <a:gd name="connsiteX74" fmla="*/ 374638 w 607639"/>
                <a:gd name="connsiteY74" fmla="*/ 418501 h 606722"/>
                <a:gd name="connsiteX75" fmla="*/ 405081 w 607639"/>
                <a:gd name="connsiteY75" fmla="*/ 455030 h 606722"/>
                <a:gd name="connsiteX76" fmla="*/ 435523 w 607639"/>
                <a:gd name="connsiteY76" fmla="*/ 418501 h 606722"/>
                <a:gd name="connsiteX77" fmla="*/ 455729 w 607639"/>
                <a:gd name="connsiteY77" fmla="*/ 303316 h 606722"/>
                <a:gd name="connsiteX78" fmla="*/ 435523 w 607639"/>
                <a:gd name="connsiteY78" fmla="*/ 188131 h 606722"/>
                <a:gd name="connsiteX79" fmla="*/ 405081 w 607639"/>
                <a:gd name="connsiteY79" fmla="*/ 151691 h 606722"/>
                <a:gd name="connsiteX80" fmla="*/ 103068 w 607639"/>
                <a:gd name="connsiteY80" fmla="*/ 113400 h 606722"/>
                <a:gd name="connsiteX81" fmla="*/ 84021 w 607639"/>
                <a:gd name="connsiteY81" fmla="*/ 146460 h 606722"/>
                <a:gd name="connsiteX82" fmla="*/ 135021 w 607639"/>
                <a:gd name="connsiteY82" fmla="*/ 199693 h 606722"/>
                <a:gd name="connsiteX83" fmla="*/ 219487 w 607639"/>
                <a:gd name="connsiteY83" fmla="*/ 180853 h 606722"/>
                <a:gd name="connsiteX84" fmla="*/ 220822 w 607639"/>
                <a:gd name="connsiteY84" fmla="*/ 176320 h 606722"/>
                <a:gd name="connsiteX85" fmla="*/ 221623 w 607639"/>
                <a:gd name="connsiteY85" fmla="*/ 173832 h 606722"/>
                <a:gd name="connsiteX86" fmla="*/ 223759 w 607639"/>
                <a:gd name="connsiteY86" fmla="*/ 167255 h 606722"/>
                <a:gd name="connsiteX87" fmla="*/ 224026 w 607639"/>
                <a:gd name="connsiteY87" fmla="*/ 166189 h 606722"/>
                <a:gd name="connsiteX88" fmla="*/ 226696 w 607639"/>
                <a:gd name="connsiteY88" fmla="*/ 158724 h 606722"/>
                <a:gd name="connsiteX89" fmla="*/ 227408 w 607639"/>
                <a:gd name="connsiteY89" fmla="*/ 156680 h 606722"/>
                <a:gd name="connsiteX90" fmla="*/ 229366 w 607639"/>
                <a:gd name="connsiteY90" fmla="*/ 151347 h 606722"/>
                <a:gd name="connsiteX91" fmla="*/ 230345 w 607639"/>
                <a:gd name="connsiteY91" fmla="*/ 148859 h 606722"/>
                <a:gd name="connsiteX92" fmla="*/ 232393 w 607639"/>
                <a:gd name="connsiteY92" fmla="*/ 143793 h 606722"/>
                <a:gd name="connsiteX93" fmla="*/ 233283 w 607639"/>
                <a:gd name="connsiteY93" fmla="*/ 141572 h 606722"/>
                <a:gd name="connsiteX94" fmla="*/ 235953 w 607639"/>
                <a:gd name="connsiteY94" fmla="*/ 135351 h 606722"/>
                <a:gd name="connsiteX95" fmla="*/ 156827 w 607639"/>
                <a:gd name="connsiteY95" fmla="*/ 151170 h 606722"/>
                <a:gd name="connsiteX96" fmla="*/ 134042 w 607639"/>
                <a:gd name="connsiteY96" fmla="*/ 144238 h 606722"/>
                <a:gd name="connsiteX97" fmla="*/ 405081 w 607639"/>
                <a:gd name="connsiteY97" fmla="*/ 101120 h 606722"/>
                <a:gd name="connsiteX98" fmla="*/ 506377 w 607639"/>
                <a:gd name="connsiteY98" fmla="*/ 303316 h 606722"/>
                <a:gd name="connsiteX99" fmla="*/ 405081 w 607639"/>
                <a:gd name="connsiteY99" fmla="*/ 505601 h 606722"/>
                <a:gd name="connsiteX100" fmla="*/ 303784 w 607639"/>
                <a:gd name="connsiteY100" fmla="*/ 303316 h 606722"/>
                <a:gd name="connsiteX101" fmla="*/ 405081 w 607639"/>
                <a:gd name="connsiteY101" fmla="*/ 101120 h 606722"/>
                <a:gd name="connsiteX102" fmla="*/ 405063 w 607639"/>
                <a:gd name="connsiteY102" fmla="*/ 50567 h 606722"/>
                <a:gd name="connsiteX103" fmla="*/ 306000 w 607639"/>
                <a:gd name="connsiteY103" fmla="*/ 112955 h 606722"/>
                <a:gd name="connsiteX104" fmla="*/ 304220 w 607639"/>
                <a:gd name="connsiteY104" fmla="*/ 115444 h 606722"/>
                <a:gd name="connsiteX105" fmla="*/ 264612 w 607639"/>
                <a:gd name="connsiteY105" fmla="*/ 207692 h 606722"/>
                <a:gd name="connsiteX106" fmla="*/ 264256 w 607639"/>
                <a:gd name="connsiteY106" fmla="*/ 209202 h 606722"/>
                <a:gd name="connsiteX107" fmla="*/ 253131 w 607639"/>
                <a:gd name="connsiteY107" fmla="*/ 303317 h 606722"/>
                <a:gd name="connsiteX108" fmla="*/ 405063 w 607639"/>
                <a:gd name="connsiteY108" fmla="*/ 556155 h 606722"/>
                <a:gd name="connsiteX109" fmla="*/ 556995 w 607639"/>
                <a:gd name="connsiteY109" fmla="*/ 303317 h 606722"/>
                <a:gd name="connsiteX110" fmla="*/ 405063 w 607639"/>
                <a:gd name="connsiteY110" fmla="*/ 50567 h 606722"/>
                <a:gd name="connsiteX111" fmla="*/ 202576 w 607639"/>
                <a:gd name="connsiteY111" fmla="*/ 50567 h 606722"/>
                <a:gd name="connsiteX112" fmla="*/ 137157 w 607639"/>
                <a:gd name="connsiteY112" fmla="*/ 75896 h 606722"/>
                <a:gd name="connsiteX113" fmla="*/ 160209 w 607639"/>
                <a:gd name="connsiteY113" fmla="*/ 98913 h 606722"/>
                <a:gd name="connsiteX114" fmla="*/ 269419 w 607639"/>
                <a:gd name="connsiteY114" fmla="*/ 77140 h 606722"/>
                <a:gd name="connsiteX115" fmla="*/ 272089 w 607639"/>
                <a:gd name="connsiteY115" fmla="*/ 73585 h 606722"/>
                <a:gd name="connsiteX116" fmla="*/ 273513 w 607639"/>
                <a:gd name="connsiteY116" fmla="*/ 71719 h 606722"/>
                <a:gd name="connsiteX117" fmla="*/ 276450 w 607639"/>
                <a:gd name="connsiteY117" fmla="*/ 67986 h 606722"/>
                <a:gd name="connsiteX118" fmla="*/ 277963 w 607639"/>
                <a:gd name="connsiteY118" fmla="*/ 66209 h 606722"/>
                <a:gd name="connsiteX119" fmla="*/ 281434 w 607639"/>
                <a:gd name="connsiteY119" fmla="*/ 62121 h 606722"/>
                <a:gd name="connsiteX120" fmla="*/ 282324 w 607639"/>
                <a:gd name="connsiteY120" fmla="*/ 61054 h 606722"/>
                <a:gd name="connsiteX121" fmla="*/ 286864 w 607639"/>
                <a:gd name="connsiteY121" fmla="*/ 56077 h 606722"/>
                <a:gd name="connsiteX122" fmla="*/ 288021 w 607639"/>
                <a:gd name="connsiteY122" fmla="*/ 54833 h 606722"/>
                <a:gd name="connsiteX123" fmla="*/ 291492 w 607639"/>
                <a:gd name="connsiteY123" fmla="*/ 51278 h 606722"/>
                <a:gd name="connsiteX124" fmla="*/ 292204 w 607639"/>
                <a:gd name="connsiteY124" fmla="*/ 50567 h 606722"/>
                <a:gd name="connsiteX125" fmla="*/ 202576 w 607639"/>
                <a:gd name="connsiteY125" fmla="*/ 0 h 606722"/>
                <a:gd name="connsiteX126" fmla="*/ 405063 w 607639"/>
                <a:gd name="connsiteY126" fmla="*/ 0 h 606722"/>
                <a:gd name="connsiteX127" fmla="*/ 607639 w 607639"/>
                <a:gd name="connsiteY127" fmla="*/ 303317 h 606722"/>
                <a:gd name="connsiteX128" fmla="*/ 405063 w 607639"/>
                <a:gd name="connsiteY128" fmla="*/ 606722 h 606722"/>
                <a:gd name="connsiteX129" fmla="*/ 202576 w 607639"/>
                <a:gd name="connsiteY129" fmla="*/ 606722 h 606722"/>
                <a:gd name="connsiteX130" fmla="*/ 0 w 607639"/>
                <a:gd name="connsiteY130" fmla="*/ 303317 h 606722"/>
                <a:gd name="connsiteX131" fmla="*/ 30707 w 607639"/>
                <a:gd name="connsiteY131" fmla="*/ 141749 h 606722"/>
                <a:gd name="connsiteX132" fmla="*/ 30796 w 607639"/>
                <a:gd name="connsiteY132" fmla="*/ 141572 h 606722"/>
                <a:gd name="connsiteX133" fmla="*/ 202576 w 607639"/>
                <a:gd name="connsiteY133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</a:cxnLst>
              <a:rect l="l" t="t" r="r" b="b"/>
              <a:pathLst>
                <a:path w="607639" h="606722">
                  <a:moveTo>
                    <a:pt x="263188" y="520873"/>
                  </a:moveTo>
                  <a:cubicBezTo>
                    <a:pt x="261853" y="521495"/>
                    <a:pt x="260429" y="521939"/>
                    <a:pt x="258916" y="522295"/>
                  </a:cubicBezTo>
                  <a:lnTo>
                    <a:pt x="159497" y="545401"/>
                  </a:lnTo>
                  <a:cubicBezTo>
                    <a:pt x="173293" y="552422"/>
                    <a:pt x="187712" y="556155"/>
                    <a:pt x="202576" y="556155"/>
                  </a:cubicBezTo>
                  <a:lnTo>
                    <a:pt x="292204" y="556155"/>
                  </a:lnTo>
                  <a:cubicBezTo>
                    <a:pt x="291937" y="555888"/>
                    <a:pt x="291759" y="555621"/>
                    <a:pt x="291492" y="555444"/>
                  </a:cubicBezTo>
                  <a:cubicBezTo>
                    <a:pt x="290335" y="554288"/>
                    <a:pt x="289178" y="553044"/>
                    <a:pt x="288021" y="551889"/>
                  </a:cubicBezTo>
                  <a:cubicBezTo>
                    <a:pt x="287665" y="551444"/>
                    <a:pt x="287220" y="551000"/>
                    <a:pt x="286864" y="550645"/>
                  </a:cubicBezTo>
                  <a:cubicBezTo>
                    <a:pt x="285351" y="548956"/>
                    <a:pt x="283838" y="547356"/>
                    <a:pt x="282324" y="545668"/>
                  </a:cubicBezTo>
                  <a:cubicBezTo>
                    <a:pt x="282057" y="545312"/>
                    <a:pt x="281701" y="544868"/>
                    <a:pt x="281434" y="544513"/>
                  </a:cubicBezTo>
                  <a:cubicBezTo>
                    <a:pt x="280277" y="543179"/>
                    <a:pt x="279120" y="541846"/>
                    <a:pt x="277963" y="540424"/>
                  </a:cubicBezTo>
                  <a:cubicBezTo>
                    <a:pt x="277429" y="539891"/>
                    <a:pt x="276984" y="539269"/>
                    <a:pt x="276450" y="538647"/>
                  </a:cubicBezTo>
                  <a:cubicBezTo>
                    <a:pt x="275471" y="537492"/>
                    <a:pt x="274492" y="536248"/>
                    <a:pt x="273513" y="535003"/>
                  </a:cubicBezTo>
                  <a:cubicBezTo>
                    <a:pt x="273068" y="534381"/>
                    <a:pt x="272534" y="533759"/>
                    <a:pt x="272089" y="533137"/>
                  </a:cubicBezTo>
                  <a:cubicBezTo>
                    <a:pt x="270932" y="531715"/>
                    <a:pt x="269864" y="530204"/>
                    <a:pt x="268796" y="528782"/>
                  </a:cubicBezTo>
                  <a:cubicBezTo>
                    <a:pt x="268529" y="528338"/>
                    <a:pt x="268173" y="527983"/>
                    <a:pt x="267906" y="527538"/>
                  </a:cubicBezTo>
                  <a:cubicBezTo>
                    <a:pt x="266571" y="525672"/>
                    <a:pt x="265146" y="523806"/>
                    <a:pt x="263811" y="521850"/>
                  </a:cubicBezTo>
                  <a:cubicBezTo>
                    <a:pt x="263633" y="521495"/>
                    <a:pt x="263455" y="521228"/>
                    <a:pt x="263188" y="520873"/>
                  </a:cubicBezTo>
                  <a:close/>
                  <a:moveTo>
                    <a:pt x="219220" y="424981"/>
                  </a:moveTo>
                  <a:lnTo>
                    <a:pt x="108853" y="454220"/>
                  </a:lnTo>
                  <a:cubicBezTo>
                    <a:pt x="103513" y="455553"/>
                    <a:pt x="97906" y="455197"/>
                    <a:pt x="92743" y="453153"/>
                  </a:cubicBezTo>
                  <a:lnTo>
                    <a:pt x="78057" y="447110"/>
                  </a:lnTo>
                  <a:cubicBezTo>
                    <a:pt x="87403" y="469150"/>
                    <a:pt x="98707" y="488524"/>
                    <a:pt x="111523" y="504698"/>
                  </a:cubicBezTo>
                  <a:lnTo>
                    <a:pt x="237733" y="475282"/>
                  </a:lnTo>
                  <a:cubicBezTo>
                    <a:pt x="237288" y="474305"/>
                    <a:pt x="236754" y="473238"/>
                    <a:pt x="236309" y="472172"/>
                  </a:cubicBezTo>
                  <a:cubicBezTo>
                    <a:pt x="236309" y="472172"/>
                    <a:pt x="236309" y="472172"/>
                    <a:pt x="236309" y="472083"/>
                  </a:cubicBezTo>
                  <a:cubicBezTo>
                    <a:pt x="235241" y="469772"/>
                    <a:pt x="234262" y="467461"/>
                    <a:pt x="233283" y="465151"/>
                  </a:cubicBezTo>
                  <a:cubicBezTo>
                    <a:pt x="233016" y="464351"/>
                    <a:pt x="232660" y="463640"/>
                    <a:pt x="232393" y="462929"/>
                  </a:cubicBezTo>
                  <a:cubicBezTo>
                    <a:pt x="231680" y="461240"/>
                    <a:pt x="231057" y="459552"/>
                    <a:pt x="230345" y="457863"/>
                  </a:cubicBezTo>
                  <a:cubicBezTo>
                    <a:pt x="230078" y="456975"/>
                    <a:pt x="229722" y="456175"/>
                    <a:pt x="229366" y="455375"/>
                  </a:cubicBezTo>
                  <a:cubicBezTo>
                    <a:pt x="228743" y="453598"/>
                    <a:pt x="228120" y="451820"/>
                    <a:pt x="227408" y="450043"/>
                  </a:cubicBezTo>
                  <a:cubicBezTo>
                    <a:pt x="227141" y="449332"/>
                    <a:pt x="226874" y="448621"/>
                    <a:pt x="226696" y="447910"/>
                  </a:cubicBezTo>
                  <a:cubicBezTo>
                    <a:pt x="225806" y="445510"/>
                    <a:pt x="224916" y="443022"/>
                    <a:pt x="224026" y="440445"/>
                  </a:cubicBezTo>
                  <a:cubicBezTo>
                    <a:pt x="223937" y="440089"/>
                    <a:pt x="223848" y="439734"/>
                    <a:pt x="223759" y="439467"/>
                  </a:cubicBezTo>
                  <a:cubicBezTo>
                    <a:pt x="223047" y="437245"/>
                    <a:pt x="222335" y="435112"/>
                    <a:pt x="221623" y="432891"/>
                  </a:cubicBezTo>
                  <a:cubicBezTo>
                    <a:pt x="221356" y="432091"/>
                    <a:pt x="221089" y="431202"/>
                    <a:pt x="220822" y="430402"/>
                  </a:cubicBezTo>
                  <a:cubicBezTo>
                    <a:pt x="220288" y="428625"/>
                    <a:pt x="219754" y="426847"/>
                    <a:pt x="219309" y="424981"/>
                  </a:cubicBezTo>
                  <a:cubicBezTo>
                    <a:pt x="219309" y="424981"/>
                    <a:pt x="219220" y="424981"/>
                    <a:pt x="219220" y="424981"/>
                  </a:cubicBezTo>
                  <a:close/>
                  <a:moveTo>
                    <a:pt x="50733" y="312471"/>
                  </a:moveTo>
                  <a:cubicBezTo>
                    <a:pt x="51267" y="337710"/>
                    <a:pt x="54115" y="361883"/>
                    <a:pt x="58832" y="384634"/>
                  </a:cubicBezTo>
                  <a:lnTo>
                    <a:pt x="104136" y="403119"/>
                  </a:lnTo>
                  <a:lnTo>
                    <a:pt x="208272" y="375569"/>
                  </a:lnTo>
                  <a:cubicBezTo>
                    <a:pt x="208005" y="373969"/>
                    <a:pt x="207738" y="372281"/>
                    <a:pt x="207471" y="370681"/>
                  </a:cubicBezTo>
                  <a:cubicBezTo>
                    <a:pt x="207382" y="369970"/>
                    <a:pt x="207293" y="369170"/>
                    <a:pt x="207204" y="368459"/>
                  </a:cubicBezTo>
                  <a:cubicBezTo>
                    <a:pt x="206848" y="366326"/>
                    <a:pt x="206581" y="364282"/>
                    <a:pt x="206314" y="362149"/>
                  </a:cubicBezTo>
                  <a:cubicBezTo>
                    <a:pt x="206136" y="361172"/>
                    <a:pt x="206047" y="360194"/>
                    <a:pt x="205958" y="359217"/>
                  </a:cubicBezTo>
                  <a:cubicBezTo>
                    <a:pt x="205691" y="357261"/>
                    <a:pt x="205424" y="355306"/>
                    <a:pt x="205246" y="353262"/>
                  </a:cubicBezTo>
                  <a:cubicBezTo>
                    <a:pt x="205157" y="352374"/>
                    <a:pt x="205068" y="351396"/>
                    <a:pt x="204979" y="350507"/>
                  </a:cubicBezTo>
                  <a:cubicBezTo>
                    <a:pt x="204712" y="348019"/>
                    <a:pt x="204445" y="345531"/>
                    <a:pt x="204267" y="343042"/>
                  </a:cubicBezTo>
                  <a:cubicBezTo>
                    <a:pt x="204178" y="342687"/>
                    <a:pt x="204178" y="342242"/>
                    <a:pt x="204089" y="341887"/>
                  </a:cubicBezTo>
                  <a:cubicBezTo>
                    <a:pt x="203911" y="338954"/>
                    <a:pt x="203644" y="336110"/>
                    <a:pt x="203466" y="333177"/>
                  </a:cubicBezTo>
                  <a:cubicBezTo>
                    <a:pt x="203466" y="332289"/>
                    <a:pt x="203377" y="331489"/>
                    <a:pt x="203377" y="330600"/>
                  </a:cubicBezTo>
                  <a:cubicBezTo>
                    <a:pt x="203288" y="329800"/>
                    <a:pt x="203288" y="328912"/>
                    <a:pt x="203199" y="328023"/>
                  </a:cubicBezTo>
                  <a:lnTo>
                    <a:pt x="107696" y="353085"/>
                  </a:lnTo>
                  <a:cubicBezTo>
                    <a:pt x="98796" y="355395"/>
                    <a:pt x="89361" y="352729"/>
                    <a:pt x="82953" y="346064"/>
                  </a:cubicBezTo>
                  <a:close/>
                  <a:moveTo>
                    <a:pt x="64351" y="199071"/>
                  </a:moveTo>
                  <a:cubicBezTo>
                    <a:pt x="60434" y="213291"/>
                    <a:pt x="57319" y="228221"/>
                    <a:pt x="55005" y="243684"/>
                  </a:cubicBezTo>
                  <a:lnTo>
                    <a:pt x="109298" y="300384"/>
                  </a:lnTo>
                  <a:lnTo>
                    <a:pt x="203377" y="275678"/>
                  </a:lnTo>
                  <a:cubicBezTo>
                    <a:pt x="203377" y="274967"/>
                    <a:pt x="203466" y="274256"/>
                    <a:pt x="203466" y="273545"/>
                  </a:cubicBezTo>
                  <a:cubicBezTo>
                    <a:pt x="203644" y="270612"/>
                    <a:pt x="203911" y="267680"/>
                    <a:pt x="204089" y="264836"/>
                  </a:cubicBezTo>
                  <a:cubicBezTo>
                    <a:pt x="204178" y="264480"/>
                    <a:pt x="204178" y="264036"/>
                    <a:pt x="204267" y="263680"/>
                  </a:cubicBezTo>
                  <a:cubicBezTo>
                    <a:pt x="204445" y="261192"/>
                    <a:pt x="204712" y="258704"/>
                    <a:pt x="204979" y="256215"/>
                  </a:cubicBezTo>
                  <a:cubicBezTo>
                    <a:pt x="205068" y="255238"/>
                    <a:pt x="205157" y="254349"/>
                    <a:pt x="205246" y="253371"/>
                  </a:cubicBezTo>
                  <a:cubicBezTo>
                    <a:pt x="205424" y="251416"/>
                    <a:pt x="205691" y="249461"/>
                    <a:pt x="205958" y="247417"/>
                  </a:cubicBezTo>
                  <a:cubicBezTo>
                    <a:pt x="206047" y="246439"/>
                    <a:pt x="206136" y="245551"/>
                    <a:pt x="206314" y="244573"/>
                  </a:cubicBezTo>
                  <a:cubicBezTo>
                    <a:pt x="206581" y="242440"/>
                    <a:pt x="206848" y="240307"/>
                    <a:pt x="207204" y="238263"/>
                  </a:cubicBezTo>
                  <a:cubicBezTo>
                    <a:pt x="207293" y="237463"/>
                    <a:pt x="207382" y="236752"/>
                    <a:pt x="207471" y="236041"/>
                  </a:cubicBezTo>
                  <a:cubicBezTo>
                    <a:pt x="207471" y="235775"/>
                    <a:pt x="207560" y="235597"/>
                    <a:pt x="207560" y="235331"/>
                  </a:cubicBezTo>
                  <a:lnTo>
                    <a:pt x="132084" y="252216"/>
                  </a:lnTo>
                  <a:cubicBezTo>
                    <a:pt x="123450" y="254082"/>
                    <a:pt x="114461" y="251416"/>
                    <a:pt x="108319" y="245017"/>
                  </a:cubicBezTo>
                  <a:close/>
                  <a:moveTo>
                    <a:pt x="405081" y="151691"/>
                  </a:moveTo>
                  <a:cubicBezTo>
                    <a:pt x="397248" y="151691"/>
                    <a:pt x="385231" y="163512"/>
                    <a:pt x="374638" y="188131"/>
                  </a:cubicBezTo>
                  <a:cubicBezTo>
                    <a:pt x="361910" y="217816"/>
                    <a:pt x="354432" y="259055"/>
                    <a:pt x="354432" y="303316"/>
                  </a:cubicBezTo>
                  <a:cubicBezTo>
                    <a:pt x="354432" y="347666"/>
                    <a:pt x="361910" y="388905"/>
                    <a:pt x="374638" y="418501"/>
                  </a:cubicBezTo>
                  <a:cubicBezTo>
                    <a:pt x="385231" y="443209"/>
                    <a:pt x="397248" y="455030"/>
                    <a:pt x="405081" y="455030"/>
                  </a:cubicBezTo>
                  <a:cubicBezTo>
                    <a:pt x="412914" y="455030"/>
                    <a:pt x="424931" y="443209"/>
                    <a:pt x="435523" y="418501"/>
                  </a:cubicBezTo>
                  <a:cubicBezTo>
                    <a:pt x="448252" y="388905"/>
                    <a:pt x="455729" y="347666"/>
                    <a:pt x="455729" y="303316"/>
                  </a:cubicBezTo>
                  <a:cubicBezTo>
                    <a:pt x="455729" y="259055"/>
                    <a:pt x="448252" y="217816"/>
                    <a:pt x="435523" y="188131"/>
                  </a:cubicBezTo>
                  <a:cubicBezTo>
                    <a:pt x="424931" y="163512"/>
                    <a:pt x="412914" y="151691"/>
                    <a:pt x="405081" y="151691"/>
                  </a:cubicBezTo>
                  <a:close/>
                  <a:moveTo>
                    <a:pt x="103068" y="113400"/>
                  </a:moveTo>
                  <a:cubicBezTo>
                    <a:pt x="96214" y="123442"/>
                    <a:pt x="89806" y="134462"/>
                    <a:pt x="84021" y="146460"/>
                  </a:cubicBezTo>
                  <a:lnTo>
                    <a:pt x="135021" y="199693"/>
                  </a:lnTo>
                  <a:lnTo>
                    <a:pt x="219487" y="180853"/>
                  </a:lnTo>
                  <a:cubicBezTo>
                    <a:pt x="219932" y="179342"/>
                    <a:pt x="220377" y="177831"/>
                    <a:pt x="220822" y="176320"/>
                  </a:cubicBezTo>
                  <a:cubicBezTo>
                    <a:pt x="221089" y="175520"/>
                    <a:pt x="221356" y="174632"/>
                    <a:pt x="221623" y="173832"/>
                  </a:cubicBezTo>
                  <a:cubicBezTo>
                    <a:pt x="222335" y="171610"/>
                    <a:pt x="223047" y="169388"/>
                    <a:pt x="223759" y="167255"/>
                  </a:cubicBezTo>
                  <a:cubicBezTo>
                    <a:pt x="223848" y="166900"/>
                    <a:pt x="223937" y="166544"/>
                    <a:pt x="224026" y="166189"/>
                  </a:cubicBezTo>
                  <a:cubicBezTo>
                    <a:pt x="224916" y="163701"/>
                    <a:pt x="225806" y="161212"/>
                    <a:pt x="226696" y="158724"/>
                  </a:cubicBezTo>
                  <a:cubicBezTo>
                    <a:pt x="226874" y="158013"/>
                    <a:pt x="227141" y="157391"/>
                    <a:pt x="227408" y="156680"/>
                  </a:cubicBezTo>
                  <a:cubicBezTo>
                    <a:pt x="228120" y="154902"/>
                    <a:pt x="228743" y="153125"/>
                    <a:pt x="229366" y="151347"/>
                  </a:cubicBezTo>
                  <a:cubicBezTo>
                    <a:pt x="229722" y="150548"/>
                    <a:pt x="230078" y="149659"/>
                    <a:pt x="230345" y="148859"/>
                  </a:cubicBezTo>
                  <a:cubicBezTo>
                    <a:pt x="231057" y="147171"/>
                    <a:pt x="231680" y="145482"/>
                    <a:pt x="232393" y="143793"/>
                  </a:cubicBezTo>
                  <a:cubicBezTo>
                    <a:pt x="232749" y="143082"/>
                    <a:pt x="233016" y="142283"/>
                    <a:pt x="233283" y="141572"/>
                  </a:cubicBezTo>
                  <a:cubicBezTo>
                    <a:pt x="234173" y="139528"/>
                    <a:pt x="235063" y="137395"/>
                    <a:pt x="235953" y="135351"/>
                  </a:cubicBezTo>
                  <a:lnTo>
                    <a:pt x="156827" y="151170"/>
                  </a:lnTo>
                  <a:cubicBezTo>
                    <a:pt x="148550" y="152858"/>
                    <a:pt x="140005" y="150281"/>
                    <a:pt x="134042" y="144238"/>
                  </a:cubicBezTo>
                  <a:close/>
                  <a:moveTo>
                    <a:pt x="405081" y="101120"/>
                  </a:moveTo>
                  <a:cubicBezTo>
                    <a:pt x="466856" y="101120"/>
                    <a:pt x="506377" y="193108"/>
                    <a:pt x="506377" y="303316"/>
                  </a:cubicBezTo>
                  <a:cubicBezTo>
                    <a:pt x="506377" y="413613"/>
                    <a:pt x="466856" y="505601"/>
                    <a:pt x="405081" y="505601"/>
                  </a:cubicBezTo>
                  <a:cubicBezTo>
                    <a:pt x="343306" y="505601"/>
                    <a:pt x="303784" y="413613"/>
                    <a:pt x="303784" y="303316"/>
                  </a:cubicBezTo>
                  <a:cubicBezTo>
                    <a:pt x="303784" y="193108"/>
                    <a:pt x="343306" y="101120"/>
                    <a:pt x="405081" y="101120"/>
                  </a:cubicBezTo>
                  <a:close/>
                  <a:moveTo>
                    <a:pt x="405063" y="50567"/>
                  </a:moveTo>
                  <a:cubicBezTo>
                    <a:pt x="368037" y="50567"/>
                    <a:pt x="333058" y="73940"/>
                    <a:pt x="306000" y="112955"/>
                  </a:cubicBezTo>
                  <a:cubicBezTo>
                    <a:pt x="305466" y="113844"/>
                    <a:pt x="304843" y="114644"/>
                    <a:pt x="304220" y="115444"/>
                  </a:cubicBezTo>
                  <a:cubicBezTo>
                    <a:pt x="287309" y="140683"/>
                    <a:pt x="273602" y="172054"/>
                    <a:pt x="264612" y="207692"/>
                  </a:cubicBezTo>
                  <a:cubicBezTo>
                    <a:pt x="264523" y="208225"/>
                    <a:pt x="264434" y="208669"/>
                    <a:pt x="264256" y="209202"/>
                  </a:cubicBezTo>
                  <a:cubicBezTo>
                    <a:pt x="257136" y="238174"/>
                    <a:pt x="253131" y="269901"/>
                    <a:pt x="253131" y="303317"/>
                  </a:cubicBezTo>
                  <a:cubicBezTo>
                    <a:pt x="253131" y="444710"/>
                    <a:pt x="324157" y="556155"/>
                    <a:pt x="405063" y="556155"/>
                  </a:cubicBezTo>
                  <a:cubicBezTo>
                    <a:pt x="485969" y="556155"/>
                    <a:pt x="556995" y="444710"/>
                    <a:pt x="556995" y="303317"/>
                  </a:cubicBezTo>
                  <a:cubicBezTo>
                    <a:pt x="556995" y="162012"/>
                    <a:pt x="485969" y="50567"/>
                    <a:pt x="405063" y="50567"/>
                  </a:cubicBezTo>
                  <a:close/>
                  <a:moveTo>
                    <a:pt x="202576" y="50567"/>
                  </a:moveTo>
                  <a:cubicBezTo>
                    <a:pt x="179434" y="50567"/>
                    <a:pt x="157183" y="59632"/>
                    <a:pt x="137157" y="75896"/>
                  </a:cubicBezTo>
                  <a:lnTo>
                    <a:pt x="160209" y="98913"/>
                  </a:lnTo>
                  <a:lnTo>
                    <a:pt x="269419" y="77140"/>
                  </a:lnTo>
                  <a:cubicBezTo>
                    <a:pt x="270309" y="75896"/>
                    <a:pt x="271199" y="74740"/>
                    <a:pt x="272089" y="73585"/>
                  </a:cubicBezTo>
                  <a:cubicBezTo>
                    <a:pt x="272534" y="72963"/>
                    <a:pt x="273068" y="72341"/>
                    <a:pt x="273513" y="71719"/>
                  </a:cubicBezTo>
                  <a:cubicBezTo>
                    <a:pt x="274492" y="70474"/>
                    <a:pt x="275471" y="69230"/>
                    <a:pt x="276450" y="67986"/>
                  </a:cubicBezTo>
                  <a:cubicBezTo>
                    <a:pt x="276984" y="67453"/>
                    <a:pt x="277429" y="66831"/>
                    <a:pt x="277963" y="66209"/>
                  </a:cubicBezTo>
                  <a:cubicBezTo>
                    <a:pt x="279120" y="64876"/>
                    <a:pt x="280277" y="63454"/>
                    <a:pt x="281434" y="62121"/>
                  </a:cubicBezTo>
                  <a:cubicBezTo>
                    <a:pt x="281701" y="61765"/>
                    <a:pt x="282057" y="61410"/>
                    <a:pt x="282324" y="61054"/>
                  </a:cubicBezTo>
                  <a:cubicBezTo>
                    <a:pt x="283838" y="59366"/>
                    <a:pt x="285351" y="57677"/>
                    <a:pt x="286864" y="56077"/>
                  </a:cubicBezTo>
                  <a:cubicBezTo>
                    <a:pt x="287220" y="55633"/>
                    <a:pt x="287665" y="55277"/>
                    <a:pt x="288021" y="54833"/>
                  </a:cubicBezTo>
                  <a:cubicBezTo>
                    <a:pt x="289178" y="53678"/>
                    <a:pt x="290335" y="52434"/>
                    <a:pt x="291492" y="51278"/>
                  </a:cubicBezTo>
                  <a:cubicBezTo>
                    <a:pt x="291759" y="51012"/>
                    <a:pt x="291937" y="50745"/>
                    <a:pt x="292204" y="50567"/>
                  </a:cubicBezTo>
                  <a:close/>
                  <a:moveTo>
                    <a:pt x="202576" y="0"/>
                  </a:moveTo>
                  <a:lnTo>
                    <a:pt x="405063" y="0"/>
                  </a:lnTo>
                  <a:cubicBezTo>
                    <a:pt x="519969" y="0"/>
                    <a:pt x="607639" y="137572"/>
                    <a:pt x="607639" y="303317"/>
                  </a:cubicBezTo>
                  <a:cubicBezTo>
                    <a:pt x="607639" y="469150"/>
                    <a:pt x="519969" y="606722"/>
                    <a:pt x="405063" y="606722"/>
                  </a:cubicBezTo>
                  <a:lnTo>
                    <a:pt x="202576" y="606722"/>
                  </a:lnTo>
                  <a:cubicBezTo>
                    <a:pt x="87670" y="606722"/>
                    <a:pt x="0" y="469150"/>
                    <a:pt x="0" y="303317"/>
                  </a:cubicBezTo>
                  <a:cubicBezTo>
                    <a:pt x="0" y="244218"/>
                    <a:pt x="11125" y="188762"/>
                    <a:pt x="30707" y="141749"/>
                  </a:cubicBezTo>
                  <a:cubicBezTo>
                    <a:pt x="30707" y="141749"/>
                    <a:pt x="30707" y="141661"/>
                    <a:pt x="30796" y="141572"/>
                  </a:cubicBezTo>
                  <a:cubicBezTo>
                    <a:pt x="66042" y="56877"/>
                    <a:pt x="128701" y="0"/>
                    <a:pt x="2025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ValueText">
              <a:extLst>
                <a:ext uri="{FF2B5EF4-FFF2-40B4-BE49-F238E27FC236}">
                  <a16:creationId xmlns:a16="http://schemas.microsoft.com/office/drawing/2014/main" xmlns="" id="{9B4CE968-BC00-43A2-A6EC-9DAEA8D77481}"/>
                </a:ext>
              </a:extLst>
            </p:cNvPr>
            <p:cNvSpPr txBox="1"/>
            <p:nvPr/>
          </p:nvSpPr>
          <p:spPr>
            <a:xfrm>
              <a:off x="8743541" y="3419756"/>
              <a:ext cx="444127" cy="33309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61%</a:t>
              </a:r>
            </a:p>
          </p:txBody>
        </p:sp>
        <p:sp>
          <p:nvSpPr>
            <p:cNvPr id="50" name="ValueText1">
              <a:extLst>
                <a:ext uri="{FF2B5EF4-FFF2-40B4-BE49-F238E27FC236}">
                  <a16:creationId xmlns:a16="http://schemas.microsoft.com/office/drawing/2014/main" xmlns="" id="{40D4395D-DC6A-43CD-8E8A-2FF8C1156928}"/>
                </a:ext>
              </a:extLst>
            </p:cNvPr>
            <p:cNvSpPr txBox="1"/>
            <p:nvPr/>
          </p:nvSpPr>
          <p:spPr>
            <a:xfrm>
              <a:off x="8743540" y="4042056"/>
              <a:ext cx="444128" cy="333095"/>
            </a:xfrm>
            <a:prstGeom prst="rect">
              <a:avLst/>
            </a:prstGeom>
            <a:noFill/>
          </p:spPr>
          <p:txBody>
            <a:bodyPr wrap="none" anchor="ctr" anchorCtr="0">
              <a:prstTxWarp prst="textPlain">
                <a:avLst/>
              </a:prstTxWarp>
              <a:normAutofit fontScale="25000" lnSpcReduction="20000"/>
            </a:bodyPr>
            <a:lstStyle/>
            <a:p>
              <a:r>
                <a:rPr lang="en-US" sz="600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74%</a:t>
              </a:r>
            </a:p>
          </p:txBody>
        </p:sp>
        <p:cxnSp>
          <p:nvCxnSpPr>
            <p:cNvPr id="51" name="ExtraShape">
              <a:extLst>
                <a:ext uri="{FF2B5EF4-FFF2-40B4-BE49-F238E27FC236}">
                  <a16:creationId xmlns:a16="http://schemas.microsoft.com/office/drawing/2014/main" xmlns="" id="{73C00FE9-60F3-4163-9B6E-5287BE9E7724}"/>
                </a:ext>
              </a:extLst>
            </p:cNvPr>
            <p:cNvCxnSpPr>
              <a:cxnSpLocks/>
            </p:cNvCxnSpPr>
            <p:nvPr/>
          </p:nvCxnSpPr>
          <p:spPr>
            <a:xfrm>
              <a:off x="5464197" y="2921018"/>
              <a:ext cx="1530330" cy="0"/>
            </a:xfrm>
            <a:prstGeom prst="line">
              <a:avLst/>
            </a:prstGeom>
            <a:ln>
              <a:solidFill>
                <a:srgbClr val="232D2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CustomText2">
              <a:extLst>
                <a:ext uri="{FF2B5EF4-FFF2-40B4-BE49-F238E27FC236}">
                  <a16:creationId xmlns:a16="http://schemas.microsoft.com/office/drawing/2014/main" xmlns="" id="{7864F220-7C8E-40E2-B227-839B611D6C2E}"/>
                </a:ext>
              </a:extLst>
            </p:cNvPr>
            <p:cNvSpPr/>
            <p:nvPr/>
          </p:nvSpPr>
          <p:spPr>
            <a:xfrm>
              <a:off x="5353072" y="2971072"/>
              <a:ext cx="1726040" cy="15947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700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Supporting text here</a:t>
              </a:r>
            </a:p>
          </p:txBody>
        </p:sp>
        <p:sp>
          <p:nvSpPr>
            <p:cNvPr id="53" name="CustomText2">
              <a:extLst>
                <a:ext uri="{FF2B5EF4-FFF2-40B4-BE49-F238E27FC236}">
                  <a16:creationId xmlns:a16="http://schemas.microsoft.com/office/drawing/2014/main" xmlns="" id="{DAF67575-2B5D-49CA-9751-EEEB8139AA1C}"/>
                </a:ext>
              </a:extLst>
            </p:cNvPr>
            <p:cNvSpPr/>
            <p:nvPr/>
          </p:nvSpPr>
          <p:spPr>
            <a:xfrm>
              <a:off x="5353074" y="2589850"/>
              <a:ext cx="1726038" cy="381222"/>
            </a:xfrm>
            <a:prstGeom prst="rect">
              <a:avLst/>
            </a:prstGeom>
            <a:noFill/>
          </p:spPr>
          <p:txBody>
            <a:bodyPr wrap="none" lIns="90000" rIns="90000" anchor="ctr">
              <a:normAutofit fontScale="77500" lnSpcReduction="20000"/>
            </a:bodyPr>
            <a:lstStyle/>
            <a:p>
              <a:pPr marL="0" marR="0" lvl="0" indent="0" algn="ctr" defTabSz="914400" rtl="0" eaLnBrk="1" fontAlgn="auto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8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7329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99116" y="3637173"/>
            <a:ext cx="6021372" cy="656792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SECTION HEADER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99116" y="4423329"/>
            <a:ext cx="6021372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D4483B6-4772-4718-99DC-A5FEC1D9F9D2}"/>
              </a:ext>
            </a:extLst>
          </p:cNvPr>
          <p:cNvCxnSpPr>
            <a:cxnSpLocks/>
          </p:cNvCxnSpPr>
          <p:nvPr/>
        </p:nvCxnSpPr>
        <p:spPr>
          <a:xfrm>
            <a:off x="5499116" y="3637173"/>
            <a:ext cx="567848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1D44390-76E1-4559-8A1E-A9D5A90F2144}"/>
              </a:ext>
            </a:extLst>
          </p:cNvPr>
          <p:cNvSpPr txBox="1"/>
          <p:nvPr/>
        </p:nvSpPr>
        <p:spPr>
          <a:xfrm>
            <a:off x="5499116" y="261790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/03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76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C197AEF-FFEA-4ADB-86B1-6A2026AD2C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FAE0260-4D08-45A6-A62B-1D66E6BC4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7F71F29-F2F4-48C8-BFD9-87D031203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 dirty="0"/>
          </a:p>
        </p:txBody>
      </p:sp>
      <p:grpSp>
        <p:nvGrpSpPr>
          <p:cNvPr id="5" name="0e026943-957a-4a60-83fe-e16111a1027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580A98A-EB74-41DC-8EF4-A6F68A50E16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689084" y="1331256"/>
            <a:ext cx="8321916" cy="4195489"/>
            <a:chOff x="1689084" y="1331256"/>
            <a:chExt cx="8321916" cy="4195489"/>
          </a:xfrm>
        </p:grpSpPr>
        <p:sp>
          <p:nvSpPr>
            <p:cNvPr id="6" name="is1îḑè">
              <a:extLst>
                <a:ext uri="{FF2B5EF4-FFF2-40B4-BE49-F238E27FC236}">
                  <a16:creationId xmlns:a16="http://schemas.microsoft.com/office/drawing/2014/main" xmlns="" id="{1AFEAA73-3334-4D01-A04C-82BE9DC54F71}"/>
                </a:ext>
              </a:extLst>
            </p:cNvPr>
            <p:cNvSpPr/>
            <p:nvPr/>
          </p:nvSpPr>
          <p:spPr>
            <a:xfrm>
              <a:off x="1689084" y="1331256"/>
              <a:ext cx="2360304" cy="944121"/>
            </a:xfrm>
            <a:custGeom>
              <a:avLst/>
              <a:gdLst>
                <a:gd name="connsiteX0" fmla="*/ 0 w 1770228"/>
                <a:gd name="connsiteY0" fmla="*/ 0 h 708091"/>
                <a:gd name="connsiteX1" fmla="*/ 1416183 w 1770228"/>
                <a:gd name="connsiteY1" fmla="*/ 0 h 708091"/>
                <a:gd name="connsiteX2" fmla="*/ 1770228 w 1770228"/>
                <a:gd name="connsiteY2" fmla="*/ 354046 h 708091"/>
                <a:gd name="connsiteX3" fmla="*/ 1416183 w 1770228"/>
                <a:gd name="connsiteY3" fmla="*/ 708091 h 708091"/>
                <a:gd name="connsiteX4" fmla="*/ 0 w 1770228"/>
                <a:gd name="connsiteY4" fmla="*/ 708091 h 708091"/>
                <a:gd name="connsiteX5" fmla="*/ 354046 w 1770228"/>
                <a:gd name="connsiteY5" fmla="*/ 354046 h 708091"/>
                <a:gd name="connsiteX6" fmla="*/ 0 w 1770228"/>
                <a:gd name="connsiteY6" fmla="*/ 0 h 70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0228" h="708091">
                  <a:moveTo>
                    <a:pt x="0" y="0"/>
                  </a:moveTo>
                  <a:lnTo>
                    <a:pt x="1416183" y="0"/>
                  </a:lnTo>
                  <a:lnTo>
                    <a:pt x="1770228" y="354046"/>
                  </a:lnTo>
                  <a:lnTo>
                    <a:pt x="1416183" y="708091"/>
                  </a:lnTo>
                  <a:lnTo>
                    <a:pt x="0" y="708091"/>
                  </a:lnTo>
                  <a:lnTo>
                    <a:pt x="354046" y="3540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íşlíḓé">
              <a:extLst>
                <a:ext uri="{FF2B5EF4-FFF2-40B4-BE49-F238E27FC236}">
                  <a16:creationId xmlns:a16="http://schemas.microsoft.com/office/drawing/2014/main" xmlns="" id="{C97D841A-80A5-40D2-AA3E-E29BD17DFE67}"/>
                </a:ext>
              </a:extLst>
            </p:cNvPr>
            <p:cNvSpPr/>
            <p:nvPr/>
          </p:nvSpPr>
          <p:spPr>
            <a:xfrm>
              <a:off x="1689084" y="2407554"/>
              <a:ext cx="2360304" cy="944121"/>
            </a:xfrm>
            <a:custGeom>
              <a:avLst/>
              <a:gdLst>
                <a:gd name="connsiteX0" fmla="*/ 0 w 1770228"/>
                <a:gd name="connsiteY0" fmla="*/ 0 h 708091"/>
                <a:gd name="connsiteX1" fmla="*/ 1416183 w 1770228"/>
                <a:gd name="connsiteY1" fmla="*/ 0 h 708091"/>
                <a:gd name="connsiteX2" fmla="*/ 1770228 w 1770228"/>
                <a:gd name="connsiteY2" fmla="*/ 354046 h 708091"/>
                <a:gd name="connsiteX3" fmla="*/ 1416183 w 1770228"/>
                <a:gd name="connsiteY3" fmla="*/ 708091 h 708091"/>
                <a:gd name="connsiteX4" fmla="*/ 0 w 1770228"/>
                <a:gd name="connsiteY4" fmla="*/ 708091 h 708091"/>
                <a:gd name="connsiteX5" fmla="*/ 354046 w 1770228"/>
                <a:gd name="connsiteY5" fmla="*/ 354046 h 708091"/>
                <a:gd name="connsiteX6" fmla="*/ 0 w 1770228"/>
                <a:gd name="connsiteY6" fmla="*/ 0 h 70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0228" h="708091">
                  <a:moveTo>
                    <a:pt x="0" y="0"/>
                  </a:moveTo>
                  <a:lnTo>
                    <a:pt x="1416183" y="0"/>
                  </a:lnTo>
                  <a:lnTo>
                    <a:pt x="1770228" y="354046"/>
                  </a:lnTo>
                  <a:lnTo>
                    <a:pt x="1416183" y="708091"/>
                  </a:lnTo>
                  <a:lnTo>
                    <a:pt x="0" y="708091"/>
                  </a:lnTo>
                  <a:lnTo>
                    <a:pt x="354046" y="3540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ïṧ1ïḍe">
              <a:extLst>
                <a:ext uri="{FF2B5EF4-FFF2-40B4-BE49-F238E27FC236}">
                  <a16:creationId xmlns:a16="http://schemas.microsoft.com/office/drawing/2014/main" xmlns="" id="{2D0F73BF-647E-4CFD-A0C1-691BD9937CA9}"/>
                </a:ext>
              </a:extLst>
            </p:cNvPr>
            <p:cNvSpPr/>
            <p:nvPr/>
          </p:nvSpPr>
          <p:spPr>
            <a:xfrm>
              <a:off x="1689084" y="3483854"/>
              <a:ext cx="2360304" cy="944121"/>
            </a:xfrm>
            <a:custGeom>
              <a:avLst/>
              <a:gdLst>
                <a:gd name="connsiteX0" fmla="*/ 0 w 1770228"/>
                <a:gd name="connsiteY0" fmla="*/ 0 h 708091"/>
                <a:gd name="connsiteX1" fmla="*/ 1416183 w 1770228"/>
                <a:gd name="connsiteY1" fmla="*/ 0 h 708091"/>
                <a:gd name="connsiteX2" fmla="*/ 1770228 w 1770228"/>
                <a:gd name="connsiteY2" fmla="*/ 354046 h 708091"/>
                <a:gd name="connsiteX3" fmla="*/ 1416183 w 1770228"/>
                <a:gd name="connsiteY3" fmla="*/ 708091 h 708091"/>
                <a:gd name="connsiteX4" fmla="*/ 0 w 1770228"/>
                <a:gd name="connsiteY4" fmla="*/ 708091 h 708091"/>
                <a:gd name="connsiteX5" fmla="*/ 354046 w 1770228"/>
                <a:gd name="connsiteY5" fmla="*/ 354046 h 708091"/>
                <a:gd name="connsiteX6" fmla="*/ 0 w 1770228"/>
                <a:gd name="connsiteY6" fmla="*/ 0 h 70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0228" h="708091">
                  <a:moveTo>
                    <a:pt x="0" y="0"/>
                  </a:moveTo>
                  <a:lnTo>
                    <a:pt x="1416183" y="0"/>
                  </a:lnTo>
                  <a:lnTo>
                    <a:pt x="1770228" y="354046"/>
                  </a:lnTo>
                  <a:lnTo>
                    <a:pt x="1416183" y="708091"/>
                  </a:lnTo>
                  <a:lnTo>
                    <a:pt x="0" y="708091"/>
                  </a:lnTo>
                  <a:lnTo>
                    <a:pt x="354046" y="3540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ṥľíďê">
              <a:extLst>
                <a:ext uri="{FF2B5EF4-FFF2-40B4-BE49-F238E27FC236}">
                  <a16:creationId xmlns:a16="http://schemas.microsoft.com/office/drawing/2014/main" xmlns="" id="{26574870-9524-4925-BF26-21AFF44F305C}"/>
                </a:ext>
              </a:extLst>
            </p:cNvPr>
            <p:cNvSpPr/>
            <p:nvPr/>
          </p:nvSpPr>
          <p:spPr>
            <a:xfrm>
              <a:off x="1689084" y="4582624"/>
              <a:ext cx="2360304" cy="944121"/>
            </a:xfrm>
            <a:custGeom>
              <a:avLst/>
              <a:gdLst>
                <a:gd name="connsiteX0" fmla="*/ 0 w 1770228"/>
                <a:gd name="connsiteY0" fmla="*/ 0 h 708091"/>
                <a:gd name="connsiteX1" fmla="*/ 1416183 w 1770228"/>
                <a:gd name="connsiteY1" fmla="*/ 0 h 708091"/>
                <a:gd name="connsiteX2" fmla="*/ 1770228 w 1770228"/>
                <a:gd name="connsiteY2" fmla="*/ 354046 h 708091"/>
                <a:gd name="connsiteX3" fmla="*/ 1416183 w 1770228"/>
                <a:gd name="connsiteY3" fmla="*/ 708091 h 708091"/>
                <a:gd name="connsiteX4" fmla="*/ 0 w 1770228"/>
                <a:gd name="connsiteY4" fmla="*/ 708091 h 708091"/>
                <a:gd name="connsiteX5" fmla="*/ 354046 w 1770228"/>
                <a:gd name="connsiteY5" fmla="*/ 354046 h 708091"/>
                <a:gd name="connsiteX6" fmla="*/ 0 w 1770228"/>
                <a:gd name="connsiteY6" fmla="*/ 0 h 7080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70228" h="708091">
                  <a:moveTo>
                    <a:pt x="0" y="0"/>
                  </a:moveTo>
                  <a:lnTo>
                    <a:pt x="1416183" y="0"/>
                  </a:lnTo>
                  <a:lnTo>
                    <a:pt x="1770228" y="354046"/>
                  </a:lnTo>
                  <a:lnTo>
                    <a:pt x="1416183" y="708091"/>
                  </a:lnTo>
                  <a:lnTo>
                    <a:pt x="0" y="708091"/>
                  </a:lnTo>
                  <a:lnTo>
                    <a:pt x="354046" y="3540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ṡľïḍê">
              <a:extLst>
                <a:ext uri="{FF2B5EF4-FFF2-40B4-BE49-F238E27FC236}">
                  <a16:creationId xmlns:a16="http://schemas.microsoft.com/office/drawing/2014/main" xmlns="" id="{A3AD9A1D-7E2C-40F7-859B-3583DB5A8655}"/>
                </a:ext>
              </a:extLst>
            </p:cNvPr>
            <p:cNvSpPr txBox="1"/>
            <p:nvPr/>
          </p:nvSpPr>
          <p:spPr>
            <a:xfrm>
              <a:off x="6450030" y="1584000"/>
              <a:ext cx="3560970" cy="611033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íṥ1ïdè">
              <a:extLst>
                <a:ext uri="{FF2B5EF4-FFF2-40B4-BE49-F238E27FC236}">
                  <a16:creationId xmlns:a16="http://schemas.microsoft.com/office/drawing/2014/main" xmlns="" id="{2FC18061-0B2A-4D52-960B-22AC16BEC89B}"/>
                </a:ext>
              </a:extLst>
            </p:cNvPr>
            <p:cNvSpPr txBox="1"/>
            <p:nvPr/>
          </p:nvSpPr>
          <p:spPr>
            <a:xfrm>
              <a:off x="6450029" y="2697915"/>
              <a:ext cx="3560969" cy="611033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2" name="isļîḋè">
              <a:extLst>
                <a:ext uri="{FF2B5EF4-FFF2-40B4-BE49-F238E27FC236}">
                  <a16:creationId xmlns:a16="http://schemas.microsoft.com/office/drawing/2014/main" xmlns="" id="{5545A858-6CC5-4766-B147-0ECE5B0017E3}"/>
                </a:ext>
              </a:extLst>
            </p:cNvPr>
            <p:cNvSpPr txBox="1"/>
            <p:nvPr/>
          </p:nvSpPr>
          <p:spPr>
            <a:xfrm>
              <a:off x="6450029" y="3720843"/>
              <a:ext cx="3560969" cy="611033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íṩḻide">
              <a:extLst>
                <a:ext uri="{FF2B5EF4-FFF2-40B4-BE49-F238E27FC236}">
                  <a16:creationId xmlns:a16="http://schemas.microsoft.com/office/drawing/2014/main" xmlns="" id="{040FFEE5-AEC5-4699-98DD-AF264D5A5A0E}"/>
                </a:ext>
              </a:extLst>
            </p:cNvPr>
            <p:cNvSpPr txBox="1"/>
            <p:nvPr/>
          </p:nvSpPr>
          <p:spPr>
            <a:xfrm>
              <a:off x="6450029" y="4822376"/>
              <a:ext cx="3560969" cy="611033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noAutofit/>
            </a:bodyPr>
            <a:lstStyle/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4" name="iṣļiḑè">
              <a:extLst>
                <a:ext uri="{FF2B5EF4-FFF2-40B4-BE49-F238E27FC236}">
                  <a16:creationId xmlns:a16="http://schemas.microsoft.com/office/drawing/2014/main" xmlns="" id="{CE925A5B-17C2-488F-B829-E5837C543BEC}"/>
                </a:ext>
              </a:extLst>
            </p:cNvPr>
            <p:cNvSpPr/>
            <p:nvPr/>
          </p:nvSpPr>
          <p:spPr bwMode="auto">
            <a:xfrm>
              <a:off x="5990407" y="1642321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îş1íḍè">
              <a:extLst>
                <a:ext uri="{FF2B5EF4-FFF2-40B4-BE49-F238E27FC236}">
                  <a16:creationId xmlns:a16="http://schemas.microsoft.com/office/drawing/2014/main" xmlns="" id="{D105F7DF-C62E-40A7-ABA3-CFE51103DD06}"/>
                </a:ext>
              </a:extLst>
            </p:cNvPr>
            <p:cNvSpPr/>
            <p:nvPr/>
          </p:nvSpPr>
          <p:spPr bwMode="auto">
            <a:xfrm>
              <a:off x="5990407" y="2741636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ṣļiďe">
              <a:extLst>
                <a:ext uri="{FF2B5EF4-FFF2-40B4-BE49-F238E27FC236}">
                  <a16:creationId xmlns:a16="http://schemas.microsoft.com/office/drawing/2014/main" xmlns="" id="{89C185A6-8633-449B-A5D9-F880992240AE}"/>
                </a:ext>
              </a:extLst>
            </p:cNvPr>
            <p:cNvSpPr/>
            <p:nvPr/>
          </p:nvSpPr>
          <p:spPr bwMode="auto">
            <a:xfrm>
              <a:off x="5990407" y="3764141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îşḷîḓè">
              <a:extLst>
                <a:ext uri="{FF2B5EF4-FFF2-40B4-BE49-F238E27FC236}">
                  <a16:creationId xmlns:a16="http://schemas.microsoft.com/office/drawing/2014/main" xmlns="" id="{24256453-EAFB-43D2-ACD2-A1ED98DEAD68}"/>
                </a:ext>
              </a:extLst>
            </p:cNvPr>
            <p:cNvSpPr/>
            <p:nvPr/>
          </p:nvSpPr>
          <p:spPr bwMode="auto">
            <a:xfrm>
              <a:off x="5990407" y="4863456"/>
              <a:ext cx="414624" cy="414624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45" y="20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8" y="17"/>
                </a:cxn>
                <a:cxn ang="0">
                  <a:pos x="24" y="31"/>
                </a:cxn>
                <a:cxn ang="0">
                  <a:pos x="16" y="23"/>
                </a:cxn>
                <a:cxn ang="0">
                  <a:pos x="14" y="22"/>
                </a:cxn>
                <a:cxn ang="0">
                  <a:pos x="13" y="23"/>
                </a:cxn>
                <a:cxn ang="0">
                  <a:pos x="9" y="26"/>
                </a:cxn>
                <a:cxn ang="0">
                  <a:pos x="9" y="28"/>
                </a:cxn>
                <a:cxn ang="0">
                  <a:pos x="9" y="30"/>
                </a:cxn>
                <a:cxn ang="0">
                  <a:pos x="22" y="43"/>
                </a:cxn>
                <a:cxn ang="0">
                  <a:pos x="24" y="43"/>
                </a:cxn>
                <a:cxn ang="0">
                  <a:pos x="26" y="43"/>
                </a:cxn>
                <a:cxn ang="0">
                  <a:pos x="45" y="23"/>
                </a:cxn>
                <a:cxn ang="0">
                  <a:pos x="46" y="22"/>
                </a:cxn>
                <a:cxn ang="0">
                  <a:pos x="45" y="20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45" y="20"/>
                  </a:moveTo>
                  <a:cubicBezTo>
                    <a:pt x="42" y="17"/>
                    <a:pt x="42" y="17"/>
                    <a:pt x="42" y="17"/>
                  </a:cubicBezTo>
                  <a:cubicBezTo>
                    <a:pt x="41" y="16"/>
                    <a:pt x="41" y="16"/>
                    <a:pt x="40" y="16"/>
                  </a:cubicBezTo>
                  <a:cubicBezTo>
                    <a:pt x="39" y="16"/>
                    <a:pt x="39" y="16"/>
                    <a:pt x="38" y="17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3"/>
                    <a:pt x="15" y="22"/>
                    <a:pt x="14" y="22"/>
                  </a:cubicBezTo>
                  <a:cubicBezTo>
                    <a:pt x="14" y="22"/>
                    <a:pt x="13" y="23"/>
                    <a:pt x="13" y="23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8"/>
                  </a:cubicBezTo>
                  <a:cubicBezTo>
                    <a:pt x="9" y="29"/>
                    <a:pt x="9" y="29"/>
                    <a:pt x="9" y="30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3"/>
                    <a:pt x="23" y="43"/>
                    <a:pt x="24" y="43"/>
                  </a:cubicBezTo>
                  <a:cubicBezTo>
                    <a:pt x="25" y="43"/>
                    <a:pt x="25" y="43"/>
                    <a:pt x="26" y="4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6" y="22"/>
                    <a:pt x="46" y="22"/>
                  </a:cubicBezTo>
                  <a:cubicBezTo>
                    <a:pt x="46" y="21"/>
                    <a:pt x="45" y="20"/>
                    <a:pt x="45" y="20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îṣľiďé">
              <a:extLst>
                <a:ext uri="{FF2B5EF4-FFF2-40B4-BE49-F238E27FC236}">
                  <a16:creationId xmlns:a16="http://schemas.microsoft.com/office/drawing/2014/main" xmlns="" id="{8B83EC31-70D9-45BF-A27F-7D68BCE39B93}"/>
                </a:ext>
              </a:extLst>
            </p:cNvPr>
            <p:cNvSpPr/>
            <p:nvPr/>
          </p:nvSpPr>
          <p:spPr bwMode="auto">
            <a:xfrm>
              <a:off x="2514955" y="1526736"/>
              <a:ext cx="708563" cy="457915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slíḑé">
              <a:extLst>
                <a:ext uri="{FF2B5EF4-FFF2-40B4-BE49-F238E27FC236}">
                  <a16:creationId xmlns:a16="http://schemas.microsoft.com/office/drawing/2014/main" xmlns="" id="{94C37335-8BA8-4291-A649-908E77564BB3}"/>
                </a:ext>
              </a:extLst>
            </p:cNvPr>
            <p:cNvSpPr/>
            <p:nvPr/>
          </p:nvSpPr>
          <p:spPr bwMode="auto">
            <a:xfrm>
              <a:off x="2546358" y="2559535"/>
              <a:ext cx="645757" cy="645757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ś1îḍe">
              <a:extLst>
                <a:ext uri="{FF2B5EF4-FFF2-40B4-BE49-F238E27FC236}">
                  <a16:creationId xmlns:a16="http://schemas.microsoft.com/office/drawing/2014/main" xmlns="" id="{21CF948E-0099-4412-9831-563FCC283ED6}"/>
                </a:ext>
              </a:extLst>
            </p:cNvPr>
            <p:cNvSpPr/>
            <p:nvPr/>
          </p:nvSpPr>
          <p:spPr bwMode="auto">
            <a:xfrm>
              <a:off x="2560058" y="3683321"/>
              <a:ext cx="618359" cy="618359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ṧḷíḓé">
              <a:extLst>
                <a:ext uri="{FF2B5EF4-FFF2-40B4-BE49-F238E27FC236}">
                  <a16:creationId xmlns:a16="http://schemas.microsoft.com/office/drawing/2014/main" xmlns="" id="{BB68AAB1-061F-48E7-A1C4-396B596177BB}"/>
                </a:ext>
              </a:extLst>
            </p:cNvPr>
            <p:cNvSpPr/>
            <p:nvPr/>
          </p:nvSpPr>
          <p:spPr bwMode="auto">
            <a:xfrm>
              <a:off x="2567437" y="4758652"/>
              <a:ext cx="603601" cy="557809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Sļïḑe">
              <a:extLst>
                <a:ext uri="{FF2B5EF4-FFF2-40B4-BE49-F238E27FC236}">
                  <a16:creationId xmlns:a16="http://schemas.microsoft.com/office/drawing/2014/main" xmlns="" id="{A8368326-7DD3-4482-B733-FFA1EEAEB86C}"/>
                </a:ext>
              </a:extLst>
            </p:cNvPr>
            <p:cNvSpPr/>
            <p:nvPr/>
          </p:nvSpPr>
          <p:spPr>
            <a:xfrm>
              <a:off x="3742550" y="1411506"/>
              <a:ext cx="1959053" cy="783621"/>
            </a:xfrm>
            <a:custGeom>
              <a:avLst/>
              <a:gdLst>
                <a:gd name="connsiteX0" fmla="*/ 0 w 1469290"/>
                <a:gd name="connsiteY0" fmla="*/ 0 h 587716"/>
                <a:gd name="connsiteX1" fmla="*/ 1175432 w 1469290"/>
                <a:gd name="connsiteY1" fmla="*/ 0 h 587716"/>
                <a:gd name="connsiteX2" fmla="*/ 1469290 w 1469290"/>
                <a:gd name="connsiteY2" fmla="*/ 293858 h 587716"/>
                <a:gd name="connsiteX3" fmla="*/ 1175432 w 1469290"/>
                <a:gd name="connsiteY3" fmla="*/ 587716 h 587716"/>
                <a:gd name="connsiteX4" fmla="*/ 0 w 1469290"/>
                <a:gd name="connsiteY4" fmla="*/ 587716 h 587716"/>
                <a:gd name="connsiteX5" fmla="*/ 293858 w 1469290"/>
                <a:gd name="connsiteY5" fmla="*/ 293858 h 587716"/>
                <a:gd name="connsiteX6" fmla="*/ 0 w 1469290"/>
                <a:gd name="connsiteY6" fmla="*/ 0 h 58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9290" h="587716">
                  <a:moveTo>
                    <a:pt x="0" y="0"/>
                  </a:moveTo>
                  <a:lnTo>
                    <a:pt x="1175432" y="0"/>
                  </a:lnTo>
                  <a:lnTo>
                    <a:pt x="1469290" y="293858"/>
                  </a:lnTo>
                  <a:lnTo>
                    <a:pt x="1175432" y="587716"/>
                  </a:lnTo>
                  <a:lnTo>
                    <a:pt x="0" y="587716"/>
                  </a:lnTo>
                  <a:lnTo>
                    <a:pt x="293858" y="293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íṣḻíḍê">
              <a:extLst>
                <a:ext uri="{FF2B5EF4-FFF2-40B4-BE49-F238E27FC236}">
                  <a16:creationId xmlns:a16="http://schemas.microsoft.com/office/drawing/2014/main" xmlns="" id="{F5DCA454-588B-4A55-881B-DAD3854F1546}"/>
                </a:ext>
              </a:extLst>
            </p:cNvPr>
            <p:cNvSpPr txBox="1"/>
            <p:nvPr/>
          </p:nvSpPr>
          <p:spPr>
            <a:xfrm>
              <a:off x="4136680" y="1622151"/>
              <a:ext cx="1232271" cy="345958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dk1">
                      <a:lumMod val="100000"/>
                    </a:schemeClr>
                  </a:solidFill>
                </a:rPr>
                <a:t>Text Here</a:t>
              </a:r>
              <a:endParaRPr lang="zh-CN" altLang="en-US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4" name="ïṥḻîḍe">
              <a:extLst>
                <a:ext uri="{FF2B5EF4-FFF2-40B4-BE49-F238E27FC236}">
                  <a16:creationId xmlns:a16="http://schemas.microsoft.com/office/drawing/2014/main" xmlns="" id="{52546C7B-6C25-473C-8362-42E9C077E717}"/>
                </a:ext>
              </a:extLst>
            </p:cNvPr>
            <p:cNvSpPr/>
            <p:nvPr/>
          </p:nvSpPr>
          <p:spPr>
            <a:xfrm>
              <a:off x="3742550" y="2487804"/>
              <a:ext cx="1959053" cy="783621"/>
            </a:xfrm>
            <a:custGeom>
              <a:avLst/>
              <a:gdLst>
                <a:gd name="connsiteX0" fmla="*/ 0 w 1469290"/>
                <a:gd name="connsiteY0" fmla="*/ 0 h 587716"/>
                <a:gd name="connsiteX1" fmla="*/ 1175432 w 1469290"/>
                <a:gd name="connsiteY1" fmla="*/ 0 h 587716"/>
                <a:gd name="connsiteX2" fmla="*/ 1469290 w 1469290"/>
                <a:gd name="connsiteY2" fmla="*/ 293858 h 587716"/>
                <a:gd name="connsiteX3" fmla="*/ 1175432 w 1469290"/>
                <a:gd name="connsiteY3" fmla="*/ 587716 h 587716"/>
                <a:gd name="connsiteX4" fmla="*/ 0 w 1469290"/>
                <a:gd name="connsiteY4" fmla="*/ 587716 h 587716"/>
                <a:gd name="connsiteX5" fmla="*/ 293858 w 1469290"/>
                <a:gd name="connsiteY5" fmla="*/ 293858 h 587716"/>
                <a:gd name="connsiteX6" fmla="*/ 0 w 1469290"/>
                <a:gd name="connsiteY6" fmla="*/ 0 h 58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9290" h="587716">
                  <a:moveTo>
                    <a:pt x="0" y="0"/>
                  </a:moveTo>
                  <a:lnTo>
                    <a:pt x="1175432" y="0"/>
                  </a:lnTo>
                  <a:lnTo>
                    <a:pt x="1469290" y="293858"/>
                  </a:lnTo>
                  <a:lnTo>
                    <a:pt x="1175432" y="587716"/>
                  </a:lnTo>
                  <a:lnTo>
                    <a:pt x="0" y="587716"/>
                  </a:lnTo>
                  <a:lnTo>
                    <a:pt x="293858" y="293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ṩḻïďé">
              <a:extLst>
                <a:ext uri="{FF2B5EF4-FFF2-40B4-BE49-F238E27FC236}">
                  <a16:creationId xmlns:a16="http://schemas.microsoft.com/office/drawing/2014/main" xmlns="" id="{A00825B1-BBB7-42A3-AD30-FEFA1BECCFA3}"/>
                </a:ext>
              </a:extLst>
            </p:cNvPr>
            <p:cNvSpPr txBox="1"/>
            <p:nvPr/>
          </p:nvSpPr>
          <p:spPr>
            <a:xfrm>
              <a:off x="4136680" y="2698449"/>
              <a:ext cx="1232271" cy="345958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dk1">
                      <a:lumMod val="100000"/>
                    </a:schemeClr>
                  </a:solidFill>
                </a:rPr>
                <a:t>Text Here</a:t>
              </a:r>
              <a:endParaRPr lang="zh-CN" altLang="en-US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6" name="išľîḋe">
              <a:extLst>
                <a:ext uri="{FF2B5EF4-FFF2-40B4-BE49-F238E27FC236}">
                  <a16:creationId xmlns:a16="http://schemas.microsoft.com/office/drawing/2014/main" xmlns="" id="{480D1BD2-4455-431C-860F-0C9DFAC6B573}"/>
                </a:ext>
              </a:extLst>
            </p:cNvPr>
            <p:cNvSpPr/>
            <p:nvPr/>
          </p:nvSpPr>
          <p:spPr>
            <a:xfrm>
              <a:off x="3742550" y="3564103"/>
              <a:ext cx="1959053" cy="783621"/>
            </a:xfrm>
            <a:custGeom>
              <a:avLst/>
              <a:gdLst>
                <a:gd name="connsiteX0" fmla="*/ 0 w 1469290"/>
                <a:gd name="connsiteY0" fmla="*/ 0 h 587716"/>
                <a:gd name="connsiteX1" fmla="*/ 1175432 w 1469290"/>
                <a:gd name="connsiteY1" fmla="*/ 0 h 587716"/>
                <a:gd name="connsiteX2" fmla="*/ 1469290 w 1469290"/>
                <a:gd name="connsiteY2" fmla="*/ 293858 h 587716"/>
                <a:gd name="connsiteX3" fmla="*/ 1175432 w 1469290"/>
                <a:gd name="connsiteY3" fmla="*/ 587716 h 587716"/>
                <a:gd name="connsiteX4" fmla="*/ 0 w 1469290"/>
                <a:gd name="connsiteY4" fmla="*/ 587716 h 587716"/>
                <a:gd name="connsiteX5" fmla="*/ 293858 w 1469290"/>
                <a:gd name="connsiteY5" fmla="*/ 293858 h 587716"/>
                <a:gd name="connsiteX6" fmla="*/ 0 w 1469290"/>
                <a:gd name="connsiteY6" fmla="*/ 0 h 58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9290" h="587716">
                  <a:moveTo>
                    <a:pt x="0" y="0"/>
                  </a:moveTo>
                  <a:lnTo>
                    <a:pt x="1175432" y="0"/>
                  </a:lnTo>
                  <a:lnTo>
                    <a:pt x="1469290" y="293858"/>
                  </a:lnTo>
                  <a:lnTo>
                    <a:pt x="1175432" y="587716"/>
                  </a:lnTo>
                  <a:lnTo>
                    <a:pt x="0" y="587716"/>
                  </a:lnTo>
                  <a:lnTo>
                    <a:pt x="293858" y="293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ṡḷïḋê">
              <a:extLst>
                <a:ext uri="{FF2B5EF4-FFF2-40B4-BE49-F238E27FC236}">
                  <a16:creationId xmlns:a16="http://schemas.microsoft.com/office/drawing/2014/main" xmlns="" id="{52BB1D4F-1CF7-4B9A-B32D-6F896516A0E7}"/>
                </a:ext>
              </a:extLst>
            </p:cNvPr>
            <p:cNvSpPr txBox="1"/>
            <p:nvPr/>
          </p:nvSpPr>
          <p:spPr>
            <a:xfrm>
              <a:off x="4136680" y="3774748"/>
              <a:ext cx="1232271" cy="345958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dk1">
                      <a:lumMod val="100000"/>
                    </a:schemeClr>
                  </a:solidFill>
                </a:rPr>
                <a:t>Text Here</a:t>
              </a:r>
              <a:endParaRPr lang="zh-CN" altLang="en-US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8" name="iSļiďe">
              <a:extLst>
                <a:ext uri="{FF2B5EF4-FFF2-40B4-BE49-F238E27FC236}">
                  <a16:creationId xmlns:a16="http://schemas.microsoft.com/office/drawing/2014/main" xmlns="" id="{BDBB1627-FA38-4158-AB96-3B2687BF08F2}"/>
                </a:ext>
              </a:extLst>
            </p:cNvPr>
            <p:cNvSpPr/>
            <p:nvPr/>
          </p:nvSpPr>
          <p:spPr>
            <a:xfrm>
              <a:off x="3742550" y="4662872"/>
              <a:ext cx="1959053" cy="783621"/>
            </a:xfrm>
            <a:custGeom>
              <a:avLst/>
              <a:gdLst>
                <a:gd name="connsiteX0" fmla="*/ 0 w 1469290"/>
                <a:gd name="connsiteY0" fmla="*/ 0 h 587716"/>
                <a:gd name="connsiteX1" fmla="*/ 1175432 w 1469290"/>
                <a:gd name="connsiteY1" fmla="*/ 0 h 587716"/>
                <a:gd name="connsiteX2" fmla="*/ 1469290 w 1469290"/>
                <a:gd name="connsiteY2" fmla="*/ 293858 h 587716"/>
                <a:gd name="connsiteX3" fmla="*/ 1175432 w 1469290"/>
                <a:gd name="connsiteY3" fmla="*/ 587716 h 587716"/>
                <a:gd name="connsiteX4" fmla="*/ 0 w 1469290"/>
                <a:gd name="connsiteY4" fmla="*/ 587716 h 587716"/>
                <a:gd name="connsiteX5" fmla="*/ 293858 w 1469290"/>
                <a:gd name="connsiteY5" fmla="*/ 293858 h 587716"/>
                <a:gd name="connsiteX6" fmla="*/ 0 w 1469290"/>
                <a:gd name="connsiteY6" fmla="*/ 0 h 58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69290" h="587716">
                  <a:moveTo>
                    <a:pt x="0" y="0"/>
                  </a:moveTo>
                  <a:lnTo>
                    <a:pt x="1175432" y="0"/>
                  </a:lnTo>
                  <a:lnTo>
                    <a:pt x="1469290" y="293858"/>
                  </a:lnTo>
                  <a:lnTo>
                    <a:pt x="1175432" y="587716"/>
                  </a:lnTo>
                  <a:lnTo>
                    <a:pt x="0" y="587716"/>
                  </a:lnTo>
                  <a:lnTo>
                    <a:pt x="293858" y="29385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ïsḷiḓê">
              <a:extLst>
                <a:ext uri="{FF2B5EF4-FFF2-40B4-BE49-F238E27FC236}">
                  <a16:creationId xmlns:a16="http://schemas.microsoft.com/office/drawing/2014/main" xmlns="" id="{7E19530A-FFDE-46A1-9FB1-8454B86C62F4}"/>
                </a:ext>
              </a:extLst>
            </p:cNvPr>
            <p:cNvSpPr txBox="1"/>
            <p:nvPr/>
          </p:nvSpPr>
          <p:spPr>
            <a:xfrm>
              <a:off x="4136680" y="4873517"/>
              <a:ext cx="1232271" cy="345958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Autofit/>
            </a:bodyPr>
            <a:lstStyle/>
            <a:p>
              <a:pPr defTabSz="1219170">
                <a:spcBef>
                  <a:spcPct val="0"/>
                </a:spcBef>
                <a:defRPr/>
              </a:pPr>
              <a:r>
                <a:rPr lang="en-US" altLang="zh-CN" b="1" dirty="0">
                  <a:solidFill>
                    <a:schemeClr val="dk1">
                      <a:lumMod val="100000"/>
                    </a:schemeClr>
                  </a:solidFill>
                </a:rPr>
                <a:t>Text Here</a:t>
              </a:r>
              <a:endParaRPr lang="zh-CN" altLang="en-US" b="1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9489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413066B-111A-4403-911F-340A66CF14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grpSp>
        <p:nvGrpSpPr>
          <p:cNvPr id="5" name="ae99c3c6-276f-476b-bce0-0a4fb3ef299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E83042A-2D2E-4601-9D2F-BE613C5EAB58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2006400"/>
            <a:ext cx="12191999" cy="2529441"/>
            <a:chOff x="0" y="2006400"/>
            <a:chExt cx="12191999" cy="2529441"/>
          </a:xfrm>
        </p:grpSpPr>
        <p:sp>
          <p:nvSpPr>
            <p:cNvPr id="6" name="i$ḻíḍe">
              <a:extLst>
                <a:ext uri="{FF2B5EF4-FFF2-40B4-BE49-F238E27FC236}">
                  <a16:creationId xmlns:a16="http://schemas.microsoft.com/office/drawing/2014/main" xmlns="" id="{E7736969-9571-42C7-9BFF-36D1AF842A6C}"/>
                </a:ext>
              </a:extLst>
            </p:cNvPr>
            <p:cNvSpPr/>
            <p:nvPr/>
          </p:nvSpPr>
          <p:spPr>
            <a:xfrm>
              <a:off x="7457759" y="2487116"/>
              <a:ext cx="4734240" cy="1885442"/>
            </a:xfrm>
            <a:custGeom>
              <a:avLst/>
              <a:gdLst>
                <a:gd name="connsiteX0" fmla="*/ 4061955 w 4734240"/>
                <a:gd name="connsiteY0" fmla="*/ 0 h 1885442"/>
                <a:gd name="connsiteX1" fmla="*/ 4734240 w 4734240"/>
                <a:gd name="connsiteY1" fmla="*/ 0 h 1885442"/>
                <a:gd name="connsiteX2" fmla="*/ 4734240 w 4734240"/>
                <a:gd name="connsiteY2" fmla="*/ 1875162 h 1885442"/>
                <a:gd name="connsiteX3" fmla="*/ 4061955 w 4734240"/>
                <a:gd name="connsiteY3" fmla="*/ 1875162 h 1885442"/>
                <a:gd name="connsiteX4" fmla="*/ 4061955 w 4734240"/>
                <a:gd name="connsiteY4" fmla="*/ 1885442 h 1885442"/>
                <a:gd name="connsiteX5" fmla="*/ 0 w 4734240"/>
                <a:gd name="connsiteY5" fmla="*/ 1885442 h 1885442"/>
                <a:gd name="connsiteX6" fmla="*/ 999671 w 4734240"/>
                <a:gd name="connsiteY6" fmla="*/ 14124 h 1885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34240" h="1885442">
                  <a:moveTo>
                    <a:pt x="4061955" y="0"/>
                  </a:moveTo>
                  <a:lnTo>
                    <a:pt x="4734240" y="0"/>
                  </a:lnTo>
                  <a:lnTo>
                    <a:pt x="4734240" y="1875162"/>
                  </a:lnTo>
                  <a:lnTo>
                    <a:pt x="4061955" y="1875162"/>
                  </a:lnTo>
                  <a:lnTo>
                    <a:pt x="4061955" y="1885442"/>
                  </a:lnTo>
                  <a:lnTo>
                    <a:pt x="0" y="1885442"/>
                  </a:lnTo>
                  <a:lnTo>
                    <a:pt x="999671" y="14124"/>
                  </a:lnTo>
                  <a:close/>
                </a:path>
              </a:pathLst>
            </a:custGeom>
            <a:blipFill>
              <a:blip r:embed="rId3"/>
              <a:stretch>
                <a:fillRect t="-28659" b="-28275"/>
              </a:stretch>
            </a:blip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" name="ïṧḷíḋé">
              <a:extLst>
                <a:ext uri="{FF2B5EF4-FFF2-40B4-BE49-F238E27FC236}">
                  <a16:creationId xmlns:a16="http://schemas.microsoft.com/office/drawing/2014/main" xmlns="" id="{FE845F7D-FC6D-4994-ABA8-C441C1DB7A26}"/>
                </a:ext>
              </a:extLst>
            </p:cNvPr>
            <p:cNvSpPr/>
            <p:nvPr/>
          </p:nvSpPr>
          <p:spPr>
            <a:xfrm>
              <a:off x="9273083" y="2463756"/>
              <a:ext cx="1063624" cy="2072085"/>
            </a:xfrm>
            <a:prstGeom prst="parallelogram">
              <a:avLst>
                <a:gd name="adj" fmla="val 70210"/>
              </a:avLst>
            </a:pr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8" name="îśḻïḓé">
              <a:extLst>
                <a:ext uri="{FF2B5EF4-FFF2-40B4-BE49-F238E27FC236}">
                  <a16:creationId xmlns:a16="http://schemas.microsoft.com/office/drawing/2014/main" xmlns="" id="{D2E156DD-570F-4712-93C0-D5F0FEABB721}"/>
                </a:ext>
              </a:extLst>
            </p:cNvPr>
            <p:cNvSpPr/>
            <p:nvPr/>
          </p:nvSpPr>
          <p:spPr>
            <a:xfrm flipH="1" flipV="1">
              <a:off x="0" y="2487117"/>
              <a:ext cx="1832955" cy="1875161"/>
            </a:xfrm>
            <a:custGeom>
              <a:avLst/>
              <a:gdLst>
                <a:gd name="connsiteX0" fmla="*/ 1832955 w 1832955"/>
                <a:gd name="connsiteY0" fmla="*/ 1875161 h 1875161"/>
                <a:gd name="connsiteX1" fmla="*/ 0 w 1832955"/>
                <a:gd name="connsiteY1" fmla="*/ 1875161 h 1875161"/>
                <a:gd name="connsiteX2" fmla="*/ 999671 w 1832955"/>
                <a:gd name="connsiteY2" fmla="*/ 3843 h 1875161"/>
                <a:gd name="connsiteX3" fmla="*/ 1832955 w 1832955"/>
                <a:gd name="connsiteY3" fmla="*/ 0 h 18751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2955" h="1875161">
                  <a:moveTo>
                    <a:pt x="1832955" y="1875161"/>
                  </a:moveTo>
                  <a:lnTo>
                    <a:pt x="0" y="1875161"/>
                  </a:lnTo>
                  <a:lnTo>
                    <a:pt x="999671" y="3843"/>
                  </a:lnTo>
                  <a:lnTo>
                    <a:pt x="1832955" y="0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381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0000" tIns="46800" rIns="90000" bIns="468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9" name="îŝľíďé">
              <a:extLst>
                <a:ext uri="{FF2B5EF4-FFF2-40B4-BE49-F238E27FC236}">
                  <a16:creationId xmlns:a16="http://schemas.microsoft.com/office/drawing/2014/main" xmlns="" id="{7D107EAB-8ADC-4347-89FF-5B568C40D332}"/>
                </a:ext>
              </a:extLst>
            </p:cNvPr>
            <p:cNvSpPr/>
            <p:nvPr/>
          </p:nvSpPr>
          <p:spPr>
            <a:xfrm>
              <a:off x="10044183" y="2463756"/>
              <a:ext cx="1063624" cy="2072085"/>
            </a:xfrm>
            <a:prstGeom prst="parallelogram">
              <a:avLst>
                <a:gd name="adj" fmla="val 70210"/>
              </a:avLst>
            </a:pr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0" name="îṥḻíḍé">
              <a:extLst>
                <a:ext uri="{FF2B5EF4-FFF2-40B4-BE49-F238E27FC236}">
                  <a16:creationId xmlns:a16="http://schemas.microsoft.com/office/drawing/2014/main" xmlns="" id="{F0BE8959-1F82-4A34-A1D6-7A9C8E707637}"/>
                </a:ext>
              </a:extLst>
            </p:cNvPr>
            <p:cNvSpPr/>
            <p:nvPr/>
          </p:nvSpPr>
          <p:spPr>
            <a:xfrm>
              <a:off x="10815283" y="2463756"/>
              <a:ext cx="1063624" cy="2072085"/>
            </a:xfrm>
            <a:prstGeom prst="parallelogram">
              <a:avLst>
                <a:gd name="adj" fmla="val 70210"/>
              </a:avLst>
            </a:prstGeom>
            <a:solidFill>
              <a:schemeClr val="bg1">
                <a:alpha val="8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1" name="ïś1ïďè">
              <a:extLst>
                <a:ext uri="{FF2B5EF4-FFF2-40B4-BE49-F238E27FC236}">
                  <a16:creationId xmlns:a16="http://schemas.microsoft.com/office/drawing/2014/main" xmlns="" id="{030DCBA1-3140-4525-A254-7C1EB3295391}"/>
                </a:ext>
              </a:extLst>
            </p:cNvPr>
            <p:cNvSpPr/>
            <p:nvPr/>
          </p:nvSpPr>
          <p:spPr>
            <a:xfrm>
              <a:off x="662612" y="2006400"/>
              <a:ext cx="2036135" cy="621816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pPr lvl="0">
                <a:spcBef>
                  <a:spcPct val="0"/>
                </a:spcBef>
              </a:pPr>
              <a:r>
                <a:rPr lang="en-US" altLang="zh-CN" sz="2000" b="1" dirty="0">
                  <a:solidFill>
                    <a:schemeClr val="tx2"/>
                  </a:solidFill>
                </a:rPr>
                <a:t>Content</a:t>
              </a:r>
            </a:p>
          </p:txBody>
        </p:sp>
        <p:sp>
          <p:nvSpPr>
            <p:cNvPr id="12" name="ï$ľïďe">
              <a:extLst>
                <a:ext uri="{FF2B5EF4-FFF2-40B4-BE49-F238E27FC236}">
                  <a16:creationId xmlns:a16="http://schemas.microsoft.com/office/drawing/2014/main" xmlns="" id="{4FD65D8B-61B1-48BA-BEF8-AE1EE02C0507}"/>
                </a:ext>
              </a:extLst>
            </p:cNvPr>
            <p:cNvSpPr txBox="1"/>
            <p:nvPr/>
          </p:nvSpPr>
          <p:spPr bwMode="auto">
            <a:xfrm>
              <a:off x="3112580" y="2461213"/>
              <a:ext cx="280297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600" b="1" dirty="0"/>
                <a:t>Supporting text here. </a:t>
              </a:r>
            </a:p>
          </p:txBody>
        </p:sp>
        <p:sp>
          <p:nvSpPr>
            <p:cNvPr id="13" name="ïSľîḋê">
              <a:extLst>
                <a:ext uri="{FF2B5EF4-FFF2-40B4-BE49-F238E27FC236}">
                  <a16:creationId xmlns:a16="http://schemas.microsoft.com/office/drawing/2014/main" xmlns="" id="{2EEC6950-A8CA-4ACD-8C2D-6BC93C7247A6}"/>
                </a:ext>
              </a:extLst>
            </p:cNvPr>
            <p:cNvSpPr/>
            <p:nvPr/>
          </p:nvSpPr>
          <p:spPr bwMode="auto">
            <a:xfrm>
              <a:off x="2560437" y="2480650"/>
              <a:ext cx="371558" cy="371558"/>
            </a:xfrm>
            <a:prstGeom prst="roundRect">
              <a:avLst/>
            </a:prstGeom>
            <a:solidFill>
              <a:schemeClr val="accent2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01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ṩḻíḍe">
              <a:extLst>
                <a:ext uri="{FF2B5EF4-FFF2-40B4-BE49-F238E27FC236}">
                  <a16:creationId xmlns:a16="http://schemas.microsoft.com/office/drawing/2014/main" xmlns="" id="{1AA3CB15-C38C-43FD-B444-227E39C88E35}"/>
                </a:ext>
              </a:extLst>
            </p:cNvPr>
            <p:cNvSpPr txBox="1"/>
            <p:nvPr/>
          </p:nvSpPr>
          <p:spPr bwMode="auto">
            <a:xfrm>
              <a:off x="2831922" y="2960701"/>
              <a:ext cx="280297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600" b="1" dirty="0"/>
                <a:t>Supporting text here. </a:t>
              </a:r>
            </a:p>
          </p:txBody>
        </p:sp>
        <p:sp>
          <p:nvSpPr>
            <p:cNvPr id="15" name="îŝlíḑê">
              <a:extLst>
                <a:ext uri="{FF2B5EF4-FFF2-40B4-BE49-F238E27FC236}">
                  <a16:creationId xmlns:a16="http://schemas.microsoft.com/office/drawing/2014/main" xmlns="" id="{BFB6385F-E025-48DB-9BAC-7148236DC4CB}"/>
                </a:ext>
              </a:extLst>
            </p:cNvPr>
            <p:cNvSpPr/>
            <p:nvPr/>
          </p:nvSpPr>
          <p:spPr bwMode="auto">
            <a:xfrm>
              <a:off x="2279779" y="2980138"/>
              <a:ext cx="371558" cy="371558"/>
            </a:xfrm>
            <a:prstGeom prst="roundRect">
              <a:avLst/>
            </a:prstGeom>
            <a:solidFill>
              <a:schemeClr val="accent6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02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íṣľiḍê">
              <a:extLst>
                <a:ext uri="{FF2B5EF4-FFF2-40B4-BE49-F238E27FC236}">
                  <a16:creationId xmlns:a16="http://schemas.microsoft.com/office/drawing/2014/main" xmlns="" id="{B0E8A3AC-322E-422A-A31C-AEC7EFF166BD}"/>
                </a:ext>
              </a:extLst>
            </p:cNvPr>
            <p:cNvSpPr txBox="1"/>
            <p:nvPr/>
          </p:nvSpPr>
          <p:spPr bwMode="auto">
            <a:xfrm>
              <a:off x="2569372" y="3460189"/>
              <a:ext cx="280297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600" b="1" dirty="0"/>
                <a:t>Supporting text here. </a:t>
              </a:r>
            </a:p>
          </p:txBody>
        </p:sp>
        <p:sp>
          <p:nvSpPr>
            <p:cNvPr id="17" name="îŝľíďé">
              <a:extLst>
                <a:ext uri="{FF2B5EF4-FFF2-40B4-BE49-F238E27FC236}">
                  <a16:creationId xmlns:a16="http://schemas.microsoft.com/office/drawing/2014/main" xmlns="" id="{1984F080-4024-4E6E-897A-658721EB1E24}"/>
                </a:ext>
              </a:extLst>
            </p:cNvPr>
            <p:cNvSpPr/>
            <p:nvPr/>
          </p:nvSpPr>
          <p:spPr bwMode="auto">
            <a:xfrm>
              <a:off x="2017229" y="3479626"/>
              <a:ext cx="371558" cy="371558"/>
            </a:xfrm>
            <a:prstGeom prst="roundRect">
              <a:avLst/>
            </a:prstGeom>
            <a:solidFill>
              <a:schemeClr val="accent6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03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íşḻiḑê">
              <a:extLst>
                <a:ext uri="{FF2B5EF4-FFF2-40B4-BE49-F238E27FC236}">
                  <a16:creationId xmlns:a16="http://schemas.microsoft.com/office/drawing/2014/main" xmlns="" id="{180DF01F-929E-4F4A-8636-6300676DA636}"/>
                </a:ext>
              </a:extLst>
            </p:cNvPr>
            <p:cNvSpPr txBox="1"/>
            <p:nvPr/>
          </p:nvSpPr>
          <p:spPr bwMode="auto">
            <a:xfrm>
              <a:off x="2306821" y="3959678"/>
              <a:ext cx="2802979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spcBef>
                  <a:spcPct val="0"/>
                </a:spcBef>
              </a:pPr>
              <a:r>
                <a:rPr lang="en-US" altLang="zh-CN" sz="1600" b="1" dirty="0"/>
                <a:t>Supporting text here. </a:t>
              </a:r>
            </a:p>
          </p:txBody>
        </p:sp>
        <p:sp>
          <p:nvSpPr>
            <p:cNvPr id="19" name="isľïḍê">
              <a:extLst>
                <a:ext uri="{FF2B5EF4-FFF2-40B4-BE49-F238E27FC236}">
                  <a16:creationId xmlns:a16="http://schemas.microsoft.com/office/drawing/2014/main" xmlns="" id="{30ED461A-1611-4BEA-A7FA-77F5655D4B2A}"/>
                </a:ext>
              </a:extLst>
            </p:cNvPr>
            <p:cNvSpPr/>
            <p:nvPr/>
          </p:nvSpPr>
          <p:spPr bwMode="auto">
            <a:xfrm>
              <a:off x="1754678" y="3979115"/>
              <a:ext cx="371558" cy="371558"/>
            </a:xfrm>
            <a:prstGeom prst="roundRect">
              <a:avLst/>
            </a:prstGeom>
            <a:solidFill>
              <a:schemeClr val="accent6"/>
            </a:solidFill>
            <a:ln w="38100">
              <a:noFill/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r>
                <a:rPr lang="en-US" altLang="zh-CN" sz="1400" b="1" dirty="0">
                  <a:solidFill>
                    <a:schemeClr val="bg1"/>
                  </a:solidFill>
                </a:rPr>
                <a:t>04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379D8D88-77BD-4DC0-9E62-1FA6B6F16A62}"/>
                </a:ext>
              </a:extLst>
            </p:cNvPr>
            <p:cNvCxnSpPr/>
            <p:nvPr/>
          </p:nvCxnSpPr>
          <p:spPr>
            <a:xfrm>
              <a:off x="3036000" y="2937467"/>
              <a:ext cx="495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1FB55965-D2B3-43BE-A10E-BB9D29D01D35}"/>
                </a:ext>
              </a:extLst>
            </p:cNvPr>
            <p:cNvCxnSpPr/>
            <p:nvPr/>
          </p:nvCxnSpPr>
          <p:spPr>
            <a:xfrm>
              <a:off x="2804761" y="3437321"/>
              <a:ext cx="495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D9A1E8B0-B28A-4D38-840D-BED1086DF1D6}"/>
                </a:ext>
              </a:extLst>
            </p:cNvPr>
            <p:cNvCxnSpPr/>
            <p:nvPr/>
          </p:nvCxnSpPr>
          <p:spPr>
            <a:xfrm>
              <a:off x="2507759" y="3962423"/>
              <a:ext cx="49500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81124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053B60-2DD3-4165-BD34-28F306E08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44389A3-7B49-41CB-8F79-E5A3F9680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1811DAB-7A7E-4CA1-A23C-498384B82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 dirty="0"/>
          </a:p>
        </p:txBody>
      </p:sp>
      <p:grpSp>
        <p:nvGrpSpPr>
          <p:cNvPr id="5" name="0bf993ed-4045-43f5-b6d7-6559592aae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BC74ED6-BF69-46BE-B1E2-E51D8788305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0" y="1340768"/>
            <a:ext cx="11526506" cy="4703168"/>
            <a:chOff x="0" y="1340768"/>
            <a:chExt cx="11526506" cy="4703168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90F3A687-CCC4-4076-80DC-499B6EC5D9D3}"/>
                </a:ext>
              </a:extLst>
            </p:cNvPr>
            <p:cNvCxnSpPr>
              <a:cxnSpLocks/>
            </p:cNvCxnSpPr>
            <p:nvPr/>
          </p:nvCxnSpPr>
          <p:spPr>
            <a:xfrm>
              <a:off x="7102772" y="3751521"/>
              <a:ext cx="4344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iṧlîdè">
              <a:extLst>
                <a:ext uri="{FF2B5EF4-FFF2-40B4-BE49-F238E27FC236}">
                  <a16:creationId xmlns:a16="http://schemas.microsoft.com/office/drawing/2014/main" xmlns="" id="{44906C57-1CD1-4D23-9303-937285CE9789}"/>
                </a:ext>
              </a:extLst>
            </p:cNvPr>
            <p:cNvSpPr/>
            <p:nvPr/>
          </p:nvSpPr>
          <p:spPr bwMode="auto">
            <a:xfrm>
              <a:off x="0" y="1340768"/>
              <a:ext cx="2351584" cy="4703168"/>
            </a:xfrm>
            <a:custGeom>
              <a:avLst/>
              <a:gdLst>
                <a:gd name="connsiteX0" fmla="*/ 0 w 2351584"/>
                <a:gd name="connsiteY0" fmla="*/ 0 h 4703168"/>
                <a:gd name="connsiteX1" fmla="*/ 2351584 w 2351584"/>
                <a:gd name="connsiteY1" fmla="*/ 2351584 h 4703168"/>
                <a:gd name="connsiteX2" fmla="*/ 0 w 2351584"/>
                <a:gd name="connsiteY2" fmla="*/ 4703168 h 4703168"/>
                <a:gd name="connsiteX3" fmla="*/ 0 w 2351584"/>
                <a:gd name="connsiteY3" fmla="*/ 3773472 h 4703168"/>
                <a:gd name="connsiteX4" fmla="*/ 1421888 w 2351584"/>
                <a:gd name="connsiteY4" fmla="*/ 2351584 h 4703168"/>
                <a:gd name="connsiteX5" fmla="*/ 0 w 2351584"/>
                <a:gd name="connsiteY5" fmla="*/ 929696 h 4703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51584" h="4703168">
                  <a:moveTo>
                    <a:pt x="0" y="0"/>
                  </a:moveTo>
                  <a:cubicBezTo>
                    <a:pt x="1298744" y="0"/>
                    <a:pt x="2351584" y="1052840"/>
                    <a:pt x="2351584" y="2351584"/>
                  </a:cubicBezTo>
                  <a:cubicBezTo>
                    <a:pt x="2351584" y="3650328"/>
                    <a:pt x="1298744" y="4703168"/>
                    <a:pt x="0" y="4703168"/>
                  </a:cubicBezTo>
                  <a:lnTo>
                    <a:pt x="0" y="3773472"/>
                  </a:lnTo>
                  <a:cubicBezTo>
                    <a:pt x="785287" y="3773472"/>
                    <a:pt x="1421888" y="3136871"/>
                    <a:pt x="1421888" y="2351584"/>
                  </a:cubicBezTo>
                  <a:cubicBezTo>
                    <a:pt x="1421888" y="1566297"/>
                    <a:pt x="785287" y="929696"/>
                    <a:pt x="0" y="929696"/>
                  </a:cubicBezTo>
                  <a:close/>
                </a:path>
              </a:pathLst>
            </a:custGeom>
            <a:blipFill>
              <a:blip r:embed="rId3"/>
              <a:stretch>
                <a:fillRect l="-128468" r="-127088"/>
              </a:stretch>
            </a:blipFill>
            <a:ln w="9525">
              <a:noFill/>
              <a:round/>
              <a:headEnd/>
              <a:tailEnd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xmlns="" id="{D389B038-65EC-4ACA-B096-E36085568B4C}"/>
                </a:ext>
              </a:extLst>
            </p:cNvPr>
            <p:cNvCxnSpPr>
              <a:cxnSpLocks/>
            </p:cNvCxnSpPr>
            <p:nvPr/>
          </p:nvCxnSpPr>
          <p:spPr>
            <a:xfrm>
              <a:off x="7102772" y="1484784"/>
              <a:ext cx="0" cy="4437787"/>
            </a:xfrm>
            <a:prstGeom prst="line">
              <a:avLst/>
            </a:prstGeom>
            <a:ln w="3175" cap="rnd">
              <a:solidFill>
                <a:schemeClr val="tx1">
                  <a:lumMod val="50000"/>
                  <a:lumOff val="50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îšlïḓé">
              <a:extLst>
                <a:ext uri="{FF2B5EF4-FFF2-40B4-BE49-F238E27FC236}">
                  <a16:creationId xmlns:a16="http://schemas.microsoft.com/office/drawing/2014/main" xmlns="" id="{1BC21D2C-A172-4A19-9BEB-BED55D6DE9AA}"/>
                </a:ext>
              </a:extLst>
            </p:cNvPr>
            <p:cNvSpPr txBox="1"/>
            <p:nvPr/>
          </p:nvSpPr>
          <p:spPr>
            <a:xfrm>
              <a:off x="7331345" y="2576894"/>
              <a:ext cx="4195161" cy="9679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0" name="îšlïḓe">
              <a:extLst>
                <a:ext uri="{FF2B5EF4-FFF2-40B4-BE49-F238E27FC236}">
                  <a16:creationId xmlns:a16="http://schemas.microsoft.com/office/drawing/2014/main" xmlns="" id="{49D43924-C857-4D08-B5C4-3A686B2215B8}"/>
                </a:ext>
              </a:extLst>
            </p:cNvPr>
            <p:cNvSpPr txBox="1"/>
            <p:nvPr/>
          </p:nvSpPr>
          <p:spPr>
            <a:xfrm>
              <a:off x="7331345" y="2125101"/>
              <a:ext cx="4195161" cy="451793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1" name="iSliḑè">
              <a:extLst>
                <a:ext uri="{FF2B5EF4-FFF2-40B4-BE49-F238E27FC236}">
                  <a16:creationId xmlns:a16="http://schemas.microsoft.com/office/drawing/2014/main" xmlns="" id="{1786AD5D-1316-40E9-8E28-69E8A1C378CB}"/>
                </a:ext>
              </a:extLst>
            </p:cNvPr>
            <p:cNvSpPr txBox="1"/>
            <p:nvPr/>
          </p:nvSpPr>
          <p:spPr>
            <a:xfrm>
              <a:off x="7331345" y="4459727"/>
              <a:ext cx="4195161" cy="967977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You can use the icon library in iSlide  (www.islide.cc) to filter and replace existing icon elements with one click.</a:t>
              </a:r>
            </a:p>
          </p:txBody>
        </p:sp>
        <p:sp>
          <p:nvSpPr>
            <p:cNvPr id="12" name="îsļïdé">
              <a:extLst>
                <a:ext uri="{FF2B5EF4-FFF2-40B4-BE49-F238E27FC236}">
                  <a16:creationId xmlns:a16="http://schemas.microsoft.com/office/drawing/2014/main" xmlns="" id="{855F2342-B574-49CF-A1EF-3293C422BEA3}"/>
                </a:ext>
              </a:extLst>
            </p:cNvPr>
            <p:cNvSpPr txBox="1"/>
            <p:nvPr/>
          </p:nvSpPr>
          <p:spPr>
            <a:xfrm>
              <a:off x="7331345" y="4007934"/>
              <a:ext cx="4195161" cy="451793"/>
            </a:xfrm>
            <a:prstGeom prst="rect">
              <a:avLst/>
            </a:prstGeom>
            <a:noFill/>
          </p:spPr>
          <p:txBody>
            <a:bodyPr wrap="none" rtlCol="0" anchor="b">
              <a:normAutofit/>
            </a:bodyPr>
            <a:lstStyle/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13" name="ïş1îḍè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2465870" y="2646116"/>
              <a:ext cx="4522616" cy="221081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altLang="zh-CN" sz="1600" b="1" dirty="0"/>
            </a:p>
            <a:p>
              <a:pPr>
                <a:lnSpc>
                  <a:spcPct val="150000"/>
                </a:lnSpc>
              </a:pP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1063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6CD8DE-8FE8-4BB7-90AF-B39291D3FE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637D9D89-C364-4E11-8719-C7225412B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FD179180-1706-49BA-8F8A-77AECA80F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 dirty="0"/>
          </a:p>
        </p:txBody>
      </p:sp>
      <p:grpSp>
        <p:nvGrpSpPr>
          <p:cNvPr id="5" name="6ce7ce23-daa0-4f46-a915-b1a7e0f4551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CFD9728-B162-4EF2-9D87-2E45882CA2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9121" y="1307060"/>
            <a:ext cx="10681012" cy="5207256"/>
            <a:chOff x="769121" y="1307060"/>
            <a:chExt cx="10681012" cy="5207256"/>
          </a:xfrm>
        </p:grpSpPr>
        <p:grpSp>
          <p:nvGrpSpPr>
            <p:cNvPr id="6" name="ïŝľîḍe">
              <a:extLst>
                <a:ext uri="{FF2B5EF4-FFF2-40B4-BE49-F238E27FC236}">
                  <a16:creationId xmlns:a16="http://schemas.microsoft.com/office/drawing/2014/main" xmlns="" id="{EDE1C500-5065-4D47-99C9-4533B164EA46}"/>
                </a:ext>
              </a:extLst>
            </p:cNvPr>
            <p:cNvGrpSpPr/>
            <p:nvPr/>
          </p:nvGrpSpPr>
          <p:grpSpPr>
            <a:xfrm>
              <a:off x="3755740" y="1628800"/>
              <a:ext cx="4680520" cy="4885516"/>
              <a:chOff x="767408" y="1628800"/>
              <a:chExt cx="4680520" cy="4885516"/>
            </a:xfrm>
          </p:grpSpPr>
          <p:grpSp>
            <p:nvGrpSpPr>
              <p:cNvPr id="27" name="îṡḻïďè">
                <a:extLst>
                  <a:ext uri="{FF2B5EF4-FFF2-40B4-BE49-F238E27FC236}">
                    <a16:creationId xmlns:a16="http://schemas.microsoft.com/office/drawing/2014/main" xmlns="" id="{C23818DE-156D-41F2-8121-6C3E1112A748}"/>
                  </a:ext>
                </a:extLst>
              </p:cNvPr>
              <p:cNvGrpSpPr/>
              <p:nvPr/>
            </p:nvGrpSpPr>
            <p:grpSpPr>
              <a:xfrm>
                <a:off x="767408" y="1628800"/>
                <a:ext cx="4680520" cy="4091338"/>
                <a:chOff x="4367808" y="1640776"/>
                <a:chExt cx="4406684" cy="3851973"/>
              </a:xfrm>
            </p:grpSpPr>
            <p:sp>
              <p:nvSpPr>
                <p:cNvPr id="29" name="îşlíḋè">
                  <a:extLst>
                    <a:ext uri="{FF2B5EF4-FFF2-40B4-BE49-F238E27FC236}">
                      <a16:creationId xmlns:a16="http://schemas.microsoft.com/office/drawing/2014/main" xmlns="" id="{348464E3-213F-4ED0-85F2-E375E3E1A4F5}"/>
                    </a:ext>
                  </a:extLst>
                </p:cNvPr>
                <p:cNvSpPr/>
                <p:nvPr/>
              </p:nvSpPr>
              <p:spPr>
                <a:xfrm>
                  <a:off x="4400550" y="1640776"/>
                  <a:ext cx="4373942" cy="3851973"/>
                </a:xfrm>
                <a:custGeom>
                  <a:avLst/>
                  <a:gdLst>
                    <a:gd name="connsiteX0" fmla="*/ 0 w 4316792"/>
                    <a:gd name="connsiteY0" fmla="*/ 3851973 h 3851973"/>
                    <a:gd name="connsiteX1" fmla="*/ 2158396 w 4316792"/>
                    <a:gd name="connsiteY1" fmla="*/ 0 h 3851973"/>
                    <a:gd name="connsiteX2" fmla="*/ 4316792 w 4316792"/>
                    <a:gd name="connsiteY2" fmla="*/ 3851973 h 3851973"/>
                    <a:gd name="connsiteX3" fmla="*/ 0 w 4316792"/>
                    <a:gd name="connsiteY3" fmla="*/ 3851973 h 3851973"/>
                    <a:gd name="connsiteX0" fmla="*/ 0 w 4373942"/>
                    <a:gd name="connsiteY0" fmla="*/ 3823398 h 3851973"/>
                    <a:gd name="connsiteX1" fmla="*/ 2215546 w 4373942"/>
                    <a:gd name="connsiteY1" fmla="*/ 0 h 3851973"/>
                    <a:gd name="connsiteX2" fmla="*/ 4373942 w 4373942"/>
                    <a:gd name="connsiteY2" fmla="*/ 3851973 h 3851973"/>
                    <a:gd name="connsiteX3" fmla="*/ 0 w 4373942"/>
                    <a:gd name="connsiteY3" fmla="*/ 3823398 h 38519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373942" h="3851973">
                      <a:moveTo>
                        <a:pt x="0" y="3823398"/>
                      </a:moveTo>
                      <a:lnTo>
                        <a:pt x="2215546" y="0"/>
                      </a:lnTo>
                      <a:lnTo>
                        <a:pt x="4373942" y="3851973"/>
                      </a:lnTo>
                      <a:lnTo>
                        <a:pt x="0" y="3823398"/>
                      </a:lnTo>
                      <a:close/>
                    </a:path>
                  </a:pathLst>
                </a:custGeom>
                <a:blipFill>
                  <a:blip r:embed="rId3"/>
                  <a:stretch>
                    <a:fillRect l="-28358" r="-28204"/>
                  </a:stretch>
                </a:blipFill>
                <a:ln w="63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dirty="0"/>
                </a:p>
              </p:txBody>
            </p:sp>
            <p:sp>
              <p:nvSpPr>
                <p:cNvPr id="30" name="îsľïḋe">
                  <a:extLst>
                    <a:ext uri="{FF2B5EF4-FFF2-40B4-BE49-F238E27FC236}">
                      <a16:creationId xmlns:a16="http://schemas.microsoft.com/office/drawing/2014/main" xmlns="" id="{20A18BAA-13B2-4AF2-9977-FDFE4F69418E}"/>
                    </a:ext>
                  </a:extLst>
                </p:cNvPr>
                <p:cNvSpPr/>
                <p:nvPr/>
              </p:nvSpPr>
              <p:spPr>
                <a:xfrm rot="1800000">
                  <a:off x="6077378" y="2171510"/>
                  <a:ext cx="2515123" cy="1496664"/>
                </a:xfrm>
                <a:prstGeom prst="rtTriangle">
                  <a:avLst/>
                </a:prstGeom>
                <a:solidFill>
                  <a:schemeClr val="accent1">
                    <a:alpha val="8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îSľîdé">
                  <a:extLst>
                    <a:ext uri="{FF2B5EF4-FFF2-40B4-BE49-F238E27FC236}">
                      <a16:creationId xmlns:a16="http://schemas.microsoft.com/office/drawing/2014/main" xmlns="" id="{74E99BDA-7DE1-4EBA-82ED-A2FE5970124A}"/>
                    </a:ext>
                  </a:extLst>
                </p:cNvPr>
                <p:cNvSpPr/>
                <p:nvPr/>
              </p:nvSpPr>
              <p:spPr>
                <a:xfrm rot="16200000">
                  <a:off x="3858579" y="3466944"/>
                  <a:ext cx="2515122" cy="1496664"/>
                </a:xfrm>
                <a:prstGeom prst="rtTriangle">
                  <a:avLst/>
                </a:prstGeom>
                <a:solidFill>
                  <a:schemeClr val="accent3">
                    <a:alpha val="80000"/>
                  </a:schemeClr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8" name="îSlïďe">
                <a:extLst>
                  <a:ext uri="{FF2B5EF4-FFF2-40B4-BE49-F238E27FC236}">
                    <a16:creationId xmlns:a16="http://schemas.microsoft.com/office/drawing/2014/main" xmlns="" id="{B1D0D507-426F-4F31-8E3C-EF3EE5F76480}"/>
                  </a:ext>
                </a:extLst>
              </p:cNvPr>
              <p:cNvSpPr/>
              <p:nvPr/>
            </p:nvSpPr>
            <p:spPr>
              <a:xfrm rot="8990440">
                <a:off x="2575542" y="4924647"/>
                <a:ext cx="2671415" cy="1589669"/>
              </a:xfrm>
              <a:prstGeom prst="rtTriangle">
                <a:avLst/>
              </a:prstGeom>
              <a:solidFill>
                <a:schemeClr val="accent2">
                  <a:alpha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iṥ1iďê">
              <a:extLst>
                <a:ext uri="{FF2B5EF4-FFF2-40B4-BE49-F238E27FC236}">
                  <a16:creationId xmlns:a16="http://schemas.microsoft.com/office/drawing/2014/main" xmlns="" id="{C95176A3-D4D6-4AF5-8047-7A53DAD5EBAB}"/>
                </a:ext>
              </a:extLst>
            </p:cNvPr>
            <p:cNvGrpSpPr/>
            <p:nvPr/>
          </p:nvGrpSpPr>
          <p:grpSpPr>
            <a:xfrm>
              <a:off x="6598740" y="2718347"/>
              <a:ext cx="618454" cy="618454"/>
              <a:chOff x="858141" y="1983920"/>
              <a:chExt cx="504056" cy="504055"/>
            </a:xfrm>
          </p:grpSpPr>
          <p:sp>
            <p:nvSpPr>
              <p:cNvPr id="25" name="ïṣḻídé">
                <a:extLst>
                  <a:ext uri="{FF2B5EF4-FFF2-40B4-BE49-F238E27FC236}">
                    <a16:creationId xmlns:a16="http://schemas.microsoft.com/office/drawing/2014/main" xmlns="" id="{10CA33B9-AE4A-4438-A8AE-713C95409601}"/>
                  </a:ext>
                </a:extLst>
              </p:cNvPr>
              <p:cNvSpPr/>
              <p:nvPr/>
            </p:nvSpPr>
            <p:spPr>
              <a:xfrm>
                <a:off x="858141" y="1983920"/>
                <a:ext cx="504056" cy="50405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î$ľïdê">
                <a:extLst>
                  <a:ext uri="{FF2B5EF4-FFF2-40B4-BE49-F238E27FC236}">
                    <a16:creationId xmlns:a16="http://schemas.microsoft.com/office/drawing/2014/main" xmlns="" id="{DC04785D-89B8-41D6-86D9-5D7CE7A510C4}"/>
                  </a:ext>
                </a:extLst>
              </p:cNvPr>
              <p:cNvSpPr/>
              <p:nvPr/>
            </p:nvSpPr>
            <p:spPr bwMode="auto">
              <a:xfrm>
                <a:off x="985665" y="2117212"/>
                <a:ext cx="249009" cy="23747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ïṣľîďê">
              <a:extLst>
                <a:ext uri="{FF2B5EF4-FFF2-40B4-BE49-F238E27FC236}">
                  <a16:creationId xmlns:a16="http://schemas.microsoft.com/office/drawing/2014/main" xmlns="" id="{9C40A62E-611A-40A8-9052-569232F0AE80}"/>
                </a:ext>
              </a:extLst>
            </p:cNvPr>
            <p:cNvGrpSpPr/>
            <p:nvPr/>
          </p:nvGrpSpPr>
          <p:grpSpPr>
            <a:xfrm>
              <a:off x="7722690" y="4703646"/>
              <a:ext cx="618454" cy="618454"/>
              <a:chOff x="858141" y="1983925"/>
              <a:chExt cx="504056" cy="504057"/>
            </a:xfrm>
          </p:grpSpPr>
          <p:sp>
            <p:nvSpPr>
              <p:cNvPr id="23" name="ïṣḻïḋè">
                <a:extLst>
                  <a:ext uri="{FF2B5EF4-FFF2-40B4-BE49-F238E27FC236}">
                    <a16:creationId xmlns:a16="http://schemas.microsoft.com/office/drawing/2014/main" xmlns="" id="{B616DAE7-DB57-4E18-8272-68AEDF06A068}"/>
                  </a:ext>
                </a:extLst>
              </p:cNvPr>
              <p:cNvSpPr/>
              <p:nvPr/>
            </p:nvSpPr>
            <p:spPr>
              <a:xfrm>
                <a:off x="858141" y="1983925"/>
                <a:ext cx="504056" cy="504057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iṧḷíḋê">
                <a:extLst>
                  <a:ext uri="{FF2B5EF4-FFF2-40B4-BE49-F238E27FC236}">
                    <a16:creationId xmlns:a16="http://schemas.microsoft.com/office/drawing/2014/main" xmlns="" id="{197B9416-3155-4507-A045-34FFA7334F2F}"/>
                  </a:ext>
                </a:extLst>
              </p:cNvPr>
              <p:cNvSpPr/>
              <p:nvPr/>
            </p:nvSpPr>
            <p:spPr bwMode="auto">
              <a:xfrm>
                <a:off x="985665" y="2111610"/>
                <a:ext cx="249009" cy="248681"/>
              </a:xfrm>
              <a:custGeom>
                <a:avLst/>
                <a:gdLst>
                  <a:gd name="connsiteX0" fmla="*/ 86413 w 591547"/>
                  <a:gd name="connsiteY0" fmla="*/ 515758 h 590770"/>
                  <a:gd name="connsiteX1" fmla="*/ 171919 w 591547"/>
                  <a:gd name="connsiteY1" fmla="*/ 515758 h 590770"/>
                  <a:gd name="connsiteX2" fmla="*/ 171919 w 591547"/>
                  <a:gd name="connsiteY2" fmla="*/ 537523 h 590770"/>
                  <a:gd name="connsiteX3" fmla="*/ 86413 w 591547"/>
                  <a:gd name="connsiteY3" fmla="*/ 537523 h 590770"/>
                  <a:gd name="connsiteX4" fmla="*/ 86413 w 591547"/>
                  <a:gd name="connsiteY4" fmla="*/ 461733 h 590770"/>
                  <a:gd name="connsiteX5" fmla="*/ 171919 w 591547"/>
                  <a:gd name="connsiteY5" fmla="*/ 461733 h 590770"/>
                  <a:gd name="connsiteX6" fmla="*/ 171919 w 591547"/>
                  <a:gd name="connsiteY6" fmla="*/ 483498 h 590770"/>
                  <a:gd name="connsiteX7" fmla="*/ 86413 w 591547"/>
                  <a:gd name="connsiteY7" fmla="*/ 483498 h 590770"/>
                  <a:gd name="connsiteX8" fmla="*/ 86413 w 591547"/>
                  <a:gd name="connsiteY8" fmla="*/ 408616 h 590770"/>
                  <a:gd name="connsiteX9" fmla="*/ 171919 w 591547"/>
                  <a:gd name="connsiteY9" fmla="*/ 408616 h 590770"/>
                  <a:gd name="connsiteX10" fmla="*/ 171919 w 591547"/>
                  <a:gd name="connsiteY10" fmla="*/ 429474 h 590770"/>
                  <a:gd name="connsiteX11" fmla="*/ 86413 w 591547"/>
                  <a:gd name="connsiteY11" fmla="*/ 429474 h 590770"/>
                  <a:gd name="connsiteX12" fmla="*/ 204177 w 591547"/>
                  <a:gd name="connsiteY12" fmla="*/ 357041 h 590770"/>
                  <a:gd name="connsiteX13" fmla="*/ 204177 w 591547"/>
                  <a:gd name="connsiteY13" fmla="*/ 569815 h 590770"/>
                  <a:gd name="connsiteX14" fmla="*/ 333300 w 591547"/>
                  <a:gd name="connsiteY14" fmla="*/ 569815 h 590770"/>
                  <a:gd name="connsiteX15" fmla="*/ 333300 w 591547"/>
                  <a:gd name="connsiteY15" fmla="*/ 382026 h 590770"/>
                  <a:gd name="connsiteX16" fmla="*/ 183194 w 591547"/>
                  <a:gd name="connsiteY16" fmla="*/ 357041 h 590770"/>
                  <a:gd name="connsiteX17" fmla="*/ 75053 w 591547"/>
                  <a:gd name="connsiteY17" fmla="*/ 382026 h 590770"/>
                  <a:gd name="connsiteX18" fmla="*/ 75053 w 591547"/>
                  <a:gd name="connsiteY18" fmla="*/ 569815 h 590770"/>
                  <a:gd name="connsiteX19" fmla="*/ 183194 w 591547"/>
                  <a:gd name="connsiteY19" fmla="*/ 569815 h 590770"/>
                  <a:gd name="connsiteX20" fmla="*/ 247709 w 591547"/>
                  <a:gd name="connsiteY20" fmla="*/ 311838 h 590770"/>
                  <a:gd name="connsiteX21" fmla="*/ 322851 w 591547"/>
                  <a:gd name="connsiteY21" fmla="*/ 311838 h 590770"/>
                  <a:gd name="connsiteX22" fmla="*/ 322851 w 591547"/>
                  <a:gd name="connsiteY22" fmla="*/ 332826 h 590770"/>
                  <a:gd name="connsiteX23" fmla="*/ 247709 w 591547"/>
                  <a:gd name="connsiteY23" fmla="*/ 332826 h 590770"/>
                  <a:gd name="connsiteX24" fmla="*/ 247709 w 591547"/>
                  <a:gd name="connsiteY24" fmla="*/ 257944 h 590770"/>
                  <a:gd name="connsiteX25" fmla="*/ 322851 w 591547"/>
                  <a:gd name="connsiteY25" fmla="*/ 257944 h 590770"/>
                  <a:gd name="connsiteX26" fmla="*/ 322851 w 591547"/>
                  <a:gd name="connsiteY26" fmla="*/ 279580 h 590770"/>
                  <a:gd name="connsiteX27" fmla="*/ 247709 w 591547"/>
                  <a:gd name="connsiteY27" fmla="*/ 279580 h 590770"/>
                  <a:gd name="connsiteX28" fmla="*/ 247709 w 591547"/>
                  <a:gd name="connsiteY28" fmla="*/ 203919 h 590770"/>
                  <a:gd name="connsiteX29" fmla="*/ 322851 w 591547"/>
                  <a:gd name="connsiteY29" fmla="*/ 203919 h 590770"/>
                  <a:gd name="connsiteX30" fmla="*/ 322851 w 591547"/>
                  <a:gd name="connsiteY30" fmla="*/ 225684 h 590770"/>
                  <a:gd name="connsiteX31" fmla="*/ 247709 w 591547"/>
                  <a:gd name="connsiteY31" fmla="*/ 225684 h 590770"/>
                  <a:gd name="connsiteX32" fmla="*/ 247709 w 591547"/>
                  <a:gd name="connsiteY32" fmla="*/ 150672 h 590770"/>
                  <a:gd name="connsiteX33" fmla="*/ 322851 w 591547"/>
                  <a:gd name="connsiteY33" fmla="*/ 150672 h 590770"/>
                  <a:gd name="connsiteX34" fmla="*/ 322851 w 591547"/>
                  <a:gd name="connsiteY34" fmla="*/ 171660 h 590770"/>
                  <a:gd name="connsiteX35" fmla="*/ 247709 w 591547"/>
                  <a:gd name="connsiteY35" fmla="*/ 171660 h 590770"/>
                  <a:gd name="connsiteX36" fmla="*/ 355090 w 591547"/>
                  <a:gd name="connsiteY36" fmla="*/ 102357 h 590770"/>
                  <a:gd name="connsiteX37" fmla="*/ 355090 w 591547"/>
                  <a:gd name="connsiteY37" fmla="*/ 373160 h 590770"/>
                  <a:gd name="connsiteX38" fmla="*/ 355090 w 591547"/>
                  <a:gd name="connsiteY38" fmla="*/ 376384 h 590770"/>
                  <a:gd name="connsiteX39" fmla="*/ 355090 w 591547"/>
                  <a:gd name="connsiteY39" fmla="*/ 569815 h 590770"/>
                  <a:gd name="connsiteX40" fmla="*/ 484213 w 591547"/>
                  <a:gd name="connsiteY40" fmla="*/ 569815 h 590770"/>
                  <a:gd name="connsiteX41" fmla="*/ 484213 w 591547"/>
                  <a:gd name="connsiteY41" fmla="*/ 154744 h 590770"/>
                  <a:gd name="connsiteX42" fmla="*/ 333300 w 591547"/>
                  <a:gd name="connsiteY42" fmla="*/ 99939 h 590770"/>
                  <a:gd name="connsiteX43" fmla="*/ 236458 w 591547"/>
                  <a:gd name="connsiteY43" fmla="*/ 125730 h 590770"/>
                  <a:gd name="connsiteX44" fmla="*/ 236458 w 591547"/>
                  <a:gd name="connsiteY44" fmla="*/ 341728 h 590770"/>
                  <a:gd name="connsiteX45" fmla="*/ 333300 w 591547"/>
                  <a:gd name="connsiteY45" fmla="*/ 360265 h 590770"/>
                  <a:gd name="connsiteX46" fmla="*/ 397862 w 591547"/>
                  <a:gd name="connsiteY46" fmla="*/ 21761 h 590770"/>
                  <a:gd name="connsiteX47" fmla="*/ 387371 w 591547"/>
                  <a:gd name="connsiteY47" fmla="*/ 32238 h 590770"/>
                  <a:gd name="connsiteX48" fmla="*/ 397862 w 591547"/>
                  <a:gd name="connsiteY48" fmla="*/ 42716 h 590770"/>
                  <a:gd name="connsiteX49" fmla="*/ 409160 w 591547"/>
                  <a:gd name="connsiteY49" fmla="*/ 32238 h 590770"/>
                  <a:gd name="connsiteX50" fmla="*/ 397862 w 591547"/>
                  <a:gd name="connsiteY50" fmla="*/ 21761 h 590770"/>
                  <a:gd name="connsiteX51" fmla="*/ 397862 w 591547"/>
                  <a:gd name="connsiteY51" fmla="*/ 0 h 590770"/>
                  <a:gd name="connsiteX52" fmla="*/ 430143 w 591547"/>
                  <a:gd name="connsiteY52" fmla="*/ 32238 h 590770"/>
                  <a:gd name="connsiteX53" fmla="*/ 409160 w 591547"/>
                  <a:gd name="connsiteY53" fmla="*/ 62865 h 590770"/>
                  <a:gd name="connsiteX54" fmla="*/ 409160 w 591547"/>
                  <a:gd name="connsiteY54" fmla="*/ 100745 h 590770"/>
                  <a:gd name="connsiteX55" fmla="*/ 498740 w 591547"/>
                  <a:gd name="connsiteY55" fmla="*/ 137819 h 590770"/>
                  <a:gd name="connsiteX56" fmla="*/ 506003 w 591547"/>
                  <a:gd name="connsiteY56" fmla="*/ 147491 h 590770"/>
                  <a:gd name="connsiteX57" fmla="*/ 506003 w 591547"/>
                  <a:gd name="connsiteY57" fmla="*/ 569815 h 590770"/>
                  <a:gd name="connsiteX58" fmla="*/ 591547 w 591547"/>
                  <a:gd name="connsiteY58" fmla="*/ 569815 h 590770"/>
                  <a:gd name="connsiteX59" fmla="*/ 591547 w 591547"/>
                  <a:gd name="connsiteY59" fmla="*/ 590770 h 590770"/>
                  <a:gd name="connsiteX60" fmla="*/ 494705 w 591547"/>
                  <a:gd name="connsiteY60" fmla="*/ 590770 h 590770"/>
                  <a:gd name="connsiteX61" fmla="*/ 344598 w 591547"/>
                  <a:gd name="connsiteY61" fmla="*/ 590770 h 590770"/>
                  <a:gd name="connsiteX62" fmla="*/ 193685 w 591547"/>
                  <a:gd name="connsiteY62" fmla="*/ 590770 h 590770"/>
                  <a:gd name="connsiteX63" fmla="*/ 64562 w 591547"/>
                  <a:gd name="connsiteY63" fmla="*/ 590770 h 590770"/>
                  <a:gd name="connsiteX64" fmla="*/ 0 w 591547"/>
                  <a:gd name="connsiteY64" fmla="*/ 590770 h 590770"/>
                  <a:gd name="connsiteX65" fmla="*/ 0 w 591547"/>
                  <a:gd name="connsiteY65" fmla="*/ 569815 h 590770"/>
                  <a:gd name="connsiteX66" fmla="*/ 54070 w 591547"/>
                  <a:gd name="connsiteY66" fmla="*/ 569815 h 590770"/>
                  <a:gd name="connsiteX67" fmla="*/ 54070 w 591547"/>
                  <a:gd name="connsiteY67" fmla="*/ 373160 h 590770"/>
                  <a:gd name="connsiteX68" fmla="*/ 62141 w 591547"/>
                  <a:gd name="connsiteY68" fmla="*/ 362683 h 590770"/>
                  <a:gd name="connsiteX69" fmla="*/ 191264 w 591547"/>
                  <a:gd name="connsiteY69" fmla="*/ 333668 h 590770"/>
                  <a:gd name="connsiteX70" fmla="*/ 195299 w 591547"/>
                  <a:gd name="connsiteY70" fmla="*/ 333668 h 590770"/>
                  <a:gd name="connsiteX71" fmla="*/ 196106 w 591547"/>
                  <a:gd name="connsiteY71" fmla="*/ 333668 h 590770"/>
                  <a:gd name="connsiteX72" fmla="*/ 215475 w 591547"/>
                  <a:gd name="connsiteY72" fmla="*/ 336892 h 590770"/>
                  <a:gd name="connsiteX73" fmla="*/ 215475 w 591547"/>
                  <a:gd name="connsiteY73" fmla="*/ 116864 h 590770"/>
                  <a:gd name="connsiteX74" fmla="*/ 223545 w 591547"/>
                  <a:gd name="connsiteY74" fmla="*/ 106387 h 590770"/>
                  <a:gd name="connsiteX75" fmla="*/ 341370 w 591547"/>
                  <a:gd name="connsiteY75" fmla="*/ 75760 h 590770"/>
                  <a:gd name="connsiteX76" fmla="*/ 342984 w 591547"/>
                  <a:gd name="connsiteY76" fmla="*/ 75760 h 590770"/>
                  <a:gd name="connsiteX77" fmla="*/ 345405 w 591547"/>
                  <a:gd name="connsiteY77" fmla="*/ 75760 h 590770"/>
                  <a:gd name="connsiteX78" fmla="*/ 347020 w 591547"/>
                  <a:gd name="connsiteY78" fmla="*/ 75760 h 590770"/>
                  <a:gd name="connsiteX79" fmla="*/ 348634 w 591547"/>
                  <a:gd name="connsiteY79" fmla="*/ 75760 h 590770"/>
                  <a:gd name="connsiteX80" fmla="*/ 387371 w 591547"/>
                  <a:gd name="connsiteY80" fmla="*/ 91879 h 590770"/>
                  <a:gd name="connsiteX81" fmla="*/ 387371 w 591547"/>
                  <a:gd name="connsiteY81" fmla="*/ 62865 h 590770"/>
                  <a:gd name="connsiteX82" fmla="*/ 365581 w 591547"/>
                  <a:gd name="connsiteY82" fmla="*/ 32238 h 590770"/>
                  <a:gd name="connsiteX83" fmla="*/ 397862 w 591547"/>
                  <a:gd name="connsiteY83" fmla="*/ 0 h 5907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</a:cxnLst>
                <a:rect l="l" t="t" r="r" b="b"/>
                <a:pathLst>
                  <a:path w="591547" h="590770">
                    <a:moveTo>
                      <a:pt x="86413" y="515758"/>
                    </a:moveTo>
                    <a:lnTo>
                      <a:pt x="171919" y="515758"/>
                    </a:lnTo>
                    <a:lnTo>
                      <a:pt x="171919" y="537523"/>
                    </a:lnTo>
                    <a:lnTo>
                      <a:pt x="86413" y="537523"/>
                    </a:lnTo>
                    <a:close/>
                    <a:moveTo>
                      <a:pt x="86413" y="461733"/>
                    </a:moveTo>
                    <a:lnTo>
                      <a:pt x="171919" y="461733"/>
                    </a:lnTo>
                    <a:lnTo>
                      <a:pt x="171919" y="483498"/>
                    </a:lnTo>
                    <a:lnTo>
                      <a:pt x="86413" y="483498"/>
                    </a:lnTo>
                    <a:close/>
                    <a:moveTo>
                      <a:pt x="86413" y="408616"/>
                    </a:moveTo>
                    <a:lnTo>
                      <a:pt x="171919" y="408616"/>
                    </a:lnTo>
                    <a:lnTo>
                      <a:pt x="171919" y="429474"/>
                    </a:lnTo>
                    <a:lnTo>
                      <a:pt x="86413" y="429474"/>
                    </a:lnTo>
                    <a:close/>
                    <a:moveTo>
                      <a:pt x="204177" y="357041"/>
                    </a:moveTo>
                    <a:lnTo>
                      <a:pt x="204177" y="569815"/>
                    </a:lnTo>
                    <a:lnTo>
                      <a:pt x="333300" y="569815"/>
                    </a:lnTo>
                    <a:lnTo>
                      <a:pt x="333300" y="382026"/>
                    </a:lnTo>
                    <a:close/>
                    <a:moveTo>
                      <a:pt x="183194" y="357041"/>
                    </a:moveTo>
                    <a:lnTo>
                      <a:pt x="75053" y="382026"/>
                    </a:lnTo>
                    <a:lnTo>
                      <a:pt x="75053" y="569815"/>
                    </a:lnTo>
                    <a:lnTo>
                      <a:pt x="183194" y="569815"/>
                    </a:lnTo>
                    <a:close/>
                    <a:moveTo>
                      <a:pt x="247709" y="311838"/>
                    </a:moveTo>
                    <a:lnTo>
                      <a:pt x="322851" y="311838"/>
                    </a:lnTo>
                    <a:lnTo>
                      <a:pt x="322851" y="332826"/>
                    </a:lnTo>
                    <a:lnTo>
                      <a:pt x="247709" y="332826"/>
                    </a:lnTo>
                    <a:close/>
                    <a:moveTo>
                      <a:pt x="247709" y="257944"/>
                    </a:moveTo>
                    <a:lnTo>
                      <a:pt x="322851" y="257944"/>
                    </a:lnTo>
                    <a:lnTo>
                      <a:pt x="322851" y="279580"/>
                    </a:lnTo>
                    <a:lnTo>
                      <a:pt x="247709" y="279580"/>
                    </a:lnTo>
                    <a:close/>
                    <a:moveTo>
                      <a:pt x="247709" y="203919"/>
                    </a:moveTo>
                    <a:lnTo>
                      <a:pt x="322851" y="203919"/>
                    </a:lnTo>
                    <a:lnTo>
                      <a:pt x="322851" y="225684"/>
                    </a:lnTo>
                    <a:lnTo>
                      <a:pt x="247709" y="225684"/>
                    </a:lnTo>
                    <a:close/>
                    <a:moveTo>
                      <a:pt x="247709" y="150672"/>
                    </a:moveTo>
                    <a:lnTo>
                      <a:pt x="322851" y="150672"/>
                    </a:lnTo>
                    <a:lnTo>
                      <a:pt x="322851" y="171660"/>
                    </a:lnTo>
                    <a:lnTo>
                      <a:pt x="247709" y="171660"/>
                    </a:lnTo>
                    <a:close/>
                    <a:moveTo>
                      <a:pt x="355090" y="102357"/>
                    </a:moveTo>
                    <a:lnTo>
                      <a:pt x="355090" y="373160"/>
                    </a:lnTo>
                    <a:lnTo>
                      <a:pt x="355090" y="376384"/>
                    </a:lnTo>
                    <a:lnTo>
                      <a:pt x="355090" y="569815"/>
                    </a:lnTo>
                    <a:lnTo>
                      <a:pt x="484213" y="569815"/>
                    </a:lnTo>
                    <a:lnTo>
                      <a:pt x="484213" y="154744"/>
                    </a:lnTo>
                    <a:close/>
                    <a:moveTo>
                      <a:pt x="333300" y="99939"/>
                    </a:moveTo>
                    <a:lnTo>
                      <a:pt x="236458" y="125730"/>
                    </a:lnTo>
                    <a:lnTo>
                      <a:pt x="236458" y="341728"/>
                    </a:lnTo>
                    <a:lnTo>
                      <a:pt x="333300" y="360265"/>
                    </a:lnTo>
                    <a:close/>
                    <a:moveTo>
                      <a:pt x="397862" y="21761"/>
                    </a:moveTo>
                    <a:cubicBezTo>
                      <a:pt x="392213" y="21761"/>
                      <a:pt x="387371" y="26596"/>
                      <a:pt x="387371" y="32238"/>
                    </a:cubicBezTo>
                    <a:cubicBezTo>
                      <a:pt x="387371" y="37880"/>
                      <a:pt x="392213" y="42716"/>
                      <a:pt x="397862" y="42716"/>
                    </a:cubicBezTo>
                    <a:cubicBezTo>
                      <a:pt x="404318" y="42716"/>
                      <a:pt x="409160" y="37880"/>
                      <a:pt x="409160" y="32238"/>
                    </a:cubicBezTo>
                    <a:cubicBezTo>
                      <a:pt x="409160" y="26596"/>
                      <a:pt x="404318" y="21761"/>
                      <a:pt x="397862" y="21761"/>
                    </a:cubicBezTo>
                    <a:close/>
                    <a:moveTo>
                      <a:pt x="397862" y="0"/>
                    </a:moveTo>
                    <a:cubicBezTo>
                      <a:pt x="415616" y="0"/>
                      <a:pt x="430143" y="14507"/>
                      <a:pt x="430143" y="32238"/>
                    </a:cubicBezTo>
                    <a:cubicBezTo>
                      <a:pt x="430143" y="45940"/>
                      <a:pt x="421266" y="58029"/>
                      <a:pt x="409160" y="62865"/>
                    </a:cubicBezTo>
                    <a:lnTo>
                      <a:pt x="409160" y="100745"/>
                    </a:lnTo>
                    <a:lnTo>
                      <a:pt x="498740" y="137819"/>
                    </a:lnTo>
                    <a:cubicBezTo>
                      <a:pt x="502775" y="139431"/>
                      <a:pt x="506003" y="143461"/>
                      <a:pt x="506003" y="147491"/>
                    </a:cubicBezTo>
                    <a:lnTo>
                      <a:pt x="506003" y="569815"/>
                    </a:lnTo>
                    <a:lnTo>
                      <a:pt x="591547" y="569815"/>
                    </a:lnTo>
                    <a:lnTo>
                      <a:pt x="591547" y="590770"/>
                    </a:lnTo>
                    <a:lnTo>
                      <a:pt x="494705" y="590770"/>
                    </a:lnTo>
                    <a:lnTo>
                      <a:pt x="344598" y="590770"/>
                    </a:lnTo>
                    <a:lnTo>
                      <a:pt x="193685" y="590770"/>
                    </a:lnTo>
                    <a:lnTo>
                      <a:pt x="64562" y="590770"/>
                    </a:lnTo>
                    <a:lnTo>
                      <a:pt x="0" y="590770"/>
                    </a:lnTo>
                    <a:lnTo>
                      <a:pt x="0" y="569815"/>
                    </a:lnTo>
                    <a:lnTo>
                      <a:pt x="54070" y="569815"/>
                    </a:lnTo>
                    <a:lnTo>
                      <a:pt x="54070" y="373160"/>
                    </a:lnTo>
                    <a:cubicBezTo>
                      <a:pt x="54070" y="368324"/>
                      <a:pt x="57298" y="364294"/>
                      <a:pt x="62141" y="362683"/>
                    </a:cubicBezTo>
                    <a:lnTo>
                      <a:pt x="191264" y="333668"/>
                    </a:lnTo>
                    <a:cubicBezTo>
                      <a:pt x="192878" y="332862"/>
                      <a:pt x="194492" y="332862"/>
                      <a:pt x="195299" y="333668"/>
                    </a:cubicBezTo>
                    <a:cubicBezTo>
                      <a:pt x="196106" y="333668"/>
                      <a:pt x="196106" y="333668"/>
                      <a:pt x="196106" y="333668"/>
                    </a:cubicBezTo>
                    <a:lnTo>
                      <a:pt x="215475" y="336892"/>
                    </a:lnTo>
                    <a:lnTo>
                      <a:pt x="215475" y="116864"/>
                    </a:lnTo>
                    <a:cubicBezTo>
                      <a:pt x="215475" y="112028"/>
                      <a:pt x="218703" y="107999"/>
                      <a:pt x="223545" y="106387"/>
                    </a:cubicBezTo>
                    <a:lnTo>
                      <a:pt x="341370" y="75760"/>
                    </a:lnTo>
                    <a:cubicBezTo>
                      <a:pt x="342177" y="75760"/>
                      <a:pt x="342177" y="75760"/>
                      <a:pt x="342984" y="75760"/>
                    </a:cubicBezTo>
                    <a:cubicBezTo>
                      <a:pt x="343791" y="75760"/>
                      <a:pt x="344598" y="74954"/>
                      <a:pt x="345405" y="75760"/>
                    </a:cubicBezTo>
                    <a:cubicBezTo>
                      <a:pt x="346213" y="75760"/>
                      <a:pt x="347020" y="75760"/>
                      <a:pt x="347020" y="75760"/>
                    </a:cubicBezTo>
                    <a:cubicBezTo>
                      <a:pt x="347827" y="75760"/>
                      <a:pt x="347827" y="75760"/>
                      <a:pt x="348634" y="75760"/>
                    </a:cubicBezTo>
                    <a:lnTo>
                      <a:pt x="387371" y="91879"/>
                    </a:lnTo>
                    <a:lnTo>
                      <a:pt x="387371" y="62865"/>
                    </a:lnTo>
                    <a:cubicBezTo>
                      <a:pt x="375265" y="58029"/>
                      <a:pt x="365581" y="45940"/>
                      <a:pt x="365581" y="32238"/>
                    </a:cubicBezTo>
                    <a:cubicBezTo>
                      <a:pt x="365581" y="14507"/>
                      <a:pt x="380107" y="0"/>
                      <a:pt x="39786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íṣlîḍé">
              <a:extLst>
                <a:ext uri="{FF2B5EF4-FFF2-40B4-BE49-F238E27FC236}">
                  <a16:creationId xmlns:a16="http://schemas.microsoft.com/office/drawing/2014/main" xmlns="" id="{FE1B69B4-2AF1-4FFA-930B-A596DC266350}"/>
                </a:ext>
              </a:extLst>
            </p:cNvPr>
            <p:cNvGrpSpPr/>
            <p:nvPr/>
          </p:nvGrpSpPr>
          <p:grpSpPr>
            <a:xfrm>
              <a:off x="4138599" y="4258297"/>
              <a:ext cx="618454" cy="618454"/>
              <a:chOff x="858141" y="1983926"/>
              <a:chExt cx="504056" cy="504057"/>
            </a:xfrm>
          </p:grpSpPr>
          <p:sp>
            <p:nvSpPr>
              <p:cNvPr id="21" name="ísḻíďè">
                <a:extLst>
                  <a:ext uri="{FF2B5EF4-FFF2-40B4-BE49-F238E27FC236}">
                    <a16:creationId xmlns:a16="http://schemas.microsoft.com/office/drawing/2014/main" xmlns="" id="{2B06E90E-146A-400B-9D17-E77D8AF02C2B}"/>
                  </a:ext>
                </a:extLst>
              </p:cNvPr>
              <p:cNvSpPr/>
              <p:nvPr/>
            </p:nvSpPr>
            <p:spPr>
              <a:xfrm>
                <a:off x="858141" y="1983926"/>
                <a:ext cx="504056" cy="504057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iṧ1iḓé">
                <a:extLst>
                  <a:ext uri="{FF2B5EF4-FFF2-40B4-BE49-F238E27FC236}">
                    <a16:creationId xmlns:a16="http://schemas.microsoft.com/office/drawing/2014/main" xmlns="" id="{ED05CC4D-83FC-4BAE-838C-6124E451886B}"/>
                  </a:ext>
                </a:extLst>
              </p:cNvPr>
              <p:cNvSpPr/>
              <p:nvPr/>
            </p:nvSpPr>
            <p:spPr bwMode="auto">
              <a:xfrm>
                <a:off x="985665" y="2137289"/>
                <a:ext cx="249009" cy="197323"/>
              </a:xfrm>
              <a:custGeom>
                <a:avLst/>
                <a:gdLst>
                  <a:gd name="connsiteX0" fmla="*/ 511657 w 606157"/>
                  <a:gd name="connsiteY0" fmla="*/ 343654 h 480339"/>
                  <a:gd name="connsiteX1" fmla="*/ 521432 w 606157"/>
                  <a:gd name="connsiteY1" fmla="*/ 353421 h 480339"/>
                  <a:gd name="connsiteX2" fmla="*/ 521432 w 606157"/>
                  <a:gd name="connsiteY2" fmla="*/ 376178 h 480339"/>
                  <a:gd name="connsiteX3" fmla="*/ 544305 w 606157"/>
                  <a:gd name="connsiteY3" fmla="*/ 376178 h 480339"/>
                  <a:gd name="connsiteX4" fmla="*/ 554080 w 606157"/>
                  <a:gd name="connsiteY4" fmla="*/ 385945 h 480339"/>
                  <a:gd name="connsiteX5" fmla="*/ 544305 w 606157"/>
                  <a:gd name="connsiteY5" fmla="*/ 395712 h 480339"/>
                  <a:gd name="connsiteX6" fmla="*/ 521432 w 606157"/>
                  <a:gd name="connsiteY6" fmla="*/ 395712 h 480339"/>
                  <a:gd name="connsiteX7" fmla="*/ 521432 w 606157"/>
                  <a:gd name="connsiteY7" fmla="*/ 418566 h 480339"/>
                  <a:gd name="connsiteX8" fmla="*/ 511657 w 606157"/>
                  <a:gd name="connsiteY8" fmla="*/ 428333 h 480339"/>
                  <a:gd name="connsiteX9" fmla="*/ 501882 w 606157"/>
                  <a:gd name="connsiteY9" fmla="*/ 418566 h 480339"/>
                  <a:gd name="connsiteX10" fmla="*/ 501882 w 606157"/>
                  <a:gd name="connsiteY10" fmla="*/ 395712 h 480339"/>
                  <a:gd name="connsiteX11" fmla="*/ 479106 w 606157"/>
                  <a:gd name="connsiteY11" fmla="*/ 395712 h 480339"/>
                  <a:gd name="connsiteX12" fmla="*/ 469331 w 606157"/>
                  <a:gd name="connsiteY12" fmla="*/ 385945 h 480339"/>
                  <a:gd name="connsiteX13" fmla="*/ 479106 w 606157"/>
                  <a:gd name="connsiteY13" fmla="*/ 376178 h 480339"/>
                  <a:gd name="connsiteX14" fmla="*/ 501882 w 606157"/>
                  <a:gd name="connsiteY14" fmla="*/ 376178 h 480339"/>
                  <a:gd name="connsiteX15" fmla="*/ 501882 w 606157"/>
                  <a:gd name="connsiteY15" fmla="*/ 353421 h 480339"/>
                  <a:gd name="connsiteX16" fmla="*/ 511657 w 606157"/>
                  <a:gd name="connsiteY16" fmla="*/ 343654 h 480339"/>
                  <a:gd name="connsiteX17" fmla="*/ 511621 w 606157"/>
                  <a:gd name="connsiteY17" fmla="*/ 311170 h 480339"/>
                  <a:gd name="connsiteX18" fmla="*/ 436735 w 606157"/>
                  <a:gd name="connsiteY18" fmla="*/ 385944 h 480339"/>
                  <a:gd name="connsiteX19" fmla="*/ 511621 w 606157"/>
                  <a:gd name="connsiteY19" fmla="*/ 460816 h 480339"/>
                  <a:gd name="connsiteX20" fmla="*/ 586605 w 606157"/>
                  <a:gd name="connsiteY20" fmla="*/ 385944 h 480339"/>
                  <a:gd name="connsiteX21" fmla="*/ 511621 w 606157"/>
                  <a:gd name="connsiteY21" fmla="*/ 311170 h 480339"/>
                  <a:gd name="connsiteX22" fmla="*/ 511621 w 606157"/>
                  <a:gd name="connsiteY22" fmla="*/ 291647 h 480339"/>
                  <a:gd name="connsiteX23" fmla="*/ 606157 w 606157"/>
                  <a:gd name="connsiteY23" fmla="*/ 385944 h 480339"/>
                  <a:gd name="connsiteX24" fmla="*/ 511621 w 606157"/>
                  <a:gd name="connsiteY24" fmla="*/ 480339 h 480339"/>
                  <a:gd name="connsiteX25" fmla="*/ 417183 w 606157"/>
                  <a:gd name="connsiteY25" fmla="*/ 385944 h 480339"/>
                  <a:gd name="connsiteX26" fmla="*/ 511621 w 606157"/>
                  <a:gd name="connsiteY26" fmla="*/ 291647 h 480339"/>
                  <a:gd name="connsiteX27" fmla="*/ 368279 w 606157"/>
                  <a:gd name="connsiteY27" fmla="*/ 200476 h 480339"/>
                  <a:gd name="connsiteX28" fmla="*/ 489505 w 606157"/>
                  <a:gd name="connsiteY28" fmla="*/ 259991 h 480339"/>
                  <a:gd name="connsiteX29" fmla="*/ 487746 w 606157"/>
                  <a:gd name="connsiteY29" fmla="*/ 273650 h 480339"/>
                  <a:gd name="connsiteX30" fmla="*/ 481782 w 606157"/>
                  <a:gd name="connsiteY30" fmla="*/ 275699 h 480339"/>
                  <a:gd name="connsiteX31" fmla="*/ 474059 w 606157"/>
                  <a:gd name="connsiteY31" fmla="*/ 271894 h 480339"/>
                  <a:gd name="connsiteX32" fmla="*/ 368279 w 606157"/>
                  <a:gd name="connsiteY32" fmla="*/ 219989 h 480339"/>
                  <a:gd name="connsiteX33" fmla="*/ 293588 w 606157"/>
                  <a:gd name="connsiteY33" fmla="*/ 242819 h 480339"/>
                  <a:gd name="connsiteX34" fmla="*/ 279999 w 606157"/>
                  <a:gd name="connsiteY34" fmla="*/ 240185 h 480339"/>
                  <a:gd name="connsiteX35" fmla="*/ 282639 w 606157"/>
                  <a:gd name="connsiteY35" fmla="*/ 226623 h 480339"/>
                  <a:gd name="connsiteX36" fmla="*/ 368279 w 606157"/>
                  <a:gd name="connsiteY36" fmla="*/ 200476 h 480339"/>
                  <a:gd name="connsiteX37" fmla="*/ 153211 w 606157"/>
                  <a:gd name="connsiteY37" fmla="*/ 200476 h 480339"/>
                  <a:gd name="connsiteX38" fmla="*/ 306325 w 606157"/>
                  <a:gd name="connsiteY38" fmla="*/ 353439 h 480339"/>
                  <a:gd name="connsiteX39" fmla="*/ 296547 w 606157"/>
                  <a:gd name="connsiteY39" fmla="*/ 363200 h 480339"/>
                  <a:gd name="connsiteX40" fmla="*/ 286770 w 606157"/>
                  <a:gd name="connsiteY40" fmla="*/ 353439 h 480339"/>
                  <a:gd name="connsiteX41" fmla="*/ 153211 w 606157"/>
                  <a:gd name="connsiteY41" fmla="*/ 219999 h 480339"/>
                  <a:gd name="connsiteX42" fmla="*/ 19554 w 606157"/>
                  <a:gd name="connsiteY42" fmla="*/ 353439 h 480339"/>
                  <a:gd name="connsiteX43" fmla="*/ 9777 w 606157"/>
                  <a:gd name="connsiteY43" fmla="*/ 363200 h 480339"/>
                  <a:gd name="connsiteX44" fmla="*/ 0 w 606157"/>
                  <a:gd name="connsiteY44" fmla="*/ 353439 h 480339"/>
                  <a:gd name="connsiteX45" fmla="*/ 153211 w 606157"/>
                  <a:gd name="connsiteY45" fmla="*/ 200476 h 480339"/>
                  <a:gd name="connsiteX46" fmla="*/ 368295 w 606157"/>
                  <a:gd name="connsiteY46" fmla="*/ 19531 h 480339"/>
                  <a:gd name="connsiteX47" fmla="*/ 306326 w 606157"/>
                  <a:gd name="connsiteY47" fmla="*/ 81348 h 480339"/>
                  <a:gd name="connsiteX48" fmla="*/ 368295 w 606157"/>
                  <a:gd name="connsiteY48" fmla="*/ 143262 h 480339"/>
                  <a:gd name="connsiteX49" fmla="*/ 430165 w 606157"/>
                  <a:gd name="connsiteY49" fmla="*/ 81348 h 480339"/>
                  <a:gd name="connsiteX50" fmla="*/ 368295 w 606157"/>
                  <a:gd name="connsiteY50" fmla="*/ 19531 h 480339"/>
                  <a:gd name="connsiteX51" fmla="*/ 153211 w 606157"/>
                  <a:gd name="connsiteY51" fmla="*/ 19531 h 480339"/>
                  <a:gd name="connsiteX52" fmla="*/ 91242 w 606157"/>
                  <a:gd name="connsiteY52" fmla="*/ 81348 h 480339"/>
                  <a:gd name="connsiteX53" fmla="*/ 153211 w 606157"/>
                  <a:gd name="connsiteY53" fmla="*/ 143262 h 480339"/>
                  <a:gd name="connsiteX54" fmla="*/ 215081 w 606157"/>
                  <a:gd name="connsiteY54" fmla="*/ 81348 h 480339"/>
                  <a:gd name="connsiteX55" fmla="*/ 153211 w 606157"/>
                  <a:gd name="connsiteY55" fmla="*/ 19531 h 480339"/>
                  <a:gd name="connsiteX56" fmla="*/ 368295 w 606157"/>
                  <a:gd name="connsiteY56" fmla="*/ 0 h 480339"/>
                  <a:gd name="connsiteX57" fmla="*/ 449714 w 606157"/>
                  <a:gd name="connsiteY57" fmla="*/ 81348 h 480339"/>
                  <a:gd name="connsiteX58" fmla="*/ 368295 w 606157"/>
                  <a:gd name="connsiteY58" fmla="*/ 162794 h 480339"/>
                  <a:gd name="connsiteX59" fmla="*/ 286778 w 606157"/>
                  <a:gd name="connsiteY59" fmla="*/ 81348 h 480339"/>
                  <a:gd name="connsiteX60" fmla="*/ 368295 w 606157"/>
                  <a:gd name="connsiteY60" fmla="*/ 0 h 480339"/>
                  <a:gd name="connsiteX61" fmla="*/ 153211 w 606157"/>
                  <a:gd name="connsiteY61" fmla="*/ 0 h 480339"/>
                  <a:gd name="connsiteX62" fmla="*/ 234630 w 606157"/>
                  <a:gd name="connsiteY62" fmla="*/ 81348 h 480339"/>
                  <a:gd name="connsiteX63" fmla="*/ 153211 w 606157"/>
                  <a:gd name="connsiteY63" fmla="*/ 162794 h 480339"/>
                  <a:gd name="connsiteX64" fmla="*/ 71694 w 606157"/>
                  <a:gd name="connsiteY64" fmla="*/ 81348 h 480339"/>
                  <a:gd name="connsiteX65" fmla="*/ 153211 w 606157"/>
                  <a:gd name="connsiteY65" fmla="*/ 0 h 4803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606157" h="480339">
                    <a:moveTo>
                      <a:pt x="511657" y="343654"/>
                    </a:moveTo>
                    <a:cubicBezTo>
                      <a:pt x="517131" y="343654"/>
                      <a:pt x="521432" y="348049"/>
                      <a:pt x="521432" y="353421"/>
                    </a:cubicBezTo>
                    <a:lnTo>
                      <a:pt x="521432" y="376178"/>
                    </a:lnTo>
                    <a:lnTo>
                      <a:pt x="544305" y="376178"/>
                    </a:lnTo>
                    <a:cubicBezTo>
                      <a:pt x="549682" y="376178"/>
                      <a:pt x="554080" y="380573"/>
                      <a:pt x="554080" y="385945"/>
                    </a:cubicBezTo>
                    <a:cubicBezTo>
                      <a:pt x="554080" y="391414"/>
                      <a:pt x="549682" y="395712"/>
                      <a:pt x="544305" y="395712"/>
                    </a:cubicBezTo>
                    <a:lnTo>
                      <a:pt x="521432" y="395712"/>
                    </a:lnTo>
                    <a:lnTo>
                      <a:pt x="521432" y="418566"/>
                    </a:lnTo>
                    <a:cubicBezTo>
                      <a:pt x="521432" y="423938"/>
                      <a:pt x="517131" y="428333"/>
                      <a:pt x="511657" y="428333"/>
                    </a:cubicBezTo>
                    <a:cubicBezTo>
                      <a:pt x="506281" y="428333"/>
                      <a:pt x="501882" y="423938"/>
                      <a:pt x="501882" y="418566"/>
                    </a:cubicBezTo>
                    <a:lnTo>
                      <a:pt x="501882" y="395712"/>
                    </a:lnTo>
                    <a:lnTo>
                      <a:pt x="479106" y="395712"/>
                    </a:lnTo>
                    <a:cubicBezTo>
                      <a:pt x="473730" y="395712"/>
                      <a:pt x="469331" y="391414"/>
                      <a:pt x="469331" y="385945"/>
                    </a:cubicBezTo>
                    <a:cubicBezTo>
                      <a:pt x="469331" y="380573"/>
                      <a:pt x="473730" y="376178"/>
                      <a:pt x="479106" y="376178"/>
                    </a:cubicBezTo>
                    <a:lnTo>
                      <a:pt x="501882" y="376178"/>
                    </a:lnTo>
                    <a:lnTo>
                      <a:pt x="501882" y="353421"/>
                    </a:lnTo>
                    <a:cubicBezTo>
                      <a:pt x="501882" y="348049"/>
                      <a:pt x="506281" y="343654"/>
                      <a:pt x="511657" y="343654"/>
                    </a:cubicBezTo>
                    <a:close/>
                    <a:moveTo>
                      <a:pt x="511621" y="311170"/>
                    </a:moveTo>
                    <a:cubicBezTo>
                      <a:pt x="470366" y="311170"/>
                      <a:pt x="436735" y="344750"/>
                      <a:pt x="436735" y="385944"/>
                    </a:cubicBezTo>
                    <a:cubicBezTo>
                      <a:pt x="436735" y="427236"/>
                      <a:pt x="470366" y="460816"/>
                      <a:pt x="511621" y="460816"/>
                    </a:cubicBezTo>
                    <a:cubicBezTo>
                      <a:pt x="552975" y="460816"/>
                      <a:pt x="586605" y="427236"/>
                      <a:pt x="586605" y="385944"/>
                    </a:cubicBezTo>
                    <a:cubicBezTo>
                      <a:pt x="586605" y="344750"/>
                      <a:pt x="552975" y="311170"/>
                      <a:pt x="511621" y="311170"/>
                    </a:cubicBezTo>
                    <a:close/>
                    <a:moveTo>
                      <a:pt x="511621" y="291647"/>
                    </a:moveTo>
                    <a:cubicBezTo>
                      <a:pt x="563729" y="291647"/>
                      <a:pt x="606157" y="333915"/>
                      <a:pt x="606157" y="385944"/>
                    </a:cubicBezTo>
                    <a:cubicBezTo>
                      <a:pt x="606157" y="437974"/>
                      <a:pt x="563729" y="480339"/>
                      <a:pt x="511621" y="480339"/>
                    </a:cubicBezTo>
                    <a:cubicBezTo>
                      <a:pt x="459514" y="480339"/>
                      <a:pt x="417183" y="437974"/>
                      <a:pt x="417183" y="385944"/>
                    </a:cubicBezTo>
                    <a:cubicBezTo>
                      <a:pt x="417183" y="333915"/>
                      <a:pt x="459514" y="291647"/>
                      <a:pt x="511621" y="291647"/>
                    </a:cubicBezTo>
                    <a:close/>
                    <a:moveTo>
                      <a:pt x="368279" y="200476"/>
                    </a:moveTo>
                    <a:cubicBezTo>
                      <a:pt x="416085" y="200476"/>
                      <a:pt x="460274" y="222135"/>
                      <a:pt x="489505" y="259991"/>
                    </a:cubicBezTo>
                    <a:cubicBezTo>
                      <a:pt x="492829" y="264284"/>
                      <a:pt x="492047" y="270333"/>
                      <a:pt x="487746" y="273650"/>
                    </a:cubicBezTo>
                    <a:cubicBezTo>
                      <a:pt x="485986" y="275016"/>
                      <a:pt x="483835" y="275699"/>
                      <a:pt x="481782" y="275699"/>
                    </a:cubicBezTo>
                    <a:cubicBezTo>
                      <a:pt x="478849" y="275699"/>
                      <a:pt x="475916" y="274430"/>
                      <a:pt x="474059" y="271894"/>
                    </a:cubicBezTo>
                    <a:cubicBezTo>
                      <a:pt x="448542" y="238917"/>
                      <a:pt x="409926" y="219989"/>
                      <a:pt x="368279" y="219989"/>
                    </a:cubicBezTo>
                    <a:cubicBezTo>
                      <a:pt x="341492" y="219989"/>
                      <a:pt x="315683" y="227892"/>
                      <a:pt x="293588" y="242819"/>
                    </a:cubicBezTo>
                    <a:cubicBezTo>
                      <a:pt x="289091" y="245844"/>
                      <a:pt x="283030" y="244673"/>
                      <a:pt x="279999" y="240185"/>
                    </a:cubicBezTo>
                    <a:cubicBezTo>
                      <a:pt x="276969" y="235697"/>
                      <a:pt x="278142" y="229648"/>
                      <a:pt x="282639" y="226623"/>
                    </a:cubicBezTo>
                    <a:cubicBezTo>
                      <a:pt x="307960" y="209549"/>
                      <a:pt x="337582" y="200476"/>
                      <a:pt x="368279" y="200476"/>
                    </a:cubicBezTo>
                    <a:close/>
                    <a:moveTo>
                      <a:pt x="153211" y="200476"/>
                    </a:moveTo>
                    <a:cubicBezTo>
                      <a:pt x="237688" y="200476"/>
                      <a:pt x="306325" y="269099"/>
                      <a:pt x="306325" y="353439"/>
                    </a:cubicBezTo>
                    <a:cubicBezTo>
                      <a:pt x="306325" y="358808"/>
                      <a:pt x="302023" y="363200"/>
                      <a:pt x="296547" y="363200"/>
                    </a:cubicBezTo>
                    <a:cubicBezTo>
                      <a:pt x="291170" y="363200"/>
                      <a:pt x="286770" y="358808"/>
                      <a:pt x="286770" y="353439"/>
                    </a:cubicBezTo>
                    <a:cubicBezTo>
                      <a:pt x="286770" y="279837"/>
                      <a:pt x="226835" y="219999"/>
                      <a:pt x="153211" y="219999"/>
                    </a:cubicBezTo>
                    <a:cubicBezTo>
                      <a:pt x="79490" y="219999"/>
                      <a:pt x="19554" y="279837"/>
                      <a:pt x="19554" y="353439"/>
                    </a:cubicBezTo>
                    <a:cubicBezTo>
                      <a:pt x="19554" y="358808"/>
                      <a:pt x="15155" y="363200"/>
                      <a:pt x="9777" y="363200"/>
                    </a:cubicBezTo>
                    <a:cubicBezTo>
                      <a:pt x="4400" y="363200"/>
                      <a:pt x="0" y="358808"/>
                      <a:pt x="0" y="353439"/>
                    </a:cubicBezTo>
                    <a:cubicBezTo>
                      <a:pt x="0" y="269099"/>
                      <a:pt x="68735" y="200476"/>
                      <a:pt x="153211" y="200476"/>
                    </a:cubicBezTo>
                    <a:close/>
                    <a:moveTo>
                      <a:pt x="368295" y="19531"/>
                    </a:moveTo>
                    <a:cubicBezTo>
                      <a:pt x="334085" y="19531"/>
                      <a:pt x="306326" y="47266"/>
                      <a:pt x="306326" y="81348"/>
                    </a:cubicBezTo>
                    <a:cubicBezTo>
                      <a:pt x="306326" y="115528"/>
                      <a:pt x="334085" y="143262"/>
                      <a:pt x="368295" y="143262"/>
                    </a:cubicBezTo>
                    <a:cubicBezTo>
                      <a:pt x="402407" y="143262"/>
                      <a:pt x="430165" y="115528"/>
                      <a:pt x="430165" y="81348"/>
                    </a:cubicBezTo>
                    <a:cubicBezTo>
                      <a:pt x="430165" y="47266"/>
                      <a:pt x="402407" y="19531"/>
                      <a:pt x="368295" y="19531"/>
                    </a:cubicBezTo>
                    <a:close/>
                    <a:moveTo>
                      <a:pt x="153211" y="19531"/>
                    </a:moveTo>
                    <a:cubicBezTo>
                      <a:pt x="119001" y="19531"/>
                      <a:pt x="91242" y="47266"/>
                      <a:pt x="91242" y="81348"/>
                    </a:cubicBezTo>
                    <a:cubicBezTo>
                      <a:pt x="91242" y="115528"/>
                      <a:pt x="119001" y="143262"/>
                      <a:pt x="153211" y="143262"/>
                    </a:cubicBezTo>
                    <a:cubicBezTo>
                      <a:pt x="187323" y="143262"/>
                      <a:pt x="215081" y="115528"/>
                      <a:pt x="215081" y="81348"/>
                    </a:cubicBezTo>
                    <a:cubicBezTo>
                      <a:pt x="215081" y="47266"/>
                      <a:pt x="187323" y="19531"/>
                      <a:pt x="153211" y="19531"/>
                    </a:cubicBezTo>
                    <a:close/>
                    <a:moveTo>
                      <a:pt x="368295" y="0"/>
                    </a:moveTo>
                    <a:cubicBezTo>
                      <a:pt x="413158" y="0"/>
                      <a:pt x="449714" y="36523"/>
                      <a:pt x="449714" y="81348"/>
                    </a:cubicBezTo>
                    <a:cubicBezTo>
                      <a:pt x="449714" y="126270"/>
                      <a:pt x="413158" y="162794"/>
                      <a:pt x="368295" y="162794"/>
                    </a:cubicBezTo>
                    <a:cubicBezTo>
                      <a:pt x="323333" y="162794"/>
                      <a:pt x="286778" y="126270"/>
                      <a:pt x="286778" y="81348"/>
                    </a:cubicBezTo>
                    <a:cubicBezTo>
                      <a:pt x="286778" y="36523"/>
                      <a:pt x="323333" y="0"/>
                      <a:pt x="368295" y="0"/>
                    </a:cubicBezTo>
                    <a:close/>
                    <a:moveTo>
                      <a:pt x="153211" y="0"/>
                    </a:moveTo>
                    <a:cubicBezTo>
                      <a:pt x="198074" y="0"/>
                      <a:pt x="234630" y="36523"/>
                      <a:pt x="234630" y="81348"/>
                    </a:cubicBezTo>
                    <a:cubicBezTo>
                      <a:pt x="234630" y="126270"/>
                      <a:pt x="198074" y="162794"/>
                      <a:pt x="153211" y="162794"/>
                    </a:cubicBezTo>
                    <a:cubicBezTo>
                      <a:pt x="108249" y="162794"/>
                      <a:pt x="71694" y="126270"/>
                      <a:pt x="71694" y="81348"/>
                    </a:cubicBezTo>
                    <a:cubicBezTo>
                      <a:pt x="71694" y="36523"/>
                      <a:pt x="108249" y="0"/>
                      <a:pt x="15321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íṥļiďè">
              <a:extLst>
                <a:ext uri="{FF2B5EF4-FFF2-40B4-BE49-F238E27FC236}">
                  <a16:creationId xmlns:a16="http://schemas.microsoft.com/office/drawing/2014/main" xmlns="" id="{4D17D528-B9F4-48B7-931D-C25B95564BAF}"/>
                </a:ext>
              </a:extLst>
            </p:cNvPr>
            <p:cNvGrpSpPr/>
            <p:nvPr/>
          </p:nvGrpSpPr>
          <p:grpSpPr>
            <a:xfrm>
              <a:off x="7217194" y="2658704"/>
              <a:ext cx="2691950" cy="944997"/>
              <a:chOff x="4416940" y="1357493"/>
              <a:chExt cx="2108063" cy="944997"/>
            </a:xfrm>
          </p:grpSpPr>
          <p:sp>
            <p:nvSpPr>
              <p:cNvPr id="19" name="íś1îd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şḻîḓè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1" name="îsḻiḍe">
              <a:extLst>
                <a:ext uri="{FF2B5EF4-FFF2-40B4-BE49-F238E27FC236}">
                  <a16:creationId xmlns:a16="http://schemas.microsoft.com/office/drawing/2014/main" xmlns="" id="{7A3E4451-F38D-4AEE-AF1C-E6AAB622AF4F}"/>
                </a:ext>
              </a:extLst>
            </p:cNvPr>
            <p:cNvGrpSpPr/>
            <p:nvPr/>
          </p:nvGrpSpPr>
          <p:grpSpPr>
            <a:xfrm>
              <a:off x="8341144" y="4644003"/>
              <a:ext cx="2691950" cy="944997"/>
              <a:chOff x="4416940" y="1357493"/>
              <a:chExt cx="2108063" cy="944997"/>
            </a:xfrm>
          </p:grpSpPr>
          <p:sp>
            <p:nvSpPr>
              <p:cNvPr id="17" name="ïŝḷïďe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8" name="íṡľïd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2" name="íšḻîde">
              <a:extLst>
                <a:ext uri="{FF2B5EF4-FFF2-40B4-BE49-F238E27FC236}">
                  <a16:creationId xmlns:a16="http://schemas.microsoft.com/office/drawing/2014/main" xmlns="" id="{1DE3C9E3-2A4F-4096-8166-3AA22D73FD05}"/>
                </a:ext>
              </a:extLst>
            </p:cNvPr>
            <p:cNvGrpSpPr/>
            <p:nvPr/>
          </p:nvGrpSpPr>
          <p:grpSpPr>
            <a:xfrm>
              <a:off x="1446649" y="4198654"/>
              <a:ext cx="2691950" cy="944997"/>
              <a:chOff x="4416940" y="1357493"/>
              <a:chExt cx="2108063" cy="944997"/>
            </a:xfrm>
          </p:grpSpPr>
          <p:sp>
            <p:nvSpPr>
              <p:cNvPr id="15" name="îṡľiḑè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4416940" y="1745091"/>
                <a:ext cx="210806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16" name="îṧḻi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4416940" y="1357493"/>
                <a:ext cx="210806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sp>
          <p:nvSpPr>
            <p:cNvPr id="13" name="íṡḷîḓè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769121" y="1307060"/>
              <a:ext cx="4505723" cy="2140604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D17DE42-E8FD-4AE8-AE01-E005B90EF073}"/>
                </a:ext>
              </a:extLst>
            </p:cNvPr>
            <p:cNvCxnSpPr/>
            <p:nvPr/>
          </p:nvCxnSpPr>
          <p:spPr>
            <a:xfrm>
              <a:off x="7653923" y="4123852"/>
              <a:ext cx="379621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91724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FD85C3A-885A-413C-A2C1-7529EF988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6967462-5607-478B-B947-FB00FE72C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EAA3AF8-D39A-467A-A816-34D1131D8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5" name="4f9b76c4-aece-4de7-a5b9-9199462f377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274C37D-137F-4095-912A-8B388FBD3B2E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2181" y="1179000"/>
            <a:ext cx="10667638" cy="4799593"/>
            <a:chOff x="762181" y="1179000"/>
            <a:chExt cx="10667638" cy="4799593"/>
          </a:xfrm>
        </p:grpSpPr>
        <p:sp>
          <p:nvSpPr>
            <p:cNvPr id="6" name="isḻídê">
              <a:extLst>
                <a:ext uri="{FF2B5EF4-FFF2-40B4-BE49-F238E27FC236}">
                  <a16:creationId xmlns:a16="http://schemas.microsoft.com/office/drawing/2014/main" xmlns="" id="{CFF60C48-10E6-4576-B53C-5518F6C9BE80}"/>
                </a:ext>
              </a:extLst>
            </p:cNvPr>
            <p:cNvSpPr/>
            <p:nvPr/>
          </p:nvSpPr>
          <p:spPr>
            <a:xfrm rot="19200000">
              <a:off x="6739587" y="3019660"/>
              <a:ext cx="1686644" cy="1674450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îSlîḓe">
              <a:extLst>
                <a:ext uri="{FF2B5EF4-FFF2-40B4-BE49-F238E27FC236}">
                  <a16:creationId xmlns:a16="http://schemas.microsoft.com/office/drawing/2014/main" xmlns="" id="{250DA847-560E-4987-9FED-533673853514}"/>
                </a:ext>
              </a:extLst>
            </p:cNvPr>
            <p:cNvSpPr/>
            <p:nvPr/>
          </p:nvSpPr>
          <p:spPr>
            <a:xfrm rot="19200000">
              <a:off x="7859983" y="2034000"/>
              <a:ext cx="1354287" cy="134449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îŝlïḓé">
              <a:extLst>
                <a:ext uri="{FF2B5EF4-FFF2-40B4-BE49-F238E27FC236}">
                  <a16:creationId xmlns:a16="http://schemas.microsoft.com/office/drawing/2014/main" xmlns="" id="{F77B499C-883B-4505-883E-BF1E99DCB60B}"/>
                </a:ext>
              </a:extLst>
            </p:cNvPr>
            <p:cNvSpPr/>
            <p:nvPr/>
          </p:nvSpPr>
          <p:spPr>
            <a:xfrm rot="19200000">
              <a:off x="5666640" y="4255724"/>
              <a:ext cx="1752062" cy="1722869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îslîḑé">
              <a:extLst>
                <a:ext uri="{FF2B5EF4-FFF2-40B4-BE49-F238E27FC236}">
                  <a16:creationId xmlns:a16="http://schemas.microsoft.com/office/drawing/2014/main" xmlns="" id="{2B2285E2-1851-4D8A-96D7-7809A0F5C396}"/>
                </a:ext>
              </a:extLst>
            </p:cNvPr>
            <p:cNvSpPr/>
            <p:nvPr/>
          </p:nvSpPr>
          <p:spPr>
            <a:xfrm rot="19200000">
              <a:off x="4629272" y="2930911"/>
              <a:ext cx="1796938" cy="1783948"/>
            </a:xfrm>
            <a:custGeom>
              <a:avLst/>
              <a:gdLst>
                <a:gd name="connsiteX0" fmla="*/ 2094610 w 2932774"/>
                <a:gd name="connsiteY0" fmla="*/ 749566 h 2911576"/>
                <a:gd name="connsiteX1" fmla="*/ 725074 w 2932774"/>
                <a:gd name="connsiteY1" fmla="*/ 869385 h 2911576"/>
                <a:gd name="connsiteX2" fmla="*/ 844892 w 2932774"/>
                <a:gd name="connsiteY2" fmla="*/ 2238922 h 2911576"/>
                <a:gd name="connsiteX3" fmla="*/ 2214429 w 2932774"/>
                <a:gd name="connsiteY3" fmla="*/ 2119103 h 2911576"/>
                <a:gd name="connsiteX4" fmla="*/ 2094610 w 2932774"/>
                <a:gd name="connsiteY4" fmla="*/ 749566 h 2911576"/>
                <a:gd name="connsiteX5" fmla="*/ 2334142 w 2932774"/>
                <a:gd name="connsiteY5" fmla="*/ 298936 h 2911576"/>
                <a:gd name="connsiteX6" fmla="*/ 2489223 w 2932774"/>
                <a:gd name="connsiteY6" fmla="*/ 429064 h 2911576"/>
                <a:gd name="connsiteX7" fmla="*/ 2320667 w 2932774"/>
                <a:gd name="connsiteY7" fmla="*/ 742363 h 2911576"/>
                <a:gd name="connsiteX8" fmla="*/ 2354461 w 2932774"/>
                <a:gd name="connsiteY8" fmla="*/ 777201 h 2911576"/>
                <a:gd name="connsiteX9" fmla="*/ 2535311 w 2932774"/>
                <a:gd name="connsiteY9" fmla="*/ 1114855 h 2911576"/>
                <a:gd name="connsiteX10" fmla="*/ 2536967 w 2932774"/>
                <a:gd name="connsiteY10" fmla="*/ 1121826 h 2911576"/>
                <a:gd name="connsiteX11" fmla="*/ 2897593 w 2932774"/>
                <a:gd name="connsiteY11" fmla="*/ 1132603 h 2911576"/>
                <a:gd name="connsiteX12" fmla="*/ 2932774 w 2932774"/>
                <a:gd name="connsiteY12" fmla="*/ 1331966 h 2911576"/>
                <a:gd name="connsiteX13" fmla="*/ 2590256 w 2932774"/>
                <a:gd name="connsiteY13" fmla="*/ 1468461 h 2911576"/>
                <a:gd name="connsiteX14" fmla="*/ 2591629 w 2932774"/>
                <a:gd name="connsiteY14" fmla="*/ 1489431 h 2911576"/>
                <a:gd name="connsiteX15" fmla="*/ 2520747 w 2932774"/>
                <a:gd name="connsiteY15" fmla="*/ 1866501 h 2911576"/>
                <a:gd name="connsiteX16" fmla="*/ 2514437 w 2932774"/>
                <a:gd name="connsiteY16" fmla="*/ 1879930 h 2911576"/>
                <a:gd name="connsiteX17" fmla="*/ 2803260 w 2932774"/>
                <a:gd name="connsiteY17" fmla="*/ 2137440 h 2911576"/>
                <a:gd name="connsiteX18" fmla="*/ 2702039 w 2932774"/>
                <a:gd name="connsiteY18" fmla="*/ 2312761 h 2911576"/>
                <a:gd name="connsiteX19" fmla="*/ 2334283 w 2932774"/>
                <a:gd name="connsiteY19" fmla="*/ 2191277 h 2911576"/>
                <a:gd name="connsiteX20" fmla="*/ 2319995 w 2932774"/>
                <a:gd name="connsiteY20" fmla="*/ 2211637 h 2911576"/>
                <a:gd name="connsiteX21" fmla="*/ 2062648 w 2932774"/>
                <a:gd name="connsiteY21" fmla="*/ 2439877 h 2911576"/>
                <a:gd name="connsiteX22" fmla="*/ 2003075 w 2932774"/>
                <a:gd name="connsiteY22" fmla="*/ 2474637 h 2911576"/>
                <a:gd name="connsiteX23" fmla="*/ 2056587 w 2932774"/>
                <a:gd name="connsiteY23" fmla="*/ 2842337 h 2911576"/>
                <a:gd name="connsiteX24" fmla="*/ 1866354 w 2932774"/>
                <a:gd name="connsiteY24" fmla="*/ 2911576 h 2911576"/>
                <a:gd name="connsiteX25" fmla="*/ 1671448 w 2932774"/>
                <a:gd name="connsiteY25" fmla="*/ 2596242 h 2911576"/>
                <a:gd name="connsiteX26" fmla="*/ 1548242 w 2932774"/>
                <a:gd name="connsiteY26" fmla="*/ 2620265 h 2911576"/>
                <a:gd name="connsiteX27" fmla="*/ 1331260 w 2932774"/>
                <a:gd name="connsiteY27" fmla="*/ 2620591 h 2911576"/>
                <a:gd name="connsiteX28" fmla="*/ 1231810 w 2932774"/>
                <a:gd name="connsiteY28" fmla="*/ 2601211 h 2911576"/>
                <a:gd name="connsiteX29" fmla="*/ 1049067 w 2932774"/>
                <a:gd name="connsiteY29" fmla="*/ 2896869 h 2911576"/>
                <a:gd name="connsiteX30" fmla="*/ 858832 w 2932774"/>
                <a:gd name="connsiteY30" fmla="*/ 2827631 h 2911576"/>
                <a:gd name="connsiteX31" fmla="*/ 907780 w 2932774"/>
                <a:gd name="connsiteY31" fmla="*/ 2491308 h 2911576"/>
                <a:gd name="connsiteX32" fmla="*/ 816874 w 2932774"/>
                <a:gd name="connsiteY32" fmla="*/ 2436359 h 2911576"/>
                <a:gd name="connsiteX33" fmla="*/ 725221 w 2932774"/>
                <a:gd name="connsiteY33" fmla="*/ 2367165 h 2911576"/>
                <a:gd name="connsiteX34" fmla="*/ 641163 w 2932774"/>
                <a:gd name="connsiteY34" fmla="*/ 2288921 h 2911576"/>
                <a:gd name="connsiteX35" fmla="*/ 574277 w 2932774"/>
                <a:gd name="connsiteY35" fmla="*/ 2212385 h 2911576"/>
                <a:gd name="connsiteX36" fmla="*/ 268562 w 2932774"/>
                <a:gd name="connsiteY36" fmla="*/ 2313374 h 2911576"/>
                <a:gd name="connsiteX37" fmla="*/ 167340 w 2932774"/>
                <a:gd name="connsiteY37" fmla="*/ 2138053 h 2911576"/>
                <a:gd name="connsiteX38" fmla="*/ 411251 w 2932774"/>
                <a:gd name="connsiteY38" fmla="*/ 1920587 h 2911576"/>
                <a:gd name="connsiteX39" fmla="*/ 370408 w 2932774"/>
                <a:gd name="connsiteY39" fmla="*/ 1814340 h 2911576"/>
                <a:gd name="connsiteX40" fmla="*/ 330144 w 2932774"/>
                <a:gd name="connsiteY40" fmla="*/ 1546283 h 2911576"/>
                <a:gd name="connsiteX41" fmla="*/ 333010 w 2932774"/>
                <a:gd name="connsiteY41" fmla="*/ 1450313 h 2911576"/>
                <a:gd name="connsiteX42" fmla="*/ 0 w 2932774"/>
                <a:gd name="connsiteY42" fmla="*/ 1317659 h 2911576"/>
                <a:gd name="connsiteX43" fmla="*/ 35154 w 2932774"/>
                <a:gd name="connsiteY43" fmla="*/ 1118292 h 2911576"/>
                <a:gd name="connsiteX44" fmla="*/ 405289 w 2932774"/>
                <a:gd name="connsiteY44" fmla="*/ 1107180 h 2911576"/>
                <a:gd name="connsiteX45" fmla="*/ 444695 w 2932774"/>
                <a:gd name="connsiteY45" fmla="*/ 1011372 h 2911576"/>
                <a:gd name="connsiteX46" fmla="*/ 601458 w 2932774"/>
                <a:gd name="connsiteY46" fmla="*/ 769611 h 2911576"/>
                <a:gd name="connsiteX47" fmla="*/ 622589 w 2932774"/>
                <a:gd name="connsiteY47" fmla="*/ 747913 h 2911576"/>
                <a:gd name="connsiteX48" fmla="*/ 446039 w 2932774"/>
                <a:gd name="connsiteY48" fmla="*/ 419756 h 2911576"/>
                <a:gd name="connsiteX49" fmla="*/ 601120 w 2932774"/>
                <a:gd name="connsiteY49" fmla="*/ 289627 h 2911576"/>
                <a:gd name="connsiteX50" fmla="*/ 894887 w 2932774"/>
                <a:gd name="connsiteY50" fmla="*/ 521468 h 2911576"/>
                <a:gd name="connsiteX51" fmla="*/ 1005061 w 2932774"/>
                <a:gd name="connsiteY51" fmla="*/ 460695 h 2911576"/>
                <a:gd name="connsiteX52" fmla="*/ 1159434 w 2932774"/>
                <a:gd name="connsiteY52" fmla="*/ 402668 h 2911576"/>
                <a:gd name="connsiteX53" fmla="*/ 1288857 w 2932774"/>
                <a:gd name="connsiteY53" fmla="*/ 377431 h 2911576"/>
                <a:gd name="connsiteX54" fmla="*/ 1367154 w 2932774"/>
                <a:gd name="connsiteY54" fmla="*/ 0 h 2911576"/>
                <a:gd name="connsiteX55" fmla="*/ 1569597 w 2932774"/>
                <a:gd name="connsiteY55" fmla="*/ 0 h 2911576"/>
                <a:gd name="connsiteX56" fmla="*/ 1646698 w 2932774"/>
                <a:gd name="connsiteY56" fmla="*/ 371669 h 2911576"/>
                <a:gd name="connsiteX57" fmla="*/ 1803965 w 2932774"/>
                <a:gd name="connsiteY57" fmla="*/ 402316 h 2911576"/>
                <a:gd name="connsiteX58" fmla="*/ 2008116 w 2932774"/>
                <a:gd name="connsiteY58" fmla="*/ 486582 h 2911576"/>
                <a:gd name="connsiteX59" fmla="*/ 2055596 w 2932774"/>
                <a:gd name="connsiteY59" fmla="*/ 518765 h 291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2932774" h="2911576">
                  <a:moveTo>
                    <a:pt x="2094610" y="749566"/>
                  </a:moveTo>
                  <a:cubicBezTo>
                    <a:pt x="1683337" y="404466"/>
                    <a:pt x="1070173" y="458111"/>
                    <a:pt x="725074" y="869385"/>
                  </a:cubicBezTo>
                  <a:cubicBezTo>
                    <a:pt x="379974" y="1280659"/>
                    <a:pt x="433619" y="1893822"/>
                    <a:pt x="844892" y="2238922"/>
                  </a:cubicBezTo>
                  <a:cubicBezTo>
                    <a:pt x="1256166" y="2584021"/>
                    <a:pt x="1869330" y="2530377"/>
                    <a:pt x="2214429" y="2119103"/>
                  </a:cubicBezTo>
                  <a:cubicBezTo>
                    <a:pt x="2559529" y="1707829"/>
                    <a:pt x="2505884" y="1094665"/>
                    <a:pt x="2094610" y="749566"/>
                  </a:cubicBezTo>
                  <a:close/>
                  <a:moveTo>
                    <a:pt x="2334142" y="298936"/>
                  </a:moveTo>
                  <a:lnTo>
                    <a:pt x="2489223" y="429064"/>
                  </a:lnTo>
                  <a:lnTo>
                    <a:pt x="2320667" y="742363"/>
                  </a:lnTo>
                  <a:lnTo>
                    <a:pt x="2354461" y="777201"/>
                  </a:lnTo>
                  <a:cubicBezTo>
                    <a:pt x="2435203" y="879773"/>
                    <a:pt x="2495636" y="994236"/>
                    <a:pt x="2535311" y="1114855"/>
                  </a:cubicBezTo>
                  <a:lnTo>
                    <a:pt x="2536967" y="1121826"/>
                  </a:lnTo>
                  <a:lnTo>
                    <a:pt x="2897593" y="1132603"/>
                  </a:lnTo>
                  <a:lnTo>
                    <a:pt x="2932774" y="1331966"/>
                  </a:lnTo>
                  <a:lnTo>
                    <a:pt x="2590256" y="1468461"/>
                  </a:lnTo>
                  <a:lnTo>
                    <a:pt x="2591629" y="1489431"/>
                  </a:lnTo>
                  <a:cubicBezTo>
                    <a:pt x="2589349" y="1616619"/>
                    <a:pt x="2565870" y="1744223"/>
                    <a:pt x="2520747" y="1866501"/>
                  </a:cubicBezTo>
                  <a:lnTo>
                    <a:pt x="2514437" y="1879930"/>
                  </a:lnTo>
                  <a:lnTo>
                    <a:pt x="2803260" y="2137440"/>
                  </a:lnTo>
                  <a:lnTo>
                    <a:pt x="2702039" y="2312761"/>
                  </a:lnTo>
                  <a:lnTo>
                    <a:pt x="2334283" y="2191277"/>
                  </a:lnTo>
                  <a:lnTo>
                    <a:pt x="2319995" y="2211637"/>
                  </a:lnTo>
                  <a:cubicBezTo>
                    <a:pt x="2243832" y="2302406"/>
                    <a:pt x="2156847" y="2378603"/>
                    <a:pt x="2062648" y="2439877"/>
                  </a:cubicBezTo>
                  <a:lnTo>
                    <a:pt x="2003075" y="2474637"/>
                  </a:lnTo>
                  <a:lnTo>
                    <a:pt x="2056587" y="2842337"/>
                  </a:lnTo>
                  <a:lnTo>
                    <a:pt x="1866354" y="2911576"/>
                  </a:lnTo>
                  <a:lnTo>
                    <a:pt x="1671448" y="2596242"/>
                  </a:lnTo>
                  <a:lnTo>
                    <a:pt x="1548242" y="2620265"/>
                  </a:lnTo>
                  <a:cubicBezTo>
                    <a:pt x="1476091" y="2627302"/>
                    <a:pt x="1403408" y="2627445"/>
                    <a:pt x="1331260" y="2620591"/>
                  </a:cubicBezTo>
                  <a:lnTo>
                    <a:pt x="1231810" y="2601211"/>
                  </a:lnTo>
                  <a:lnTo>
                    <a:pt x="1049067" y="2896869"/>
                  </a:lnTo>
                  <a:lnTo>
                    <a:pt x="858832" y="2827631"/>
                  </a:lnTo>
                  <a:lnTo>
                    <a:pt x="907780" y="2491308"/>
                  </a:lnTo>
                  <a:lnTo>
                    <a:pt x="816874" y="2436359"/>
                  </a:lnTo>
                  <a:cubicBezTo>
                    <a:pt x="785477" y="2415113"/>
                    <a:pt x="754881" y="2392053"/>
                    <a:pt x="725221" y="2367165"/>
                  </a:cubicBezTo>
                  <a:cubicBezTo>
                    <a:pt x="695562" y="2342277"/>
                    <a:pt x="667538" y="2316150"/>
                    <a:pt x="641163" y="2288921"/>
                  </a:cubicBezTo>
                  <a:lnTo>
                    <a:pt x="574277" y="2212385"/>
                  </a:lnTo>
                  <a:lnTo>
                    <a:pt x="268562" y="2313374"/>
                  </a:lnTo>
                  <a:lnTo>
                    <a:pt x="167340" y="2138053"/>
                  </a:lnTo>
                  <a:lnTo>
                    <a:pt x="411251" y="1920587"/>
                  </a:lnTo>
                  <a:lnTo>
                    <a:pt x="370408" y="1814340"/>
                  </a:lnTo>
                  <a:cubicBezTo>
                    <a:pt x="346310" y="1727013"/>
                    <a:pt x="332834" y="1636964"/>
                    <a:pt x="330144" y="1546283"/>
                  </a:cubicBezTo>
                  <a:lnTo>
                    <a:pt x="333010" y="1450313"/>
                  </a:lnTo>
                  <a:lnTo>
                    <a:pt x="0" y="1317659"/>
                  </a:lnTo>
                  <a:lnTo>
                    <a:pt x="35154" y="1118292"/>
                  </a:lnTo>
                  <a:lnTo>
                    <a:pt x="405289" y="1107180"/>
                  </a:lnTo>
                  <a:lnTo>
                    <a:pt x="444695" y="1011372"/>
                  </a:lnTo>
                  <a:cubicBezTo>
                    <a:pt x="485787" y="926536"/>
                    <a:pt x="537987" y="845252"/>
                    <a:pt x="601458" y="769611"/>
                  </a:cubicBezTo>
                  <a:lnTo>
                    <a:pt x="622589" y="747913"/>
                  </a:lnTo>
                  <a:lnTo>
                    <a:pt x="446039" y="419756"/>
                  </a:lnTo>
                  <a:lnTo>
                    <a:pt x="601120" y="289627"/>
                  </a:lnTo>
                  <a:lnTo>
                    <a:pt x="894887" y="521468"/>
                  </a:lnTo>
                  <a:lnTo>
                    <a:pt x="1005061" y="460695"/>
                  </a:lnTo>
                  <a:cubicBezTo>
                    <a:pt x="1055317" y="437563"/>
                    <a:pt x="1106924" y="418206"/>
                    <a:pt x="1159434" y="402668"/>
                  </a:cubicBezTo>
                  <a:lnTo>
                    <a:pt x="1288857" y="377431"/>
                  </a:lnTo>
                  <a:lnTo>
                    <a:pt x="1367154" y="0"/>
                  </a:lnTo>
                  <a:lnTo>
                    <a:pt x="1569597" y="0"/>
                  </a:lnTo>
                  <a:lnTo>
                    <a:pt x="1646698" y="371669"/>
                  </a:lnTo>
                  <a:lnTo>
                    <a:pt x="1803965" y="402316"/>
                  </a:lnTo>
                  <a:cubicBezTo>
                    <a:pt x="1873976" y="423270"/>
                    <a:pt x="1942381" y="451323"/>
                    <a:pt x="2008116" y="486582"/>
                  </a:cubicBezTo>
                  <a:lnTo>
                    <a:pt x="2055596" y="5187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68580" tIns="34290" rIns="68580" bIns="34290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0" name="íšḻíḑe">
              <a:extLst>
                <a:ext uri="{FF2B5EF4-FFF2-40B4-BE49-F238E27FC236}">
                  <a16:creationId xmlns:a16="http://schemas.microsoft.com/office/drawing/2014/main" xmlns="" id="{00EF7723-39E4-4A2F-8F41-170A0467C7DE}"/>
                </a:ext>
              </a:extLst>
            </p:cNvPr>
            <p:cNvGrpSpPr/>
            <p:nvPr/>
          </p:nvGrpSpPr>
          <p:grpSpPr>
            <a:xfrm>
              <a:off x="7064498" y="3559171"/>
              <a:ext cx="1036822" cy="595429"/>
              <a:chOff x="7168470" y="3251081"/>
              <a:chExt cx="1036822" cy="595429"/>
            </a:xfrm>
          </p:grpSpPr>
          <p:sp>
            <p:nvSpPr>
              <p:cNvPr id="30" name="îṧḷiḋé">
                <a:extLst>
                  <a:ext uri="{FF2B5EF4-FFF2-40B4-BE49-F238E27FC236}">
                    <a16:creationId xmlns:a16="http://schemas.microsoft.com/office/drawing/2014/main" xmlns="" id="{12BBB4D2-F33E-4E6D-9257-0E55A75DB961}"/>
                  </a:ext>
                </a:extLst>
              </p:cNvPr>
              <p:cNvSpPr/>
              <p:nvPr/>
            </p:nvSpPr>
            <p:spPr bwMode="auto">
              <a:xfrm>
                <a:off x="7526564" y="3251081"/>
                <a:ext cx="320634" cy="305785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31" name="î$1ide">
                <a:extLst>
                  <a:ext uri="{FF2B5EF4-FFF2-40B4-BE49-F238E27FC236}">
                    <a16:creationId xmlns:a16="http://schemas.microsoft.com/office/drawing/2014/main" xmlns="" id="{1819D876-6968-4AED-912B-276F63D35545}"/>
                  </a:ext>
                </a:extLst>
              </p:cNvPr>
              <p:cNvSpPr txBox="1"/>
              <p:nvPr/>
            </p:nvSpPr>
            <p:spPr>
              <a:xfrm>
                <a:off x="7168470" y="3556866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1" name="ï$1îḍé">
              <a:extLst>
                <a:ext uri="{FF2B5EF4-FFF2-40B4-BE49-F238E27FC236}">
                  <a16:creationId xmlns:a16="http://schemas.microsoft.com/office/drawing/2014/main" xmlns="" id="{B04FE2F2-0817-4DF1-93F7-EAF3BD12B778}"/>
                </a:ext>
              </a:extLst>
            </p:cNvPr>
            <p:cNvGrpSpPr/>
            <p:nvPr/>
          </p:nvGrpSpPr>
          <p:grpSpPr>
            <a:xfrm>
              <a:off x="5009330" y="3534330"/>
              <a:ext cx="1036823" cy="577111"/>
              <a:chOff x="5113302" y="3251081"/>
              <a:chExt cx="1036823" cy="577111"/>
            </a:xfrm>
          </p:grpSpPr>
          <p:sp>
            <p:nvSpPr>
              <p:cNvPr id="28" name="îṩlíďe">
                <a:extLst>
                  <a:ext uri="{FF2B5EF4-FFF2-40B4-BE49-F238E27FC236}">
                    <a16:creationId xmlns:a16="http://schemas.microsoft.com/office/drawing/2014/main" xmlns="" id="{F48EAFA9-6F60-4635-9212-01333DA0B8BE}"/>
                  </a:ext>
                </a:extLst>
              </p:cNvPr>
              <p:cNvSpPr/>
              <p:nvPr/>
            </p:nvSpPr>
            <p:spPr bwMode="auto">
              <a:xfrm>
                <a:off x="5427169" y="3251081"/>
                <a:ext cx="409088" cy="287467"/>
              </a:xfrm>
              <a:custGeom>
                <a:avLst/>
                <a:gdLst>
                  <a:gd name="connsiteX0" fmla="*/ 450100 w 607639"/>
                  <a:gd name="connsiteY0" fmla="*/ 313203 h 426991"/>
                  <a:gd name="connsiteX1" fmla="*/ 450100 w 607639"/>
                  <a:gd name="connsiteY1" fmla="*/ 403167 h 426991"/>
                  <a:gd name="connsiteX2" fmla="*/ 585744 w 607639"/>
                  <a:gd name="connsiteY2" fmla="*/ 403167 h 426991"/>
                  <a:gd name="connsiteX3" fmla="*/ 586100 w 607639"/>
                  <a:gd name="connsiteY3" fmla="*/ 313203 h 426991"/>
                  <a:gd name="connsiteX4" fmla="*/ 530294 w 607639"/>
                  <a:gd name="connsiteY4" fmla="*/ 313203 h 426991"/>
                  <a:gd name="connsiteX5" fmla="*/ 530116 w 607639"/>
                  <a:gd name="connsiteY5" fmla="*/ 313203 h 426991"/>
                  <a:gd name="connsiteX6" fmla="*/ 529760 w 607639"/>
                  <a:gd name="connsiteY6" fmla="*/ 313203 h 426991"/>
                  <a:gd name="connsiteX7" fmla="*/ 450901 w 607639"/>
                  <a:gd name="connsiteY7" fmla="*/ 313203 h 426991"/>
                  <a:gd name="connsiteX8" fmla="*/ 236309 w 607639"/>
                  <a:gd name="connsiteY8" fmla="*/ 313203 h 426991"/>
                  <a:gd name="connsiteX9" fmla="*/ 236309 w 607639"/>
                  <a:gd name="connsiteY9" fmla="*/ 403167 h 426991"/>
                  <a:gd name="connsiteX10" fmla="*/ 371953 w 607639"/>
                  <a:gd name="connsiteY10" fmla="*/ 403167 h 426991"/>
                  <a:gd name="connsiteX11" fmla="*/ 372754 w 607639"/>
                  <a:gd name="connsiteY11" fmla="*/ 313203 h 426991"/>
                  <a:gd name="connsiteX12" fmla="*/ 237110 w 607639"/>
                  <a:gd name="connsiteY12" fmla="*/ 313203 h 426991"/>
                  <a:gd name="connsiteX13" fmla="*/ 22519 w 607639"/>
                  <a:gd name="connsiteY13" fmla="*/ 313203 h 426991"/>
                  <a:gd name="connsiteX14" fmla="*/ 22519 w 607639"/>
                  <a:gd name="connsiteY14" fmla="*/ 403167 h 426991"/>
                  <a:gd name="connsiteX15" fmla="*/ 158163 w 607639"/>
                  <a:gd name="connsiteY15" fmla="*/ 403167 h 426991"/>
                  <a:gd name="connsiteX16" fmla="*/ 158964 w 607639"/>
                  <a:gd name="connsiteY16" fmla="*/ 313203 h 426991"/>
                  <a:gd name="connsiteX17" fmla="*/ 91498 w 607639"/>
                  <a:gd name="connsiteY17" fmla="*/ 313203 h 426991"/>
                  <a:gd name="connsiteX18" fmla="*/ 91231 w 607639"/>
                  <a:gd name="connsiteY18" fmla="*/ 313203 h 426991"/>
                  <a:gd name="connsiteX19" fmla="*/ 90964 w 607639"/>
                  <a:gd name="connsiteY19" fmla="*/ 313203 h 426991"/>
                  <a:gd name="connsiteX20" fmla="*/ 23320 w 607639"/>
                  <a:gd name="connsiteY20" fmla="*/ 313203 h 426991"/>
                  <a:gd name="connsiteX21" fmla="*/ 91409 w 607639"/>
                  <a:gd name="connsiteY21" fmla="*/ 224751 h 426991"/>
                  <a:gd name="connsiteX22" fmla="*/ 530294 w 607639"/>
                  <a:gd name="connsiteY22" fmla="*/ 224751 h 426991"/>
                  <a:gd name="connsiteX23" fmla="*/ 540084 w 607639"/>
                  <a:gd name="connsiteY23" fmla="*/ 234530 h 426991"/>
                  <a:gd name="connsiteX24" fmla="*/ 540084 w 607639"/>
                  <a:gd name="connsiteY24" fmla="*/ 292135 h 426991"/>
                  <a:gd name="connsiteX25" fmla="*/ 586456 w 607639"/>
                  <a:gd name="connsiteY25" fmla="*/ 292135 h 426991"/>
                  <a:gd name="connsiteX26" fmla="*/ 607639 w 607639"/>
                  <a:gd name="connsiteY26" fmla="*/ 313203 h 426991"/>
                  <a:gd name="connsiteX27" fmla="*/ 607639 w 607639"/>
                  <a:gd name="connsiteY27" fmla="*/ 403167 h 426991"/>
                  <a:gd name="connsiteX28" fmla="*/ 586456 w 607639"/>
                  <a:gd name="connsiteY28" fmla="*/ 426991 h 426991"/>
                  <a:gd name="connsiteX29" fmla="*/ 451524 w 607639"/>
                  <a:gd name="connsiteY29" fmla="*/ 426991 h 426991"/>
                  <a:gd name="connsiteX30" fmla="*/ 427582 w 607639"/>
                  <a:gd name="connsiteY30" fmla="*/ 403167 h 426991"/>
                  <a:gd name="connsiteX31" fmla="*/ 427582 w 607639"/>
                  <a:gd name="connsiteY31" fmla="*/ 313203 h 426991"/>
                  <a:gd name="connsiteX32" fmla="*/ 451524 w 607639"/>
                  <a:gd name="connsiteY32" fmla="*/ 292135 h 426991"/>
                  <a:gd name="connsiteX33" fmla="*/ 517566 w 607639"/>
                  <a:gd name="connsiteY33" fmla="*/ 292135 h 426991"/>
                  <a:gd name="connsiteX34" fmla="*/ 517566 w 607639"/>
                  <a:gd name="connsiteY34" fmla="*/ 247242 h 426991"/>
                  <a:gd name="connsiteX35" fmla="*/ 315079 w 607639"/>
                  <a:gd name="connsiteY35" fmla="*/ 247242 h 426991"/>
                  <a:gd name="connsiteX36" fmla="*/ 315079 w 607639"/>
                  <a:gd name="connsiteY36" fmla="*/ 292135 h 426991"/>
                  <a:gd name="connsiteX37" fmla="*/ 372665 w 607639"/>
                  <a:gd name="connsiteY37" fmla="*/ 292135 h 426991"/>
                  <a:gd name="connsiteX38" fmla="*/ 393849 w 607639"/>
                  <a:gd name="connsiteY38" fmla="*/ 313203 h 426991"/>
                  <a:gd name="connsiteX39" fmla="*/ 393849 w 607639"/>
                  <a:gd name="connsiteY39" fmla="*/ 403167 h 426991"/>
                  <a:gd name="connsiteX40" fmla="*/ 372665 w 607639"/>
                  <a:gd name="connsiteY40" fmla="*/ 426991 h 426991"/>
                  <a:gd name="connsiteX41" fmla="*/ 237733 w 607639"/>
                  <a:gd name="connsiteY41" fmla="*/ 426991 h 426991"/>
                  <a:gd name="connsiteX42" fmla="*/ 213791 w 607639"/>
                  <a:gd name="connsiteY42" fmla="*/ 403167 h 426991"/>
                  <a:gd name="connsiteX43" fmla="*/ 213791 w 607639"/>
                  <a:gd name="connsiteY43" fmla="*/ 313203 h 426991"/>
                  <a:gd name="connsiteX44" fmla="*/ 237733 w 607639"/>
                  <a:gd name="connsiteY44" fmla="*/ 292135 h 426991"/>
                  <a:gd name="connsiteX45" fmla="*/ 292561 w 607639"/>
                  <a:gd name="connsiteY45" fmla="*/ 292135 h 426991"/>
                  <a:gd name="connsiteX46" fmla="*/ 292561 w 607639"/>
                  <a:gd name="connsiteY46" fmla="*/ 247242 h 426991"/>
                  <a:gd name="connsiteX47" fmla="*/ 101288 w 607639"/>
                  <a:gd name="connsiteY47" fmla="*/ 247242 h 426991"/>
                  <a:gd name="connsiteX48" fmla="*/ 101288 w 607639"/>
                  <a:gd name="connsiteY48" fmla="*/ 292135 h 426991"/>
                  <a:gd name="connsiteX49" fmla="*/ 158875 w 607639"/>
                  <a:gd name="connsiteY49" fmla="*/ 292135 h 426991"/>
                  <a:gd name="connsiteX50" fmla="*/ 180058 w 607639"/>
                  <a:gd name="connsiteY50" fmla="*/ 313203 h 426991"/>
                  <a:gd name="connsiteX51" fmla="*/ 180058 w 607639"/>
                  <a:gd name="connsiteY51" fmla="*/ 403167 h 426991"/>
                  <a:gd name="connsiteX52" fmla="*/ 158875 w 607639"/>
                  <a:gd name="connsiteY52" fmla="*/ 426991 h 426991"/>
                  <a:gd name="connsiteX53" fmla="*/ 24032 w 607639"/>
                  <a:gd name="connsiteY53" fmla="*/ 426991 h 426991"/>
                  <a:gd name="connsiteX54" fmla="*/ 0 w 607639"/>
                  <a:gd name="connsiteY54" fmla="*/ 403167 h 426991"/>
                  <a:gd name="connsiteX55" fmla="*/ 0 w 607639"/>
                  <a:gd name="connsiteY55" fmla="*/ 313203 h 426991"/>
                  <a:gd name="connsiteX56" fmla="*/ 24032 w 607639"/>
                  <a:gd name="connsiteY56" fmla="*/ 292135 h 426991"/>
                  <a:gd name="connsiteX57" fmla="*/ 78770 w 607639"/>
                  <a:gd name="connsiteY57" fmla="*/ 292135 h 426991"/>
                  <a:gd name="connsiteX58" fmla="*/ 78770 w 607639"/>
                  <a:gd name="connsiteY58" fmla="*/ 234530 h 426991"/>
                  <a:gd name="connsiteX59" fmla="*/ 91409 w 607639"/>
                  <a:gd name="connsiteY59" fmla="*/ 224751 h 426991"/>
                  <a:gd name="connsiteX60" fmla="*/ 236326 w 607639"/>
                  <a:gd name="connsiteY60" fmla="*/ 21066 h 426991"/>
                  <a:gd name="connsiteX61" fmla="*/ 236326 w 607639"/>
                  <a:gd name="connsiteY61" fmla="*/ 111021 h 426991"/>
                  <a:gd name="connsiteX62" fmla="*/ 371758 w 607639"/>
                  <a:gd name="connsiteY62" fmla="*/ 111021 h 426991"/>
                  <a:gd name="connsiteX63" fmla="*/ 372380 w 607639"/>
                  <a:gd name="connsiteY63" fmla="*/ 21066 h 426991"/>
                  <a:gd name="connsiteX64" fmla="*/ 237127 w 607639"/>
                  <a:gd name="connsiteY64" fmla="*/ 21066 h 426991"/>
                  <a:gd name="connsiteX65" fmla="*/ 237750 w 607639"/>
                  <a:gd name="connsiteY65" fmla="*/ 0 h 426991"/>
                  <a:gd name="connsiteX66" fmla="*/ 372647 w 607639"/>
                  <a:gd name="connsiteY66" fmla="*/ 0 h 426991"/>
                  <a:gd name="connsiteX67" fmla="*/ 393825 w 607639"/>
                  <a:gd name="connsiteY67" fmla="*/ 21066 h 426991"/>
                  <a:gd name="connsiteX68" fmla="*/ 393825 w 607639"/>
                  <a:gd name="connsiteY68" fmla="*/ 111021 h 426991"/>
                  <a:gd name="connsiteX69" fmla="*/ 372647 w 607639"/>
                  <a:gd name="connsiteY69" fmla="*/ 134843 h 426991"/>
                  <a:gd name="connsiteX70" fmla="*/ 315076 w 607639"/>
                  <a:gd name="connsiteY70" fmla="*/ 134843 h 426991"/>
                  <a:gd name="connsiteX71" fmla="*/ 315076 w 607639"/>
                  <a:gd name="connsiteY71" fmla="*/ 191020 h 426991"/>
                  <a:gd name="connsiteX72" fmla="*/ 292563 w 607639"/>
                  <a:gd name="connsiteY72" fmla="*/ 191020 h 426991"/>
                  <a:gd name="connsiteX73" fmla="*/ 292563 w 607639"/>
                  <a:gd name="connsiteY73" fmla="*/ 134843 h 426991"/>
                  <a:gd name="connsiteX74" fmla="*/ 237750 w 607639"/>
                  <a:gd name="connsiteY74" fmla="*/ 134843 h 426991"/>
                  <a:gd name="connsiteX75" fmla="*/ 213813 w 607639"/>
                  <a:gd name="connsiteY75" fmla="*/ 111021 h 426991"/>
                  <a:gd name="connsiteX76" fmla="*/ 213813 w 607639"/>
                  <a:gd name="connsiteY76" fmla="*/ 21066 h 426991"/>
                  <a:gd name="connsiteX77" fmla="*/ 237750 w 607639"/>
                  <a:gd name="connsiteY77" fmla="*/ 0 h 426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07639" h="426991">
                    <a:moveTo>
                      <a:pt x="450100" y="313203"/>
                    </a:moveTo>
                    <a:lnTo>
                      <a:pt x="450100" y="403167"/>
                    </a:lnTo>
                    <a:lnTo>
                      <a:pt x="585744" y="403167"/>
                    </a:lnTo>
                    <a:lnTo>
                      <a:pt x="586100" y="313203"/>
                    </a:lnTo>
                    <a:lnTo>
                      <a:pt x="530294" y="313203"/>
                    </a:lnTo>
                    <a:cubicBezTo>
                      <a:pt x="530294" y="313203"/>
                      <a:pt x="530116" y="313203"/>
                      <a:pt x="530116" y="313203"/>
                    </a:cubicBezTo>
                    <a:cubicBezTo>
                      <a:pt x="530027" y="313203"/>
                      <a:pt x="529849" y="313203"/>
                      <a:pt x="529760" y="313203"/>
                    </a:cubicBezTo>
                    <a:lnTo>
                      <a:pt x="450901" y="313203"/>
                    </a:lnTo>
                    <a:close/>
                    <a:moveTo>
                      <a:pt x="236309" y="313203"/>
                    </a:moveTo>
                    <a:lnTo>
                      <a:pt x="236309" y="403167"/>
                    </a:lnTo>
                    <a:lnTo>
                      <a:pt x="371953" y="403167"/>
                    </a:lnTo>
                    <a:lnTo>
                      <a:pt x="372754" y="313203"/>
                    </a:lnTo>
                    <a:lnTo>
                      <a:pt x="237110" y="313203"/>
                    </a:lnTo>
                    <a:close/>
                    <a:moveTo>
                      <a:pt x="22519" y="313203"/>
                    </a:moveTo>
                    <a:lnTo>
                      <a:pt x="22519" y="403167"/>
                    </a:lnTo>
                    <a:lnTo>
                      <a:pt x="158163" y="403167"/>
                    </a:lnTo>
                    <a:lnTo>
                      <a:pt x="158964" y="313203"/>
                    </a:lnTo>
                    <a:lnTo>
                      <a:pt x="91498" y="313203"/>
                    </a:lnTo>
                    <a:cubicBezTo>
                      <a:pt x="91409" y="313203"/>
                      <a:pt x="91320" y="313203"/>
                      <a:pt x="91231" y="313203"/>
                    </a:cubicBezTo>
                    <a:cubicBezTo>
                      <a:pt x="91231" y="313203"/>
                      <a:pt x="90964" y="313203"/>
                      <a:pt x="90964" y="313203"/>
                    </a:cubicBezTo>
                    <a:lnTo>
                      <a:pt x="23320" y="313203"/>
                    </a:lnTo>
                    <a:close/>
                    <a:moveTo>
                      <a:pt x="91409" y="224751"/>
                    </a:moveTo>
                    <a:lnTo>
                      <a:pt x="530294" y="224751"/>
                    </a:lnTo>
                    <a:cubicBezTo>
                      <a:pt x="536435" y="224751"/>
                      <a:pt x="540084" y="228396"/>
                      <a:pt x="540084" y="234530"/>
                    </a:cubicBezTo>
                    <a:lnTo>
                      <a:pt x="540084" y="292135"/>
                    </a:lnTo>
                    <a:lnTo>
                      <a:pt x="586456" y="292135"/>
                    </a:lnTo>
                    <a:cubicBezTo>
                      <a:pt x="598917" y="292135"/>
                      <a:pt x="607639" y="300847"/>
                      <a:pt x="607639" y="313203"/>
                    </a:cubicBezTo>
                    <a:lnTo>
                      <a:pt x="607639" y="403167"/>
                    </a:lnTo>
                    <a:cubicBezTo>
                      <a:pt x="607639" y="415524"/>
                      <a:pt x="598917" y="426991"/>
                      <a:pt x="586456" y="426991"/>
                    </a:cubicBezTo>
                    <a:lnTo>
                      <a:pt x="451524" y="426991"/>
                    </a:lnTo>
                    <a:cubicBezTo>
                      <a:pt x="439152" y="426991"/>
                      <a:pt x="427582" y="415524"/>
                      <a:pt x="427582" y="403167"/>
                    </a:cubicBezTo>
                    <a:lnTo>
                      <a:pt x="427582" y="313203"/>
                    </a:lnTo>
                    <a:cubicBezTo>
                      <a:pt x="427582" y="300847"/>
                      <a:pt x="439152" y="292135"/>
                      <a:pt x="451524" y="292135"/>
                    </a:cubicBezTo>
                    <a:lnTo>
                      <a:pt x="517566" y="292135"/>
                    </a:lnTo>
                    <a:lnTo>
                      <a:pt x="517566" y="247242"/>
                    </a:lnTo>
                    <a:lnTo>
                      <a:pt x="315079" y="247242"/>
                    </a:lnTo>
                    <a:lnTo>
                      <a:pt x="315079" y="292135"/>
                    </a:lnTo>
                    <a:lnTo>
                      <a:pt x="372665" y="292135"/>
                    </a:lnTo>
                    <a:cubicBezTo>
                      <a:pt x="385126" y="292135"/>
                      <a:pt x="393849" y="300847"/>
                      <a:pt x="393849" y="313203"/>
                    </a:cubicBezTo>
                    <a:lnTo>
                      <a:pt x="393849" y="403167"/>
                    </a:lnTo>
                    <a:cubicBezTo>
                      <a:pt x="393849" y="415524"/>
                      <a:pt x="385126" y="426991"/>
                      <a:pt x="372665" y="426991"/>
                    </a:cubicBezTo>
                    <a:lnTo>
                      <a:pt x="237733" y="426991"/>
                    </a:lnTo>
                    <a:cubicBezTo>
                      <a:pt x="225362" y="426991"/>
                      <a:pt x="213791" y="415524"/>
                      <a:pt x="213791" y="403167"/>
                    </a:cubicBezTo>
                    <a:lnTo>
                      <a:pt x="213791" y="313203"/>
                    </a:lnTo>
                    <a:cubicBezTo>
                      <a:pt x="213791" y="300847"/>
                      <a:pt x="225362" y="292135"/>
                      <a:pt x="237733" y="292135"/>
                    </a:cubicBezTo>
                    <a:lnTo>
                      <a:pt x="292561" y="292135"/>
                    </a:lnTo>
                    <a:lnTo>
                      <a:pt x="292561" y="247242"/>
                    </a:lnTo>
                    <a:lnTo>
                      <a:pt x="101288" y="247242"/>
                    </a:lnTo>
                    <a:lnTo>
                      <a:pt x="101288" y="292135"/>
                    </a:lnTo>
                    <a:lnTo>
                      <a:pt x="158875" y="292135"/>
                    </a:lnTo>
                    <a:cubicBezTo>
                      <a:pt x="171335" y="292135"/>
                      <a:pt x="180058" y="300847"/>
                      <a:pt x="180058" y="313203"/>
                    </a:cubicBezTo>
                    <a:lnTo>
                      <a:pt x="180058" y="403167"/>
                    </a:lnTo>
                    <a:cubicBezTo>
                      <a:pt x="180058" y="415524"/>
                      <a:pt x="171335" y="426991"/>
                      <a:pt x="158875" y="426991"/>
                    </a:cubicBezTo>
                    <a:lnTo>
                      <a:pt x="24032" y="426991"/>
                    </a:lnTo>
                    <a:cubicBezTo>
                      <a:pt x="11571" y="426991"/>
                      <a:pt x="0" y="415524"/>
                      <a:pt x="0" y="403167"/>
                    </a:cubicBezTo>
                    <a:lnTo>
                      <a:pt x="0" y="313203"/>
                    </a:lnTo>
                    <a:cubicBezTo>
                      <a:pt x="0" y="300847"/>
                      <a:pt x="11571" y="292135"/>
                      <a:pt x="24032" y="292135"/>
                    </a:cubicBezTo>
                    <a:lnTo>
                      <a:pt x="78770" y="292135"/>
                    </a:lnTo>
                    <a:lnTo>
                      <a:pt x="78770" y="234530"/>
                    </a:lnTo>
                    <a:cubicBezTo>
                      <a:pt x="78770" y="228396"/>
                      <a:pt x="85178" y="224751"/>
                      <a:pt x="91409" y="224751"/>
                    </a:cubicBezTo>
                    <a:close/>
                    <a:moveTo>
                      <a:pt x="236326" y="21066"/>
                    </a:moveTo>
                    <a:lnTo>
                      <a:pt x="236326" y="111021"/>
                    </a:lnTo>
                    <a:lnTo>
                      <a:pt x="371758" y="111021"/>
                    </a:lnTo>
                    <a:lnTo>
                      <a:pt x="372380" y="21066"/>
                    </a:lnTo>
                    <a:lnTo>
                      <a:pt x="237127" y="21066"/>
                    </a:lnTo>
                    <a:close/>
                    <a:moveTo>
                      <a:pt x="237750" y="0"/>
                    </a:moveTo>
                    <a:lnTo>
                      <a:pt x="372647" y="0"/>
                    </a:lnTo>
                    <a:cubicBezTo>
                      <a:pt x="385105" y="0"/>
                      <a:pt x="393825" y="8711"/>
                      <a:pt x="393825" y="21066"/>
                    </a:cubicBezTo>
                    <a:lnTo>
                      <a:pt x="393825" y="111021"/>
                    </a:lnTo>
                    <a:cubicBezTo>
                      <a:pt x="393825" y="123376"/>
                      <a:pt x="385105" y="134843"/>
                      <a:pt x="372647" y="134843"/>
                    </a:cubicBezTo>
                    <a:lnTo>
                      <a:pt x="315076" y="134843"/>
                    </a:lnTo>
                    <a:lnTo>
                      <a:pt x="315076" y="191020"/>
                    </a:lnTo>
                    <a:lnTo>
                      <a:pt x="292563" y="191020"/>
                    </a:lnTo>
                    <a:lnTo>
                      <a:pt x="292563" y="134843"/>
                    </a:lnTo>
                    <a:lnTo>
                      <a:pt x="237750" y="134843"/>
                    </a:lnTo>
                    <a:cubicBezTo>
                      <a:pt x="225381" y="134843"/>
                      <a:pt x="213813" y="123376"/>
                      <a:pt x="213813" y="111021"/>
                    </a:cubicBezTo>
                    <a:lnTo>
                      <a:pt x="213813" y="21066"/>
                    </a:lnTo>
                    <a:cubicBezTo>
                      <a:pt x="213813" y="8711"/>
                      <a:pt x="225381" y="0"/>
                      <a:pt x="2377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9" name="ísļïḍè">
                <a:extLst>
                  <a:ext uri="{FF2B5EF4-FFF2-40B4-BE49-F238E27FC236}">
                    <a16:creationId xmlns:a16="http://schemas.microsoft.com/office/drawing/2014/main" xmlns="" id="{A2351849-585B-43D3-B771-B99754E63AD2}"/>
                  </a:ext>
                </a:extLst>
              </p:cNvPr>
              <p:cNvSpPr txBox="1"/>
              <p:nvPr/>
            </p:nvSpPr>
            <p:spPr>
              <a:xfrm>
                <a:off x="5113302" y="3538548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2" name="ïṣḷiďè">
              <a:extLst>
                <a:ext uri="{FF2B5EF4-FFF2-40B4-BE49-F238E27FC236}">
                  <a16:creationId xmlns:a16="http://schemas.microsoft.com/office/drawing/2014/main" xmlns="" id="{D17891BA-EDE3-4375-9208-BD7BE7E7CC4F}"/>
                </a:ext>
              </a:extLst>
            </p:cNvPr>
            <p:cNvGrpSpPr/>
            <p:nvPr/>
          </p:nvGrpSpPr>
          <p:grpSpPr>
            <a:xfrm>
              <a:off x="6024260" y="4823118"/>
              <a:ext cx="1036822" cy="588080"/>
              <a:chOff x="6128232" y="4471344"/>
              <a:chExt cx="1036822" cy="588080"/>
            </a:xfrm>
          </p:grpSpPr>
          <p:sp>
            <p:nvSpPr>
              <p:cNvPr id="26" name="îšlïďê">
                <a:extLst>
                  <a:ext uri="{FF2B5EF4-FFF2-40B4-BE49-F238E27FC236}">
                    <a16:creationId xmlns:a16="http://schemas.microsoft.com/office/drawing/2014/main" xmlns="" id="{1B179593-0BF0-4F11-A878-2874556A5CE4}"/>
                  </a:ext>
                </a:extLst>
              </p:cNvPr>
              <p:cNvSpPr/>
              <p:nvPr/>
            </p:nvSpPr>
            <p:spPr bwMode="auto">
              <a:xfrm>
                <a:off x="6439865" y="4471344"/>
                <a:ext cx="413557" cy="298436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7" name="îṡļíḑè">
                <a:extLst>
                  <a:ext uri="{FF2B5EF4-FFF2-40B4-BE49-F238E27FC236}">
                    <a16:creationId xmlns:a16="http://schemas.microsoft.com/office/drawing/2014/main" xmlns="" id="{87B3B042-E8CC-4ED0-BA0F-B1AF04E55801}"/>
                  </a:ext>
                </a:extLst>
              </p:cNvPr>
              <p:cNvSpPr txBox="1"/>
              <p:nvPr/>
            </p:nvSpPr>
            <p:spPr>
              <a:xfrm>
                <a:off x="6128232" y="4769780"/>
                <a:ext cx="1036822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grpSp>
          <p:nvGrpSpPr>
            <p:cNvPr id="13" name="íSlïďê">
              <a:extLst>
                <a:ext uri="{FF2B5EF4-FFF2-40B4-BE49-F238E27FC236}">
                  <a16:creationId xmlns:a16="http://schemas.microsoft.com/office/drawing/2014/main" xmlns="" id="{392BCFFE-9E23-45D3-AF59-8156C9A554E9}"/>
                </a:ext>
              </a:extLst>
            </p:cNvPr>
            <p:cNvGrpSpPr/>
            <p:nvPr/>
          </p:nvGrpSpPr>
          <p:grpSpPr>
            <a:xfrm>
              <a:off x="8018715" y="2447505"/>
              <a:ext cx="1036823" cy="517488"/>
              <a:chOff x="8122687" y="2188935"/>
              <a:chExt cx="1036823" cy="517488"/>
            </a:xfrm>
          </p:grpSpPr>
          <p:sp>
            <p:nvSpPr>
              <p:cNvPr id="24" name="iṥḷîďè">
                <a:extLst>
                  <a:ext uri="{FF2B5EF4-FFF2-40B4-BE49-F238E27FC236}">
                    <a16:creationId xmlns:a16="http://schemas.microsoft.com/office/drawing/2014/main" xmlns="" id="{FC1CFD2A-3F29-45B9-A0B1-006EFC47CE39}"/>
                  </a:ext>
                </a:extLst>
              </p:cNvPr>
              <p:cNvSpPr/>
              <p:nvPr/>
            </p:nvSpPr>
            <p:spPr bwMode="auto">
              <a:xfrm>
                <a:off x="8474150" y="2188935"/>
                <a:ext cx="333897" cy="227844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82270 w 607639"/>
                  <a:gd name="connsiteY14" fmla="*/ 262926 h 414642"/>
                  <a:gd name="connsiteX15" fmla="*/ 192432 w 607639"/>
                  <a:gd name="connsiteY15" fmla="*/ 262926 h 414642"/>
                  <a:gd name="connsiteX16" fmla="*/ 202593 w 607639"/>
                  <a:gd name="connsiteY16" fmla="*/ 273052 h 414642"/>
                  <a:gd name="connsiteX17" fmla="*/ 192432 w 607639"/>
                  <a:gd name="connsiteY17" fmla="*/ 283178 h 414642"/>
                  <a:gd name="connsiteX18" fmla="*/ 182270 w 607639"/>
                  <a:gd name="connsiteY18" fmla="*/ 283178 h 414642"/>
                  <a:gd name="connsiteX19" fmla="*/ 172109 w 607639"/>
                  <a:gd name="connsiteY19" fmla="*/ 273052 h 414642"/>
                  <a:gd name="connsiteX20" fmla="*/ 182270 w 607639"/>
                  <a:gd name="connsiteY20" fmla="*/ 262926 h 414642"/>
                  <a:gd name="connsiteX21" fmla="*/ 91153 w 607639"/>
                  <a:gd name="connsiteY21" fmla="*/ 262926 h 414642"/>
                  <a:gd name="connsiteX22" fmla="*/ 141783 w 607639"/>
                  <a:gd name="connsiteY22" fmla="*/ 262926 h 414642"/>
                  <a:gd name="connsiteX23" fmla="*/ 151927 w 607639"/>
                  <a:gd name="connsiteY23" fmla="*/ 273052 h 414642"/>
                  <a:gd name="connsiteX24" fmla="*/ 141783 w 607639"/>
                  <a:gd name="connsiteY24" fmla="*/ 283178 h 414642"/>
                  <a:gd name="connsiteX25" fmla="*/ 91153 w 607639"/>
                  <a:gd name="connsiteY25" fmla="*/ 283178 h 414642"/>
                  <a:gd name="connsiteX26" fmla="*/ 81009 w 607639"/>
                  <a:gd name="connsiteY26" fmla="*/ 273052 h 414642"/>
                  <a:gd name="connsiteX27" fmla="*/ 91153 w 607639"/>
                  <a:gd name="connsiteY27" fmla="*/ 262926 h 414642"/>
                  <a:gd name="connsiteX28" fmla="*/ 161988 w 607639"/>
                  <a:gd name="connsiteY28" fmla="*/ 222493 h 414642"/>
                  <a:gd name="connsiteX29" fmla="*/ 232948 w 607639"/>
                  <a:gd name="connsiteY29" fmla="*/ 222493 h 414642"/>
                  <a:gd name="connsiteX30" fmla="*/ 243098 w 607639"/>
                  <a:gd name="connsiteY30" fmla="*/ 232619 h 414642"/>
                  <a:gd name="connsiteX31" fmla="*/ 232948 w 607639"/>
                  <a:gd name="connsiteY31" fmla="*/ 242745 h 414642"/>
                  <a:gd name="connsiteX32" fmla="*/ 161988 w 607639"/>
                  <a:gd name="connsiteY32" fmla="*/ 242745 h 414642"/>
                  <a:gd name="connsiteX33" fmla="*/ 151927 w 607639"/>
                  <a:gd name="connsiteY33" fmla="*/ 232619 h 414642"/>
                  <a:gd name="connsiteX34" fmla="*/ 161988 w 607639"/>
                  <a:gd name="connsiteY34" fmla="*/ 222493 h 414642"/>
                  <a:gd name="connsiteX35" fmla="*/ 91146 w 607639"/>
                  <a:gd name="connsiteY35" fmla="*/ 222493 h 414642"/>
                  <a:gd name="connsiteX36" fmla="*/ 121467 w 607639"/>
                  <a:gd name="connsiteY36" fmla="*/ 222493 h 414642"/>
                  <a:gd name="connsiteX37" fmla="*/ 131604 w 607639"/>
                  <a:gd name="connsiteY37" fmla="*/ 232619 h 414642"/>
                  <a:gd name="connsiteX38" fmla="*/ 121467 w 607639"/>
                  <a:gd name="connsiteY38" fmla="*/ 242745 h 414642"/>
                  <a:gd name="connsiteX39" fmla="*/ 91146 w 607639"/>
                  <a:gd name="connsiteY39" fmla="*/ 242745 h 414642"/>
                  <a:gd name="connsiteX40" fmla="*/ 81009 w 607639"/>
                  <a:gd name="connsiteY40" fmla="*/ 232619 h 414642"/>
                  <a:gd name="connsiteX41" fmla="*/ 91146 w 607639"/>
                  <a:gd name="connsiteY41" fmla="*/ 222493 h 414642"/>
                  <a:gd name="connsiteX42" fmla="*/ 182270 w 607639"/>
                  <a:gd name="connsiteY42" fmla="*/ 182059 h 414642"/>
                  <a:gd name="connsiteX43" fmla="*/ 192432 w 607639"/>
                  <a:gd name="connsiteY43" fmla="*/ 182059 h 414642"/>
                  <a:gd name="connsiteX44" fmla="*/ 202593 w 607639"/>
                  <a:gd name="connsiteY44" fmla="*/ 192195 h 414642"/>
                  <a:gd name="connsiteX45" fmla="*/ 192432 w 607639"/>
                  <a:gd name="connsiteY45" fmla="*/ 202241 h 414642"/>
                  <a:gd name="connsiteX46" fmla="*/ 182270 w 607639"/>
                  <a:gd name="connsiteY46" fmla="*/ 202241 h 414642"/>
                  <a:gd name="connsiteX47" fmla="*/ 172109 w 607639"/>
                  <a:gd name="connsiteY47" fmla="*/ 192195 h 414642"/>
                  <a:gd name="connsiteX48" fmla="*/ 182270 w 607639"/>
                  <a:gd name="connsiteY48" fmla="*/ 182059 h 414642"/>
                  <a:gd name="connsiteX49" fmla="*/ 91153 w 607639"/>
                  <a:gd name="connsiteY49" fmla="*/ 182059 h 414642"/>
                  <a:gd name="connsiteX50" fmla="*/ 141783 w 607639"/>
                  <a:gd name="connsiteY50" fmla="*/ 182059 h 414642"/>
                  <a:gd name="connsiteX51" fmla="*/ 151927 w 607639"/>
                  <a:gd name="connsiteY51" fmla="*/ 192195 h 414642"/>
                  <a:gd name="connsiteX52" fmla="*/ 141783 w 607639"/>
                  <a:gd name="connsiteY52" fmla="*/ 202241 h 414642"/>
                  <a:gd name="connsiteX53" fmla="*/ 91153 w 607639"/>
                  <a:gd name="connsiteY53" fmla="*/ 202241 h 414642"/>
                  <a:gd name="connsiteX54" fmla="*/ 81009 w 607639"/>
                  <a:gd name="connsiteY54" fmla="*/ 192195 h 414642"/>
                  <a:gd name="connsiteX55" fmla="*/ 91153 w 607639"/>
                  <a:gd name="connsiteY55" fmla="*/ 182059 h 414642"/>
                  <a:gd name="connsiteX56" fmla="*/ 161988 w 607639"/>
                  <a:gd name="connsiteY56" fmla="*/ 141625 h 414642"/>
                  <a:gd name="connsiteX57" fmla="*/ 232948 w 607639"/>
                  <a:gd name="connsiteY57" fmla="*/ 141625 h 414642"/>
                  <a:gd name="connsiteX58" fmla="*/ 243098 w 607639"/>
                  <a:gd name="connsiteY58" fmla="*/ 151761 h 414642"/>
                  <a:gd name="connsiteX59" fmla="*/ 232948 w 607639"/>
                  <a:gd name="connsiteY59" fmla="*/ 161807 h 414642"/>
                  <a:gd name="connsiteX60" fmla="*/ 161988 w 607639"/>
                  <a:gd name="connsiteY60" fmla="*/ 161807 h 414642"/>
                  <a:gd name="connsiteX61" fmla="*/ 151927 w 607639"/>
                  <a:gd name="connsiteY61" fmla="*/ 151761 h 414642"/>
                  <a:gd name="connsiteX62" fmla="*/ 161988 w 607639"/>
                  <a:gd name="connsiteY62" fmla="*/ 141625 h 414642"/>
                  <a:gd name="connsiteX63" fmla="*/ 91146 w 607639"/>
                  <a:gd name="connsiteY63" fmla="*/ 141625 h 414642"/>
                  <a:gd name="connsiteX64" fmla="*/ 121467 w 607639"/>
                  <a:gd name="connsiteY64" fmla="*/ 141625 h 414642"/>
                  <a:gd name="connsiteX65" fmla="*/ 131604 w 607639"/>
                  <a:gd name="connsiteY65" fmla="*/ 151761 h 414642"/>
                  <a:gd name="connsiteX66" fmla="*/ 121467 w 607639"/>
                  <a:gd name="connsiteY66" fmla="*/ 161807 h 414642"/>
                  <a:gd name="connsiteX67" fmla="*/ 91146 w 607639"/>
                  <a:gd name="connsiteY67" fmla="*/ 161807 h 414642"/>
                  <a:gd name="connsiteX68" fmla="*/ 81009 w 607639"/>
                  <a:gd name="connsiteY68" fmla="*/ 151761 h 414642"/>
                  <a:gd name="connsiteX69" fmla="*/ 91146 w 607639"/>
                  <a:gd name="connsiteY69" fmla="*/ 141625 h 414642"/>
                  <a:gd name="connsiteX70" fmla="*/ 364566 w 607639"/>
                  <a:gd name="connsiteY70" fmla="*/ 102176 h 414642"/>
                  <a:gd name="connsiteX71" fmla="*/ 283573 w 607639"/>
                  <a:gd name="connsiteY71" fmla="*/ 192194 h 414642"/>
                  <a:gd name="connsiteX72" fmla="*/ 374712 w 607639"/>
                  <a:gd name="connsiteY72" fmla="*/ 283188 h 414642"/>
                  <a:gd name="connsiteX73" fmla="*/ 464783 w 607639"/>
                  <a:gd name="connsiteY73" fmla="*/ 202235 h 414642"/>
                  <a:gd name="connsiteX74" fmla="*/ 374712 w 607639"/>
                  <a:gd name="connsiteY74" fmla="*/ 202235 h 414642"/>
                  <a:gd name="connsiteX75" fmla="*/ 364566 w 607639"/>
                  <a:gd name="connsiteY75" fmla="*/ 192194 h 414642"/>
                  <a:gd name="connsiteX76" fmla="*/ 182270 w 607639"/>
                  <a:gd name="connsiteY76" fmla="*/ 101191 h 414642"/>
                  <a:gd name="connsiteX77" fmla="*/ 192432 w 607639"/>
                  <a:gd name="connsiteY77" fmla="*/ 101191 h 414642"/>
                  <a:gd name="connsiteX78" fmla="*/ 202593 w 607639"/>
                  <a:gd name="connsiteY78" fmla="*/ 111238 h 414642"/>
                  <a:gd name="connsiteX79" fmla="*/ 192432 w 607639"/>
                  <a:gd name="connsiteY79" fmla="*/ 121373 h 414642"/>
                  <a:gd name="connsiteX80" fmla="*/ 182270 w 607639"/>
                  <a:gd name="connsiteY80" fmla="*/ 121373 h 414642"/>
                  <a:gd name="connsiteX81" fmla="*/ 172109 w 607639"/>
                  <a:gd name="connsiteY81" fmla="*/ 111238 h 414642"/>
                  <a:gd name="connsiteX82" fmla="*/ 182270 w 607639"/>
                  <a:gd name="connsiteY82" fmla="*/ 101191 h 414642"/>
                  <a:gd name="connsiteX83" fmla="*/ 91153 w 607639"/>
                  <a:gd name="connsiteY83" fmla="*/ 101191 h 414642"/>
                  <a:gd name="connsiteX84" fmla="*/ 141783 w 607639"/>
                  <a:gd name="connsiteY84" fmla="*/ 101191 h 414642"/>
                  <a:gd name="connsiteX85" fmla="*/ 151927 w 607639"/>
                  <a:gd name="connsiteY85" fmla="*/ 111238 h 414642"/>
                  <a:gd name="connsiteX86" fmla="*/ 141783 w 607639"/>
                  <a:gd name="connsiteY86" fmla="*/ 121373 h 414642"/>
                  <a:gd name="connsiteX87" fmla="*/ 91153 w 607639"/>
                  <a:gd name="connsiteY87" fmla="*/ 121373 h 414642"/>
                  <a:gd name="connsiteX88" fmla="*/ 81009 w 607639"/>
                  <a:gd name="connsiteY88" fmla="*/ 111238 h 414642"/>
                  <a:gd name="connsiteX89" fmla="*/ 91153 w 607639"/>
                  <a:gd name="connsiteY89" fmla="*/ 101191 h 414642"/>
                  <a:gd name="connsiteX90" fmla="*/ 374712 w 607639"/>
                  <a:gd name="connsiteY90" fmla="*/ 80938 h 414642"/>
                  <a:gd name="connsiteX91" fmla="*/ 384858 w 607639"/>
                  <a:gd name="connsiteY91" fmla="*/ 91068 h 414642"/>
                  <a:gd name="connsiteX92" fmla="*/ 384858 w 607639"/>
                  <a:gd name="connsiteY92" fmla="*/ 182063 h 414642"/>
                  <a:gd name="connsiteX93" fmla="*/ 475998 w 607639"/>
                  <a:gd name="connsiteY93" fmla="*/ 182063 h 414642"/>
                  <a:gd name="connsiteX94" fmla="*/ 486055 w 607639"/>
                  <a:gd name="connsiteY94" fmla="*/ 192194 h 414642"/>
                  <a:gd name="connsiteX95" fmla="*/ 374712 w 607639"/>
                  <a:gd name="connsiteY95" fmla="*/ 303360 h 414642"/>
                  <a:gd name="connsiteX96" fmla="*/ 263280 w 607639"/>
                  <a:gd name="connsiteY96" fmla="*/ 192194 h 414642"/>
                  <a:gd name="connsiteX97" fmla="*/ 374712 w 607639"/>
                  <a:gd name="connsiteY97" fmla="*/ 80938 h 414642"/>
                  <a:gd name="connsiteX98" fmla="*/ 425343 w 607639"/>
                  <a:gd name="connsiteY98" fmla="*/ 61744 h 414642"/>
                  <a:gd name="connsiteX99" fmla="*/ 425343 w 607639"/>
                  <a:gd name="connsiteY99" fmla="*/ 141635 h 414642"/>
                  <a:gd name="connsiteX100" fmla="*/ 505373 w 607639"/>
                  <a:gd name="connsiteY100" fmla="*/ 141635 h 414642"/>
                  <a:gd name="connsiteX101" fmla="*/ 425343 w 607639"/>
                  <a:gd name="connsiteY101" fmla="*/ 61744 h 414642"/>
                  <a:gd name="connsiteX102" fmla="*/ 161988 w 607639"/>
                  <a:gd name="connsiteY102" fmla="*/ 60757 h 414642"/>
                  <a:gd name="connsiteX103" fmla="*/ 232948 w 607639"/>
                  <a:gd name="connsiteY103" fmla="*/ 60757 h 414642"/>
                  <a:gd name="connsiteX104" fmla="*/ 243098 w 607639"/>
                  <a:gd name="connsiteY104" fmla="*/ 70804 h 414642"/>
                  <a:gd name="connsiteX105" fmla="*/ 232948 w 607639"/>
                  <a:gd name="connsiteY105" fmla="*/ 80939 h 414642"/>
                  <a:gd name="connsiteX106" fmla="*/ 161988 w 607639"/>
                  <a:gd name="connsiteY106" fmla="*/ 80939 h 414642"/>
                  <a:gd name="connsiteX107" fmla="*/ 151927 w 607639"/>
                  <a:gd name="connsiteY107" fmla="*/ 70804 h 414642"/>
                  <a:gd name="connsiteX108" fmla="*/ 161988 w 607639"/>
                  <a:gd name="connsiteY108" fmla="*/ 60757 h 414642"/>
                  <a:gd name="connsiteX109" fmla="*/ 91146 w 607639"/>
                  <a:gd name="connsiteY109" fmla="*/ 60757 h 414642"/>
                  <a:gd name="connsiteX110" fmla="*/ 121467 w 607639"/>
                  <a:gd name="connsiteY110" fmla="*/ 60757 h 414642"/>
                  <a:gd name="connsiteX111" fmla="*/ 131604 w 607639"/>
                  <a:gd name="connsiteY111" fmla="*/ 70804 h 414642"/>
                  <a:gd name="connsiteX112" fmla="*/ 121467 w 607639"/>
                  <a:gd name="connsiteY112" fmla="*/ 80939 h 414642"/>
                  <a:gd name="connsiteX113" fmla="*/ 91146 w 607639"/>
                  <a:gd name="connsiteY113" fmla="*/ 80939 h 414642"/>
                  <a:gd name="connsiteX114" fmla="*/ 81009 w 607639"/>
                  <a:gd name="connsiteY114" fmla="*/ 70804 h 414642"/>
                  <a:gd name="connsiteX115" fmla="*/ 91146 w 607639"/>
                  <a:gd name="connsiteY115" fmla="*/ 60757 h 414642"/>
                  <a:gd name="connsiteX116" fmla="*/ 415194 w 607639"/>
                  <a:gd name="connsiteY116" fmla="*/ 40505 h 414642"/>
                  <a:gd name="connsiteX117" fmla="*/ 526560 w 607639"/>
                  <a:gd name="connsiteY117" fmla="*/ 151765 h 414642"/>
                  <a:gd name="connsiteX118" fmla="*/ 516501 w 607639"/>
                  <a:gd name="connsiteY118" fmla="*/ 161807 h 414642"/>
                  <a:gd name="connsiteX119" fmla="*/ 415194 w 607639"/>
                  <a:gd name="connsiteY119" fmla="*/ 161807 h 414642"/>
                  <a:gd name="connsiteX120" fmla="*/ 405046 w 607639"/>
                  <a:gd name="connsiteY120" fmla="*/ 151765 h 414642"/>
                  <a:gd name="connsiteX121" fmla="*/ 405046 w 607639"/>
                  <a:gd name="connsiteY121" fmla="*/ 50636 h 414642"/>
                  <a:gd name="connsiteX122" fmla="*/ 415194 w 607639"/>
                  <a:gd name="connsiteY122" fmla="*/ 40505 h 414642"/>
                  <a:gd name="connsiteX123" fmla="*/ 70848 w 607639"/>
                  <a:gd name="connsiteY123" fmla="*/ 20177 h 414642"/>
                  <a:gd name="connsiteX124" fmla="*/ 60791 w 607639"/>
                  <a:gd name="connsiteY124" fmla="*/ 30309 h 414642"/>
                  <a:gd name="connsiteX125" fmla="*/ 60791 w 607639"/>
                  <a:gd name="connsiteY125" fmla="*/ 343802 h 414642"/>
                  <a:gd name="connsiteX126" fmla="*/ 222780 w 607639"/>
                  <a:gd name="connsiteY126" fmla="*/ 343802 h 414642"/>
                  <a:gd name="connsiteX127" fmla="*/ 232927 w 607639"/>
                  <a:gd name="connsiteY127" fmla="*/ 353935 h 414642"/>
                  <a:gd name="connsiteX128" fmla="*/ 232927 w 607639"/>
                  <a:gd name="connsiteY128" fmla="*/ 364067 h 414642"/>
                  <a:gd name="connsiteX129" fmla="*/ 374712 w 607639"/>
                  <a:gd name="connsiteY129" fmla="*/ 364067 h 414642"/>
                  <a:gd name="connsiteX130" fmla="*/ 374712 w 607639"/>
                  <a:gd name="connsiteY130" fmla="*/ 353935 h 414642"/>
                  <a:gd name="connsiteX131" fmla="*/ 384859 w 607639"/>
                  <a:gd name="connsiteY131" fmla="*/ 343802 h 414642"/>
                  <a:gd name="connsiteX132" fmla="*/ 546848 w 607639"/>
                  <a:gd name="connsiteY132" fmla="*/ 343802 h 414642"/>
                  <a:gd name="connsiteX133" fmla="*/ 546848 w 607639"/>
                  <a:gd name="connsiteY133" fmla="*/ 30309 h 414642"/>
                  <a:gd name="connsiteX134" fmla="*/ 536702 w 607639"/>
                  <a:gd name="connsiteY134" fmla="*/ 20177 h 414642"/>
                  <a:gd name="connsiteX135" fmla="*/ 70848 w 607639"/>
                  <a:gd name="connsiteY135" fmla="*/ 0 h 414642"/>
                  <a:gd name="connsiteX136" fmla="*/ 536702 w 607639"/>
                  <a:gd name="connsiteY136" fmla="*/ 0 h 414642"/>
                  <a:gd name="connsiteX137" fmla="*/ 567142 w 607639"/>
                  <a:gd name="connsiteY137" fmla="*/ 30309 h 414642"/>
                  <a:gd name="connsiteX138" fmla="*/ 567142 w 607639"/>
                  <a:gd name="connsiteY138" fmla="*/ 343802 h 414642"/>
                  <a:gd name="connsiteX139" fmla="*/ 597492 w 607639"/>
                  <a:gd name="connsiteY139" fmla="*/ 343802 h 414642"/>
                  <a:gd name="connsiteX140" fmla="*/ 607639 w 607639"/>
                  <a:gd name="connsiteY140" fmla="*/ 353935 h 414642"/>
                  <a:gd name="connsiteX141" fmla="*/ 607639 w 607639"/>
                  <a:gd name="connsiteY141" fmla="*/ 384244 h 414642"/>
                  <a:gd name="connsiteX142" fmla="*/ 577199 w 607639"/>
                  <a:gd name="connsiteY142" fmla="*/ 414642 h 414642"/>
                  <a:gd name="connsiteX143" fmla="*/ 30351 w 607639"/>
                  <a:gd name="connsiteY143" fmla="*/ 414642 h 414642"/>
                  <a:gd name="connsiteX144" fmla="*/ 0 w 607639"/>
                  <a:gd name="connsiteY144" fmla="*/ 384244 h 414642"/>
                  <a:gd name="connsiteX145" fmla="*/ 0 w 607639"/>
                  <a:gd name="connsiteY145" fmla="*/ 353935 h 414642"/>
                  <a:gd name="connsiteX146" fmla="*/ 10147 w 607639"/>
                  <a:gd name="connsiteY146" fmla="*/ 343802 h 414642"/>
                  <a:gd name="connsiteX147" fmla="*/ 40497 w 607639"/>
                  <a:gd name="connsiteY147" fmla="*/ 343802 h 414642"/>
                  <a:gd name="connsiteX148" fmla="*/ 40497 w 607639"/>
                  <a:gd name="connsiteY148" fmla="*/ 30309 h 414642"/>
                  <a:gd name="connsiteX149" fmla="*/ 70848 w 607639"/>
                  <a:gd name="connsiteY149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9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82270" y="262926"/>
                    </a:moveTo>
                    <a:lnTo>
                      <a:pt x="192432" y="262926"/>
                    </a:lnTo>
                    <a:cubicBezTo>
                      <a:pt x="198493" y="262926"/>
                      <a:pt x="202593" y="267012"/>
                      <a:pt x="202593" y="273052"/>
                    </a:cubicBezTo>
                    <a:cubicBezTo>
                      <a:pt x="202593" y="279092"/>
                      <a:pt x="198493" y="283178"/>
                      <a:pt x="192432" y="283178"/>
                    </a:cubicBezTo>
                    <a:lnTo>
                      <a:pt x="182270" y="283178"/>
                    </a:lnTo>
                    <a:cubicBezTo>
                      <a:pt x="176209" y="283178"/>
                      <a:pt x="172109" y="279092"/>
                      <a:pt x="172109" y="273052"/>
                    </a:cubicBezTo>
                    <a:cubicBezTo>
                      <a:pt x="172109" y="267012"/>
                      <a:pt x="176209" y="262926"/>
                      <a:pt x="182270" y="262926"/>
                    </a:cubicBezTo>
                    <a:close/>
                    <a:moveTo>
                      <a:pt x="91153" y="262926"/>
                    </a:moveTo>
                    <a:lnTo>
                      <a:pt x="141783" y="262926"/>
                    </a:lnTo>
                    <a:cubicBezTo>
                      <a:pt x="147834" y="262926"/>
                      <a:pt x="151927" y="267012"/>
                      <a:pt x="151927" y="273052"/>
                    </a:cubicBezTo>
                    <a:cubicBezTo>
                      <a:pt x="151927" y="279092"/>
                      <a:pt x="147834" y="283178"/>
                      <a:pt x="141783" y="283178"/>
                    </a:cubicBezTo>
                    <a:lnTo>
                      <a:pt x="91153" y="283178"/>
                    </a:lnTo>
                    <a:cubicBezTo>
                      <a:pt x="85102" y="283178"/>
                      <a:pt x="81009" y="279092"/>
                      <a:pt x="81009" y="273052"/>
                    </a:cubicBezTo>
                    <a:cubicBezTo>
                      <a:pt x="81009" y="267012"/>
                      <a:pt x="85102" y="262926"/>
                      <a:pt x="91153" y="262926"/>
                    </a:cubicBezTo>
                    <a:close/>
                    <a:moveTo>
                      <a:pt x="161988" y="222493"/>
                    </a:moveTo>
                    <a:lnTo>
                      <a:pt x="232948" y="222493"/>
                    </a:lnTo>
                    <a:cubicBezTo>
                      <a:pt x="239002" y="222493"/>
                      <a:pt x="243098" y="226579"/>
                      <a:pt x="243098" y="232619"/>
                    </a:cubicBezTo>
                    <a:cubicBezTo>
                      <a:pt x="243098" y="238659"/>
                      <a:pt x="239002" y="242745"/>
                      <a:pt x="232948" y="242745"/>
                    </a:cubicBezTo>
                    <a:lnTo>
                      <a:pt x="161988" y="242745"/>
                    </a:lnTo>
                    <a:cubicBezTo>
                      <a:pt x="155934" y="242745"/>
                      <a:pt x="151927" y="238659"/>
                      <a:pt x="151927" y="232619"/>
                    </a:cubicBezTo>
                    <a:cubicBezTo>
                      <a:pt x="151927" y="226579"/>
                      <a:pt x="155934" y="222493"/>
                      <a:pt x="161988" y="222493"/>
                    </a:cubicBezTo>
                    <a:close/>
                    <a:moveTo>
                      <a:pt x="91146" y="222493"/>
                    </a:moveTo>
                    <a:lnTo>
                      <a:pt x="121467" y="222493"/>
                    </a:lnTo>
                    <a:cubicBezTo>
                      <a:pt x="127603" y="222493"/>
                      <a:pt x="131604" y="226579"/>
                      <a:pt x="131604" y="232619"/>
                    </a:cubicBezTo>
                    <a:cubicBezTo>
                      <a:pt x="131604" y="238659"/>
                      <a:pt x="127603" y="242745"/>
                      <a:pt x="121467" y="242745"/>
                    </a:cubicBezTo>
                    <a:lnTo>
                      <a:pt x="91146" y="242745"/>
                    </a:lnTo>
                    <a:cubicBezTo>
                      <a:pt x="85099" y="242745"/>
                      <a:pt x="81009" y="238659"/>
                      <a:pt x="81009" y="232619"/>
                    </a:cubicBezTo>
                    <a:cubicBezTo>
                      <a:pt x="81009" y="226579"/>
                      <a:pt x="85099" y="222493"/>
                      <a:pt x="91146" y="222493"/>
                    </a:cubicBezTo>
                    <a:close/>
                    <a:moveTo>
                      <a:pt x="182270" y="182059"/>
                    </a:moveTo>
                    <a:lnTo>
                      <a:pt x="192432" y="182059"/>
                    </a:lnTo>
                    <a:cubicBezTo>
                      <a:pt x="198493" y="182059"/>
                      <a:pt x="202593" y="186060"/>
                      <a:pt x="202593" y="192195"/>
                    </a:cubicBezTo>
                    <a:cubicBezTo>
                      <a:pt x="202593" y="198240"/>
                      <a:pt x="198493" y="202241"/>
                      <a:pt x="192432" y="202241"/>
                    </a:cubicBezTo>
                    <a:lnTo>
                      <a:pt x="182270" y="202241"/>
                    </a:lnTo>
                    <a:cubicBezTo>
                      <a:pt x="176209" y="202241"/>
                      <a:pt x="172109" y="198240"/>
                      <a:pt x="172109" y="192195"/>
                    </a:cubicBezTo>
                    <a:cubicBezTo>
                      <a:pt x="172109" y="186060"/>
                      <a:pt x="176209" y="182059"/>
                      <a:pt x="182270" y="182059"/>
                    </a:cubicBezTo>
                    <a:close/>
                    <a:moveTo>
                      <a:pt x="91153" y="182059"/>
                    </a:moveTo>
                    <a:lnTo>
                      <a:pt x="141783" y="182059"/>
                    </a:lnTo>
                    <a:cubicBezTo>
                      <a:pt x="147834" y="182059"/>
                      <a:pt x="151927" y="186060"/>
                      <a:pt x="151927" y="192195"/>
                    </a:cubicBezTo>
                    <a:cubicBezTo>
                      <a:pt x="151927" y="198240"/>
                      <a:pt x="147834" y="202241"/>
                      <a:pt x="141783" y="202241"/>
                    </a:cubicBezTo>
                    <a:lnTo>
                      <a:pt x="91153" y="202241"/>
                    </a:lnTo>
                    <a:cubicBezTo>
                      <a:pt x="85102" y="202241"/>
                      <a:pt x="81009" y="198240"/>
                      <a:pt x="81009" y="192195"/>
                    </a:cubicBezTo>
                    <a:cubicBezTo>
                      <a:pt x="81009" y="186060"/>
                      <a:pt x="85102" y="182059"/>
                      <a:pt x="91153" y="182059"/>
                    </a:cubicBezTo>
                    <a:close/>
                    <a:moveTo>
                      <a:pt x="161988" y="141625"/>
                    </a:moveTo>
                    <a:lnTo>
                      <a:pt x="232948" y="141625"/>
                    </a:lnTo>
                    <a:cubicBezTo>
                      <a:pt x="239002" y="141625"/>
                      <a:pt x="243098" y="145626"/>
                      <a:pt x="243098" y="151761"/>
                    </a:cubicBezTo>
                    <a:cubicBezTo>
                      <a:pt x="243098" y="157806"/>
                      <a:pt x="239002" y="161807"/>
                      <a:pt x="232948" y="161807"/>
                    </a:cubicBezTo>
                    <a:lnTo>
                      <a:pt x="161988" y="161807"/>
                    </a:lnTo>
                    <a:cubicBezTo>
                      <a:pt x="155934" y="161807"/>
                      <a:pt x="151927" y="157806"/>
                      <a:pt x="151927" y="151761"/>
                    </a:cubicBezTo>
                    <a:cubicBezTo>
                      <a:pt x="151927" y="145626"/>
                      <a:pt x="155934" y="141625"/>
                      <a:pt x="161988" y="141625"/>
                    </a:cubicBezTo>
                    <a:close/>
                    <a:moveTo>
                      <a:pt x="91146" y="141625"/>
                    </a:moveTo>
                    <a:lnTo>
                      <a:pt x="121467" y="141625"/>
                    </a:lnTo>
                    <a:cubicBezTo>
                      <a:pt x="127603" y="141625"/>
                      <a:pt x="131604" y="145626"/>
                      <a:pt x="131604" y="151761"/>
                    </a:cubicBezTo>
                    <a:cubicBezTo>
                      <a:pt x="131604" y="157806"/>
                      <a:pt x="127603" y="161807"/>
                      <a:pt x="121467" y="161807"/>
                    </a:cubicBezTo>
                    <a:lnTo>
                      <a:pt x="91146" y="161807"/>
                    </a:lnTo>
                    <a:cubicBezTo>
                      <a:pt x="85099" y="161807"/>
                      <a:pt x="81009" y="157806"/>
                      <a:pt x="81009" y="151761"/>
                    </a:cubicBezTo>
                    <a:cubicBezTo>
                      <a:pt x="81009" y="145626"/>
                      <a:pt x="85099" y="141625"/>
                      <a:pt x="91146" y="141625"/>
                    </a:cubicBezTo>
                    <a:close/>
                    <a:moveTo>
                      <a:pt x="364566" y="102176"/>
                    </a:moveTo>
                    <a:cubicBezTo>
                      <a:pt x="318996" y="107241"/>
                      <a:pt x="283573" y="145630"/>
                      <a:pt x="283573" y="192194"/>
                    </a:cubicBezTo>
                    <a:cubicBezTo>
                      <a:pt x="283573" y="242756"/>
                      <a:pt x="324069" y="283188"/>
                      <a:pt x="374712" y="283188"/>
                    </a:cubicBezTo>
                    <a:cubicBezTo>
                      <a:pt x="421261" y="283188"/>
                      <a:pt x="459799" y="247732"/>
                      <a:pt x="464783" y="202235"/>
                    </a:cubicBezTo>
                    <a:lnTo>
                      <a:pt x="374712" y="202235"/>
                    </a:lnTo>
                    <a:cubicBezTo>
                      <a:pt x="368660" y="202235"/>
                      <a:pt x="364566" y="198236"/>
                      <a:pt x="364566" y="192194"/>
                    </a:cubicBezTo>
                    <a:close/>
                    <a:moveTo>
                      <a:pt x="182270" y="101191"/>
                    </a:moveTo>
                    <a:lnTo>
                      <a:pt x="192432" y="101191"/>
                    </a:lnTo>
                    <a:cubicBezTo>
                      <a:pt x="198493" y="101191"/>
                      <a:pt x="202593" y="105192"/>
                      <a:pt x="202593" y="111238"/>
                    </a:cubicBezTo>
                    <a:cubicBezTo>
                      <a:pt x="202593" y="117372"/>
                      <a:pt x="198493" y="121373"/>
                      <a:pt x="192432" y="121373"/>
                    </a:cubicBezTo>
                    <a:lnTo>
                      <a:pt x="182270" y="121373"/>
                    </a:lnTo>
                    <a:cubicBezTo>
                      <a:pt x="176209" y="121373"/>
                      <a:pt x="172109" y="117372"/>
                      <a:pt x="172109" y="111238"/>
                    </a:cubicBezTo>
                    <a:cubicBezTo>
                      <a:pt x="172109" y="105192"/>
                      <a:pt x="176209" y="101191"/>
                      <a:pt x="182270" y="101191"/>
                    </a:cubicBezTo>
                    <a:close/>
                    <a:moveTo>
                      <a:pt x="91153" y="101191"/>
                    </a:moveTo>
                    <a:lnTo>
                      <a:pt x="141783" y="101191"/>
                    </a:lnTo>
                    <a:cubicBezTo>
                      <a:pt x="147834" y="101191"/>
                      <a:pt x="151927" y="105192"/>
                      <a:pt x="151927" y="111238"/>
                    </a:cubicBezTo>
                    <a:cubicBezTo>
                      <a:pt x="151927" y="117372"/>
                      <a:pt x="147834" y="121373"/>
                      <a:pt x="141783" y="121373"/>
                    </a:cubicBezTo>
                    <a:lnTo>
                      <a:pt x="91153" y="121373"/>
                    </a:lnTo>
                    <a:cubicBezTo>
                      <a:pt x="85102" y="121373"/>
                      <a:pt x="81009" y="117372"/>
                      <a:pt x="81009" y="111238"/>
                    </a:cubicBezTo>
                    <a:cubicBezTo>
                      <a:pt x="81009" y="105192"/>
                      <a:pt x="85102" y="101191"/>
                      <a:pt x="91153" y="101191"/>
                    </a:cubicBezTo>
                    <a:close/>
                    <a:moveTo>
                      <a:pt x="374712" y="80938"/>
                    </a:moveTo>
                    <a:cubicBezTo>
                      <a:pt x="380764" y="80938"/>
                      <a:pt x="384858" y="85026"/>
                      <a:pt x="384858" y="91068"/>
                    </a:cubicBezTo>
                    <a:lnTo>
                      <a:pt x="384858" y="182063"/>
                    </a:lnTo>
                    <a:lnTo>
                      <a:pt x="475998" y="182063"/>
                    </a:lnTo>
                    <a:cubicBezTo>
                      <a:pt x="482050" y="182063"/>
                      <a:pt x="486055" y="186062"/>
                      <a:pt x="486055" y="192194"/>
                    </a:cubicBezTo>
                    <a:cubicBezTo>
                      <a:pt x="486055" y="253864"/>
                      <a:pt x="436480" y="303360"/>
                      <a:pt x="374712" y="303360"/>
                    </a:cubicBezTo>
                    <a:cubicBezTo>
                      <a:pt x="312944" y="303360"/>
                      <a:pt x="263280" y="253864"/>
                      <a:pt x="263280" y="192194"/>
                    </a:cubicBezTo>
                    <a:cubicBezTo>
                      <a:pt x="263280" y="130523"/>
                      <a:pt x="312944" y="80938"/>
                      <a:pt x="374712" y="80938"/>
                    </a:cubicBezTo>
                    <a:close/>
                    <a:moveTo>
                      <a:pt x="425343" y="61744"/>
                    </a:moveTo>
                    <a:lnTo>
                      <a:pt x="425343" y="141635"/>
                    </a:lnTo>
                    <a:lnTo>
                      <a:pt x="505373" y="141635"/>
                    </a:lnTo>
                    <a:cubicBezTo>
                      <a:pt x="500299" y="99157"/>
                      <a:pt x="466827" y="65743"/>
                      <a:pt x="425343" y="61744"/>
                    </a:cubicBezTo>
                    <a:close/>
                    <a:moveTo>
                      <a:pt x="161988" y="60757"/>
                    </a:moveTo>
                    <a:lnTo>
                      <a:pt x="232948" y="60757"/>
                    </a:lnTo>
                    <a:cubicBezTo>
                      <a:pt x="239002" y="60757"/>
                      <a:pt x="243098" y="64758"/>
                      <a:pt x="243098" y="70804"/>
                    </a:cubicBezTo>
                    <a:cubicBezTo>
                      <a:pt x="243098" y="76938"/>
                      <a:pt x="239002" y="80939"/>
                      <a:pt x="232948" y="80939"/>
                    </a:cubicBezTo>
                    <a:lnTo>
                      <a:pt x="161988" y="80939"/>
                    </a:lnTo>
                    <a:cubicBezTo>
                      <a:pt x="155934" y="80939"/>
                      <a:pt x="151927" y="76938"/>
                      <a:pt x="151927" y="70804"/>
                    </a:cubicBezTo>
                    <a:cubicBezTo>
                      <a:pt x="151927" y="64758"/>
                      <a:pt x="155934" y="60757"/>
                      <a:pt x="161988" y="60757"/>
                    </a:cubicBezTo>
                    <a:close/>
                    <a:moveTo>
                      <a:pt x="91146" y="60757"/>
                    </a:moveTo>
                    <a:lnTo>
                      <a:pt x="121467" y="60757"/>
                    </a:lnTo>
                    <a:cubicBezTo>
                      <a:pt x="127603" y="60757"/>
                      <a:pt x="131604" y="64758"/>
                      <a:pt x="131604" y="70804"/>
                    </a:cubicBezTo>
                    <a:cubicBezTo>
                      <a:pt x="131604" y="76938"/>
                      <a:pt x="127603" y="80939"/>
                      <a:pt x="121467" y="80939"/>
                    </a:cubicBezTo>
                    <a:lnTo>
                      <a:pt x="91146" y="80939"/>
                    </a:lnTo>
                    <a:cubicBezTo>
                      <a:pt x="85099" y="80939"/>
                      <a:pt x="81009" y="76938"/>
                      <a:pt x="81009" y="70804"/>
                    </a:cubicBezTo>
                    <a:cubicBezTo>
                      <a:pt x="81009" y="64758"/>
                      <a:pt x="85099" y="60757"/>
                      <a:pt x="91146" y="60757"/>
                    </a:cubicBezTo>
                    <a:close/>
                    <a:moveTo>
                      <a:pt x="415194" y="40505"/>
                    </a:moveTo>
                    <a:cubicBezTo>
                      <a:pt x="476975" y="40505"/>
                      <a:pt x="526560" y="90092"/>
                      <a:pt x="526560" y="151765"/>
                    </a:cubicBezTo>
                    <a:cubicBezTo>
                      <a:pt x="526560" y="157808"/>
                      <a:pt x="522554" y="161807"/>
                      <a:pt x="516501" y="161807"/>
                    </a:cubicBezTo>
                    <a:lnTo>
                      <a:pt x="415194" y="161807"/>
                    </a:lnTo>
                    <a:cubicBezTo>
                      <a:pt x="409141" y="161807"/>
                      <a:pt x="405046" y="157808"/>
                      <a:pt x="405046" y="151765"/>
                    </a:cubicBezTo>
                    <a:lnTo>
                      <a:pt x="405046" y="50636"/>
                    </a:lnTo>
                    <a:cubicBezTo>
                      <a:pt x="405046" y="44593"/>
                      <a:pt x="409141" y="40505"/>
                      <a:pt x="415194" y="40505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1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1"/>
                      <a:pt x="378718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1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1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endParaRPr lang="en-US" sz="7198" dirty="0"/>
              </a:p>
            </p:txBody>
          </p:sp>
          <p:sp>
            <p:nvSpPr>
              <p:cNvPr id="25" name="iṩļiḋe">
                <a:extLst>
                  <a:ext uri="{FF2B5EF4-FFF2-40B4-BE49-F238E27FC236}">
                    <a16:creationId xmlns:a16="http://schemas.microsoft.com/office/drawing/2014/main" xmlns="" id="{D9D9D326-5583-4150-83D5-9B6A3DC33168}"/>
                  </a:ext>
                </a:extLst>
              </p:cNvPr>
              <p:cNvSpPr txBox="1"/>
              <p:nvPr/>
            </p:nvSpPr>
            <p:spPr>
              <a:xfrm>
                <a:off x="8122687" y="2416779"/>
                <a:ext cx="1036823" cy="289644"/>
              </a:xfrm>
              <a:prstGeom prst="rect">
                <a:avLst/>
              </a:prstGeom>
              <a:noFill/>
            </p:spPr>
            <p:txBody>
              <a:bodyPr wrap="none" rtlCol="0" anchor="b" anchorCtr="0"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1600" b="1" dirty="0"/>
                  <a:t>Keyword</a:t>
                </a:r>
                <a:endParaRPr lang="zh-CN" altLang="en-US" sz="1600" b="1" dirty="0"/>
              </a:p>
            </p:txBody>
          </p:sp>
        </p:grpSp>
        <p:sp>
          <p:nvSpPr>
            <p:cNvPr id="14" name="iś1íḍè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9321756" y="286796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5" name="ïṧlíḑ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9321756" y="248036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íŝli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8583960" y="4019173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7" name="î$ḻïd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8583960" y="3631575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8" name="íŝ1iḓ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7496562" y="5279176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9" name="ïṩļiḑé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7496562" y="4891578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0" name="ï$1iḍê">
              <a:extLst>
                <a:ext uri="{FF2B5EF4-FFF2-40B4-BE49-F238E27FC236}">
                  <a16:creationId xmlns:a16="http://schemas.microsoft.com/office/drawing/2014/main" xmlns="" id="{39340196-E1AA-4B49-976A-BF366BB2B662}"/>
                </a:ext>
              </a:extLst>
            </p:cNvPr>
            <p:cNvSpPr/>
            <p:nvPr/>
          </p:nvSpPr>
          <p:spPr bwMode="auto">
            <a:xfrm>
              <a:off x="2578858" y="45421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1" name="iŝḻíḍè">
              <a:extLst>
                <a:ext uri="{FF2B5EF4-FFF2-40B4-BE49-F238E27FC236}">
                  <a16:creationId xmlns:a16="http://schemas.microsoft.com/office/drawing/2014/main" xmlns="" id="{4D5C24C6-4DD0-4193-AD42-019C1134797B}"/>
                </a:ext>
              </a:extLst>
            </p:cNvPr>
            <p:cNvSpPr txBox="1"/>
            <p:nvPr/>
          </p:nvSpPr>
          <p:spPr bwMode="auto">
            <a:xfrm>
              <a:off x="2578858" y="41546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2" name="išḷîḍe">
              <a:extLst>
                <a:ext uri="{FF2B5EF4-FFF2-40B4-BE49-F238E27FC236}">
                  <a16:creationId xmlns:a16="http://schemas.microsoft.com/office/drawing/2014/main" xmlns="" id="{791BB12B-58F7-4D5C-9471-E4DF81654F7A}"/>
                </a:ext>
              </a:extLst>
            </p:cNvPr>
            <p:cNvSpPr txBox="1"/>
            <p:nvPr/>
          </p:nvSpPr>
          <p:spPr>
            <a:xfrm>
              <a:off x="762181" y="1578979"/>
              <a:ext cx="5314438" cy="1468059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fontScale="92500"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3" name="íślïdé">
              <a:extLst>
                <a:ext uri="{FF2B5EF4-FFF2-40B4-BE49-F238E27FC236}">
                  <a16:creationId xmlns:a16="http://schemas.microsoft.com/office/drawing/2014/main" xmlns="" id="{85E35728-BF93-45B0-A979-0EEBD0BB6897}"/>
                </a:ext>
              </a:extLst>
            </p:cNvPr>
            <p:cNvSpPr txBox="1"/>
            <p:nvPr/>
          </p:nvSpPr>
          <p:spPr>
            <a:xfrm>
              <a:off x="762343" y="1179000"/>
              <a:ext cx="413883" cy="395777"/>
            </a:xfrm>
            <a:prstGeom prst="rect">
              <a:avLst/>
            </a:prstGeom>
            <a:noFill/>
          </p:spPr>
          <p:txBody>
            <a:bodyPr wrap="square" lIns="90000" tIns="46800" rIns="90000" bIns="46800" anchor="ctr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 sz="4800" dirty="0">
                  <a:solidFill>
                    <a:schemeClr val="bg1">
                      <a:lumMod val="85000"/>
                    </a:schemeClr>
                  </a:solidFill>
                </a:rPr>
                <a:t>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4697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D742C2-3E99-4F5C-B1B4-E4C4938CA1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A2C2F20-055D-4006-99B2-B9E3333298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2928AFC-644D-46B3-994C-3B55D66403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 dirty="0"/>
          </a:p>
        </p:txBody>
      </p:sp>
      <p:grpSp>
        <p:nvGrpSpPr>
          <p:cNvPr id="5" name="6ff65803-dc0f-4c3a-9dd2-5279874dbae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9CED6A76-9DE1-43EF-9129-A5431142AEB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" y="1917130"/>
            <a:ext cx="12192000" cy="4227953"/>
            <a:chOff x="1" y="1917130"/>
            <a:chExt cx="12192000" cy="4227953"/>
          </a:xfrm>
        </p:grpSpPr>
        <p:sp>
          <p:nvSpPr>
            <p:cNvPr id="6" name="îsļíḍé">
              <a:extLst>
                <a:ext uri="{FF2B5EF4-FFF2-40B4-BE49-F238E27FC236}">
                  <a16:creationId xmlns:a16="http://schemas.microsoft.com/office/drawing/2014/main" xmlns="" id="{DCCF568B-2019-4074-9811-592A5016C568}"/>
                </a:ext>
              </a:extLst>
            </p:cNvPr>
            <p:cNvSpPr/>
            <p:nvPr/>
          </p:nvSpPr>
          <p:spPr>
            <a:xfrm>
              <a:off x="1" y="4383006"/>
              <a:ext cx="12192000" cy="1762077"/>
            </a:xfrm>
            <a:prstGeom prst="trapezoid">
              <a:avLst>
                <a:gd name="adj" fmla="val 99668"/>
              </a:avLst>
            </a:prstGeom>
            <a:solidFill>
              <a:schemeClr val="tx2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ïşḷîḓê">
              <a:extLst>
                <a:ext uri="{FF2B5EF4-FFF2-40B4-BE49-F238E27FC236}">
                  <a16:creationId xmlns:a16="http://schemas.microsoft.com/office/drawing/2014/main" xmlns="" id="{68AA843B-04FC-40FD-9299-56726DF24BBB}"/>
                </a:ext>
              </a:extLst>
            </p:cNvPr>
            <p:cNvSpPr/>
            <p:nvPr/>
          </p:nvSpPr>
          <p:spPr>
            <a:xfrm>
              <a:off x="4669152" y="1917130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íṥļïdé">
              <a:extLst>
                <a:ext uri="{FF2B5EF4-FFF2-40B4-BE49-F238E27FC236}">
                  <a16:creationId xmlns:a16="http://schemas.microsoft.com/office/drawing/2014/main" xmlns="" id="{A2FA8DF2-A27C-4AC9-A1EA-3EED247FF2EA}"/>
                </a:ext>
              </a:extLst>
            </p:cNvPr>
            <p:cNvSpPr/>
            <p:nvPr/>
          </p:nvSpPr>
          <p:spPr>
            <a:xfrm>
              <a:off x="4669153" y="4955943"/>
              <a:ext cx="2853695" cy="123181"/>
            </a:xfrm>
            <a:prstGeom prst="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square" lIns="121920" tIns="60960" rIns="121920" bIns="60960" anchor="t" anchorCtr="0" compatLnSpc="1">
              <a:prstTxWarp prst="textNoShape">
                <a:avLst/>
              </a:prstTxWarp>
              <a:normAutofit fontScale="25000" lnSpcReduction="20000"/>
            </a:bodyPr>
            <a:lstStyle/>
            <a:p>
              <a:pPr algn="r"/>
              <a:endParaRPr sz="2000" b="1">
                <a:solidFill>
                  <a:schemeClr val="bg1"/>
                </a:solidFill>
              </a:endParaRPr>
            </a:p>
          </p:txBody>
        </p:sp>
        <p:sp>
          <p:nvSpPr>
            <p:cNvPr id="9" name="î$lîḍé">
              <a:extLst>
                <a:ext uri="{FF2B5EF4-FFF2-40B4-BE49-F238E27FC236}">
                  <a16:creationId xmlns:a16="http://schemas.microsoft.com/office/drawing/2014/main" xmlns="" id="{41327E5B-62DE-41BD-9716-292232632E92}"/>
                </a:ext>
              </a:extLst>
            </p:cNvPr>
            <p:cNvSpPr/>
            <p:nvPr/>
          </p:nvSpPr>
          <p:spPr bwMode="auto">
            <a:xfrm>
              <a:off x="6802874" y="1917130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none" lIns="90000" tIns="46800" rIns="90000" bIns="4680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zh-CN" sz="2800" b="1">
                  <a:solidFill>
                    <a:schemeClr val="bg1"/>
                  </a:solidFill>
                </a:rPr>
                <a:t>2</a:t>
              </a:r>
              <a:endParaRPr lang="en-US" altLang="zh-CN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îṥľïdè">
              <a:extLst>
                <a:ext uri="{FF2B5EF4-FFF2-40B4-BE49-F238E27FC236}">
                  <a16:creationId xmlns:a16="http://schemas.microsoft.com/office/drawing/2014/main" xmlns="" id="{8316FAB6-BFE6-4632-85BC-DC6883FF18C6}"/>
                </a:ext>
              </a:extLst>
            </p:cNvPr>
            <p:cNvSpPr/>
            <p:nvPr/>
          </p:nvSpPr>
          <p:spPr>
            <a:xfrm>
              <a:off x="1356784" y="1917130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îşľide">
              <a:extLst>
                <a:ext uri="{FF2B5EF4-FFF2-40B4-BE49-F238E27FC236}">
                  <a16:creationId xmlns:a16="http://schemas.microsoft.com/office/drawing/2014/main" xmlns="" id="{777AAEFA-A0BA-42AF-913C-6E59B42E6D6B}"/>
                </a:ext>
              </a:extLst>
            </p:cNvPr>
            <p:cNvSpPr/>
            <p:nvPr/>
          </p:nvSpPr>
          <p:spPr>
            <a:xfrm>
              <a:off x="1356785" y="4955943"/>
              <a:ext cx="2853695" cy="123181"/>
            </a:xfrm>
            <a:prstGeom prst="rect">
              <a:avLst/>
            </a:prstGeom>
            <a:solidFill>
              <a:schemeClr val="tx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ṩḻíḓè">
              <a:extLst>
                <a:ext uri="{FF2B5EF4-FFF2-40B4-BE49-F238E27FC236}">
                  <a16:creationId xmlns:a16="http://schemas.microsoft.com/office/drawing/2014/main" xmlns="" id="{82E29058-C73B-4A5A-8ED4-8489E4076658}"/>
                </a:ext>
              </a:extLst>
            </p:cNvPr>
            <p:cNvSpPr/>
            <p:nvPr/>
          </p:nvSpPr>
          <p:spPr bwMode="auto">
            <a:xfrm>
              <a:off x="3490506" y="1917130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none" lIns="90000" tIns="46800" rIns="90000" bIns="4680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ko-KR" sz="2800" b="1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3" name="ïšḷïďè">
              <a:extLst>
                <a:ext uri="{FF2B5EF4-FFF2-40B4-BE49-F238E27FC236}">
                  <a16:creationId xmlns:a16="http://schemas.microsoft.com/office/drawing/2014/main" xmlns="" id="{D4503278-3B1A-4180-A6E9-36531B5E176F}"/>
                </a:ext>
              </a:extLst>
            </p:cNvPr>
            <p:cNvSpPr/>
            <p:nvPr/>
          </p:nvSpPr>
          <p:spPr>
            <a:xfrm>
              <a:off x="7966439" y="1917130"/>
              <a:ext cx="2853695" cy="3161994"/>
            </a:xfrm>
            <a:prstGeom prst="snip1Rect">
              <a:avLst>
                <a:gd name="adj" fmla="val 29383"/>
              </a:avLst>
            </a:prstGeom>
            <a:solidFill>
              <a:schemeClr val="bg1"/>
            </a:solidFill>
            <a:ln w="3175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Sḻiďe">
              <a:extLst>
                <a:ext uri="{FF2B5EF4-FFF2-40B4-BE49-F238E27FC236}">
                  <a16:creationId xmlns:a16="http://schemas.microsoft.com/office/drawing/2014/main" xmlns="" id="{45C4CDFC-4188-4E47-810E-1C8482B90243}"/>
                </a:ext>
              </a:extLst>
            </p:cNvPr>
            <p:cNvSpPr/>
            <p:nvPr/>
          </p:nvSpPr>
          <p:spPr>
            <a:xfrm>
              <a:off x="7981521" y="4955943"/>
              <a:ext cx="2853695" cy="123181"/>
            </a:xfrm>
            <a:prstGeom prst="rect">
              <a:avLst/>
            </a:prstGeom>
            <a:solidFill>
              <a:schemeClr val="tx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ísḷïďê">
              <a:extLst>
                <a:ext uri="{FF2B5EF4-FFF2-40B4-BE49-F238E27FC236}">
                  <a16:creationId xmlns:a16="http://schemas.microsoft.com/office/drawing/2014/main" xmlns="" id="{F46A0AC6-0BC7-4EB1-891C-92D6BE4DFC19}"/>
                </a:ext>
              </a:extLst>
            </p:cNvPr>
            <p:cNvSpPr/>
            <p:nvPr/>
          </p:nvSpPr>
          <p:spPr bwMode="auto">
            <a:xfrm>
              <a:off x="10115242" y="1917130"/>
              <a:ext cx="719975" cy="719975"/>
            </a:xfrm>
            <a:custGeom>
              <a:avLst/>
              <a:gdLst>
                <a:gd name="T0" fmla="*/ 608 w 608"/>
                <a:gd name="T1" fmla="*/ 0 h 608"/>
                <a:gd name="T2" fmla="*/ 0 w 608"/>
                <a:gd name="T3" fmla="*/ 0 h 608"/>
                <a:gd name="T4" fmla="*/ 608 w 608"/>
                <a:gd name="T5" fmla="*/ 608 h 608"/>
                <a:gd name="T6" fmla="*/ 608 w 608"/>
                <a:gd name="T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" h="608">
                  <a:moveTo>
                    <a:pt x="608" y="0"/>
                  </a:moveTo>
                  <a:lnTo>
                    <a:pt x="0" y="0"/>
                  </a:lnTo>
                  <a:lnTo>
                    <a:pt x="608" y="608"/>
                  </a:lnTo>
                  <a:lnTo>
                    <a:pt x="608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txBody>
            <a:bodyPr vert="horz" wrap="none" lIns="90000" tIns="46800" rIns="90000" bIns="46800" anchor="t" anchorCtr="0" compatLnSpc="1">
              <a:prstTxWarp prst="textNoShape">
                <a:avLst/>
              </a:prstTxWarp>
              <a:normAutofit/>
            </a:bodyPr>
            <a:lstStyle/>
            <a:p>
              <a:pPr lvl="0" algn="r"/>
              <a:r>
                <a:rPr lang="en-US" altLang="ko-KR" sz="2800" b="1" dirty="0">
                  <a:solidFill>
                    <a:schemeClr val="bg1"/>
                  </a:solidFill>
                </a:rPr>
                <a:t>3</a:t>
              </a:r>
            </a:p>
          </p:txBody>
        </p:sp>
        <p:grpSp>
          <p:nvGrpSpPr>
            <p:cNvPr id="16" name="íṡḷiḋé">
              <a:extLst>
                <a:ext uri="{FF2B5EF4-FFF2-40B4-BE49-F238E27FC236}">
                  <a16:creationId xmlns:a16="http://schemas.microsoft.com/office/drawing/2014/main" xmlns="" id="{74BD1BDD-EA11-41E5-A984-55610F87ABCD}"/>
                </a:ext>
              </a:extLst>
            </p:cNvPr>
            <p:cNvGrpSpPr/>
            <p:nvPr/>
          </p:nvGrpSpPr>
          <p:grpSpPr>
            <a:xfrm>
              <a:off x="7966172" y="2931526"/>
              <a:ext cx="2854228" cy="944997"/>
              <a:chOff x="8369298" y="1680562"/>
              <a:chExt cx="2327132" cy="944997"/>
            </a:xfrm>
          </p:grpSpPr>
          <p:sp>
            <p:nvSpPr>
              <p:cNvPr id="23" name="iṧḻíd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4" name="îṩļíḍé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7" name="ï$ļíḋé">
              <a:extLst>
                <a:ext uri="{FF2B5EF4-FFF2-40B4-BE49-F238E27FC236}">
                  <a16:creationId xmlns:a16="http://schemas.microsoft.com/office/drawing/2014/main" xmlns="" id="{31137920-DE5A-42F6-B087-AB3EC78E4524}"/>
                </a:ext>
              </a:extLst>
            </p:cNvPr>
            <p:cNvGrpSpPr/>
            <p:nvPr/>
          </p:nvGrpSpPr>
          <p:grpSpPr>
            <a:xfrm>
              <a:off x="4668885" y="2931526"/>
              <a:ext cx="2854228" cy="944997"/>
              <a:chOff x="8369298" y="1680562"/>
              <a:chExt cx="2327132" cy="944997"/>
            </a:xfrm>
          </p:grpSpPr>
          <p:sp>
            <p:nvSpPr>
              <p:cNvPr id="21" name="îśľïḓé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2" name="ïṧļiḑe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18" name="îṣľide">
              <a:extLst>
                <a:ext uri="{FF2B5EF4-FFF2-40B4-BE49-F238E27FC236}">
                  <a16:creationId xmlns:a16="http://schemas.microsoft.com/office/drawing/2014/main" xmlns="" id="{57755222-2C0E-483B-986D-15B8A529A713}"/>
                </a:ext>
              </a:extLst>
            </p:cNvPr>
            <p:cNvGrpSpPr/>
            <p:nvPr/>
          </p:nvGrpSpPr>
          <p:grpSpPr>
            <a:xfrm>
              <a:off x="1356517" y="2931526"/>
              <a:ext cx="2854228" cy="944997"/>
              <a:chOff x="8369298" y="1680562"/>
              <a:chExt cx="2327132" cy="944997"/>
            </a:xfrm>
          </p:grpSpPr>
          <p:sp>
            <p:nvSpPr>
              <p:cNvPr id="19" name="íṩ1íḓê">
                <a:extLst>
                  <a:ext uri="{FF2B5EF4-FFF2-40B4-BE49-F238E27FC236}">
                    <a16:creationId xmlns:a16="http://schemas.microsoft.com/office/drawing/2014/main" xmlns="" id="{39340196-E1AA-4B49-976A-BF366BB2B662}"/>
                  </a:ext>
                </a:extLst>
              </p:cNvPr>
              <p:cNvSpPr/>
              <p:nvPr/>
            </p:nvSpPr>
            <p:spPr bwMode="auto">
              <a:xfrm>
                <a:off x="8369298" y="2068160"/>
                <a:ext cx="23271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  <p:sp>
            <p:nvSpPr>
              <p:cNvPr id="20" name="îṥļiḋê">
                <a:extLst>
                  <a:ext uri="{FF2B5EF4-FFF2-40B4-BE49-F238E27FC236}">
                    <a16:creationId xmlns:a16="http://schemas.microsoft.com/office/drawing/2014/main" xmlns="" id="{4D5C24C6-4DD0-4193-AD42-019C1134797B}"/>
                  </a:ext>
                </a:extLst>
              </p:cNvPr>
              <p:cNvSpPr txBox="1"/>
              <p:nvPr/>
            </p:nvSpPr>
            <p:spPr bwMode="auto">
              <a:xfrm>
                <a:off x="8369298" y="1680562"/>
                <a:ext cx="2327132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584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99116" y="3637173"/>
            <a:ext cx="6021372" cy="656792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SECTION HEADER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99116" y="4423329"/>
            <a:ext cx="6021372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D4483B6-4772-4718-99DC-A5FEC1D9F9D2}"/>
              </a:ext>
            </a:extLst>
          </p:cNvPr>
          <p:cNvCxnSpPr>
            <a:cxnSpLocks/>
          </p:cNvCxnSpPr>
          <p:nvPr/>
        </p:nvCxnSpPr>
        <p:spPr>
          <a:xfrm>
            <a:off x="5499116" y="3637173"/>
            <a:ext cx="567848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1D44390-76E1-4559-8A1E-A9D5A90F2144}"/>
              </a:ext>
            </a:extLst>
          </p:cNvPr>
          <p:cNvSpPr txBox="1"/>
          <p:nvPr/>
        </p:nvSpPr>
        <p:spPr>
          <a:xfrm>
            <a:off x="5499116" y="261790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/04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978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2F86E4A-C78D-4A9B-9F47-DF00EA06D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6BAD6AF-F5A7-4F02-BD5A-9143A860E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8914701-8FBF-439F-83CF-44D2EBAD4D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fef4cd65-c352-45a5-94f9-448379a1eca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4ABE274-A76E-44D5-AD82-4C781D670B2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86000" y="1844824"/>
            <a:ext cx="10540053" cy="3684010"/>
            <a:chOff x="786000" y="1844824"/>
            <a:chExt cx="10540053" cy="3684010"/>
          </a:xfrm>
        </p:grpSpPr>
        <p:grpSp>
          <p:nvGrpSpPr>
            <p:cNvPr id="6" name="í$1îḍe">
              <a:extLst>
                <a:ext uri="{FF2B5EF4-FFF2-40B4-BE49-F238E27FC236}">
                  <a16:creationId xmlns:a16="http://schemas.microsoft.com/office/drawing/2014/main" xmlns="" id="{F771110C-6858-4D6C-93EA-4E3C4966367E}"/>
                </a:ext>
              </a:extLst>
            </p:cNvPr>
            <p:cNvGrpSpPr/>
            <p:nvPr/>
          </p:nvGrpSpPr>
          <p:grpSpPr>
            <a:xfrm>
              <a:off x="4247928" y="1844824"/>
              <a:ext cx="3614925" cy="3614942"/>
              <a:chOff x="4328186" y="1844824"/>
              <a:chExt cx="3614925" cy="3614942"/>
            </a:xfrm>
          </p:grpSpPr>
          <p:grpSp>
            <p:nvGrpSpPr>
              <p:cNvPr id="15" name="iSlîḓé">
                <a:extLst>
                  <a:ext uri="{FF2B5EF4-FFF2-40B4-BE49-F238E27FC236}">
                    <a16:creationId xmlns:a16="http://schemas.microsoft.com/office/drawing/2014/main" xmlns="" id="{8E026856-881C-430F-8CAC-42685059C3F5}"/>
                  </a:ext>
                </a:extLst>
              </p:cNvPr>
              <p:cNvGrpSpPr/>
              <p:nvPr/>
            </p:nvGrpSpPr>
            <p:grpSpPr>
              <a:xfrm>
                <a:off x="4921470" y="2438108"/>
                <a:ext cx="2425871" cy="2425873"/>
                <a:chOff x="0" y="103804"/>
                <a:chExt cx="4125494" cy="4125494"/>
              </a:xfrm>
            </p:grpSpPr>
            <p:sp>
              <p:nvSpPr>
                <p:cNvPr id="21" name="ísľíḓé">
                  <a:extLst>
                    <a:ext uri="{FF2B5EF4-FFF2-40B4-BE49-F238E27FC236}">
                      <a16:creationId xmlns:a16="http://schemas.microsoft.com/office/drawing/2014/main" xmlns="" id="{0F858B1C-068E-4449-805E-4B30C0437FBF}"/>
                    </a:ext>
                  </a:extLst>
                </p:cNvPr>
                <p:cNvSpPr/>
                <p:nvPr/>
              </p:nvSpPr>
              <p:spPr>
                <a:xfrm>
                  <a:off x="0" y="103804"/>
                  <a:ext cx="4125494" cy="412549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600" y="10800"/>
                      </a:moveTo>
                      <a:cubicBezTo>
                        <a:pt x="21600" y="16765"/>
                        <a:pt x="16765" y="21600"/>
                        <a:pt x="10800" y="21600"/>
                      </a:cubicBezTo>
                      <a:cubicBezTo>
                        <a:pt x="4835" y="21600"/>
                        <a:pt x="0" y="16765"/>
                        <a:pt x="0" y="10800"/>
                      </a:cubicBezTo>
                      <a:cubicBezTo>
                        <a:pt x="0" y="4835"/>
                        <a:pt x="4835" y="0"/>
                        <a:pt x="10800" y="0"/>
                      </a:cubicBezTo>
                      <a:cubicBezTo>
                        <a:pt x="16765" y="0"/>
                        <a:pt x="21600" y="4835"/>
                        <a:pt x="21600" y="1080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ï$ḻîḑe">
                  <a:extLst>
                    <a:ext uri="{FF2B5EF4-FFF2-40B4-BE49-F238E27FC236}">
                      <a16:creationId xmlns:a16="http://schemas.microsoft.com/office/drawing/2014/main" xmlns="" id="{5108D3FD-63A0-448B-8195-4A5651362E17}"/>
                    </a:ext>
                  </a:extLst>
                </p:cNvPr>
                <p:cNvSpPr/>
                <p:nvPr/>
              </p:nvSpPr>
              <p:spPr>
                <a:xfrm>
                  <a:off x="1804159" y="1711601"/>
                  <a:ext cx="475529" cy="91415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35" h="21600" extrusionOk="0">
                      <a:moveTo>
                        <a:pt x="13265" y="19105"/>
                      </a:moveTo>
                      <a:lnTo>
                        <a:pt x="13265" y="21214"/>
                      </a:lnTo>
                      <a:cubicBezTo>
                        <a:pt x="13265" y="21431"/>
                        <a:pt x="12941" y="21600"/>
                        <a:pt x="12525" y="21600"/>
                      </a:cubicBezTo>
                      <a:lnTo>
                        <a:pt x="9407" y="21600"/>
                      </a:lnTo>
                      <a:cubicBezTo>
                        <a:pt x="9014" y="21600"/>
                        <a:pt x="8667" y="21431"/>
                        <a:pt x="8667" y="21214"/>
                      </a:cubicBezTo>
                      <a:lnTo>
                        <a:pt x="8667" y="19105"/>
                      </a:lnTo>
                      <a:cubicBezTo>
                        <a:pt x="3262" y="18707"/>
                        <a:pt x="305" y="17020"/>
                        <a:pt x="189" y="16947"/>
                      </a:cubicBezTo>
                      <a:cubicBezTo>
                        <a:pt x="-42" y="16803"/>
                        <a:pt x="-65" y="16598"/>
                        <a:pt x="143" y="16453"/>
                      </a:cubicBezTo>
                      <a:lnTo>
                        <a:pt x="2522" y="14826"/>
                      </a:lnTo>
                      <a:cubicBezTo>
                        <a:pt x="2638" y="14742"/>
                        <a:pt x="2846" y="14693"/>
                        <a:pt x="3054" y="14681"/>
                      </a:cubicBezTo>
                      <a:cubicBezTo>
                        <a:pt x="3262" y="14669"/>
                        <a:pt x="3470" y="14705"/>
                        <a:pt x="3608" y="14790"/>
                      </a:cubicBezTo>
                      <a:cubicBezTo>
                        <a:pt x="3654" y="14802"/>
                        <a:pt x="6889" y="16417"/>
                        <a:pt x="10978" y="16417"/>
                      </a:cubicBezTo>
                      <a:cubicBezTo>
                        <a:pt x="13242" y="16417"/>
                        <a:pt x="15690" y="15790"/>
                        <a:pt x="15690" y="14428"/>
                      </a:cubicBezTo>
                      <a:cubicBezTo>
                        <a:pt x="15690" y="13271"/>
                        <a:pt x="12964" y="12704"/>
                        <a:pt x="9846" y="12054"/>
                      </a:cubicBezTo>
                      <a:cubicBezTo>
                        <a:pt x="5687" y="11198"/>
                        <a:pt x="513" y="10113"/>
                        <a:pt x="513" y="7087"/>
                      </a:cubicBezTo>
                      <a:cubicBezTo>
                        <a:pt x="513" y="4870"/>
                        <a:pt x="3839" y="3037"/>
                        <a:pt x="8667" y="2555"/>
                      </a:cubicBezTo>
                      <a:lnTo>
                        <a:pt x="8667" y="386"/>
                      </a:lnTo>
                      <a:cubicBezTo>
                        <a:pt x="8667" y="169"/>
                        <a:pt x="9014" y="0"/>
                        <a:pt x="9407" y="0"/>
                      </a:cubicBezTo>
                      <a:lnTo>
                        <a:pt x="12525" y="0"/>
                      </a:lnTo>
                      <a:cubicBezTo>
                        <a:pt x="12941" y="0"/>
                        <a:pt x="13265" y="169"/>
                        <a:pt x="13265" y="386"/>
                      </a:cubicBezTo>
                      <a:lnTo>
                        <a:pt x="13265" y="2507"/>
                      </a:lnTo>
                      <a:cubicBezTo>
                        <a:pt x="17954" y="2784"/>
                        <a:pt x="20449" y="4110"/>
                        <a:pt x="20542" y="4158"/>
                      </a:cubicBezTo>
                      <a:cubicBezTo>
                        <a:pt x="20773" y="4291"/>
                        <a:pt x="20819" y="4472"/>
                        <a:pt x="20657" y="4617"/>
                      </a:cubicBezTo>
                      <a:lnTo>
                        <a:pt x="18786" y="6376"/>
                      </a:lnTo>
                      <a:cubicBezTo>
                        <a:pt x="18670" y="6485"/>
                        <a:pt x="18486" y="6557"/>
                        <a:pt x="18255" y="6569"/>
                      </a:cubicBezTo>
                      <a:cubicBezTo>
                        <a:pt x="18024" y="6593"/>
                        <a:pt x="17816" y="6557"/>
                        <a:pt x="17631" y="6485"/>
                      </a:cubicBezTo>
                      <a:cubicBezTo>
                        <a:pt x="17608" y="6473"/>
                        <a:pt x="14812" y="5183"/>
                        <a:pt x="11347" y="5183"/>
                      </a:cubicBezTo>
                      <a:cubicBezTo>
                        <a:pt x="8413" y="5183"/>
                        <a:pt x="6380" y="5942"/>
                        <a:pt x="6380" y="7039"/>
                      </a:cubicBezTo>
                      <a:cubicBezTo>
                        <a:pt x="6380" y="8317"/>
                        <a:pt x="9199" y="8883"/>
                        <a:pt x="12479" y="9546"/>
                      </a:cubicBezTo>
                      <a:cubicBezTo>
                        <a:pt x="16730" y="10402"/>
                        <a:pt x="21535" y="11379"/>
                        <a:pt x="21535" y="14283"/>
                      </a:cubicBezTo>
                      <a:cubicBezTo>
                        <a:pt x="21535" y="16742"/>
                        <a:pt x="18162" y="18683"/>
                        <a:pt x="13265" y="1910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6" name="îšḻîde">
                <a:extLst>
                  <a:ext uri="{FF2B5EF4-FFF2-40B4-BE49-F238E27FC236}">
                    <a16:creationId xmlns:a16="http://schemas.microsoft.com/office/drawing/2014/main" xmlns="" id="{90F253F0-9C31-4DC2-8391-939FC71468CF}"/>
                  </a:ext>
                </a:extLst>
              </p:cNvPr>
              <p:cNvSpPr/>
              <p:nvPr/>
            </p:nvSpPr>
            <p:spPr>
              <a:xfrm>
                <a:off x="6136977" y="1844824"/>
                <a:ext cx="1806134" cy="18061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36" y="21567"/>
                    </a:moveTo>
                    <a:cubicBezTo>
                      <a:pt x="18436" y="21578"/>
                      <a:pt x="18435" y="21589"/>
                      <a:pt x="18435" y="21600"/>
                    </a:cubicBezTo>
                    <a:lnTo>
                      <a:pt x="21600" y="21600"/>
                    </a:lnTo>
                    <a:cubicBezTo>
                      <a:pt x="21600" y="17665"/>
                      <a:pt x="20548" y="13976"/>
                      <a:pt x="18709" y="10799"/>
                    </a:cubicBezTo>
                    <a:cubicBezTo>
                      <a:pt x="17761" y="9160"/>
                      <a:pt x="16603" y="7657"/>
                      <a:pt x="15274" y="6327"/>
                    </a:cubicBezTo>
                    <a:cubicBezTo>
                      <a:pt x="11364" y="2418"/>
                      <a:pt x="5965" y="0"/>
                      <a:pt x="0" y="0"/>
                    </a:cubicBezTo>
                    <a:lnTo>
                      <a:pt x="0" y="3064"/>
                    </a:lnTo>
                    <a:cubicBezTo>
                      <a:pt x="10188" y="3101"/>
                      <a:pt x="18436" y="11370"/>
                      <a:pt x="18436" y="2156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íṡḷíḑé">
                <a:extLst>
                  <a:ext uri="{FF2B5EF4-FFF2-40B4-BE49-F238E27FC236}">
                    <a16:creationId xmlns:a16="http://schemas.microsoft.com/office/drawing/2014/main" xmlns="" id="{EFED1936-B395-4904-BE98-9007C3E18104}"/>
                  </a:ext>
                </a:extLst>
              </p:cNvPr>
              <p:cNvSpPr/>
              <p:nvPr/>
            </p:nvSpPr>
            <p:spPr>
              <a:xfrm>
                <a:off x="6136977" y="3653617"/>
                <a:ext cx="1806134" cy="1806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35" y="0"/>
                    </a:moveTo>
                    <a:cubicBezTo>
                      <a:pt x="18417" y="10181"/>
                      <a:pt x="10177" y="18432"/>
                      <a:pt x="0" y="18469"/>
                    </a:cubicBezTo>
                    <a:lnTo>
                      <a:pt x="0" y="21600"/>
                    </a:lnTo>
                    <a:cubicBezTo>
                      <a:pt x="5965" y="21600"/>
                      <a:pt x="11364" y="19182"/>
                      <a:pt x="15274" y="15274"/>
                    </a:cubicBezTo>
                    <a:cubicBezTo>
                      <a:pt x="16603" y="13944"/>
                      <a:pt x="17761" y="12441"/>
                      <a:pt x="18709" y="10802"/>
                    </a:cubicBezTo>
                    <a:cubicBezTo>
                      <a:pt x="20548" y="7624"/>
                      <a:pt x="21600" y="3935"/>
                      <a:pt x="21600" y="0"/>
                    </a:cubicBezTo>
                    <a:cubicBezTo>
                      <a:pt x="21600" y="0"/>
                      <a:pt x="18435" y="0"/>
                      <a:pt x="18435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ṣḷîḋe">
                <a:extLst>
                  <a:ext uri="{FF2B5EF4-FFF2-40B4-BE49-F238E27FC236}">
                    <a16:creationId xmlns:a16="http://schemas.microsoft.com/office/drawing/2014/main" xmlns="" id="{88D85333-6500-4B66-B07F-65FF635B47FD}"/>
                  </a:ext>
                </a:extLst>
              </p:cNvPr>
              <p:cNvSpPr/>
              <p:nvPr/>
            </p:nvSpPr>
            <p:spPr>
              <a:xfrm>
                <a:off x="4328186" y="3653617"/>
                <a:ext cx="1806149" cy="18061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532" y="18470"/>
                    </a:moveTo>
                    <a:cubicBezTo>
                      <a:pt x="11325" y="18470"/>
                      <a:pt x="3048" y="10204"/>
                      <a:pt x="3030" y="0"/>
                    </a:cubicBezTo>
                    <a:lnTo>
                      <a:pt x="0" y="0"/>
                    </a:lnTo>
                    <a:cubicBezTo>
                      <a:pt x="0" y="3935"/>
                      <a:pt x="1052" y="7624"/>
                      <a:pt x="2891" y="10802"/>
                    </a:cubicBezTo>
                    <a:cubicBezTo>
                      <a:pt x="3839" y="12441"/>
                      <a:pt x="4997" y="13944"/>
                      <a:pt x="6326" y="15274"/>
                    </a:cubicBezTo>
                    <a:cubicBezTo>
                      <a:pt x="10235" y="19182"/>
                      <a:pt x="15635" y="21600"/>
                      <a:pt x="21600" y="21600"/>
                    </a:cubicBezTo>
                    <a:lnTo>
                      <a:pt x="21600" y="18469"/>
                    </a:lnTo>
                    <a:cubicBezTo>
                      <a:pt x="21577" y="18469"/>
                      <a:pt x="21555" y="18470"/>
                      <a:pt x="21532" y="1847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iṣ1íḋê">
                <a:extLst>
                  <a:ext uri="{FF2B5EF4-FFF2-40B4-BE49-F238E27FC236}">
                    <a16:creationId xmlns:a16="http://schemas.microsoft.com/office/drawing/2014/main" xmlns="" id="{B287479C-2368-4385-991B-574020AFF092}"/>
                  </a:ext>
                </a:extLst>
              </p:cNvPr>
              <p:cNvSpPr/>
              <p:nvPr/>
            </p:nvSpPr>
            <p:spPr>
              <a:xfrm>
                <a:off x="4328186" y="1844824"/>
                <a:ext cx="1806149" cy="18061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30" y="21567"/>
                    </a:moveTo>
                    <a:cubicBezTo>
                      <a:pt x="3030" y="11347"/>
                      <a:pt x="11313" y="3063"/>
                      <a:pt x="21532" y="3063"/>
                    </a:cubicBezTo>
                    <a:cubicBezTo>
                      <a:pt x="21555" y="3063"/>
                      <a:pt x="21577" y="3064"/>
                      <a:pt x="21600" y="3064"/>
                    </a:cubicBezTo>
                    <a:lnTo>
                      <a:pt x="21600" y="0"/>
                    </a:lnTo>
                    <a:cubicBezTo>
                      <a:pt x="15635" y="0"/>
                      <a:pt x="10235" y="2418"/>
                      <a:pt x="6326" y="6327"/>
                    </a:cubicBezTo>
                    <a:cubicBezTo>
                      <a:pt x="4997" y="7657"/>
                      <a:pt x="3839" y="9160"/>
                      <a:pt x="2891" y="10799"/>
                    </a:cubicBezTo>
                    <a:cubicBezTo>
                      <a:pt x="1052" y="13976"/>
                      <a:pt x="0" y="17665"/>
                      <a:pt x="0" y="21600"/>
                    </a:cubicBezTo>
                    <a:lnTo>
                      <a:pt x="3030" y="21600"/>
                    </a:lnTo>
                    <a:cubicBezTo>
                      <a:pt x="3030" y="21589"/>
                      <a:pt x="3030" y="21578"/>
                      <a:pt x="3030" y="21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5400">
                <a:solidFill>
                  <a:srgbClr val="FFFFFF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ïṧḷíḍe">
                <a:extLst>
                  <a:ext uri="{FF2B5EF4-FFF2-40B4-BE49-F238E27FC236}">
                    <a16:creationId xmlns:a16="http://schemas.microsoft.com/office/drawing/2014/main" xmlns="" id="{D3558D6E-5A86-4332-BDDC-2864B6BEEFDE}"/>
                  </a:ext>
                </a:extLst>
              </p:cNvPr>
              <p:cNvSpPr/>
              <p:nvPr/>
            </p:nvSpPr>
            <p:spPr>
              <a:xfrm>
                <a:off x="4489157" y="2007046"/>
                <a:ext cx="3290497" cy="32904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26" y="19265"/>
                    </a:moveTo>
                    <a:lnTo>
                      <a:pt x="11926" y="14174"/>
                    </a:lnTo>
                    <a:lnTo>
                      <a:pt x="9676" y="14174"/>
                    </a:lnTo>
                    <a:lnTo>
                      <a:pt x="9676" y="19265"/>
                    </a:lnTo>
                    <a:cubicBezTo>
                      <a:pt x="5855" y="18763"/>
                      <a:pt x="2836" y="15745"/>
                      <a:pt x="2333" y="11924"/>
                    </a:cubicBezTo>
                    <a:lnTo>
                      <a:pt x="7426" y="11924"/>
                    </a:lnTo>
                    <a:lnTo>
                      <a:pt x="7426" y="9675"/>
                    </a:lnTo>
                    <a:lnTo>
                      <a:pt x="2333" y="9675"/>
                    </a:lnTo>
                    <a:cubicBezTo>
                      <a:pt x="2836" y="5854"/>
                      <a:pt x="5855" y="2836"/>
                      <a:pt x="9676" y="2334"/>
                    </a:cubicBezTo>
                    <a:lnTo>
                      <a:pt x="9676" y="7424"/>
                    </a:lnTo>
                    <a:lnTo>
                      <a:pt x="11926" y="7424"/>
                    </a:lnTo>
                    <a:lnTo>
                      <a:pt x="11926" y="2334"/>
                    </a:lnTo>
                    <a:cubicBezTo>
                      <a:pt x="15744" y="2837"/>
                      <a:pt x="18763" y="5855"/>
                      <a:pt x="19266" y="9675"/>
                    </a:cubicBezTo>
                    <a:lnTo>
                      <a:pt x="14175" y="9675"/>
                    </a:lnTo>
                    <a:lnTo>
                      <a:pt x="14175" y="11924"/>
                    </a:lnTo>
                    <a:lnTo>
                      <a:pt x="19266" y="11924"/>
                    </a:lnTo>
                    <a:cubicBezTo>
                      <a:pt x="18763" y="15742"/>
                      <a:pt x="15744" y="18762"/>
                      <a:pt x="11926" y="19265"/>
                    </a:cubicBezTo>
                    <a:close/>
                    <a:moveTo>
                      <a:pt x="10801" y="0"/>
                    </a:moveTo>
                    <a:cubicBezTo>
                      <a:pt x="4835" y="0"/>
                      <a:pt x="0" y="4835"/>
                      <a:pt x="0" y="10799"/>
                    </a:cubicBezTo>
                    <a:cubicBezTo>
                      <a:pt x="0" y="16765"/>
                      <a:pt x="4835" y="21600"/>
                      <a:pt x="10801" y="21600"/>
                    </a:cubicBezTo>
                    <a:cubicBezTo>
                      <a:pt x="16764" y="21600"/>
                      <a:pt x="21600" y="16765"/>
                      <a:pt x="21600" y="10799"/>
                    </a:cubicBezTo>
                    <a:cubicBezTo>
                      <a:pt x="21600" y="4835"/>
                      <a:pt x="16764" y="0"/>
                      <a:pt x="10801" y="0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7" name="ïṣļïde">
              <a:extLst>
                <a:ext uri="{FF2B5EF4-FFF2-40B4-BE49-F238E27FC236}">
                  <a16:creationId xmlns:a16="http://schemas.microsoft.com/office/drawing/2014/main" xmlns="" id="{569006D4-1520-4518-BC9D-08E9845010BF}"/>
                </a:ext>
              </a:extLst>
            </p:cNvPr>
            <p:cNvSpPr txBox="1"/>
            <p:nvPr/>
          </p:nvSpPr>
          <p:spPr>
            <a:xfrm>
              <a:off x="7862853" y="2235756"/>
              <a:ext cx="3463200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8" name="îṥļïḓe">
              <a:extLst>
                <a:ext uri="{FF2B5EF4-FFF2-40B4-BE49-F238E27FC236}">
                  <a16:creationId xmlns:a16="http://schemas.microsoft.com/office/drawing/2014/main" xmlns="" id="{B2C2C637-52AD-4231-A8AE-71F85E11CFE4}"/>
                </a:ext>
              </a:extLst>
            </p:cNvPr>
            <p:cNvSpPr txBox="1"/>
            <p:nvPr/>
          </p:nvSpPr>
          <p:spPr>
            <a:xfrm>
              <a:off x="7862853" y="2601138"/>
              <a:ext cx="3463200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9" name="ïṧļîḓe">
              <a:extLst>
                <a:ext uri="{FF2B5EF4-FFF2-40B4-BE49-F238E27FC236}">
                  <a16:creationId xmlns:a16="http://schemas.microsoft.com/office/drawing/2014/main" xmlns="" id="{6A694D2B-8CF7-46F5-AF15-AD09D7E76C9D}"/>
                </a:ext>
              </a:extLst>
            </p:cNvPr>
            <p:cNvSpPr txBox="1"/>
            <p:nvPr/>
          </p:nvSpPr>
          <p:spPr>
            <a:xfrm>
              <a:off x="7862853" y="4286324"/>
              <a:ext cx="3463200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0" name="ï$1ïḍê">
              <a:extLst>
                <a:ext uri="{FF2B5EF4-FFF2-40B4-BE49-F238E27FC236}">
                  <a16:creationId xmlns:a16="http://schemas.microsoft.com/office/drawing/2014/main" xmlns="" id="{0DA39887-EE04-441E-8F25-164F195E0985}"/>
                </a:ext>
              </a:extLst>
            </p:cNvPr>
            <p:cNvSpPr txBox="1"/>
            <p:nvPr/>
          </p:nvSpPr>
          <p:spPr>
            <a:xfrm>
              <a:off x="7862853" y="4651706"/>
              <a:ext cx="3463200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1" name="iṡḷïḑè">
              <a:extLst>
                <a:ext uri="{FF2B5EF4-FFF2-40B4-BE49-F238E27FC236}">
                  <a16:creationId xmlns:a16="http://schemas.microsoft.com/office/drawing/2014/main" xmlns="" id="{1B7B3AEE-B9F1-4316-83C0-807A8F6BC488}"/>
                </a:ext>
              </a:extLst>
            </p:cNvPr>
            <p:cNvSpPr txBox="1"/>
            <p:nvPr/>
          </p:nvSpPr>
          <p:spPr>
            <a:xfrm>
              <a:off x="786000" y="2235756"/>
              <a:ext cx="3461928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2" name="íş1îḑê">
              <a:extLst>
                <a:ext uri="{FF2B5EF4-FFF2-40B4-BE49-F238E27FC236}">
                  <a16:creationId xmlns:a16="http://schemas.microsoft.com/office/drawing/2014/main" xmlns="" id="{EAB6B21D-E0FE-4D37-95D7-276DDD4F0BBD}"/>
                </a:ext>
              </a:extLst>
            </p:cNvPr>
            <p:cNvSpPr txBox="1"/>
            <p:nvPr/>
          </p:nvSpPr>
          <p:spPr>
            <a:xfrm>
              <a:off x="786000" y="2601138"/>
              <a:ext cx="3461928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3" name="iṣļîdé">
              <a:extLst>
                <a:ext uri="{FF2B5EF4-FFF2-40B4-BE49-F238E27FC236}">
                  <a16:creationId xmlns:a16="http://schemas.microsoft.com/office/drawing/2014/main" xmlns="" id="{F7E0F564-F149-497F-9DD6-602BF6DEBF1D}"/>
                </a:ext>
              </a:extLst>
            </p:cNvPr>
            <p:cNvSpPr txBox="1"/>
            <p:nvPr/>
          </p:nvSpPr>
          <p:spPr>
            <a:xfrm>
              <a:off x="786000" y="4286324"/>
              <a:ext cx="3461928" cy="365384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rmAutofit/>
            </a:bodyPr>
            <a:lstStyle/>
            <a:p>
              <a:pPr algn="r"/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4" name="î$ḻiḍè">
              <a:extLst>
                <a:ext uri="{FF2B5EF4-FFF2-40B4-BE49-F238E27FC236}">
                  <a16:creationId xmlns:a16="http://schemas.microsoft.com/office/drawing/2014/main" xmlns="" id="{E195FB28-F86F-4177-A38C-1B40A78BEDFB}"/>
                </a:ext>
              </a:extLst>
            </p:cNvPr>
            <p:cNvSpPr txBox="1"/>
            <p:nvPr/>
          </p:nvSpPr>
          <p:spPr>
            <a:xfrm>
              <a:off x="786000" y="4651706"/>
              <a:ext cx="3461928" cy="877128"/>
            </a:xfrm>
            <a:prstGeom prst="rect">
              <a:avLst/>
            </a:prstGeom>
          </p:spPr>
          <p:txBody>
            <a:bodyPr vert="horz" wrap="square" lIns="90000" tIns="46800" rIns="90000" bIns="46800" anchor="t" anchorCtr="0">
              <a:normAutofit/>
            </a:bodyPr>
            <a:lstStyle/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7408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3CC8789-1A58-473E-81EE-D41A0B7300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4DFCA98A-79FC-4CE5-B421-29871760C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08BE56B-4D27-4164-B0BA-E0E5098B8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26</a:t>
            </a:fld>
            <a:endParaRPr lang="zh-CN" altLang="en-US"/>
          </a:p>
        </p:txBody>
      </p:sp>
      <p:grpSp>
        <p:nvGrpSpPr>
          <p:cNvPr id="5" name="eb6ce8d4-d194-4584-80cd-48ea3741a58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7D76CE86-900F-49DF-93B3-79AAA30FF44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2268402"/>
            <a:ext cx="10850563" cy="3178855"/>
            <a:chOff x="669925" y="2268402"/>
            <a:chExt cx="10850563" cy="3178855"/>
          </a:xfrm>
        </p:grpSpPr>
        <p:sp>
          <p:nvSpPr>
            <p:cNvPr id="6" name="íṣḻiḑê">
              <a:extLst>
                <a:ext uri="{FF2B5EF4-FFF2-40B4-BE49-F238E27FC236}">
                  <a16:creationId xmlns:a16="http://schemas.microsoft.com/office/drawing/2014/main" xmlns="" id="{BEB1B508-2556-449B-95F2-EAA0175709AB}"/>
                </a:ext>
              </a:extLst>
            </p:cNvPr>
            <p:cNvSpPr/>
            <p:nvPr/>
          </p:nvSpPr>
          <p:spPr bwMode="auto">
            <a:xfrm>
              <a:off x="669925" y="2268402"/>
              <a:ext cx="10850563" cy="1009956"/>
            </a:xfrm>
            <a:prstGeom prst="homePlate">
              <a:avLst/>
            </a:prstGeom>
            <a:solidFill>
              <a:schemeClr val="bg1">
                <a:lumMod val="85000"/>
              </a:schemeClr>
            </a:solidFill>
            <a:ln w="19050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i$ľîḓê">
              <a:extLst>
                <a:ext uri="{FF2B5EF4-FFF2-40B4-BE49-F238E27FC236}">
                  <a16:creationId xmlns:a16="http://schemas.microsoft.com/office/drawing/2014/main" xmlns="" id="{ACA632DC-663A-4C12-8AF3-14F29FAC496D}"/>
                </a:ext>
              </a:extLst>
            </p:cNvPr>
            <p:cNvGrpSpPr/>
            <p:nvPr/>
          </p:nvGrpSpPr>
          <p:grpSpPr>
            <a:xfrm>
              <a:off x="1540209" y="2602588"/>
              <a:ext cx="949536" cy="949536"/>
              <a:chOff x="3181757" y="2258239"/>
              <a:chExt cx="475436" cy="475436"/>
            </a:xfrm>
            <a:effectLst/>
          </p:grpSpPr>
          <p:sp>
            <p:nvSpPr>
              <p:cNvPr id="54" name="islïḍe">
                <a:extLst>
                  <a:ext uri="{FF2B5EF4-FFF2-40B4-BE49-F238E27FC236}">
                    <a16:creationId xmlns:a16="http://schemas.microsoft.com/office/drawing/2014/main" xmlns="" id="{9BD5CE6A-9F26-4DBF-A57D-6FD41214C022}"/>
                  </a:ext>
                </a:extLst>
              </p:cNvPr>
              <p:cNvSpPr/>
              <p:nvPr/>
            </p:nvSpPr>
            <p:spPr bwMode="auto">
              <a:xfrm>
                <a:off x="3181757" y="2258239"/>
                <a:ext cx="475436" cy="475436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5" name="îṧḻîdè">
                <a:extLst>
                  <a:ext uri="{FF2B5EF4-FFF2-40B4-BE49-F238E27FC236}">
                    <a16:creationId xmlns:a16="http://schemas.microsoft.com/office/drawing/2014/main" xmlns="" id="{CC96F2AC-E86F-4642-88A0-378D8254917C}"/>
                  </a:ext>
                </a:extLst>
              </p:cNvPr>
              <p:cNvGrpSpPr/>
              <p:nvPr/>
            </p:nvGrpSpPr>
            <p:grpSpPr>
              <a:xfrm>
                <a:off x="3276095" y="2324131"/>
                <a:ext cx="286761" cy="343619"/>
                <a:chOff x="3735388" y="3473450"/>
                <a:chExt cx="184150" cy="220663"/>
              </a:xfrm>
              <a:solidFill>
                <a:schemeClr val="bg1"/>
              </a:solidFill>
            </p:grpSpPr>
            <p:sp>
              <p:nvSpPr>
                <p:cNvPr id="56" name="îṩ1íḋe">
                  <a:extLst>
                    <a:ext uri="{FF2B5EF4-FFF2-40B4-BE49-F238E27FC236}">
                      <a16:creationId xmlns:a16="http://schemas.microsoft.com/office/drawing/2014/main" xmlns="" id="{1DB16A5D-F1BB-47A8-9D1E-74E4AC009263}"/>
                    </a:ext>
                  </a:extLst>
                </p:cNvPr>
                <p:cNvSpPr/>
                <p:nvPr/>
              </p:nvSpPr>
              <p:spPr bwMode="auto">
                <a:xfrm>
                  <a:off x="3773488" y="3473450"/>
                  <a:ext cx="104775" cy="104775"/>
                </a:xfrm>
                <a:custGeom>
                  <a:avLst/>
                  <a:gdLst/>
                  <a:ahLst/>
                  <a:cxnLst>
                    <a:cxn ang="0">
                      <a:pos x="21" y="41"/>
                    </a:cxn>
                    <a:cxn ang="0">
                      <a:pos x="41" y="21"/>
                    </a:cxn>
                    <a:cxn ang="0">
                      <a:pos x="21" y="0"/>
                    </a:cxn>
                    <a:cxn ang="0">
                      <a:pos x="0" y="21"/>
                    </a:cxn>
                    <a:cxn ang="0">
                      <a:pos x="21" y="41"/>
                    </a:cxn>
                    <a:cxn ang="0">
                      <a:pos x="21" y="6"/>
                    </a:cxn>
                    <a:cxn ang="0">
                      <a:pos x="36" y="21"/>
                    </a:cxn>
                    <a:cxn ang="0">
                      <a:pos x="21" y="36"/>
                    </a:cxn>
                    <a:cxn ang="0">
                      <a:pos x="6" y="21"/>
                    </a:cxn>
                    <a:cxn ang="0">
                      <a:pos x="21" y="6"/>
                    </a:cxn>
                  </a:cxnLst>
                  <a:rect l="0" t="0" r="r" b="b"/>
                  <a:pathLst>
                    <a:path w="41" h="41">
                      <a:moveTo>
                        <a:pt x="21" y="41"/>
                      </a:moveTo>
                      <a:cubicBezTo>
                        <a:pt x="32" y="41"/>
                        <a:pt x="41" y="32"/>
                        <a:pt x="41" y="21"/>
                      </a:cubicBezTo>
                      <a:cubicBezTo>
                        <a:pt x="41" y="9"/>
                        <a:pt x="32" y="0"/>
                        <a:pt x="21" y="0"/>
                      </a:cubicBezTo>
                      <a:cubicBezTo>
                        <a:pt x="10" y="0"/>
                        <a:pt x="0" y="9"/>
                        <a:pt x="0" y="21"/>
                      </a:cubicBezTo>
                      <a:cubicBezTo>
                        <a:pt x="0" y="32"/>
                        <a:pt x="10" y="41"/>
                        <a:pt x="21" y="41"/>
                      </a:cubicBezTo>
                      <a:close/>
                      <a:moveTo>
                        <a:pt x="21" y="6"/>
                      </a:moveTo>
                      <a:cubicBezTo>
                        <a:pt x="29" y="6"/>
                        <a:pt x="36" y="12"/>
                        <a:pt x="36" y="21"/>
                      </a:cubicBezTo>
                      <a:cubicBezTo>
                        <a:pt x="36" y="29"/>
                        <a:pt x="29" y="36"/>
                        <a:pt x="21" y="36"/>
                      </a:cubicBezTo>
                      <a:cubicBezTo>
                        <a:pt x="12" y="36"/>
                        <a:pt x="6" y="29"/>
                        <a:pt x="6" y="21"/>
                      </a:cubicBezTo>
                      <a:cubicBezTo>
                        <a:pt x="6" y="12"/>
                        <a:pt x="12" y="6"/>
                        <a:pt x="21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7" name="iSḻíḑè">
                  <a:extLst>
                    <a:ext uri="{FF2B5EF4-FFF2-40B4-BE49-F238E27FC236}">
                      <a16:creationId xmlns:a16="http://schemas.microsoft.com/office/drawing/2014/main" xmlns="" id="{07471CAC-5369-413E-8225-CA4F89588A30}"/>
                    </a:ext>
                  </a:extLst>
                </p:cNvPr>
                <p:cNvSpPr/>
                <p:nvPr/>
              </p:nvSpPr>
              <p:spPr bwMode="auto">
                <a:xfrm>
                  <a:off x="3735388" y="3586163"/>
                  <a:ext cx="184150" cy="107950"/>
                </a:xfrm>
                <a:custGeom>
                  <a:avLst/>
                  <a:gdLst/>
                  <a:ahLst/>
                  <a:cxnLst>
                    <a:cxn ang="0">
                      <a:pos x="71" y="19"/>
                    </a:cxn>
                    <a:cxn ang="0">
                      <a:pos x="48" y="0"/>
                    </a:cxn>
                    <a:cxn ang="0">
                      <a:pos x="45" y="1"/>
                    </a:cxn>
                    <a:cxn ang="0">
                      <a:pos x="36" y="12"/>
                    </a:cxn>
                    <a:cxn ang="0">
                      <a:pos x="27" y="1"/>
                    </a:cxn>
                    <a:cxn ang="0">
                      <a:pos x="24" y="0"/>
                    </a:cxn>
                    <a:cxn ang="0">
                      <a:pos x="0" y="19"/>
                    </a:cxn>
                    <a:cxn ang="0">
                      <a:pos x="0" y="21"/>
                    </a:cxn>
                    <a:cxn ang="0">
                      <a:pos x="36" y="42"/>
                    </a:cxn>
                    <a:cxn ang="0">
                      <a:pos x="71" y="21"/>
                    </a:cxn>
                    <a:cxn ang="0">
                      <a:pos x="71" y="19"/>
                    </a:cxn>
                    <a:cxn ang="0">
                      <a:pos x="49" y="6"/>
                    </a:cxn>
                    <a:cxn ang="0">
                      <a:pos x="53" y="8"/>
                    </a:cxn>
                    <a:cxn ang="0">
                      <a:pos x="44" y="20"/>
                    </a:cxn>
                    <a:cxn ang="0">
                      <a:pos x="42" y="18"/>
                    </a:cxn>
                    <a:cxn ang="0">
                      <a:pos x="39" y="16"/>
                    </a:cxn>
                    <a:cxn ang="0">
                      <a:pos x="49" y="6"/>
                    </a:cxn>
                    <a:cxn ang="0">
                      <a:pos x="32" y="16"/>
                    </a:cxn>
                    <a:cxn ang="0">
                      <a:pos x="29" y="18"/>
                    </a:cxn>
                    <a:cxn ang="0">
                      <a:pos x="28" y="20"/>
                    </a:cxn>
                    <a:cxn ang="0">
                      <a:pos x="19" y="8"/>
                    </a:cxn>
                    <a:cxn ang="0">
                      <a:pos x="23" y="6"/>
                    </a:cxn>
                    <a:cxn ang="0">
                      <a:pos x="32" y="16"/>
                    </a:cxn>
                    <a:cxn ang="0">
                      <a:pos x="38" y="36"/>
                    </a:cxn>
                    <a:cxn ang="0">
                      <a:pos x="38" y="24"/>
                    </a:cxn>
                    <a:cxn ang="0">
                      <a:pos x="36" y="23"/>
                    </a:cxn>
                    <a:cxn ang="0">
                      <a:pos x="34" y="24"/>
                    </a:cxn>
                    <a:cxn ang="0">
                      <a:pos x="34" y="36"/>
                    </a:cxn>
                    <a:cxn ang="0">
                      <a:pos x="6" y="20"/>
                    </a:cxn>
                    <a:cxn ang="0">
                      <a:pos x="16" y="10"/>
                    </a:cxn>
                    <a:cxn ang="0">
                      <a:pos x="27" y="23"/>
                    </a:cxn>
                    <a:cxn ang="0">
                      <a:pos x="29" y="23"/>
                    </a:cxn>
                    <a:cxn ang="0">
                      <a:pos x="32" y="21"/>
                    </a:cxn>
                    <a:cxn ang="0">
                      <a:pos x="36" y="18"/>
                    </a:cxn>
                    <a:cxn ang="0">
                      <a:pos x="40" y="21"/>
                    </a:cxn>
                    <a:cxn ang="0">
                      <a:pos x="43" y="23"/>
                    </a:cxn>
                    <a:cxn ang="0">
                      <a:pos x="44" y="24"/>
                    </a:cxn>
                    <a:cxn ang="0">
                      <a:pos x="45" y="23"/>
                    </a:cxn>
                    <a:cxn ang="0">
                      <a:pos x="56" y="10"/>
                    </a:cxn>
                    <a:cxn ang="0">
                      <a:pos x="66" y="20"/>
                    </a:cxn>
                    <a:cxn ang="0">
                      <a:pos x="38" y="36"/>
                    </a:cxn>
                  </a:cxnLst>
                  <a:rect l="0" t="0" r="r" b="b"/>
                  <a:pathLst>
                    <a:path w="72" h="42">
                      <a:moveTo>
                        <a:pt x="71" y="19"/>
                      </a:moveTo>
                      <a:cubicBezTo>
                        <a:pt x="66" y="10"/>
                        <a:pt x="58" y="3"/>
                        <a:pt x="48" y="0"/>
                      </a:cubicBezTo>
                      <a:cubicBezTo>
                        <a:pt x="47" y="0"/>
                        <a:pt x="46" y="0"/>
                        <a:pt x="45" y="1"/>
                      </a:cubicBezTo>
                      <a:cubicBezTo>
                        <a:pt x="43" y="6"/>
                        <a:pt x="40" y="9"/>
                        <a:pt x="36" y="12"/>
                      </a:cubicBezTo>
                      <a:cubicBezTo>
                        <a:pt x="32" y="9"/>
                        <a:pt x="29" y="6"/>
                        <a:pt x="27" y="1"/>
                      </a:cubicBezTo>
                      <a:cubicBezTo>
                        <a:pt x="26" y="0"/>
                        <a:pt x="25" y="0"/>
                        <a:pt x="24" y="0"/>
                      </a:cubicBezTo>
                      <a:cubicBezTo>
                        <a:pt x="14" y="3"/>
                        <a:pt x="6" y="10"/>
                        <a:pt x="0" y="19"/>
                      </a:cubicBezTo>
                      <a:cubicBezTo>
                        <a:pt x="0" y="19"/>
                        <a:pt x="0" y="20"/>
                        <a:pt x="0" y="21"/>
                      </a:cubicBezTo>
                      <a:cubicBezTo>
                        <a:pt x="8" y="34"/>
                        <a:pt x="21" y="42"/>
                        <a:pt x="36" y="42"/>
                      </a:cubicBezTo>
                      <a:cubicBezTo>
                        <a:pt x="50" y="42"/>
                        <a:pt x="64" y="34"/>
                        <a:pt x="71" y="21"/>
                      </a:cubicBezTo>
                      <a:cubicBezTo>
                        <a:pt x="72" y="20"/>
                        <a:pt x="72" y="19"/>
                        <a:pt x="71" y="19"/>
                      </a:cubicBezTo>
                      <a:close/>
                      <a:moveTo>
                        <a:pt x="49" y="6"/>
                      </a:moveTo>
                      <a:cubicBezTo>
                        <a:pt x="50" y="6"/>
                        <a:pt x="52" y="7"/>
                        <a:pt x="53" y="8"/>
                      </a:cubicBezTo>
                      <a:cubicBezTo>
                        <a:pt x="51" y="12"/>
                        <a:pt x="48" y="16"/>
                        <a:pt x="44" y="20"/>
                      </a:cubicBezTo>
                      <a:cubicBezTo>
                        <a:pt x="43" y="19"/>
                        <a:pt x="43" y="19"/>
                        <a:pt x="42" y="18"/>
                      </a:cubicBezTo>
                      <a:cubicBezTo>
                        <a:pt x="41" y="18"/>
                        <a:pt x="40" y="17"/>
                        <a:pt x="39" y="16"/>
                      </a:cubicBezTo>
                      <a:cubicBezTo>
                        <a:pt x="43" y="13"/>
                        <a:pt x="46" y="10"/>
                        <a:pt x="49" y="6"/>
                      </a:cubicBezTo>
                      <a:close/>
                      <a:moveTo>
                        <a:pt x="32" y="16"/>
                      </a:moveTo>
                      <a:cubicBezTo>
                        <a:pt x="31" y="17"/>
                        <a:pt x="30" y="18"/>
                        <a:pt x="29" y="18"/>
                      </a:cubicBezTo>
                      <a:cubicBezTo>
                        <a:pt x="29" y="19"/>
                        <a:pt x="28" y="19"/>
                        <a:pt x="28" y="20"/>
                      </a:cubicBezTo>
                      <a:cubicBezTo>
                        <a:pt x="24" y="16"/>
                        <a:pt x="21" y="12"/>
                        <a:pt x="19" y="8"/>
                      </a:cubicBezTo>
                      <a:cubicBezTo>
                        <a:pt x="20" y="7"/>
                        <a:pt x="22" y="6"/>
                        <a:pt x="23" y="6"/>
                      </a:cubicBezTo>
                      <a:cubicBezTo>
                        <a:pt x="25" y="10"/>
                        <a:pt x="29" y="13"/>
                        <a:pt x="32" y="16"/>
                      </a:cubicBezTo>
                      <a:close/>
                      <a:moveTo>
                        <a:pt x="38" y="36"/>
                      </a:move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8" y="23"/>
                        <a:pt x="37" y="23"/>
                        <a:pt x="36" y="23"/>
                      </a:cubicBezTo>
                      <a:cubicBezTo>
                        <a:pt x="35" y="23"/>
                        <a:pt x="34" y="23"/>
                        <a:pt x="34" y="24"/>
                      </a:cubicBezTo>
                      <a:cubicBezTo>
                        <a:pt x="34" y="36"/>
                        <a:pt x="34" y="36"/>
                        <a:pt x="34" y="36"/>
                      </a:cubicBezTo>
                      <a:cubicBezTo>
                        <a:pt x="23" y="36"/>
                        <a:pt x="12" y="30"/>
                        <a:pt x="6" y="20"/>
                      </a:cubicBezTo>
                      <a:cubicBezTo>
                        <a:pt x="8" y="16"/>
                        <a:pt x="12" y="12"/>
                        <a:pt x="16" y="10"/>
                      </a:cubicBezTo>
                      <a:cubicBezTo>
                        <a:pt x="18" y="14"/>
                        <a:pt x="22" y="19"/>
                        <a:pt x="27" y="23"/>
                      </a:cubicBezTo>
                      <a:cubicBezTo>
                        <a:pt x="27" y="24"/>
                        <a:pt x="28" y="24"/>
                        <a:pt x="29" y="23"/>
                      </a:cubicBezTo>
                      <a:cubicBezTo>
                        <a:pt x="30" y="23"/>
                        <a:pt x="31" y="22"/>
                        <a:pt x="32" y="21"/>
                      </a:cubicBezTo>
                      <a:cubicBezTo>
                        <a:pt x="33" y="20"/>
                        <a:pt x="34" y="19"/>
                        <a:pt x="36" y="18"/>
                      </a:cubicBezTo>
                      <a:cubicBezTo>
                        <a:pt x="37" y="19"/>
                        <a:pt x="39" y="20"/>
                        <a:pt x="40" y="21"/>
                      </a:cubicBezTo>
                      <a:cubicBezTo>
                        <a:pt x="41" y="22"/>
                        <a:pt x="42" y="23"/>
                        <a:pt x="43" y="23"/>
                      </a:cubicBezTo>
                      <a:cubicBezTo>
                        <a:pt x="43" y="24"/>
                        <a:pt x="43" y="24"/>
                        <a:pt x="44" y="24"/>
                      </a:cubicBezTo>
                      <a:cubicBezTo>
                        <a:pt x="44" y="24"/>
                        <a:pt x="45" y="24"/>
                        <a:pt x="45" y="23"/>
                      </a:cubicBezTo>
                      <a:cubicBezTo>
                        <a:pt x="50" y="19"/>
                        <a:pt x="53" y="14"/>
                        <a:pt x="56" y="10"/>
                      </a:cubicBezTo>
                      <a:cubicBezTo>
                        <a:pt x="60" y="12"/>
                        <a:pt x="63" y="16"/>
                        <a:pt x="66" y="20"/>
                      </a:cubicBezTo>
                      <a:cubicBezTo>
                        <a:pt x="60" y="30"/>
                        <a:pt x="49" y="36"/>
                        <a:pt x="38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8" name="îṧḷíḍê">
              <a:extLst>
                <a:ext uri="{FF2B5EF4-FFF2-40B4-BE49-F238E27FC236}">
                  <a16:creationId xmlns:a16="http://schemas.microsoft.com/office/drawing/2014/main" xmlns="" id="{75FA7DFD-5DB8-40A6-9438-240BEC4AF68E}"/>
                </a:ext>
              </a:extLst>
            </p:cNvPr>
            <p:cNvGrpSpPr/>
            <p:nvPr/>
          </p:nvGrpSpPr>
          <p:grpSpPr>
            <a:xfrm>
              <a:off x="3472566" y="2602588"/>
              <a:ext cx="949536" cy="949536"/>
              <a:chOff x="4581932" y="2258239"/>
              <a:chExt cx="475436" cy="475436"/>
            </a:xfrm>
            <a:effectLst/>
          </p:grpSpPr>
          <p:sp>
            <p:nvSpPr>
              <p:cNvPr id="47" name="íṧľïḓé">
                <a:extLst>
                  <a:ext uri="{FF2B5EF4-FFF2-40B4-BE49-F238E27FC236}">
                    <a16:creationId xmlns:a16="http://schemas.microsoft.com/office/drawing/2014/main" xmlns="" id="{0F1A660A-60FB-4343-A945-F07F4C51508C}"/>
                  </a:ext>
                </a:extLst>
              </p:cNvPr>
              <p:cNvSpPr/>
              <p:nvPr/>
            </p:nvSpPr>
            <p:spPr bwMode="auto">
              <a:xfrm>
                <a:off x="4581932" y="2258239"/>
                <a:ext cx="475436" cy="475436"/>
              </a:xfrm>
              <a:prstGeom prst="ellipse">
                <a:avLst/>
              </a:prstGeom>
              <a:solidFill>
                <a:schemeClr val="accent2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8" name="íšḻîḍé">
                <a:extLst>
                  <a:ext uri="{FF2B5EF4-FFF2-40B4-BE49-F238E27FC236}">
                    <a16:creationId xmlns:a16="http://schemas.microsoft.com/office/drawing/2014/main" xmlns="" id="{0819C4DC-92A1-4DFE-A01B-4D982DB938BD}"/>
                  </a:ext>
                </a:extLst>
              </p:cNvPr>
              <p:cNvGrpSpPr/>
              <p:nvPr/>
            </p:nvGrpSpPr>
            <p:grpSpPr>
              <a:xfrm>
                <a:off x="4705933" y="2383968"/>
                <a:ext cx="227685" cy="223978"/>
                <a:chOff x="4797425" y="4017963"/>
                <a:chExt cx="195263" cy="192088"/>
              </a:xfrm>
              <a:solidFill>
                <a:schemeClr val="bg1"/>
              </a:solidFill>
            </p:grpSpPr>
            <p:sp>
              <p:nvSpPr>
                <p:cNvPr id="49" name="îŝḷïdè">
                  <a:extLst>
                    <a:ext uri="{FF2B5EF4-FFF2-40B4-BE49-F238E27FC236}">
                      <a16:creationId xmlns:a16="http://schemas.microsoft.com/office/drawing/2014/main" xmlns="" id="{76288C70-2E9A-47E7-B7B8-70476E5B0A19}"/>
                    </a:ext>
                  </a:extLst>
                </p:cNvPr>
                <p:cNvSpPr/>
                <p:nvPr/>
              </p:nvSpPr>
              <p:spPr bwMode="auto">
                <a:xfrm>
                  <a:off x="4833938" y="4017963"/>
                  <a:ext cx="7938" cy="95250"/>
                </a:xfrm>
                <a:custGeom>
                  <a:avLst/>
                  <a:gdLst/>
                  <a:ahLst/>
                  <a:cxnLst>
                    <a:cxn ang="0">
                      <a:pos x="1" y="37"/>
                    </a:cxn>
                    <a:cxn ang="0">
                      <a:pos x="3" y="35"/>
                    </a:cxn>
                    <a:cxn ang="0">
                      <a:pos x="3" y="1"/>
                    </a:cxn>
                    <a:cxn ang="0">
                      <a:pos x="1" y="0"/>
                    </a:cxn>
                    <a:cxn ang="0">
                      <a:pos x="0" y="1"/>
                    </a:cxn>
                    <a:cxn ang="0">
                      <a:pos x="0" y="35"/>
                    </a:cxn>
                    <a:cxn ang="0">
                      <a:pos x="1" y="37"/>
                    </a:cxn>
                  </a:cxnLst>
                  <a:rect l="0" t="0" r="r" b="b"/>
                  <a:pathLst>
                    <a:path w="3" h="37">
                      <a:moveTo>
                        <a:pt x="1" y="37"/>
                      </a:moveTo>
                      <a:cubicBezTo>
                        <a:pt x="2" y="37"/>
                        <a:pt x="3" y="36"/>
                        <a:pt x="3" y="35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1" y="0"/>
                      </a:cubicBezTo>
                      <a:cubicBezTo>
                        <a:pt x="0" y="0"/>
                        <a:pt x="0" y="0"/>
                        <a:pt x="0" y="1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0" y="36"/>
                        <a:pt x="0" y="37"/>
                        <a:pt x="1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ṩļiďè">
                  <a:extLst>
                    <a:ext uri="{FF2B5EF4-FFF2-40B4-BE49-F238E27FC236}">
                      <a16:creationId xmlns:a16="http://schemas.microsoft.com/office/drawing/2014/main" xmlns="" id="{37A63DCB-96BC-49E2-80BF-29A0324AE83F}"/>
                    </a:ext>
                  </a:extLst>
                </p:cNvPr>
                <p:cNvSpPr/>
                <p:nvPr/>
              </p:nvSpPr>
              <p:spPr bwMode="auto">
                <a:xfrm>
                  <a:off x="4860925" y="4017963"/>
                  <a:ext cx="11113" cy="58738"/>
                </a:xfrm>
                <a:custGeom>
                  <a:avLst/>
                  <a:gdLst/>
                  <a:ahLst/>
                  <a:cxnLst>
                    <a:cxn ang="0">
                      <a:pos x="2" y="23"/>
                    </a:cxn>
                    <a:cxn ang="0">
                      <a:pos x="4" y="21"/>
                    </a:cxn>
                    <a:cxn ang="0">
                      <a:pos x="4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1"/>
                    </a:cxn>
                    <a:cxn ang="0">
                      <a:pos x="2" y="23"/>
                    </a:cxn>
                  </a:cxnLst>
                  <a:rect l="0" t="0" r="r" b="b"/>
                  <a:pathLst>
                    <a:path w="4" h="23">
                      <a:moveTo>
                        <a:pt x="2" y="23"/>
                      </a:moveTo>
                      <a:cubicBezTo>
                        <a:pt x="3" y="23"/>
                        <a:pt x="4" y="22"/>
                        <a:pt x="4" y="21"/>
                      </a:cubicBezTo>
                      <a:cubicBezTo>
                        <a:pt x="4" y="1"/>
                        <a:pt x="4" y="1"/>
                        <a:pt x="4" y="1"/>
                      </a:cubicBezTo>
                      <a:cubicBezTo>
                        <a:pt x="4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1"/>
                        <a:pt x="0" y="21"/>
                        <a:pt x="0" y="21"/>
                      </a:cubicBezTo>
                      <a:cubicBezTo>
                        <a:pt x="0" y="22"/>
                        <a:pt x="1" y="23"/>
                        <a:pt x="2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1" name="iṣḷïďe">
                  <a:extLst>
                    <a:ext uri="{FF2B5EF4-FFF2-40B4-BE49-F238E27FC236}">
                      <a16:creationId xmlns:a16="http://schemas.microsoft.com/office/drawing/2014/main" xmlns="" id="{8B9FE717-6A95-473D-B402-B1FFAE762244}"/>
                    </a:ext>
                  </a:extLst>
                </p:cNvPr>
                <p:cNvSpPr/>
                <p:nvPr/>
              </p:nvSpPr>
              <p:spPr bwMode="auto">
                <a:xfrm>
                  <a:off x="4892675" y="4017963"/>
                  <a:ext cx="7938" cy="76200"/>
                </a:xfrm>
                <a:custGeom>
                  <a:avLst/>
                  <a:gdLst/>
                  <a:ahLst/>
                  <a:cxnLst>
                    <a:cxn ang="0">
                      <a:pos x="2" y="30"/>
                    </a:cxn>
                    <a:cxn ang="0">
                      <a:pos x="3" y="28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28"/>
                    </a:cxn>
                    <a:cxn ang="0">
                      <a:pos x="2" y="30"/>
                    </a:cxn>
                  </a:cxnLst>
                  <a:rect l="0" t="0" r="r" b="b"/>
                  <a:pathLst>
                    <a:path w="3" h="30">
                      <a:moveTo>
                        <a:pt x="2" y="30"/>
                      </a:moveTo>
                      <a:cubicBezTo>
                        <a:pt x="3" y="30"/>
                        <a:pt x="3" y="29"/>
                        <a:pt x="3" y="28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3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2" name="iṥḻiḍé">
                  <a:extLst>
                    <a:ext uri="{FF2B5EF4-FFF2-40B4-BE49-F238E27FC236}">
                      <a16:creationId xmlns:a16="http://schemas.microsoft.com/office/drawing/2014/main" xmlns="" id="{6C6E508E-3FEF-4C4D-B9B6-9DF334B74FB2}"/>
                    </a:ext>
                  </a:extLst>
                </p:cNvPr>
                <p:cNvSpPr/>
                <p:nvPr/>
              </p:nvSpPr>
              <p:spPr bwMode="auto">
                <a:xfrm>
                  <a:off x="4922838" y="4017963"/>
                  <a:ext cx="7938" cy="38100"/>
                </a:xfrm>
                <a:custGeom>
                  <a:avLst/>
                  <a:gdLst/>
                  <a:ahLst/>
                  <a:cxnLst>
                    <a:cxn ang="0">
                      <a:pos x="2" y="15"/>
                    </a:cxn>
                    <a:cxn ang="0">
                      <a:pos x="3" y="14"/>
                    </a:cxn>
                    <a:cxn ang="0">
                      <a:pos x="3" y="1"/>
                    </a:cxn>
                    <a:cxn ang="0">
                      <a:pos x="2" y="0"/>
                    </a:cxn>
                    <a:cxn ang="0">
                      <a:pos x="0" y="1"/>
                    </a:cxn>
                    <a:cxn ang="0">
                      <a:pos x="0" y="14"/>
                    </a:cxn>
                    <a:cxn ang="0">
                      <a:pos x="2" y="15"/>
                    </a:cxn>
                  </a:cxnLst>
                  <a:rect l="0" t="0" r="r" b="b"/>
                  <a:pathLst>
                    <a:path w="3" h="15">
                      <a:moveTo>
                        <a:pt x="2" y="15"/>
                      </a:moveTo>
                      <a:cubicBezTo>
                        <a:pt x="2" y="15"/>
                        <a:pt x="3" y="15"/>
                        <a:pt x="3" y="14"/>
                      </a:cubicBez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3" y="0"/>
                        <a:pt x="2" y="0"/>
                        <a:pt x="2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4"/>
                        <a:pt x="0" y="14"/>
                        <a:pt x="0" y="14"/>
                      </a:cubicBezTo>
                      <a:cubicBezTo>
                        <a:pt x="0" y="15"/>
                        <a:pt x="1" y="15"/>
                        <a:pt x="2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3" name="ïs1îḓê">
                  <a:extLst>
                    <a:ext uri="{FF2B5EF4-FFF2-40B4-BE49-F238E27FC236}">
                      <a16:creationId xmlns:a16="http://schemas.microsoft.com/office/drawing/2014/main" xmlns="" id="{A6ECED8B-7B39-4AFE-A20F-64E45C8C4A43}"/>
                    </a:ext>
                  </a:extLst>
                </p:cNvPr>
                <p:cNvSpPr/>
                <p:nvPr/>
              </p:nvSpPr>
              <p:spPr bwMode="auto">
                <a:xfrm>
                  <a:off x="4797425" y="4017963"/>
                  <a:ext cx="195263" cy="192088"/>
                </a:xfrm>
                <a:custGeom>
                  <a:avLst/>
                  <a:gdLst/>
                  <a:ahLst/>
                  <a:cxnLst>
                    <a:cxn ang="0">
                      <a:pos x="73" y="23"/>
                    </a:cxn>
                    <a:cxn ang="0">
                      <a:pos x="64" y="70"/>
                    </a:cxn>
                    <a:cxn ang="0">
                      <a:pos x="62" y="32"/>
                    </a:cxn>
                    <a:cxn ang="0">
                      <a:pos x="61" y="70"/>
                    </a:cxn>
                    <a:cxn ang="0">
                      <a:pos x="52" y="51"/>
                    </a:cxn>
                    <a:cxn ang="0">
                      <a:pos x="49" y="51"/>
                    </a:cxn>
                    <a:cxn ang="0">
                      <a:pos x="40" y="70"/>
                    </a:cxn>
                    <a:cxn ang="0">
                      <a:pos x="39" y="57"/>
                    </a:cxn>
                    <a:cxn ang="0">
                      <a:pos x="37" y="70"/>
                    </a:cxn>
                    <a:cxn ang="0">
                      <a:pos x="29" y="56"/>
                    </a:cxn>
                    <a:cxn ang="0">
                      <a:pos x="25" y="56"/>
                    </a:cxn>
                    <a:cxn ang="0">
                      <a:pos x="17" y="70"/>
                    </a:cxn>
                    <a:cxn ang="0">
                      <a:pos x="15" y="67"/>
                    </a:cxn>
                    <a:cxn ang="0">
                      <a:pos x="14" y="70"/>
                    </a:cxn>
                    <a:cxn ang="0">
                      <a:pos x="28" y="39"/>
                    </a:cxn>
                    <a:cxn ang="0">
                      <a:pos x="43" y="46"/>
                    </a:cxn>
                    <a:cxn ang="0">
                      <a:pos x="71" y="14"/>
                    </a:cxn>
                    <a:cxn ang="0">
                      <a:pos x="74" y="16"/>
                    </a:cxn>
                    <a:cxn ang="0">
                      <a:pos x="73" y="2"/>
                    </a:cxn>
                    <a:cxn ang="0">
                      <a:pos x="71" y="0"/>
                    </a:cxn>
                    <a:cxn ang="0">
                      <a:pos x="58" y="5"/>
                    </a:cxn>
                    <a:cxn ang="0">
                      <a:pos x="66" y="6"/>
                    </a:cxn>
                    <a:cxn ang="0">
                      <a:pos x="28" y="34"/>
                    </a:cxn>
                    <a:cxn ang="0">
                      <a:pos x="5" y="65"/>
                    </a:cxn>
                    <a:cxn ang="0">
                      <a:pos x="2" y="0"/>
                    </a:cxn>
                    <a:cxn ang="0">
                      <a:pos x="0" y="72"/>
                    </a:cxn>
                    <a:cxn ang="0">
                      <a:pos x="0" y="72"/>
                    </a:cxn>
                    <a:cxn ang="0">
                      <a:pos x="0" y="73"/>
                    </a:cxn>
                    <a:cxn ang="0">
                      <a:pos x="0" y="73"/>
                    </a:cxn>
                    <a:cxn ang="0">
                      <a:pos x="0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4"/>
                    </a:cxn>
                    <a:cxn ang="0">
                      <a:pos x="1" y="75"/>
                    </a:cxn>
                    <a:cxn ang="0">
                      <a:pos x="2" y="75"/>
                    </a:cxn>
                    <a:cxn ang="0">
                      <a:pos x="2" y="75"/>
                    </a:cxn>
                    <a:cxn ang="0">
                      <a:pos x="73" y="75"/>
                    </a:cxn>
                    <a:cxn ang="0">
                      <a:pos x="76" y="72"/>
                    </a:cxn>
                    <a:cxn ang="0">
                      <a:pos x="74" y="22"/>
                    </a:cxn>
                  </a:cxnLst>
                  <a:rect l="0" t="0" r="r" b="b"/>
                  <a:pathLst>
                    <a:path w="76" h="75">
                      <a:moveTo>
                        <a:pt x="74" y="22"/>
                      </a:moveTo>
                      <a:cubicBezTo>
                        <a:pt x="73" y="22"/>
                        <a:pt x="73" y="22"/>
                        <a:pt x="73" y="23"/>
                      </a:cubicBezTo>
                      <a:cubicBezTo>
                        <a:pt x="73" y="70"/>
                        <a:pt x="73" y="70"/>
                        <a:pt x="73" y="70"/>
                      </a:cubicBezTo>
                      <a:cubicBezTo>
                        <a:pt x="64" y="70"/>
                        <a:pt x="64" y="70"/>
                        <a:pt x="64" y="70"/>
                      </a:cubicBezTo>
                      <a:cubicBezTo>
                        <a:pt x="64" y="34"/>
                        <a:pt x="64" y="34"/>
                        <a:pt x="64" y="34"/>
                      </a:cubicBezTo>
                      <a:cubicBezTo>
                        <a:pt x="64" y="33"/>
                        <a:pt x="63" y="32"/>
                        <a:pt x="62" y="32"/>
                      </a:cubicBezTo>
                      <a:cubicBezTo>
                        <a:pt x="62" y="32"/>
                        <a:pt x="61" y="33"/>
                        <a:pt x="61" y="34"/>
                      </a:cubicBezTo>
                      <a:cubicBezTo>
                        <a:pt x="61" y="70"/>
                        <a:pt x="61" y="70"/>
                        <a:pt x="61" y="70"/>
                      </a:cubicBezTo>
                      <a:cubicBezTo>
                        <a:pt x="52" y="70"/>
                        <a:pt x="52" y="70"/>
                        <a:pt x="52" y="70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2" y="50"/>
                        <a:pt x="51" y="49"/>
                        <a:pt x="51" y="49"/>
                      </a:cubicBezTo>
                      <a:cubicBezTo>
                        <a:pt x="50" y="49"/>
                        <a:pt x="49" y="50"/>
                        <a:pt x="49" y="51"/>
                      </a:cubicBezTo>
                      <a:cubicBezTo>
                        <a:pt x="49" y="70"/>
                        <a:pt x="49" y="70"/>
                        <a:pt x="49" y="70"/>
                      </a:cubicBezTo>
                      <a:cubicBezTo>
                        <a:pt x="40" y="70"/>
                        <a:pt x="40" y="70"/>
                        <a:pt x="40" y="70"/>
                      </a:cubicBezTo>
                      <a:cubicBezTo>
                        <a:pt x="40" y="58"/>
                        <a:pt x="40" y="58"/>
                        <a:pt x="40" y="58"/>
                      </a:cubicBezTo>
                      <a:cubicBezTo>
                        <a:pt x="40" y="57"/>
                        <a:pt x="40" y="57"/>
                        <a:pt x="39" y="57"/>
                      </a:cubicBezTo>
                      <a:cubicBezTo>
                        <a:pt x="38" y="57"/>
                        <a:pt x="37" y="57"/>
                        <a:pt x="37" y="58"/>
                      </a:cubicBezTo>
                      <a:cubicBezTo>
                        <a:pt x="37" y="70"/>
                        <a:pt x="37" y="70"/>
                        <a:pt x="37" y="70"/>
                      </a:cubicBezTo>
                      <a:cubicBezTo>
                        <a:pt x="29" y="70"/>
                        <a:pt x="29" y="70"/>
                        <a:pt x="29" y="70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4"/>
                        <a:pt x="27" y="54"/>
                      </a:cubicBezTo>
                      <a:cubicBezTo>
                        <a:pt x="26" y="54"/>
                        <a:pt x="25" y="55"/>
                        <a:pt x="25" y="56"/>
                      </a:cubicBezTo>
                      <a:cubicBezTo>
                        <a:pt x="25" y="70"/>
                        <a:pt x="25" y="70"/>
                        <a:pt x="25" y="70"/>
                      </a:cubicBezTo>
                      <a:cubicBezTo>
                        <a:pt x="17" y="70"/>
                        <a:pt x="17" y="70"/>
                        <a:pt x="17" y="70"/>
                      </a:cubicBezTo>
                      <a:cubicBezTo>
                        <a:pt x="17" y="68"/>
                        <a:pt x="17" y="68"/>
                        <a:pt x="17" y="68"/>
                      </a:cubicBezTo>
                      <a:cubicBezTo>
                        <a:pt x="17" y="68"/>
                        <a:pt x="16" y="67"/>
                        <a:pt x="15" y="67"/>
                      </a:cubicBezTo>
                      <a:cubicBezTo>
                        <a:pt x="14" y="67"/>
                        <a:pt x="14" y="68"/>
                        <a:pt x="14" y="68"/>
                      </a:cubicBezTo>
                      <a:cubicBezTo>
                        <a:pt x="14" y="70"/>
                        <a:pt x="14" y="70"/>
                        <a:pt x="14" y="70"/>
                      </a:cubicBezTo>
                      <a:cubicBezTo>
                        <a:pt x="7" y="70"/>
                        <a:pt x="7" y="70"/>
                        <a:pt x="7" y="70"/>
                      </a:cubicBezTo>
                      <a:cubicBezTo>
                        <a:pt x="28" y="39"/>
                        <a:pt x="28" y="39"/>
                        <a:pt x="28" y="39"/>
                      </a:cubicBezTo>
                      <a:cubicBezTo>
                        <a:pt x="40" y="47"/>
                        <a:pt x="40" y="47"/>
                        <a:pt x="40" y="47"/>
                      </a:cubicBezTo>
                      <a:cubicBezTo>
                        <a:pt x="41" y="47"/>
                        <a:pt x="43" y="47"/>
                        <a:pt x="43" y="46"/>
                      </a:cubicBezTo>
                      <a:cubicBezTo>
                        <a:pt x="70" y="8"/>
                        <a:pt x="70" y="8"/>
                        <a:pt x="70" y="8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71" y="15"/>
                        <a:pt x="72" y="16"/>
                        <a:pt x="73" y="16"/>
                      </a:cubicBezTo>
                      <a:cubicBezTo>
                        <a:pt x="73" y="16"/>
                        <a:pt x="73" y="16"/>
                        <a:pt x="74" y="16"/>
                      </a:cubicBezTo>
                      <a:cubicBezTo>
                        <a:pt x="75" y="15"/>
                        <a:pt x="76" y="14"/>
                        <a:pt x="76" y="13"/>
                      </a:cubicBezTo>
                      <a:cubicBezTo>
                        <a:pt x="73" y="2"/>
                        <a:pt x="73" y="2"/>
                        <a:pt x="73" y="2"/>
                      </a:cubicBezTo>
                      <a:cubicBezTo>
                        <a:pt x="73" y="1"/>
                        <a:pt x="73" y="1"/>
                        <a:pt x="72" y="1"/>
                      </a:cubicBezTo>
                      <a:cubicBezTo>
                        <a:pt x="72" y="0"/>
                        <a:pt x="71" y="0"/>
                        <a:pt x="71" y="0"/>
                      </a:cubicBezTo>
                      <a:cubicBezTo>
                        <a:pt x="60" y="2"/>
                        <a:pt x="60" y="2"/>
                        <a:pt x="60" y="2"/>
                      </a:cubicBezTo>
                      <a:cubicBezTo>
                        <a:pt x="58" y="2"/>
                        <a:pt x="58" y="4"/>
                        <a:pt x="58" y="5"/>
                      </a:cubicBezTo>
                      <a:cubicBezTo>
                        <a:pt x="58" y="6"/>
                        <a:pt x="59" y="7"/>
                        <a:pt x="61" y="7"/>
                      </a:cubicBezTo>
                      <a:cubicBezTo>
                        <a:pt x="66" y="6"/>
                        <a:pt x="66" y="6"/>
                        <a:pt x="66" y="6"/>
                      </a:cubicBezTo>
                      <a:cubicBezTo>
                        <a:pt x="41" y="42"/>
                        <a:pt x="41" y="42"/>
                        <a:pt x="41" y="42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7" y="33"/>
                        <a:pt x="26" y="34"/>
                        <a:pt x="25" y="35"/>
                      </a:cubicBezTo>
                      <a:cubicBezTo>
                        <a:pt x="5" y="65"/>
                        <a:pt x="5" y="65"/>
                        <a:pt x="5" y="65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4" y="0"/>
                        <a:pt x="2" y="0"/>
                      </a:cubicBez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3"/>
                        <a:pt x="0" y="73"/>
                        <a:pt x="0" y="73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0" y="74"/>
                        <a:pt x="0" y="74"/>
                        <a:pt x="0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1" y="74"/>
                        <a:pt x="1" y="74"/>
                        <a:pt x="1" y="75"/>
                      </a:cubicBezTo>
                      <a:cubicBezTo>
                        <a:pt x="1" y="75"/>
                        <a:pt x="1" y="75"/>
                        <a:pt x="1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2" y="75"/>
                        <a:pt x="2" y="75"/>
                        <a:pt x="2" y="75"/>
                      </a:cubicBezTo>
                      <a:cubicBezTo>
                        <a:pt x="73" y="75"/>
                        <a:pt x="73" y="75"/>
                        <a:pt x="73" y="75"/>
                      </a:cubicBezTo>
                      <a:cubicBezTo>
                        <a:pt x="74" y="75"/>
                        <a:pt x="75" y="74"/>
                        <a:pt x="75" y="74"/>
                      </a:cubicBezTo>
                      <a:cubicBezTo>
                        <a:pt x="76" y="73"/>
                        <a:pt x="76" y="73"/>
                        <a:pt x="76" y="72"/>
                      </a:cubicBezTo>
                      <a:cubicBezTo>
                        <a:pt x="76" y="23"/>
                        <a:pt x="76" y="23"/>
                        <a:pt x="76" y="23"/>
                      </a:cubicBezTo>
                      <a:cubicBezTo>
                        <a:pt x="76" y="22"/>
                        <a:pt x="75" y="22"/>
                        <a:pt x="74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9" name="îṥḻiḋê">
              <a:extLst>
                <a:ext uri="{FF2B5EF4-FFF2-40B4-BE49-F238E27FC236}">
                  <a16:creationId xmlns:a16="http://schemas.microsoft.com/office/drawing/2014/main" xmlns="" id="{F8E4AC75-1D5C-4C98-982D-77A7AE6AB122}"/>
                </a:ext>
              </a:extLst>
            </p:cNvPr>
            <p:cNvGrpSpPr/>
            <p:nvPr/>
          </p:nvGrpSpPr>
          <p:grpSpPr>
            <a:xfrm>
              <a:off x="5404923" y="2602588"/>
              <a:ext cx="949536" cy="949536"/>
              <a:chOff x="5972582" y="2258239"/>
              <a:chExt cx="475436" cy="475436"/>
            </a:xfrm>
            <a:effectLst/>
          </p:grpSpPr>
          <p:sp>
            <p:nvSpPr>
              <p:cNvPr id="43" name="ísľîḋê">
                <a:extLst>
                  <a:ext uri="{FF2B5EF4-FFF2-40B4-BE49-F238E27FC236}">
                    <a16:creationId xmlns:a16="http://schemas.microsoft.com/office/drawing/2014/main" xmlns="" id="{3BAAB6BC-F622-4A22-A49F-F314267EB15B}"/>
                  </a:ext>
                </a:extLst>
              </p:cNvPr>
              <p:cNvSpPr/>
              <p:nvPr/>
            </p:nvSpPr>
            <p:spPr bwMode="auto">
              <a:xfrm>
                <a:off x="5972582" y="2258239"/>
                <a:ext cx="475436" cy="475436"/>
              </a:xfrm>
              <a:prstGeom prst="ellipse">
                <a:avLst/>
              </a:prstGeom>
              <a:solidFill>
                <a:schemeClr val="accent3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iṧḻîḑé">
                <a:extLst>
                  <a:ext uri="{FF2B5EF4-FFF2-40B4-BE49-F238E27FC236}">
                    <a16:creationId xmlns:a16="http://schemas.microsoft.com/office/drawing/2014/main" xmlns="" id="{BD2E4C97-1620-422F-B577-96435194A32B}"/>
                  </a:ext>
                </a:extLst>
              </p:cNvPr>
              <p:cNvGrpSpPr/>
              <p:nvPr/>
            </p:nvGrpSpPr>
            <p:grpSpPr>
              <a:xfrm>
                <a:off x="6115816" y="2349936"/>
                <a:ext cx="188968" cy="292042"/>
                <a:chOff x="5403850" y="3486150"/>
                <a:chExt cx="139700" cy="215900"/>
              </a:xfrm>
              <a:solidFill>
                <a:schemeClr val="bg1"/>
              </a:solidFill>
            </p:grpSpPr>
            <p:sp>
              <p:nvSpPr>
                <p:cNvPr id="45" name="íṧľîḓé">
                  <a:extLst>
                    <a:ext uri="{FF2B5EF4-FFF2-40B4-BE49-F238E27FC236}">
                      <a16:creationId xmlns:a16="http://schemas.microsoft.com/office/drawing/2014/main" xmlns="" id="{C08F89A6-3E26-4618-881F-A2B01E0B45C7}"/>
                    </a:ext>
                  </a:extLst>
                </p:cNvPr>
                <p:cNvSpPr/>
                <p:nvPr/>
              </p:nvSpPr>
              <p:spPr bwMode="auto">
                <a:xfrm>
                  <a:off x="5438775" y="3522663"/>
                  <a:ext cx="69850" cy="155575"/>
                </a:xfrm>
                <a:custGeom>
                  <a:avLst/>
                  <a:gdLst/>
                  <a:ahLst/>
                  <a:cxnLst>
                    <a:cxn ang="0">
                      <a:pos x="17" y="44"/>
                    </a:cxn>
                    <a:cxn ang="0">
                      <a:pos x="16" y="47"/>
                    </a:cxn>
                    <a:cxn ang="0">
                      <a:pos x="22" y="57"/>
                    </a:cxn>
                    <a:cxn ang="0">
                      <a:pos x="5" y="57"/>
                    </a:cxn>
                    <a:cxn ang="0">
                      <a:pos x="15" y="40"/>
                    </a:cxn>
                    <a:cxn ang="0">
                      <a:pos x="15" y="39"/>
                    </a:cxn>
                    <a:cxn ang="0">
                      <a:pos x="15" y="39"/>
                    </a:cxn>
                    <a:cxn ang="0">
                      <a:pos x="15" y="16"/>
                    </a:cxn>
                    <a:cxn ang="0">
                      <a:pos x="24" y="2"/>
                    </a:cxn>
                    <a:cxn ang="0">
                      <a:pos x="24" y="1"/>
                    </a:cxn>
                    <a:cxn ang="0">
                      <a:pos x="22" y="0"/>
                    </a:cxn>
                    <a:cxn ang="0">
                      <a:pos x="5" y="0"/>
                    </a:cxn>
                    <a:cxn ang="0">
                      <a:pos x="4" y="1"/>
                    </a:cxn>
                    <a:cxn ang="0">
                      <a:pos x="4" y="2"/>
                    </a:cxn>
                    <a:cxn ang="0">
                      <a:pos x="8" y="10"/>
                    </a:cxn>
                    <a:cxn ang="0">
                      <a:pos x="11" y="11"/>
                    </a:cxn>
                    <a:cxn ang="0">
                      <a:pos x="11" y="9"/>
                    </a:cxn>
                    <a:cxn ang="0">
                      <a:pos x="8" y="3"/>
                    </a:cxn>
                    <a:cxn ang="0">
                      <a:pos x="19" y="3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5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16"/>
                    </a:cxn>
                    <a:cxn ang="0">
                      <a:pos x="12" y="39"/>
                    </a:cxn>
                    <a:cxn ang="0">
                      <a:pos x="12" y="39"/>
                    </a:cxn>
                    <a:cxn ang="0">
                      <a:pos x="1" y="58"/>
                    </a:cxn>
                    <a:cxn ang="0">
                      <a:pos x="1" y="60"/>
                    </a:cxn>
                    <a:cxn ang="0">
                      <a:pos x="2" y="61"/>
                    </a:cxn>
                    <a:cxn ang="0">
                      <a:pos x="25" y="61"/>
                    </a:cxn>
                    <a:cxn ang="0">
                      <a:pos x="27" y="60"/>
                    </a:cxn>
                    <a:cxn ang="0">
                      <a:pos x="27" y="58"/>
                    </a:cxn>
                    <a:cxn ang="0">
                      <a:pos x="19" y="45"/>
                    </a:cxn>
                    <a:cxn ang="0">
                      <a:pos x="17" y="44"/>
                    </a:cxn>
                  </a:cxnLst>
                  <a:rect l="0" t="0" r="r" b="b"/>
                  <a:pathLst>
                    <a:path w="27" h="61">
                      <a:moveTo>
                        <a:pt x="17" y="44"/>
                      </a:moveTo>
                      <a:cubicBezTo>
                        <a:pt x="16" y="45"/>
                        <a:pt x="16" y="46"/>
                        <a:pt x="16" y="47"/>
                      </a:cubicBezTo>
                      <a:cubicBezTo>
                        <a:pt x="22" y="57"/>
                        <a:pt x="22" y="57"/>
                        <a:pt x="22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cubicBezTo>
                        <a:pt x="15" y="40"/>
                        <a:pt x="15" y="40"/>
                        <a:pt x="15" y="40"/>
                      </a:cubicBezTo>
                      <a:cubicBezTo>
                        <a:pt x="15" y="40"/>
                        <a:pt x="15" y="40"/>
                        <a:pt x="15" y="39"/>
                      </a:cubicBezTo>
                      <a:cubicBezTo>
                        <a:pt x="15" y="39"/>
                        <a:pt x="15" y="39"/>
                        <a:pt x="15" y="39"/>
                      </a:cubicBezTo>
                      <a:cubicBezTo>
                        <a:pt x="15" y="16"/>
                        <a:pt x="15" y="16"/>
                        <a:pt x="15" y="16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24" y="2"/>
                        <a:pt x="24" y="1"/>
                        <a:pt x="24" y="1"/>
                      </a:cubicBezTo>
                      <a:cubicBezTo>
                        <a:pt x="23" y="0"/>
                        <a:pt x="23" y="0"/>
                        <a:pt x="22" y="0"/>
                      </a:cubicBezTo>
                      <a:cubicBezTo>
                        <a:pt x="5" y="0"/>
                        <a:pt x="5" y="0"/>
                        <a:pt x="5" y="0"/>
                      </a:cubicBezTo>
                      <a:cubicBezTo>
                        <a:pt x="5" y="0"/>
                        <a:pt x="4" y="0"/>
                        <a:pt x="4" y="1"/>
                      </a:cubicBezTo>
                      <a:cubicBezTo>
                        <a:pt x="3" y="1"/>
                        <a:pt x="3" y="2"/>
                        <a:pt x="4" y="2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9" y="11"/>
                        <a:pt x="10" y="12"/>
                        <a:pt x="11" y="11"/>
                      </a:cubicBezTo>
                      <a:cubicBezTo>
                        <a:pt x="12" y="11"/>
                        <a:pt x="12" y="9"/>
                        <a:pt x="11" y="9"/>
                      </a:cubicBezTo>
                      <a:cubicBezTo>
                        <a:pt x="8" y="3"/>
                        <a:pt x="8" y="3"/>
                        <a:pt x="8" y="3"/>
                      </a:cubicBezTo>
                      <a:cubicBezTo>
                        <a:pt x="19" y="3"/>
                        <a:pt x="19" y="3"/>
                        <a:pt x="19" y="3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16"/>
                        <a:pt x="12" y="16"/>
                        <a:pt x="12" y="16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2" y="39"/>
                        <a:pt x="12" y="39"/>
                        <a:pt x="12" y="39"/>
                      </a:cubicBezTo>
                      <a:cubicBezTo>
                        <a:pt x="1" y="58"/>
                        <a:pt x="1" y="58"/>
                        <a:pt x="1" y="58"/>
                      </a:cubicBezTo>
                      <a:cubicBezTo>
                        <a:pt x="0" y="59"/>
                        <a:pt x="0" y="60"/>
                        <a:pt x="1" y="60"/>
                      </a:cubicBezTo>
                      <a:cubicBezTo>
                        <a:pt x="1" y="61"/>
                        <a:pt x="1" y="61"/>
                        <a:pt x="2" y="61"/>
                      </a:cubicBezTo>
                      <a:cubicBezTo>
                        <a:pt x="25" y="61"/>
                        <a:pt x="25" y="61"/>
                        <a:pt x="25" y="61"/>
                      </a:cubicBezTo>
                      <a:cubicBezTo>
                        <a:pt x="26" y="61"/>
                        <a:pt x="26" y="61"/>
                        <a:pt x="27" y="60"/>
                      </a:cubicBezTo>
                      <a:cubicBezTo>
                        <a:pt x="27" y="60"/>
                        <a:pt x="27" y="59"/>
                        <a:pt x="27" y="58"/>
                      </a:cubicBezTo>
                      <a:cubicBezTo>
                        <a:pt x="19" y="45"/>
                        <a:pt x="19" y="45"/>
                        <a:pt x="19" y="45"/>
                      </a:cubicBezTo>
                      <a:cubicBezTo>
                        <a:pt x="19" y="44"/>
                        <a:pt x="18" y="44"/>
                        <a:pt x="17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îS1îḋê">
                  <a:extLst>
                    <a:ext uri="{FF2B5EF4-FFF2-40B4-BE49-F238E27FC236}">
                      <a16:creationId xmlns:a16="http://schemas.microsoft.com/office/drawing/2014/main" xmlns="" id="{4352EE3D-F5B7-491E-A196-29C51ACDCE21}"/>
                    </a:ext>
                  </a:extLst>
                </p:cNvPr>
                <p:cNvSpPr/>
                <p:nvPr/>
              </p:nvSpPr>
              <p:spPr bwMode="auto">
                <a:xfrm>
                  <a:off x="5403850" y="3486150"/>
                  <a:ext cx="139700" cy="215900"/>
                </a:xfrm>
                <a:custGeom>
                  <a:avLst/>
                  <a:gdLst/>
                  <a:ahLst/>
                  <a:cxnLst>
                    <a:cxn ang="0">
                      <a:pos x="43" y="58"/>
                    </a:cxn>
                    <a:cxn ang="0">
                      <a:pos x="38" y="49"/>
                    </a:cxn>
                    <a:cxn ang="0">
                      <a:pos x="38" y="35"/>
                    </a:cxn>
                    <a:cxn ang="0">
                      <a:pos x="43" y="26"/>
                    </a:cxn>
                    <a:cxn ang="0">
                      <a:pos x="54" y="8"/>
                    </a:cxn>
                    <a:cxn ang="0">
                      <a:pos x="55" y="5"/>
                    </a:cxn>
                    <a:cxn ang="0">
                      <a:pos x="49" y="0"/>
                    </a:cxn>
                    <a:cxn ang="0">
                      <a:pos x="49" y="0"/>
                    </a:cxn>
                    <a:cxn ang="0">
                      <a:pos x="39" y="0"/>
                    </a:cxn>
                    <a:cxn ang="0">
                      <a:pos x="28" y="0"/>
                    </a:cxn>
                    <a:cxn ang="0">
                      <a:pos x="6" y="0"/>
                    </a:cxn>
                    <a:cxn ang="0">
                      <a:pos x="1" y="2"/>
                    </a:cxn>
                    <a:cxn ang="0">
                      <a:pos x="1" y="8"/>
                    </a:cxn>
                    <a:cxn ang="0">
                      <a:pos x="12" y="26"/>
                    </a:cxn>
                    <a:cxn ang="0">
                      <a:pos x="17" y="35"/>
                    </a:cxn>
                    <a:cxn ang="0">
                      <a:pos x="17" y="49"/>
                    </a:cxn>
                    <a:cxn ang="0">
                      <a:pos x="12" y="58"/>
                    </a:cxn>
                    <a:cxn ang="0">
                      <a:pos x="1" y="76"/>
                    </a:cxn>
                    <a:cxn ang="0">
                      <a:pos x="1" y="82"/>
                    </a:cxn>
                    <a:cxn ang="0">
                      <a:pos x="6" y="84"/>
                    </a:cxn>
                    <a:cxn ang="0">
                      <a:pos x="16" y="84"/>
                    </a:cxn>
                    <a:cxn ang="0">
                      <a:pos x="28" y="84"/>
                    </a:cxn>
                    <a:cxn ang="0">
                      <a:pos x="49" y="84"/>
                    </a:cxn>
                    <a:cxn ang="0">
                      <a:pos x="54" y="82"/>
                    </a:cxn>
                    <a:cxn ang="0">
                      <a:pos x="54" y="76"/>
                    </a:cxn>
                    <a:cxn ang="0">
                      <a:pos x="43" y="58"/>
                    </a:cxn>
                    <a:cxn ang="0">
                      <a:pos x="28" y="79"/>
                    </a:cxn>
                    <a:cxn ang="0">
                      <a:pos x="16" y="79"/>
                    </a:cxn>
                    <a:cxn ang="0">
                      <a:pos x="6" y="79"/>
                    </a:cxn>
                    <a:cxn ang="0">
                      <a:pos x="17" y="61"/>
                    </a:cxn>
                    <a:cxn ang="0">
                      <a:pos x="23" y="50"/>
                    </a:cxn>
                    <a:cxn ang="0">
                      <a:pos x="23" y="34"/>
                    </a:cxn>
                    <a:cxn ang="0">
                      <a:pos x="17" y="24"/>
                    </a:cxn>
                    <a:cxn ang="0">
                      <a:pos x="6" y="5"/>
                    </a:cxn>
                    <a:cxn ang="0">
                      <a:pos x="28" y="5"/>
                    </a:cxn>
                    <a:cxn ang="0">
                      <a:pos x="39" y="5"/>
                    </a:cxn>
                    <a:cxn ang="0">
                      <a:pos x="49" y="5"/>
                    </a:cxn>
                    <a:cxn ang="0">
                      <a:pos x="38" y="24"/>
                    </a:cxn>
                    <a:cxn ang="0">
                      <a:pos x="33" y="34"/>
                    </a:cxn>
                    <a:cxn ang="0">
                      <a:pos x="33" y="50"/>
                    </a:cxn>
                    <a:cxn ang="0">
                      <a:pos x="38" y="61"/>
                    </a:cxn>
                    <a:cxn ang="0">
                      <a:pos x="49" y="79"/>
                    </a:cxn>
                    <a:cxn ang="0">
                      <a:pos x="28" y="79"/>
                    </a:cxn>
                  </a:cxnLst>
                  <a:rect l="0" t="0" r="r" b="b"/>
                  <a:pathLst>
                    <a:path w="55" h="84">
                      <a:moveTo>
                        <a:pt x="43" y="58"/>
                      </a:moveTo>
                      <a:cubicBezTo>
                        <a:pt x="38" y="49"/>
                        <a:pt x="38" y="49"/>
                        <a:pt x="38" y="49"/>
                      </a:cubicBezTo>
                      <a:cubicBezTo>
                        <a:pt x="38" y="35"/>
                        <a:pt x="38" y="35"/>
                        <a:pt x="38" y="35"/>
                      </a:cubicBezTo>
                      <a:cubicBezTo>
                        <a:pt x="43" y="26"/>
                        <a:pt x="43" y="26"/>
                        <a:pt x="43" y="26"/>
                      </a:cubicBezTo>
                      <a:cubicBezTo>
                        <a:pt x="54" y="8"/>
                        <a:pt x="54" y="8"/>
                        <a:pt x="54" y="8"/>
                      </a:cubicBezTo>
                      <a:cubicBezTo>
                        <a:pt x="54" y="7"/>
                        <a:pt x="55" y="6"/>
                        <a:pt x="55" y="5"/>
                      </a:cubicBezTo>
                      <a:cubicBezTo>
                        <a:pt x="55" y="2"/>
                        <a:pt x="52" y="0"/>
                        <a:pt x="49" y="0"/>
                      </a:cubicBez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4" y="0"/>
                        <a:pt x="2" y="1"/>
                        <a:pt x="1" y="2"/>
                      </a:cubicBezTo>
                      <a:cubicBezTo>
                        <a:pt x="0" y="4"/>
                        <a:pt x="0" y="6"/>
                        <a:pt x="1" y="8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7" y="35"/>
                        <a:pt x="17" y="35"/>
                        <a:pt x="17" y="35"/>
                      </a:cubicBezTo>
                      <a:cubicBezTo>
                        <a:pt x="17" y="49"/>
                        <a:pt x="17" y="49"/>
                        <a:pt x="17" y="49"/>
                      </a:cubicBezTo>
                      <a:cubicBezTo>
                        <a:pt x="12" y="58"/>
                        <a:pt x="12" y="58"/>
                        <a:pt x="12" y="58"/>
                      </a:cubicBezTo>
                      <a:cubicBezTo>
                        <a:pt x="1" y="76"/>
                        <a:pt x="1" y="76"/>
                        <a:pt x="1" y="76"/>
                      </a:cubicBezTo>
                      <a:cubicBezTo>
                        <a:pt x="0" y="78"/>
                        <a:pt x="0" y="80"/>
                        <a:pt x="1" y="82"/>
                      </a:cubicBezTo>
                      <a:cubicBezTo>
                        <a:pt x="2" y="83"/>
                        <a:pt x="4" y="84"/>
                        <a:pt x="6" y="84"/>
                      </a:cubicBezTo>
                      <a:cubicBezTo>
                        <a:pt x="16" y="84"/>
                        <a:pt x="16" y="84"/>
                        <a:pt x="16" y="84"/>
                      </a:cubicBezTo>
                      <a:cubicBezTo>
                        <a:pt x="28" y="84"/>
                        <a:pt x="28" y="84"/>
                        <a:pt x="28" y="84"/>
                      </a:cubicBezTo>
                      <a:cubicBezTo>
                        <a:pt x="49" y="84"/>
                        <a:pt x="49" y="84"/>
                        <a:pt x="49" y="84"/>
                      </a:cubicBezTo>
                      <a:cubicBezTo>
                        <a:pt x="51" y="84"/>
                        <a:pt x="53" y="83"/>
                        <a:pt x="54" y="82"/>
                      </a:cubicBezTo>
                      <a:cubicBezTo>
                        <a:pt x="55" y="80"/>
                        <a:pt x="55" y="78"/>
                        <a:pt x="54" y="76"/>
                      </a:cubicBezTo>
                      <a:lnTo>
                        <a:pt x="43" y="58"/>
                      </a:lnTo>
                      <a:close/>
                      <a:moveTo>
                        <a:pt x="28" y="79"/>
                      </a:moveTo>
                      <a:cubicBezTo>
                        <a:pt x="16" y="79"/>
                        <a:pt x="16" y="79"/>
                        <a:pt x="16" y="79"/>
                      </a:cubicBezTo>
                      <a:cubicBezTo>
                        <a:pt x="6" y="79"/>
                        <a:pt x="6" y="79"/>
                        <a:pt x="6" y="79"/>
                      </a:cubicBezTo>
                      <a:cubicBezTo>
                        <a:pt x="17" y="61"/>
                        <a:pt x="17" y="61"/>
                        <a:pt x="17" y="61"/>
                      </a:cubicBezTo>
                      <a:cubicBezTo>
                        <a:pt x="23" y="50"/>
                        <a:pt x="23" y="50"/>
                        <a:pt x="23" y="50"/>
                      </a:cubicBez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17" y="24"/>
                        <a:pt x="17" y="24"/>
                        <a:pt x="17" y="24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28" y="5"/>
                        <a:pt x="28" y="5"/>
                        <a:pt x="28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9" y="5"/>
                        <a:pt x="49" y="5"/>
                        <a:pt x="49" y="5"/>
                      </a:cubicBezTo>
                      <a:cubicBezTo>
                        <a:pt x="38" y="24"/>
                        <a:pt x="38" y="24"/>
                        <a:pt x="38" y="24"/>
                      </a:cubicBezTo>
                      <a:cubicBezTo>
                        <a:pt x="33" y="34"/>
                        <a:pt x="33" y="34"/>
                        <a:pt x="33" y="34"/>
                      </a:cubicBezTo>
                      <a:cubicBezTo>
                        <a:pt x="33" y="50"/>
                        <a:pt x="33" y="50"/>
                        <a:pt x="33" y="50"/>
                      </a:cubicBezTo>
                      <a:cubicBezTo>
                        <a:pt x="38" y="61"/>
                        <a:pt x="38" y="61"/>
                        <a:pt x="38" y="61"/>
                      </a:cubicBezTo>
                      <a:cubicBezTo>
                        <a:pt x="49" y="79"/>
                        <a:pt x="49" y="79"/>
                        <a:pt x="49" y="79"/>
                      </a:cubicBezTo>
                      <a:lnTo>
                        <a:pt x="28" y="7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0" name="ïṧḻïḓé">
              <a:extLst>
                <a:ext uri="{FF2B5EF4-FFF2-40B4-BE49-F238E27FC236}">
                  <a16:creationId xmlns:a16="http://schemas.microsoft.com/office/drawing/2014/main" xmlns="" id="{02612924-4697-46A5-9ABF-CADA7946C50A}"/>
                </a:ext>
              </a:extLst>
            </p:cNvPr>
            <p:cNvGrpSpPr/>
            <p:nvPr/>
          </p:nvGrpSpPr>
          <p:grpSpPr>
            <a:xfrm>
              <a:off x="7337280" y="2602588"/>
              <a:ext cx="949536" cy="949536"/>
              <a:chOff x="4248557" y="3177907"/>
              <a:chExt cx="475436" cy="475436"/>
            </a:xfrm>
            <a:effectLst/>
          </p:grpSpPr>
          <p:sp>
            <p:nvSpPr>
              <p:cNvPr id="37" name="îṩḷíďe">
                <a:extLst>
                  <a:ext uri="{FF2B5EF4-FFF2-40B4-BE49-F238E27FC236}">
                    <a16:creationId xmlns:a16="http://schemas.microsoft.com/office/drawing/2014/main" xmlns="" id="{0A3B1625-A690-48E5-A317-25D2937D4F27}"/>
                  </a:ext>
                </a:extLst>
              </p:cNvPr>
              <p:cNvSpPr/>
              <p:nvPr/>
            </p:nvSpPr>
            <p:spPr bwMode="auto">
              <a:xfrm>
                <a:off x="4248557" y="3177907"/>
                <a:ext cx="475436" cy="475436"/>
              </a:xfrm>
              <a:prstGeom prst="ellipse">
                <a:avLst/>
              </a:prstGeom>
              <a:solidFill>
                <a:schemeClr val="accent4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8" name="ïşļíḓé">
                <a:extLst>
                  <a:ext uri="{FF2B5EF4-FFF2-40B4-BE49-F238E27FC236}">
                    <a16:creationId xmlns:a16="http://schemas.microsoft.com/office/drawing/2014/main" xmlns="" id="{9C423019-0BFE-491E-B99A-97F25BA1C752}"/>
                  </a:ext>
                </a:extLst>
              </p:cNvPr>
              <p:cNvGrpSpPr/>
              <p:nvPr/>
            </p:nvGrpSpPr>
            <p:grpSpPr>
              <a:xfrm>
                <a:off x="4330307" y="3263047"/>
                <a:ext cx="311937" cy="305157"/>
                <a:chOff x="4330307" y="3263047"/>
                <a:chExt cx="311937" cy="305157"/>
              </a:xfrm>
            </p:grpSpPr>
            <p:sp>
              <p:nvSpPr>
                <p:cNvPr id="39" name="îṣliďê">
                  <a:extLst>
                    <a:ext uri="{FF2B5EF4-FFF2-40B4-BE49-F238E27FC236}">
                      <a16:creationId xmlns:a16="http://schemas.microsoft.com/office/drawing/2014/main" xmlns="" id="{FC817484-B56D-4B2D-8F63-FB8959B166B4}"/>
                    </a:ext>
                  </a:extLst>
                </p:cNvPr>
                <p:cNvSpPr/>
                <p:nvPr/>
              </p:nvSpPr>
              <p:spPr bwMode="auto">
                <a:xfrm>
                  <a:off x="4425244" y="3355723"/>
                  <a:ext cx="124323" cy="124324"/>
                </a:xfrm>
                <a:custGeom>
                  <a:avLst/>
                  <a:gdLst/>
                  <a:ahLst/>
                  <a:cxnLst>
                    <a:cxn ang="0">
                      <a:pos x="0" y="17"/>
                    </a:cxn>
                    <a:cxn ang="0">
                      <a:pos x="17" y="34"/>
                    </a:cxn>
                    <a:cxn ang="0">
                      <a:pos x="34" y="17"/>
                    </a:cxn>
                    <a:cxn ang="0">
                      <a:pos x="17" y="0"/>
                    </a:cxn>
                    <a:cxn ang="0">
                      <a:pos x="0" y="17"/>
                    </a:cxn>
                    <a:cxn ang="0">
                      <a:pos x="29" y="17"/>
                    </a:cxn>
                    <a:cxn ang="0">
                      <a:pos x="17" y="29"/>
                    </a:cxn>
                    <a:cxn ang="0">
                      <a:pos x="5" y="17"/>
                    </a:cxn>
                    <a:cxn ang="0">
                      <a:pos x="17" y="6"/>
                    </a:cxn>
                    <a:cxn ang="0">
                      <a:pos x="29" y="17"/>
                    </a:cxn>
                  </a:cxnLst>
                  <a:rect l="0" t="0" r="r" b="b"/>
                  <a:pathLst>
                    <a:path w="34" h="34">
                      <a:moveTo>
                        <a:pt x="0" y="17"/>
                      </a:moveTo>
                      <a:cubicBezTo>
                        <a:pt x="0" y="27"/>
                        <a:pt x="7" y="34"/>
                        <a:pt x="17" y="34"/>
                      </a:cubicBezTo>
                      <a:cubicBezTo>
                        <a:pt x="26" y="34"/>
                        <a:pt x="34" y="27"/>
                        <a:pt x="34" y="17"/>
                      </a:cubicBezTo>
                      <a:cubicBezTo>
                        <a:pt x="34" y="8"/>
                        <a:pt x="26" y="0"/>
                        <a:pt x="17" y="0"/>
                      </a:cubicBezTo>
                      <a:cubicBezTo>
                        <a:pt x="7" y="0"/>
                        <a:pt x="0" y="8"/>
                        <a:pt x="0" y="17"/>
                      </a:cubicBezTo>
                      <a:close/>
                      <a:moveTo>
                        <a:pt x="29" y="17"/>
                      </a:moveTo>
                      <a:cubicBezTo>
                        <a:pt x="29" y="24"/>
                        <a:pt x="23" y="29"/>
                        <a:pt x="17" y="29"/>
                      </a:cubicBezTo>
                      <a:cubicBezTo>
                        <a:pt x="10" y="29"/>
                        <a:pt x="5" y="24"/>
                        <a:pt x="5" y="17"/>
                      </a:cubicBezTo>
                      <a:cubicBezTo>
                        <a:pt x="5" y="11"/>
                        <a:pt x="10" y="6"/>
                        <a:pt x="17" y="6"/>
                      </a:cubicBezTo>
                      <a:cubicBezTo>
                        <a:pt x="23" y="6"/>
                        <a:pt x="29" y="11"/>
                        <a:pt x="29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íSḷïḓê">
                  <a:extLst>
                    <a:ext uri="{FF2B5EF4-FFF2-40B4-BE49-F238E27FC236}">
                      <a16:creationId xmlns:a16="http://schemas.microsoft.com/office/drawing/2014/main" xmlns="" id="{237EA5D2-2162-47AF-BBCC-91E9DB8B1683}"/>
                    </a:ext>
                  </a:extLst>
                </p:cNvPr>
                <p:cNvSpPr/>
                <p:nvPr/>
              </p:nvSpPr>
              <p:spPr bwMode="auto">
                <a:xfrm>
                  <a:off x="4330307" y="3263047"/>
                  <a:ext cx="311937" cy="305157"/>
                </a:xfrm>
                <a:custGeom>
                  <a:avLst/>
                  <a:gdLst/>
                  <a:ahLst/>
                  <a:cxnLst>
                    <a:cxn ang="0">
                      <a:pos x="77" y="39"/>
                    </a:cxn>
                    <a:cxn ang="0">
                      <a:pos x="79" y="27"/>
                    </a:cxn>
                    <a:cxn ang="0">
                      <a:pos x="73" y="12"/>
                    </a:cxn>
                    <a:cxn ang="0">
                      <a:pos x="67" y="11"/>
                    </a:cxn>
                    <a:cxn ang="0">
                      <a:pos x="54" y="1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32" y="10"/>
                    </a:cxn>
                    <a:cxn ang="0">
                      <a:pos x="18" y="11"/>
                    </a:cxn>
                    <a:cxn ang="0">
                      <a:pos x="12" y="12"/>
                    </a:cxn>
                    <a:cxn ang="0">
                      <a:pos x="6" y="27"/>
                    </a:cxn>
                    <a:cxn ang="0">
                      <a:pos x="8" y="39"/>
                    </a:cxn>
                    <a:cxn ang="0">
                      <a:pos x="0" y="47"/>
                    </a:cxn>
                    <a:cxn ang="0">
                      <a:pos x="8" y="61"/>
                    </a:cxn>
                    <a:cxn ang="0">
                      <a:pos x="19" y="67"/>
                    </a:cxn>
                    <a:cxn ang="0">
                      <a:pos x="20" y="78"/>
                    </a:cxn>
                    <a:cxn ang="0">
                      <a:pos x="31" y="83"/>
                    </a:cxn>
                    <a:cxn ang="0">
                      <a:pos x="39" y="77"/>
                    </a:cxn>
                    <a:cxn ang="0">
                      <a:pos x="46" y="77"/>
                    </a:cxn>
                    <a:cxn ang="0">
                      <a:pos x="54" y="83"/>
                    </a:cxn>
                    <a:cxn ang="0">
                      <a:pos x="66" y="78"/>
                    </a:cxn>
                    <a:cxn ang="0">
                      <a:pos x="67" y="67"/>
                    </a:cxn>
                    <a:cxn ang="0">
                      <a:pos x="78" y="61"/>
                    </a:cxn>
                    <a:cxn ang="0">
                      <a:pos x="85" y="47"/>
                    </a:cxn>
                    <a:cxn ang="0">
                      <a:pos x="61" y="20"/>
                    </a:cxn>
                    <a:cxn ang="0">
                      <a:pos x="75" y="23"/>
                    </a:cxn>
                    <a:cxn ang="0">
                      <a:pos x="71" y="26"/>
                    </a:cxn>
                    <a:cxn ang="0">
                      <a:pos x="68" y="27"/>
                    </a:cxn>
                    <a:cxn ang="0">
                      <a:pos x="46" y="71"/>
                    </a:cxn>
                    <a:cxn ang="0">
                      <a:pos x="14" y="46"/>
                    </a:cxn>
                    <a:cxn ang="0">
                      <a:pos x="25" y="19"/>
                    </a:cxn>
                    <a:cxn ang="0">
                      <a:pos x="26" y="19"/>
                    </a:cxn>
                    <a:cxn ang="0">
                      <a:pos x="36" y="14"/>
                    </a:cxn>
                    <a:cxn ang="0">
                      <a:pos x="49" y="14"/>
                    </a:cxn>
                    <a:cxn ang="0">
                      <a:pos x="61" y="20"/>
                    </a:cxn>
                    <a:cxn ang="0">
                      <a:pos x="43" y="5"/>
                    </a:cxn>
                    <a:cxn ang="0">
                      <a:pos x="48" y="10"/>
                    </a:cxn>
                    <a:cxn ang="0">
                      <a:pos x="37" y="10"/>
                    </a:cxn>
                    <a:cxn ang="0">
                      <a:pos x="16" y="16"/>
                    </a:cxn>
                    <a:cxn ang="0">
                      <a:pos x="17" y="22"/>
                    </a:cxn>
                    <a:cxn ang="0">
                      <a:pos x="11" y="23"/>
                    </a:cxn>
                    <a:cxn ang="0">
                      <a:pos x="6" y="47"/>
                    </a:cxn>
                    <a:cxn ang="0">
                      <a:pos x="11" y="46"/>
                    </a:cxn>
                    <a:cxn ang="0">
                      <a:pos x="8" y="56"/>
                    </a:cxn>
                    <a:cxn ang="0">
                      <a:pos x="23" y="74"/>
                    </a:cxn>
                    <a:cxn ang="0">
                      <a:pos x="35" y="74"/>
                    </a:cxn>
                    <a:cxn ang="0">
                      <a:pos x="23" y="74"/>
                    </a:cxn>
                    <a:cxn ang="0">
                      <a:pos x="51" y="74"/>
                    </a:cxn>
                    <a:cxn ang="0">
                      <a:pos x="63" y="74"/>
                    </a:cxn>
                    <a:cxn ang="0">
                      <a:pos x="78" y="56"/>
                    </a:cxn>
                    <a:cxn ang="0">
                      <a:pos x="75" y="44"/>
                    </a:cxn>
                    <a:cxn ang="0">
                      <a:pos x="78" y="56"/>
                    </a:cxn>
                  </a:cxnLst>
                  <a:rect l="0" t="0" r="r" b="b"/>
                  <a:pathLst>
                    <a:path w="85" h="83">
                      <a:moveTo>
                        <a:pt x="82" y="42"/>
                      </a:moveTo>
                      <a:cubicBezTo>
                        <a:pt x="77" y="39"/>
                        <a:pt x="77" y="39"/>
                        <a:pt x="77" y="39"/>
                      </a:cubicBezTo>
                      <a:cubicBezTo>
                        <a:pt x="77" y="37"/>
                        <a:pt x="76" y="34"/>
                        <a:pt x="75" y="31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81" y="25"/>
                        <a:pt x="81" y="23"/>
                        <a:pt x="80" y="21"/>
                      </a:cubicBezTo>
                      <a:cubicBezTo>
                        <a:pt x="78" y="18"/>
                        <a:pt x="76" y="15"/>
                        <a:pt x="73" y="12"/>
                      </a:cubicBezTo>
                      <a:cubicBezTo>
                        <a:pt x="72" y="11"/>
                        <a:pt x="71" y="11"/>
                        <a:pt x="70" y="11"/>
                      </a:cubicBezTo>
                      <a:cubicBezTo>
                        <a:pt x="69" y="11"/>
                        <a:pt x="68" y="11"/>
                        <a:pt x="67" y="11"/>
                      </a:cubicBezTo>
                      <a:cubicBezTo>
                        <a:pt x="62" y="14"/>
                        <a:pt x="62" y="14"/>
                        <a:pt x="62" y="14"/>
                      </a:cubicBezTo>
                      <a:cubicBezTo>
                        <a:pt x="59" y="12"/>
                        <a:pt x="57" y="11"/>
                        <a:pt x="54" y="10"/>
                      </a:cubicBezTo>
                      <a:cubicBezTo>
                        <a:pt x="52" y="4"/>
                        <a:pt x="52" y="4"/>
                        <a:pt x="52" y="4"/>
                      </a:cubicBezTo>
                      <a:cubicBezTo>
                        <a:pt x="52" y="2"/>
                        <a:pt x="50" y="0"/>
                        <a:pt x="48" y="0"/>
                      </a:cubicBezTo>
                      <a:cubicBezTo>
                        <a:pt x="46" y="0"/>
                        <a:pt x="44" y="0"/>
                        <a:pt x="43" y="0"/>
                      </a:cubicBezTo>
                      <a:cubicBezTo>
                        <a:pt x="41" y="0"/>
                        <a:pt x="40" y="0"/>
                        <a:pt x="38" y="0"/>
                      </a:cubicBezTo>
                      <a:cubicBezTo>
                        <a:pt x="36" y="0"/>
                        <a:pt x="34" y="2"/>
                        <a:pt x="33" y="4"/>
                      </a:cubicBezTo>
                      <a:cubicBezTo>
                        <a:pt x="32" y="10"/>
                        <a:pt x="32" y="10"/>
                        <a:pt x="32" y="10"/>
                      </a:cubicBezTo>
                      <a:cubicBezTo>
                        <a:pt x="29" y="11"/>
                        <a:pt x="26" y="12"/>
                        <a:pt x="24" y="14"/>
                      </a:cubicBezTo>
                      <a:cubicBezTo>
                        <a:pt x="18" y="11"/>
                        <a:pt x="18" y="11"/>
                        <a:pt x="18" y="11"/>
                      </a:cubicBezTo>
                      <a:cubicBezTo>
                        <a:pt x="18" y="11"/>
                        <a:pt x="17" y="11"/>
                        <a:pt x="16" y="11"/>
                      </a:cubicBezTo>
                      <a:cubicBezTo>
                        <a:pt x="15" y="11"/>
                        <a:pt x="13" y="11"/>
                        <a:pt x="12" y="12"/>
                      </a:cubicBezTo>
                      <a:cubicBezTo>
                        <a:pt x="10" y="15"/>
                        <a:pt x="8" y="18"/>
                        <a:pt x="6" y="21"/>
                      </a:cubicBezTo>
                      <a:cubicBezTo>
                        <a:pt x="5" y="23"/>
                        <a:pt x="5" y="25"/>
                        <a:pt x="6" y="27"/>
                      </a:cubicBezTo>
                      <a:cubicBezTo>
                        <a:pt x="10" y="31"/>
                        <a:pt x="10" y="31"/>
                        <a:pt x="10" y="31"/>
                      </a:cubicBezTo>
                      <a:cubicBezTo>
                        <a:pt x="9" y="34"/>
                        <a:pt x="9" y="37"/>
                        <a:pt x="8" y="39"/>
                      </a:cubicBezTo>
                      <a:cubicBezTo>
                        <a:pt x="3" y="42"/>
                        <a:pt x="3" y="42"/>
                        <a:pt x="3" y="42"/>
                      </a:cubicBezTo>
                      <a:cubicBezTo>
                        <a:pt x="1" y="43"/>
                        <a:pt x="0" y="45"/>
                        <a:pt x="0" y="47"/>
                      </a:cubicBezTo>
                      <a:cubicBezTo>
                        <a:pt x="1" y="51"/>
                        <a:pt x="2" y="54"/>
                        <a:pt x="3" y="58"/>
                      </a:cubicBezTo>
                      <a:cubicBezTo>
                        <a:pt x="4" y="60"/>
                        <a:pt x="6" y="61"/>
                        <a:pt x="8" y="61"/>
                      </a:cubicBezTo>
                      <a:cubicBezTo>
                        <a:pt x="14" y="61"/>
                        <a:pt x="14" y="61"/>
                        <a:pt x="14" y="61"/>
                      </a:cubicBezTo>
                      <a:cubicBezTo>
                        <a:pt x="15" y="63"/>
                        <a:pt x="17" y="65"/>
                        <a:pt x="19" y="67"/>
                      </a:cubicBezTo>
                      <a:cubicBezTo>
                        <a:pt x="17" y="73"/>
                        <a:pt x="17" y="73"/>
                        <a:pt x="17" y="73"/>
                      </a:cubicBezTo>
                      <a:cubicBezTo>
                        <a:pt x="17" y="75"/>
                        <a:pt x="18" y="77"/>
                        <a:pt x="20" y="78"/>
                      </a:cubicBezTo>
                      <a:cubicBezTo>
                        <a:pt x="23" y="80"/>
                        <a:pt x="26" y="82"/>
                        <a:pt x="30" y="83"/>
                      </a:cubicBezTo>
                      <a:cubicBezTo>
                        <a:pt x="30" y="83"/>
                        <a:pt x="31" y="83"/>
                        <a:pt x="31" y="83"/>
                      </a:cubicBezTo>
                      <a:cubicBezTo>
                        <a:pt x="33" y="83"/>
                        <a:pt x="34" y="82"/>
                        <a:pt x="35" y="81"/>
                      </a:cubicBezTo>
                      <a:cubicBezTo>
                        <a:pt x="39" y="77"/>
                        <a:pt x="39" y="77"/>
                        <a:pt x="39" y="77"/>
                      </a:cubicBezTo>
                      <a:cubicBezTo>
                        <a:pt x="41" y="77"/>
                        <a:pt x="42" y="77"/>
                        <a:pt x="43" y="77"/>
                      </a:cubicBezTo>
                      <a:cubicBezTo>
                        <a:pt x="44" y="77"/>
                        <a:pt x="45" y="77"/>
                        <a:pt x="46" y="77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51" y="82"/>
                        <a:pt x="53" y="83"/>
                        <a:pt x="54" y="83"/>
                      </a:cubicBezTo>
                      <a:cubicBezTo>
                        <a:pt x="55" y="83"/>
                        <a:pt x="55" y="83"/>
                        <a:pt x="56" y="83"/>
                      </a:cubicBezTo>
                      <a:cubicBezTo>
                        <a:pt x="59" y="82"/>
                        <a:pt x="63" y="80"/>
                        <a:pt x="66" y="78"/>
                      </a:cubicBezTo>
                      <a:cubicBezTo>
                        <a:pt x="68" y="77"/>
                        <a:pt x="69" y="75"/>
                        <a:pt x="68" y="73"/>
                      </a:cubicBezTo>
                      <a:cubicBezTo>
                        <a:pt x="67" y="67"/>
                        <a:pt x="67" y="67"/>
                        <a:pt x="67" y="67"/>
                      </a:cubicBezTo>
                      <a:cubicBezTo>
                        <a:pt x="69" y="65"/>
                        <a:pt x="70" y="63"/>
                        <a:pt x="72" y="61"/>
                      </a:cubicBezTo>
                      <a:cubicBezTo>
                        <a:pt x="78" y="61"/>
                        <a:pt x="78" y="61"/>
                        <a:pt x="78" y="61"/>
                      </a:cubicBezTo>
                      <a:cubicBezTo>
                        <a:pt x="80" y="61"/>
                        <a:pt x="82" y="60"/>
                        <a:pt x="83" y="58"/>
                      </a:cubicBezTo>
                      <a:cubicBezTo>
                        <a:pt x="84" y="54"/>
                        <a:pt x="85" y="51"/>
                        <a:pt x="85" y="47"/>
                      </a:cubicBezTo>
                      <a:cubicBezTo>
                        <a:pt x="85" y="45"/>
                        <a:pt x="84" y="43"/>
                        <a:pt x="82" y="42"/>
                      </a:cubicBezTo>
                      <a:close/>
                      <a:moveTo>
                        <a:pt x="61" y="20"/>
                      </a:moveTo>
                      <a:cubicBezTo>
                        <a:pt x="70" y="16"/>
                        <a:pt x="70" y="16"/>
                        <a:pt x="70" y="16"/>
                      </a:cubicBezTo>
                      <a:cubicBezTo>
                        <a:pt x="72" y="18"/>
                        <a:pt x="73" y="21"/>
                        <a:pt x="75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27"/>
                        <a:pt x="71" y="26"/>
                        <a:pt x="71" y="26"/>
                      </a:cubicBezTo>
                      <a:cubicBezTo>
                        <a:pt x="70" y="25"/>
                        <a:pt x="69" y="24"/>
                        <a:pt x="68" y="25"/>
                      </a:cubicBezTo>
                      <a:cubicBezTo>
                        <a:pt x="67" y="25"/>
                        <a:pt x="67" y="27"/>
                        <a:pt x="68" y="27"/>
                      </a:cubicBezTo>
                      <a:cubicBezTo>
                        <a:pt x="70" y="31"/>
                        <a:pt x="71" y="35"/>
                        <a:pt x="72" y="39"/>
                      </a:cubicBezTo>
                      <a:cubicBezTo>
                        <a:pt x="73" y="55"/>
                        <a:pt x="62" y="69"/>
                        <a:pt x="46" y="71"/>
                      </a:cubicBezTo>
                      <a:cubicBezTo>
                        <a:pt x="38" y="72"/>
                        <a:pt x="31" y="70"/>
                        <a:pt x="25" y="65"/>
                      </a:cubicBezTo>
                      <a:cubicBezTo>
                        <a:pt x="19" y="60"/>
                        <a:pt x="15" y="53"/>
                        <a:pt x="14" y="46"/>
                      </a:cubicBezTo>
                      <a:cubicBezTo>
                        <a:pt x="13" y="38"/>
                        <a:pt x="15" y="30"/>
                        <a:pt x="20" y="24"/>
                      </a:cubicBezTo>
                      <a:cubicBezTo>
                        <a:pt x="22" y="22"/>
                        <a:pt x="23" y="21"/>
                        <a:pt x="25" y="19"/>
                      </a:cubicBezTo>
                      <a:cubicBezTo>
                        <a:pt x="25" y="19"/>
                        <a:pt x="25" y="19"/>
                        <a:pt x="25" y="19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9" y="17"/>
                        <a:pt x="32" y="15"/>
                        <a:pt x="36" y="14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7" y="14"/>
                        <a:pt x="38" y="14"/>
                        <a:pt x="40" y="14"/>
                      </a:cubicBezTo>
                      <a:cubicBezTo>
                        <a:pt x="43" y="13"/>
                        <a:pt x="46" y="13"/>
                        <a:pt x="49" y="14"/>
                      </a:cubicBezTo>
                      <a:cubicBezTo>
                        <a:pt x="49" y="14"/>
                        <a:pt x="49" y="14"/>
                        <a:pt x="49" y="14"/>
                      </a:cubicBezTo>
                      <a:cubicBezTo>
                        <a:pt x="54" y="15"/>
                        <a:pt x="58" y="17"/>
                        <a:pt x="61" y="20"/>
                      </a:cubicBezTo>
                      <a:close/>
                      <a:moveTo>
                        <a:pt x="38" y="5"/>
                      </a:moveTo>
                      <a:cubicBezTo>
                        <a:pt x="40" y="5"/>
                        <a:pt x="41" y="5"/>
                        <a:pt x="43" y="5"/>
                      </a:cubicBezTo>
                      <a:cubicBezTo>
                        <a:pt x="44" y="5"/>
                        <a:pt x="46" y="5"/>
                        <a:pt x="47" y="5"/>
                      </a:cubicBezTo>
                      <a:cubicBezTo>
                        <a:pt x="48" y="10"/>
                        <a:pt x="48" y="10"/>
                        <a:pt x="48" y="10"/>
                      </a:cubicBezTo>
                      <a:cubicBezTo>
                        <a:pt x="45" y="10"/>
                        <a:pt x="42" y="10"/>
                        <a:pt x="39" y="10"/>
                      </a:cubicBezTo>
                      <a:cubicBezTo>
                        <a:pt x="39" y="10"/>
                        <a:pt x="38" y="10"/>
                        <a:pt x="37" y="10"/>
                      </a:cubicBezTo>
                      <a:lnTo>
                        <a:pt x="38" y="5"/>
                      </a:lnTo>
                      <a:close/>
                      <a:moveTo>
                        <a:pt x="16" y="16"/>
                      </a:moveTo>
                      <a:cubicBezTo>
                        <a:pt x="21" y="18"/>
                        <a:pt x="21" y="18"/>
                        <a:pt x="21" y="18"/>
                      </a:cubicBezTo>
                      <a:cubicBezTo>
                        <a:pt x="20" y="19"/>
                        <a:pt x="18" y="21"/>
                        <a:pt x="17" y="22"/>
                      </a:cubicBezTo>
                      <a:cubicBezTo>
                        <a:pt x="16" y="24"/>
                        <a:pt x="15" y="26"/>
                        <a:pt x="14" y="28"/>
                      </a:cubicBezTo>
                      <a:cubicBezTo>
                        <a:pt x="11" y="23"/>
                        <a:pt x="11" y="23"/>
                        <a:pt x="11" y="23"/>
                      </a:cubicBezTo>
                      <a:cubicBezTo>
                        <a:pt x="12" y="21"/>
                        <a:pt x="14" y="18"/>
                        <a:pt x="16" y="16"/>
                      </a:cubicBezTo>
                      <a:close/>
                      <a:moveTo>
                        <a:pt x="6" y="47"/>
                      </a:moveTo>
                      <a:cubicBezTo>
                        <a:pt x="10" y="44"/>
                        <a:pt x="10" y="44"/>
                        <a:pt x="10" y="44"/>
                      </a:cubicBezTo>
                      <a:cubicBezTo>
                        <a:pt x="10" y="45"/>
                        <a:pt x="11" y="45"/>
                        <a:pt x="11" y="46"/>
                      </a:cubicBezTo>
                      <a:cubicBezTo>
                        <a:pt x="11" y="49"/>
                        <a:pt x="12" y="53"/>
                        <a:pt x="13" y="56"/>
                      </a:cubicBezTo>
                      <a:cubicBezTo>
                        <a:pt x="8" y="56"/>
                        <a:pt x="8" y="56"/>
                        <a:pt x="8" y="56"/>
                      </a:cubicBezTo>
                      <a:cubicBezTo>
                        <a:pt x="7" y="53"/>
                        <a:pt x="6" y="50"/>
                        <a:pt x="6" y="47"/>
                      </a:cubicBezTo>
                      <a:close/>
                      <a:moveTo>
                        <a:pt x="23" y="74"/>
                      </a:moveTo>
                      <a:cubicBezTo>
                        <a:pt x="24" y="69"/>
                        <a:pt x="24" y="69"/>
                        <a:pt x="24" y="69"/>
                      </a:cubicBezTo>
                      <a:cubicBezTo>
                        <a:pt x="27" y="71"/>
                        <a:pt x="31" y="73"/>
                        <a:pt x="35" y="74"/>
                      </a:cubicBezTo>
                      <a:cubicBezTo>
                        <a:pt x="31" y="78"/>
                        <a:pt x="31" y="78"/>
                        <a:pt x="31" y="78"/>
                      </a:cubicBezTo>
                      <a:cubicBezTo>
                        <a:pt x="28" y="77"/>
                        <a:pt x="25" y="75"/>
                        <a:pt x="23" y="74"/>
                      </a:cubicBezTo>
                      <a:close/>
                      <a:moveTo>
                        <a:pt x="54" y="78"/>
                      </a:moveTo>
                      <a:cubicBezTo>
                        <a:pt x="51" y="74"/>
                        <a:pt x="51" y="74"/>
                        <a:pt x="51" y="74"/>
                      </a:cubicBezTo>
                      <a:cubicBezTo>
                        <a:pt x="55" y="73"/>
                        <a:pt x="59" y="71"/>
                        <a:pt x="62" y="69"/>
                      </a:cubicBezTo>
                      <a:cubicBezTo>
                        <a:pt x="63" y="74"/>
                        <a:pt x="63" y="74"/>
                        <a:pt x="63" y="74"/>
                      </a:cubicBezTo>
                      <a:cubicBezTo>
                        <a:pt x="60" y="75"/>
                        <a:pt x="57" y="77"/>
                        <a:pt x="54" y="78"/>
                      </a:cubicBezTo>
                      <a:close/>
                      <a:moveTo>
                        <a:pt x="78" y="56"/>
                      </a:moveTo>
                      <a:cubicBezTo>
                        <a:pt x="72" y="56"/>
                        <a:pt x="72" y="56"/>
                        <a:pt x="72" y="56"/>
                      </a:cubicBezTo>
                      <a:cubicBezTo>
                        <a:pt x="74" y="52"/>
                        <a:pt x="75" y="48"/>
                        <a:pt x="75" y="44"/>
                      </a:cubicBezTo>
                      <a:cubicBezTo>
                        <a:pt x="80" y="47"/>
                        <a:pt x="80" y="47"/>
                        <a:pt x="80" y="47"/>
                      </a:cubicBezTo>
                      <a:cubicBezTo>
                        <a:pt x="80" y="50"/>
                        <a:pt x="79" y="53"/>
                        <a:pt x="78" y="5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1" name="ïṥľïḑe">
                  <a:extLst>
                    <a:ext uri="{FF2B5EF4-FFF2-40B4-BE49-F238E27FC236}">
                      <a16:creationId xmlns:a16="http://schemas.microsoft.com/office/drawing/2014/main" xmlns="" id="{2BD7E783-2ACC-4627-8319-6E4252947376}"/>
                    </a:ext>
                  </a:extLst>
                </p:cNvPr>
                <p:cNvSpPr/>
                <p:nvPr/>
              </p:nvSpPr>
              <p:spPr bwMode="auto">
                <a:xfrm>
                  <a:off x="4395858" y="3330860"/>
                  <a:ext cx="124323" cy="144667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5" y="40"/>
                    </a:cxn>
                    <a:cxn ang="0">
                      <a:pos x="7" y="40"/>
                    </a:cxn>
                    <a:cxn ang="0">
                      <a:pos x="8" y="40"/>
                    </a:cxn>
                    <a:cxn ang="0">
                      <a:pos x="8" y="37"/>
                    </a:cxn>
                    <a:cxn ang="0">
                      <a:pos x="4" y="24"/>
                    </a:cxn>
                    <a:cxn ang="0">
                      <a:pos x="25" y="3"/>
                    </a:cxn>
                    <a:cxn ang="0">
                      <a:pos x="31" y="4"/>
                    </a:cxn>
                    <a:cxn ang="0">
                      <a:pos x="34" y="3"/>
                    </a:cxn>
                    <a:cxn ang="0">
                      <a:pos x="33" y="1"/>
                    </a:cxn>
                    <a:cxn ang="0">
                      <a:pos x="25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34" h="40">
                      <a:moveTo>
                        <a:pt x="0" y="24"/>
                      </a:moveTo>
                      <a:cubicBezTo>
                        <a:pt x="0" y="30"/>
                        <a:pt x="2" y="35"/>
                        <a:pt x="5" y="40"/>
                      </a:cubicBezTo>
                      <a:cubicBezTo>
                        <a:pt x="6" y="40"/>
                        <a:pt x="6" y="40"/>
                        <a:pt x="7" y="40"/>
                      </a:cubicBezTo>
                      <a:cubicBezTo>
                        <a:pt x="7" y="40"/>
                        <a:pt x="8" y="40"/>
                        <a:pt x="8" y="40"/>
                      </a:cubicBezTo>
                      <a:cubicBezTo>
                        <a:pt x="9" y="39"/>
                        <a:pt x="9" y="38"/>
                        <a:pt x="8" y="37"/>
                      </a:cubicBezTo>
                      <a:cubicBezTo>
                        <a:pt x="5" y="34"/>
                        <a:pt x="4" y="29"/>
                        <a:pt x="4" y="24"/>
                      </a:cubicBezTo>
                      <a:cubicBezTo>
                        <a:pt x="4" y="13"/>
                        <a:pt x="13" y="3"/>
                        <a:pt x="25" y="3"/>
                      </a:cubicBezTo>
                      <a:cubicBezTo>
                        <a:pt x="27" y="3"/>
                        <a:pt x="29" y="3"/>
                        <a:pt x="31" y="4"/>
                      </a:cubicBezTo>
                      <a:cubicBezTo>
                        <a:pt x="32" y="4"/>
                        <a:pt x="33" y="4"/>
                        <a:pt x="34" y="3"/>
                      </a:cubicBezTo>
                      <a:cubicBezTo>
                        <a:pt x="34" y="2"/>
                        <a:pt x="33" y="1"/>
                        <a:pt x="33" y="1"/>
                      </a:cubicBezTo>
                      <a:cubicBezTo>
                        <a:pt x="30" y="0"/>
                        <a:pt x="27" y="0"/>
                        <a:pt x="25" y="0"/>
                      </a:cubicBezTo>
                      <a:cubicBezTo>
                        <a:pt x="11" y="0"/>
                        <a:pt x="0" y="11"/>
                        <a:pt x="0" y="24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îṩḷiḍè">
                  <a:extLst>
                    <a:ext uri="{FF2B5EF4-FFF2-40B4-BE49-F238E27FC236}">
                      <a16:creationId xmlns:a16="http://schemas.microsoft.com/office/drawing/2014/main" xmlns="" id="{3C5C04C4-DE5C-41F3-80C6-4D2BB60C639E}"/>
                    </a:ext>
                  </a:extLst>
                </p:cNvPr>
                <p:cNvSpPr/>
                <p:nvPr/>
              </p:nvSpPr>
              <p:spPr bwMode="auto">
                <a:xfrm>
                  <a:off x="4441067" y="3355723"/>
                  <a:ext cx="137886" cy="153708"/>
                </a:xfrm>
                <a:custGeom>
                  <a:avLst/>
                  <a:gdLst/>
                  <a:ahLst/>
                  <a:cxnLst>
                    <a:cxn ang="0">
                      <a:pos x="34" y="17"/>
                    </a:cxn>
                    <a:cxn ang="0">
                      <a:pos x="13" y="38"/>
                    </a:cxn>
                    <a:cxn ang="0">
                      <a:pos x="3" y="36"/>
                    </a:cxn>
                    <a:cxn ang="0">
                      <a:pos x="1" y="37"/>
                    </a:cxn>
                    <a:cxn ang="0">
                      <a:pos x="2" y="39"/>
                    </a:cxn>
                    <a:cxn ang="0">
                      <a:pos x="13" y="42"/>
                    </a:cxn>
                    <a:cxn ang="0">
                      <a:pos x="38" y="17"/>
                    </a:cxn>
                    <a:cxn ang="0">
                      <a:pos x="31" y="1"/>
                    </a:cxn>
                    <a:cxn ang="0">
                      <a:pos x="29" y="1"/>
                    </a:cxn>
                    <a:cxn ang="0">
                      <a:pos x="29" y="3"/>
                    </a:cxn>
                    <a:cxn ang="0">
                      <a:pos x="34" y="17"/>
                    </a:cxn>
                  </a:cxnLst>
                  <a:rect l="0" t="0" r="r" b="b"/>
                  <a:pathLst>
                    <a:path w="38" h="42">
                      <a:moveTo>
                        <a:pt x="34" y="17"/>
                      </a:moveTo>
                      <a:cubicBezTo>
                        <a:pt x="34" y="29"/>
                        <a:pt x="25" y="38"/>
                        <a:pt x="13" y="38"/>
                      </a:cubicBezTo>
                      <a:cubicBezTo>
                        <a:pt x="9" y="38"/>
                        <a:pt x="6" y="38"/>
                        <a:pt x="3" y="36"/>
                      </a:cubicBezTo>
                      <a:cubicBezTo>
                        <a:pt x="2" y="36"/>
                        <a:pt x="1" y="36"/>
                        <a:pt x="1" y="37"/>
                      </a:cubicBezTo>
                      <a:cubicBezTo>
                        <a:pt x="0" y="38"/>
                        <a:pt x="1" y="39"/>
                        <a:pt x="2" y="39"/>
                      </a:cubicBezTo>
                      <a:cubicBezTo>
                        <a:pt x="5" y="41"/>
                        <a:pt x="9" y="42"/>
                        <a:pt x="13" y="42"/>
                      </a:cubicBezTo>
                      <a:cubicBezTo>
                        <a:pt x="26" y="42"/>
                        <a:pt x="38" y="31"/>
                        <a:pt x="38" y="17"/>
                      </a:cubicBezTo>
                      <a:cubicBezTo>
                        <a:pt x="38" y="11"/>
                        <a:pt x="35" y="5"/>
                        <a:pt x="31" y="1"/>
                      </a:cubicBezTo>
                      <a:cubicBezTo>
                        <a:pt x="31" y="0"/>
                        <a:pt x="30" y="0"/>
                        <a:pt x="29" y="1"/>
                      </a:cubicBezTo>
                      <a:cubicBezTo>
                        <a:pt x="28" y="1"/>
                        <a:pt x="28" y="3"/>
                        <a:pt x="29" y="3"/>
                      </a:cubicBezTo>
                      <a:cubicBezTo>
                        <a:pt x="32" y="7"/>
                        <a:pt x="34" y="12"/>
                        <a:pt x="34" y="17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1" name="ïṧlîdè">
              <a:extLst>
                <a:ext uri="{FF2B5EF4-FFF2-40B4-BE49-F238E27FC236}">
                  <a16:creationId xmlns:a16="http://schemas.microsoft.com/office/drawing/2014/main" xmlns="" id="{9142ADC1-AFD0-4AED-BF73-0FFE389B9DDF}"/>
                </a:ext>
              </a:extLst>
            </p:cNvPr>
            <p:cNvGrpSpPr/>
            <p:nvPr/>
          </p:nvGrpSpPr>
          <p:grpSpPr>
            <a:xfrm>
              <a:off x="9269638" y="2602588"/>
              <a:ext cx="949536" cy="949536"/>
              <a:chOff x="2848382" y="3177907"/>
              <a:chExt cx="475436" cy="475436"/>
            </a:xfrm>
            <a:effectLst/>
          </p:grpSpPr>
          <p:sp>
            <p:nvSpPr>
              <p:cNvPr id="32" name="îṡḻidè">
                <a:extLst>
                  <a:ext uri="{FF2B5EF4-FFF2-40B4-BE49-F238E27FC236}">
                    <a16:creationId xmlns:a16="http://schemas.microsoft.com/office/drawing/2014/main" xmlns="" id="{CF533BBE-96EB-4FD7-B3AA-4D0F17966B91}"/>
                  </a:ext>
                </a:extLst>
              </p:cNvPr>
              <p:cNvSpPr/>
              <p:nvPr/>
            </p:nvSpPr>
            <p:spPr bwMode="auto">
              <a:xfrm>
                <a:off x="2848382" y="3177907"/>
                <a:ext cx="475436" cy="475436"/>
              </a:xfrm>
              <a:prstGeom prst="ellipse">
                <a:avLst/>
              </a:prstGeom>
              <a:solidFill>
                <a:schemeClr val="accent5"/>
              </a:solidFill>
              <a:ln w="190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3" name="îṣḷïďe">
                <a:extLst>
                  <a:ext uri="{FF2B5EF4-FFF2-40B4-BE49-F238E27FC236}">
                    <a16:creationId xmlns:a16="http://schemas.microsoft.com/office/drawing/2014/main" xmlns="" id="{7188DC2F-B08B-42AC-9A59-B0F80DF2ED11}"/>
                  </a:ext>
                </a:extLst>
              </p:cNvPr>
              <p:cNvGrpSpPr/>
              <p:nvPr/>
            </p:nvGrpSpPr>
            <p:grpSpPr>
              <a:xfrm>
                <a:off x="2958786" y="3271347"/>
                <a:ext cx="254628" cy="288579"/>
                <a:chOff x="5380038" y="2333625"/>
                <a:chExt cx="190500" cy="215900"/>
              </a:xfrm>
              <a:solidFill>
                <a:schemeClr val="bg1"/>
              </a:solidFill>
            </p:grpSpPr>
            <p:sp>
              <p:nvSpPr>
                <p:cNvPr id="34" name="ïšliďé">
                  <a:extLst>
                    <a:ext uri="{FF2B5EF4-FFF2-40B4-BE49-F238E27FC236}">
                      <a16:creationId xmlns:a16="http://schemas.microsoft.com/office/drawing/2014/main" xmlns="" id="{BEB8E639-9B51-41E9-A0F2-1C211B217B23}"/>
                    </a:ext>
                  </a:extLst>
                </p:cNvPr>
                <p:cNvSpPr/>
                <p:nvPr/>
              </p:nvSpPr>
              <p:spPr bwMode="auto">
                <a:xfrm>
                  <a:off x="5405438" y="2333625"/>
                  <a:ext cx="165100" cy="161925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63" y="9"/>
                    </a:cxn>
                    <a:cxn ang="0">
                      <a:pos x="64" y="6"/>
                    </a:cxn>
                    <a:cxn ang="0">
                      <a:pos x="58" y="0"/>
                    </a:cxn>
                    <a:cxn ang="0">
                      <a:pos x="58" y="0"/>
                    </a:cxn>
                    <a:cxn ang="0">
                      <a:pos x="28" y="0"/>
                    </a:cxn>
                    <a:cxn ang="0">
                      <a:pos x="22" y="6"/>
                    </a:cxn>
                    <a:cxn ang="0">
                      <a:pos x="22" y="9"/>
                    </a:cxn>
                    <a:cxn ang="0">
                      <a:pos x="5" y="9"/>
                    </a:cxn>
                    <a:cxn ang="0">
                      <a:pos x="0" y="15"/>
                    </a:cxn>
                    <a:cxn ang="0">
                      <a:pos x="0" y="57"/>
                    </a:cxn>
                    <a:cxn ang="0">
                      <a:pos x="5" y="63"/>
                    </a:cxn>
                    <a:cxn ang="0">
                      <a:pos x="36" y="63"/>
                    </a:cxn>
                    <a:cxn ang="0">
                      <a:pos x="41" y="57"/>
                    </a:cxn>
                    <a:cxn ang="0">
                      <a:pos x="41" y="54"/>
                    </a:cxn>
                    <a:cxn ang="0">
                      <a:pos x="58" y="54"/>
                    </a:cxn>
                    <a:cxn ang="0">
                      <a:pos x="63" y="51"/>
                    </a:cxn>
                    <a:cxn ang="0">
                      <a:pos x="63" y="46"/>
                    </a:cxn>
                    <a:cxn ang="0">
                      <a:pos x="51" y="27"/>
                    </a:cxn>
                    <a:cxn ang="0">
                      <a:pos x="5" y="15"/>
                    </a:cxn>
                    <a:cxn ang="0">
                      <a:pos x="24" y="15"/>
                    </a:cxn>
                    <a:cxn ang="0">
                      <a:pos x="24" y="17"/>
                    </a:cxn>
                    <a:cxn ang="0">
                      <a:pos x="26" y="19"/>
                    </a:cxn>
                    <a:cxn ang="0">
                      <a:pos x="28" y="17"/>
                    </a:cxn>
                    <a:cxn ang="0">
                      <a:pos x="28" y="15"/>
                    </a:cxn>
                    <a:cxn ang="0">
                      <a:pos x="28" y="15"/>
                    </a:cxn>
                    <a:cxn ang="0">
                      <a:pos x="28" y="6"/>
                    </a:cxn>
                    <a:cxn ang="0">
                      <a:pos x="58" y="6"/>
                    </a:cxn>
                    <a:cxn ang="0">
                      <a:pos x="45" y="27"/>
                    </a:cxn>
                    <a:cxn ang="0">
                      <a:pos x="58" y="48"/>
                    </a:cxn>
                    <a:cxn ang="0">
                      <a:pos x="36" y="48"/>
                    </a:cxn>
                    <a:cxn ang="0">
                      <a:pos x="36" y="48"/>
                    </a:cxn>
                    <a:cxn ang="0">
                      <a:pos x="28" y="48"/>
                    </a:cxn>
                    <a:cxn ang="0">
                      <a:pos x="28" y="25"/>
                    </a:cxn>
                    <a:cxn ang="0">
                      <a:pos x="26" y="23"/>
                    </a:cxn>
                    <a:cxn ang="0">
                      <a:pos x="24" y="25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0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4" y="51"/>
                    </a:cxn>
                    <a:cxn ang="0">
                      <a:pos x="25" y="51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25" y="52"/>
                    </a:cxn>
                    <a:cxn ang="0">
                      <a:pos x="33" y="57"/>
                    </a:cxn>
                    <a:cxn ang="0">
                      <a:pos x="5" y="57"/>
                    </a:cxn>
                    <a:cxn ang="0">
                      <a:pos x="5" y="15"/>
                    </a:cxn>
                    <a:cxn ang="0">
                      <a:pos x="36" y="55"/>
                    </a:cxn>
                    <a:cxn ang="0">
                      <a:pos x="32" y="52"/>
                    </a:cxn>
                    <a:cxn ang="0">
                      <a:pos x="36" y="52"/>
                    </a:cxn>
                    <a:cxn ang="0">
                      <a:pos x="36" y="55"/>
                    </a:cxn>
                  </a:cxnLst>
                  <a:rect l="0" t="0" r="r" b="b"/>
                  <a:pathLst>
                    <a:path w="64" h="63">
                      <a:moveTo>
                        <a:pt x="51" y="27"/>
                      </a:moveTo>
                      <a:cubicBezTo>
                        <a:pt x="63" y="9"/>
                        <a:pt x="63" y="9"/>
                        <a:pt x="63" y="9"/>
                      </a:cubicBezTo>
                      <a:cubicBezTo>
                        <a:pt x="63" y="8"/>
                        <a:pt x="64" y="7"/>
                        <a:pt x="64" y="6"/>
                      </a:cubicBezTo>
                      <a:cubicBezTo>
                        <a:pt x="64" y="3"/>
                        <a:pt x="61" y="0"/>
                        <a:pt x="58" y="0"/>
                      </a:cubicBezTo>
                      <a:cubicBezTo>
                        <a:pt x="58" y="0"/>
                        <a:pt x="58" y="0"/>
                        <a:pt x="58" y="0"/>
                      </a:cubicBez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5" y="0"/>
                        <a:pt x="22" y="3"/>
                        <a:pt x="22" y="6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5" y="9"/>
                        <a:pt x="5" y="9"/>
                        <a:pt x="5" y="9"/>
                      </a:cubicBezTo>
                      <a:cubicBezTo>
                        <a:pt x="2" y="9"/>
                        <a:pt x="0" y="12"/>
                        <a:pt x="0" y="15"/>
                      </a:cubicBezTo>
                      <a:cubicBezTo>
                        <a:pt x="0" y="57"/>
                        <a:pt x="0" y="57"/>
                        <a:pt x="0" y="57"/>
                      </a:cubicBezTo>
                      <a:cubicBezTo>
                        <a:pt x="0" y="60"/>
                        <a:pt x="2" y="63"/>
                        <a:pt x="5" y="63"/>
                      </a:cubicBezTo>
                      <a:cubicBezTo>
                        <a:pt x="36" y="63"/>
                        <a:pt x="36" y="63"/>
                        <a:pt x="36" y="63"/>
                      </a:cubicBezTo>
                      <a:cubicBezTo>
                        <a:pt x="39" y="63"/>
                        <a:pt x="41" y="60"/>
                        <a:pt x="41" y="57"/>
                      </a:cubicBezTo>
                      <a:cubicBezTo>
                        <a:pt x="41" y="54"/>
                        <a:pt x="41" y="54"/>
                        <a:pt x="41" y="54"/>
                      </a:cubicBezTo>
                      <a:cubicBezTo>
                        <a:pt x="58" y="54"/>
                        <a:pt x="58" y="54"/>
                        <a:pt x="58" y="54"/>
                      </a:cubicBezTo>
                      <a:cubicBezTo>
                        <a:pt x="60" y="54"/>
                        <a:pt x="62" y="53"/>
                        <a:pt x="63" y="51"/>
                      </a:cubicBezTo>
                      <a:cubicBezTo>
                        <a:pt x="64" y="49"/>
                        <a:pt x="64" y="47"/>
                        <a:pt x="63" y="46"/>
                      </a:cubicBezTo>
                      <a:lnTo>
                        <a:pt x="51" y="27"/>
                      </a:lnTo>
                      <a:close/>
                      <a:moveTo>
                        <a:pt x="5" y="15"/>
                      </a:move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4" y="17"/>
                        <a:pt x="24" y="17"/>
                        <a:pt x="24" y="17"/>
                      </a:cubicBezTo>
                      <a:cubicBezTo>
                        <a:pt x="24" y="18"/>
                        <a:pt x="25" y="19"/>
                        <a:pt x="26" y="19"/>
                      </a:cubicBezTo>
                      <a:cubicBezTo>
                        <a:pt x="27" y="19"/>
                        <a:pt x="28" y="18"/>
                        <a:pt x="28" y="17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15"/>
                        <a:pt x="28" y="15"/>
                        <a:pt x="28" y="15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58" y="6"/>
                        <a:pt x="58" y="6"/>
                        <a:pt x="58" y="6"/>
                      </a:cubicBezTo>
                      <a:cubicBezTo>
                        <a:pt x="45" y="27"/>
                        <a:pt x="45" y="27"/>
                        <a:pt x="45" y="27"/>
                      </a:cubicBezTo>
                      <a:cubicBezTo>
                        <a:pt x="58" y="48"/>
                        <a:pt x="58" y="48"/>
                        <a:pt x="58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36" y="48"/>
                        <a:pt x="36" y="48"/>
                        <a:pt x="36" y="48"/>
                      </a:cubicBezTo>
                      <a:cubicBezTo>
                        <a:pt x="28" y="48"/>
                        <a:pt x="28" y="48"/>
                        <a:pt x="28" y="48"/>
                      </a:cubicBezTo>
                      <a:cubicBezTo>
                        <a:pt x="28" y="25"/>
                        <a:pt x="28" y="25"/>
                        <a:pt x="28" y="25"/>
                      </a:cubicBezTo>
                      <a:cubicBezTo>
                        <a:pt x="28" y="24"/>
                        <a:pt x="27" y="23"/>
                        <a:pt x="26" y="23"/>
                      </a:cubicBezTo>
                      <a:cubicBezTo>
                        <a:pt x="25" y="23"/>
                        <a:pt x="24" y="24"/>
                        <a:pt x="24" y="25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0"/>
                      </a:cubicBezTo>
                      <a:cubicBezTo>
                        <a:pt x="24" y="50"/>
                        <a:pt x="24" y="50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4" y="51"/>
                        <a:pt x="24" y="51"/>
                      </a:cubicBezTo>
                      <a:cubicBezTo>
                        <a:pt x="24" y="51"/>
                        <a:pt x="25" y="51"/>
                        <a:pt x="25" y="51"/>
                      </a:cubicBezTo>
                      <a:cubicBezTo>
                        <a:pt x="25" y="51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3" y="57"/>
                        <a:pt x="33" y="57"/>
                        <a:pt x="33" y="57"/>
                      </a:cubicBezTo>
                      <a:cubicBezTo>
                        <a:pt x="5" y="57"/>
                        <a:pt x="5" y="57"/>
                        <a:pt x="5" y="57"/>
                      </a:cubicBezTo>
                      <a:lnTo>
                        <a:pt x="5" y="15"/>
                      </a:lnTo>
                      <a:close/>
                      <a:moveTo>
                        <a:pt x="36" y="55"/>
                      </a:move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lnTo>
                        <a:pt x="36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5" name="îśḻídé">
                  <a:extLst>
                    <a:ext uri="{FF2B5EF4-FFF2-40B4-BE49-F238E27FC236}">
                      <a16:creationId xmlns:a16="http://schemas.microsoft.com/office/drawing/2014/main" xmlns="" id="{1B760DD3-AF47-44C9-AF00-F260FC53EA58}"/>
                    </a:ext>
                  </a:extLst>
                </p:cNvPr>
                <p:cNvSpPr/>
                <p:nvPr/>
              </p:nvSpPr>
              <p:spPr bwMode="auto">
                <a:xfrm>
                  <a:off x="5380038" y="2359025"/>
                  <a:ext cx="15875" cy="190500"/>
                </a:xfrm>
                <a:custGeom>
                  <a:avLst/>
                  <a:gdLst/>
                  <a:ahLst/>
                  <a:cxnLst>
                    <a:cxn ang="0">
                      <a:pos x="3" y="0"/>
                    </a:cxn>
                    <a:cxn ang="0">
                      <a:pos x="0" y="2"/>
                    </a:cxn>
                    <a:cxn ang="0">
                      <a:pos x="0" y="72"/>
                    </a:cxn>
                    <a:cxn ang="0">
                      <a:pos x="3" y="74"/>
                    </a:cxn>
                    <a:cxn ang="0">
                      <a:pos x="6" y="72"/>
                    </a:cxn>
                    <a:cxn ang="0">
                      <a:pos x="6" y="2"/>
                    </a:cxn>
                    <a:cxn ang="0">
                      <a:pos x="3" y="0"/>
                    </a:cxn>
                  </a:cxnLst>
                  <a:rect l="0" t="0" r="r" b="b"/>
                  <a:pathLst>
                    <a:path w="6" h="74">
                      <a:moveTo>
                        <a:pt x="3" y="0"/>
                      </a:moveTo>
                      <a:cubicBezTo>
                        <a:pt x="1" y="0"/>
                        <a:pt x="0" y="1"/>
                        <a:pt x="0" y="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3"/>
                        <a:pt x="1" y="74"/>
                        <a:pt x="3" y="74"/>
                      </a:cubicBezTo>
                      <a:cubicBezTo>
                        <a:pt x="4" y="74"/>
                        <a:pt x="6" y="73"/>
                        <a:pt x="6" y="7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4" y="0"/>
                        <a:pt x="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6" name="ïṧliḑé">
                  <a:extLst>
                    <a:ext uri="{FF2B5EF4-FFF2-40B4-BE49-F238E27FC236}">
                      <a16:creationId xmlns:a16="http://schemas.microsoft.com/office/drawing/2014/main" xmlns="" id="{BB499697-C2C9-4B59-A77D-619D8B20453D}"/>
                    </a:ext>
                  </a:extLst>
                </p:cNvPr>
                <p:cNvSpPr/>
                <p:nvPr/>
              </p:nvSpPr>
              <p:spPr bwMode="auto">
                <a:xfrm>
                  <a:off x="5380038" y="2333625"/>
                  <a:ext cx="15875" cy="14288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9BB552D6-C01F-4A7E-A0D5-FFBDEAB00840}"/>
                </a:ext>
              </a:extLst>
            </p:cNvPr>
            <p:cNvCxnSpPr/>
            <p:nvPr/>
          </p:nvCxnSpPr>
          <p:spPr>
            <a:xfrm rot="5400000" flipH="1" flipV="1">
              <a:off x="1737543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A4EED3C3-8BEC-4C2A-AE9A-77FBBE06DBA3}"/>
                </a:ext>
              </a:extLst>
            </p:cNvPr>
            <p:cNvCxnSpPr/>
            <p:nvPr/>
          </p:nvCxnSpPr>
          <p:spPr>
            <a:xfrm rot="5400000" flipH="1" flipV="1">
              <a:off x="3667457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100ECDD5-4D70-4A16-AA9D-82E932A07D0E}"/>
                </a:ext>
              </a:extLst>
            </p:cNvPr>
            <p:cNvCxnSpPr/>
            <p:nvPr/>
          </p:nvCxnSpPr>
          <p:spPr>
            <a:xfrm rot="5400000" flipH="1" flipV="1">
              <a:off x="5597371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A91D0FE-ED34-4E3F-AC8E-3D769046CE5D}"/>
                </a:ext>
              </a:extLst>
            </p:cNvPr>
            <p:cNvCxnSpPr/>
            <p:nvPr/>
          </p:nvCxnSpPr>
          <p:spPr>
            <a:xfrm rot="5400000" flipH="1" flipV="1">
              <a:off x="7527284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921C4D4-EC03-4AED-93E8-9412ED120900}"/>
                </a:ext>
              </a:extLst>
            </p:cNvPr>
            <p:cNvCxnSpPr/>
            <p:nvPr/>
          </p:nvCxnSpPr>
          <p:spPr>
            <a:xfrm rot="5400000" flipH="1" flipV="1">
              <a:off x="9457197" y="4186539"/>
              <a:ext cx="576823" cy="2404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  <a:prstDash val="sysDot"/>
              <a:headEnd type="oval" w="med" len="med"/>
              <a:tailEnd type="oval" w="med" len="med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iṣļiḑe">
              <a:extLst>
                <a:ext uri="{FF2B5EF4-FFF2-40B4-BE49-F238E27FC236}">
                  <a16:creationId xmlns:a16="http://schemas.microsoft.com/office/drawing/2014/main" xmlns="" id="{F35F6418-CFB0-4870-AA15-80A16EC1D067}"/>
                </a:ext>
              </a:extLst>
            </p:cNvPr>
            <p:cNvGrpSpPr/>
            <p:nvPr/>
          </p:nvGrpSpPr>
          <p:grpSpPr>
            <a:xfrm>
              <a:off x="1052402" y="4188943"/>
              <a:ext cx="1944699" cy="1258314"/>
              <a:chOff x="3218020" y="4798575"/>
              <a:chExt cx="1944699" cy="1258314"/>
            </a:xfrm>
          </p:grpSpPr>
          <p:sp>
            <p:nvSpPr>
              <p:cNvPr id="30" name="îŝḻîḓè">
                <a:extLst>
                  <a:ext uri="{FF2B5EF4-FFF2-40B4-BE49-F238E27FC236}">
                    <a16:creationId xmlns:a16="http://schemas.microsoft.com/office/drawing/2014/main" xmlns="" id="{2E71702C-4545-4829-A4D3-78F6FD732E93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31" name="íṥlïḍé">
                <a:extLst>
                  <a:ext uri="{FF2B5EF4-FFF2-40B4-BE49-F238E27FC236}">
                    <a16:creationId xmlns:a16="http://schemas.microsoft.com/office/drawing/2014/main" xmlns="" id="{2E26669F-32D0-43E4-8DD9-C26A356D42E3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8" name="íSliḍé">
              <a:extLst>
                <a:ext uri="{FF2B5EF4-FFF2-40B4-BE49-F238E27FC236}">
                  <a16:creationId xmlns:a16="http://schemas.microsoft.com/office/drawing/2014/main" xmlns="" id="{B71385D9-330D-4792-B8F2-8966EB9D1259}"/>
                </a:ext>
              </a:extLst>
            </p:cNvPr>
            <p:cNvGrpSpPr/>
            <p:nvPr/>
          </p:nvGrpSpPr>
          <p:grpSpPr>
            <a:xfrm>
              <a:off x="2967842" y="4188943"/>
              <a:ext cx="1944699" cy="1258314"/>
              <a:chOff x="3218020" y="4798575"/>
              <a:chExt cx="1944699" cy="1258314"/>
            </a:xfrm>
          </p:grpSpPr>
          <p:sp>
            <p:nvSpPr>
              <p:cNvPr id="28" name="iṡ1íďê">
                <a:extLst>
                  <a:ext uri="{FF2B5EF4-FFF2-40B4-BE49-F238E27FC236}">
                    <a16:creationId xmlns:a16="http://schemas.microsoft.com/office/drawing/2014/main" xmlns="" id="{C6FC506A-4D85-4D5E-B78E-9D605716F4A0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9" name="îŝļïḍè">
                <a:extLst>
                  <a:ext uri="{FF2B5EF4-FFF2-40B4-BE49-F238E27FC236}">
                    <a16:creationId xmlns:a16="http://schemas.microsoft.com/office/drawing/2014/main" xmlns="" id="{C3412249-7FCB-4595-BF09-209BAFBC350C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19" name="ïṥliḓè">
              <a:extLst>
                <a:ext uri="{FF2B5EF4-FFF2-40B4-BE49-F238E27FC236}">
                  <a16:creationId xmlns:a16="http://schemas.microsoft.com/office/drawing/2014/main" xmlns="" id="{3DF12C17-3EBD-4A57-8111-017748230009}"/>
                </a:ext>
              </a:extLst>
            </p:cNvPr>
            <p:cNvGrpSpPr/>
            <p:nvPr/>
          </p:nvGrpSpPr>
          <p:grpSpPr>
            <a:xfrm>
              <a:off x="4906040" y="4188943"/>
              <a:ext cx="1944699" cy="1258314"/>
              <a:chOff x="3218020" y="4798575"/>
              <a:chExt cx="1944699" cy="1258314"/>
            </a:xfrm>
          </p:grpSpPr>
          <p:sp>
            <p:nvSpPr>
              <p:cNvPr id="26" name="í$lidé">
                <a:extLst>
                  <a:ext uri="{FF2B5EF4-FFF2-40B4-BE49-F238E27FC236}">
                    <a16:creationId xmlns:a16="http://schemas.microsoft.com/office/drawing/2014/main" xmlns="" id="{341FC7DE-BBD9-4E7F-81C9-BC9F2D91F39A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7" name="iṩḻiḍè">
                <a:extLst>
                  <a:ext uri="{FF2B5EF4-FFF2-40B4-BE49-F238E27FC236}">
                    <a16:creationId xmlns:a16="http://schemas.microsoft.com/office/drawing/2014/main" xmlns="" id="{321757FE-C963-412F-9DC2-8EEF8AE7E065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20" name="i$ḷidè">
              <a:extLst>
                <a:ext uri="{FF2B5EF4-FFF2-40B4-BE49-F238E27FC236}">
                  <a16:creationId xmlns:a16="http://schemas.microsoft.com/office/drawing/2014/main" xmlns="" id="{BC6DA44B-583F-4358-9881-E91014377DF2}"/>
                </a:ext>
              </a:extLst>
            </p:cNvPr>
            <p:cNvGrpSpPr/>
            <p:nvPr/>
          </p:nvGrpSpPr>
          <p:grpSpPr>
            <a:xfrm>
              <a:off x="6844238" y="4188943"/>
              <a:ext cx="1944699" cy="1258314"/>
              <a:chOff x="3218020" y="4798575"/>
              <a:chExt cx="1944699" cy="1258314"/>
            </a:xfrm>
          </p:grpSpPr>
          <p:sp>
            <p:nvSpPr>
              <p:cNvPr id="24" name="íṡ1ïďè">
                <a:extLst>
                  <a:ext uri="{FF2B5EF4-FFF2-40B4-BE49-F238E27FC236}">
                    <a16:creationId xmlns:a16="http://schemas.microsoft.com/office/drawing/2014/main" xmlns="" id="{6C4EBA66-62F6-4D36-BE2F-85E3FFF17D14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5" name="íṣḻíḍê">
                <a:extLst>
                  <a:ext uri="{FF2B5EF4-FFF2-40B4-BE49-F238E27FC236}">
                    <a16:creationId xmlns:a16="http://schemas.microsoft.com/office/drawing/2014/main" xmlns="" id="{0B946D33-B28F-44FA-8DC9-AA1EF97E3F83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  <p:grpSp>
          <p:nvGrpSpPr>
            <p:cNvPr id="21" name="îṥḷîďê">
              <a:extLst>
                <a:ext uri="{FF2B5EF4-FFF2-40B4-BE49-F238E27FC236}">
                  <a16:creationId xmlns:a16="http://schemas.microsoft.com/office/drawing/2014/main" xmlns="" id="{06C8076B-0AA1-4C8A-A578-83D361491A01}"/>
                </a:ext>
              </a:extLst>
            </p:cNvPr>
            <p:cNvGrpSpPr/>
            <p:nvPr/>
          </p:nvGrpSpPr>
          <p:grpSpPr>
            <a:xfrm>
              <a:off x="8782436" y="4188943"/>
              <a:ext cx="1944699" cy="1258314"/>
              <a:chOff x="3218020" y="4798575"/>
              <a:chExt cx="1944699" cy="1258314"/>
            </a:xfrm>
          </p:grpSpPr>
          <p:sp>
            <p:nvSpPr>
              <p:cNvPr id="22" name="îṥḻíḑê">
                <a:extLst>
                  <a:ext uri="{FF2B5EF4-FFF2-40B4-BE49-F238E27FC236}">
                    <a16:creationId xmlns:a16="http://schemas.microsoft.com/office/drawing/2014/main" xmlns="" id="{0A9AD0B6-1102-40FA-8989-DD7359509262}"/>
                  </a:ext>
                </a:extLst>
              </p:cNvPr>
              <p:cNvSpPr txBox="1"/>
              <p:nvPr/>
            </p:nvSpPr>
            <p:spPr bwMode="auto">
              <a:xfrm>
                <a:off x="3223869" y="4798575"/>
                <a:ext cx="1933002" cy="662997"/>
              </a:xfrm>
              <a:prstGeom prst="rect">
                <a:avLst/>
              </a:prstGeom>
              <a:noFill/>
              <a:extLst/>
            </p:spPr>
            <p:txBody>
              <a:bodyPr wrap="none" lIns="90000" tIns="46800" rIns="90000" bIns="46800" anchor="b" anchorCtr="1">
                <a:normAutofit/>
              </a:bodyPr>
              <a:lstStyle/>
              <a:p>
                <a:pPr latinLnBrk="0"/>
                <a:r>
                  <a:rPr lang="en-US" altLang="zh-CN" sz="1600" b="1" dirty="0">
                    <a:effectLst/>
                  </a:rPr>
                  <a:t>Text here</a:t>
                </a:r>
                <a:endParaRPr lang="zh-CN" altLang="en-US" sz="1600" b="1" dirty="0">
                  <a:effectLst/>
                </a:endParaRPr>
              </a:p>
            </p:txBody>
          </p:sp>
          <p:sp>
            <p:nvSpPr>
              <p:cNvPr id="23" name="iŝlîḍé">
                <a:extLst>
                  <a:ext uri="{FF2B5EF4-FFF2-40B4-BE49-F238E27FC236}">
                    <a16:creationId xmlns:a16="http://schemas.microsoft.com/office/drawing/2014/main" xmlns="" id="{DD91BBB2-7F1E-492D-B458-BBE03F797845}"/>
                  </a:ext>
                </a:extLst>
              </p:cNvPr>
              <p:cNvSpPr txBox="1"/>
              <p:nvPr/>
            </p:nvSpPr>
            <p:spPr bwMode="auto">
              <a:xfrm>
                <a:off x="3218020" y="5461572"/>
                <a:ext cx="1944699" cy="595317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900" dirty="0"/>
                  <a:t>Copy paste fonts. Choose the only option to retain text.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113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94ECE8-6D70-4190-A54B-C71BABA402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414C232-1337-49B6-8469-2985F5A8B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A0BAF3C-449B-4579-BFA8-F7DDC3691D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27</a:t>
            </a:fld>
            <a:endParaRPr lang="zh-CN" altLang="en-US"/>
          </a:p>
        </p:txBody>
      </p:sp>
      <p:grpSp>
        <p:nvGrpSpPr>
          <p:cNvPr id="5" name="ea65392a-8ea3-4bc6-98a0-3f48b6734b1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F666811-6AB5-440C-A648-76EE9DBB7B1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8170" y="1497814"/>
            <a:ext cx="10842319" cy="4365016"/>
            <a:chOff x="678170" y="1497814"/>
            <a:chExt cx="10842319" cy="4365016"/>
          </a:xfrm>
        </p:grpSpPr>
        <p:grpSp>
          <p:nvGrpSpPr>
            <p:cNvPr id="6" name="ïSļïḓe">
              <a:extLst>
                <a:ext uri="{FF2B5EF4-FFF2-40B4-BE49-F238E27FC236}">
                  <a16:creationId xmlns:a16="http://schemas.microsoft.com/office/drawing/2014/main" xmlns="" id="{D6F4A293-0D98-4A99-939C-02A0D89B6BB7}"/>
                </a:ext>
              </a:extLst>
            </p:cNvPr>
            <p:cNvGrpSpPr/>
            <p:nvPr/>
          </p:nvGrpSpPr>
          <p:grpSpPr>
            <a:xfrm>
              <a:off x="3939456" y="1871200"/>
              <a:ext cx="4313091" cy="3423376"/>
              <a:chOff x="3939456" y="2099548"/>
              <a:chExt cx="4313091" cy="3423376"/>
            </a:xfrm>
          </p:grpSpPr>
          <p:sp>
            <p:nvSpPr>
              <p:cNvPr id="29" name="ïsḷîďe">
                <a:extLst>
                  <a:ext uri="{FF2B5EF4-FFF2-40B4-BE49-F238E27FC236}">
                    <a16:creationId xmlns:a16="http://schemas.microsoft.com/office/drawing/2014/main" xmlns="" id="{0ACA1FDB-E9C6-4089-8DEB-5336E6EC27E3}"/>
                  </a:ext>
                </a:extLst>
              </p:cNvPr>
              <p:cNvSpPr/>
              <p:nvPr/>
            </p:nvSpPr>
            <p:spPr>
              <a:xfrm>
                <a:off x="4348427" y="2099548"/>
                <a:ext cx="3423297" cy="342337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049" y="101"/>
                    </a:moveTo>
                    <a:cubicBezTo>
                      <a:pt x="11049" y="101"/>
                      <a:pt x="11048" y="101"/>
                      <a:pt x="11048" y="101"/>
                    </a:cubicBezTo>
                    <a:cubicBezTo>
                      <a:pt x="10966" y="99"/>
                      <a:pt x="10882" y="98"/>
                      <a:pt x="10800" y="98"/>
                    </a:cubicBezTo>
                    <a:lnTo>
                      <a:pt x="10788" y="98"/>
                    </a:lnTo>
                    <a:cubicBezTo>
                      <a:pt x="10761" y="98"/>
                      <a:pt x="10739" y="76"/>
                      <a:pt x="10739" y="49"/>
                    </a:cubicBezTo>
                    <a:cubicBezTo>
                      <a:pt x="10739" y="22"/>
                      <a:pt x="10761" y="0"/>
                      <a:pt x="10788" y="0"/>
                    </a:cubicBezTo>
                    <a:lnTo>
                      <a:pt x="10800" y="0"/>
                    </a:lnTo>
                    <a:cubicBezTo>
                      <a:pt x="10883" y="0"/>
                      <a:pt x="10967" y="1"/>
                      <a:pt x="11050" y="3"/>
                    </a:cubicBezTo>
                    <a:cubicBezTo>
                      <a:pt x="11077" y="3"/>
                      <a:pt x="11099" y="26"/>
                      <a:pt x="11098" y="53"/>
                    </a:cubicBezTo>
                    <a:cubicBezTo>
                      <a:pt x="11097" y="80"/>
                      <a:pt x="11076" y="101"/>
                      <a:pt x="11049" y="101"/>
                    </a:cubicBezTo>
                    <a:close/>
                    <a:moveTo>
                      <a:pt x="10266" y="111"/>
                    </a:moveTo>
                    <a:cubicBezTo>
                      <a:pt x="10240" y="111"/>
                      <a:pt x="10218" y="91"/>
                      <a:pt x="10217" y="64"/>
                    </a:cubicBezTo>
                    <a:cubicBezTo>
                      <a:pt x="10216" y="37"/>
                      <a:pt x="10237" y="14"/>
                      <a:pt x="10264" y="13"/>
                    </a:cubicBezTo>
                    <a:cubicBezTo>
                      <a:pt x="10351" y="9"/>
                      <a:pt x="10439" y="6"/>
                      <a:pt x="10526" y="3"/>
                    </a:cubicBezTo>
                    <a:cubicBezTo>
                      <a:pt x="10553" y="2"/>
                      <a:pt x="10575" y="24"/>
                      <a:pt x="10576" y="51"/>
                    </a:cubicBezTo>
                    <a:cubicBezTo>
                      <a:pt x="10577" y="78"/>
                      <a:pt x="10555" y="101"/>
                      <a:pt x="10528" y="101"/>
                    </a:cubicBezTo>
                    <a:cubicBezTo>
                      <a:pt x="10442" y="103"/>
                      <a:pt x="10355" y="107"/>
                      <a:pt x="10268" y="111"/>
                    </a:cubicBezTo>
                    <a:cubicBezTo>
                      <a:pt x="10268" y="111"/>
                      <a:pt x="10267" y="111"/>
                      <a:pt x="10266" y="111"/>
                    </a:cubicBezTo>
                    <a:close/>
                    <a:moveTo>
                      <a:pt x="11571" y="125"/>
                    </a:moveTo>
                    <a:cubicBezTo>
                      <a:pt x="11570" y="125"/>
                      <a:pt x="11568" y="125"/>
                      <a:pt x="11567" y="125"/>
                    </a:cubicBezTo>
                    <a:cubicBezTo>
                      <a:pt x="11481" y="119"/>
                      <a:pt x="11394" y="114"/>
                      <a:pt x="11308" y="110"/>
                    </a:cubicBezTo>
                    <a:cubicBezTo>
                      <a:pt x="11281" y="109"/>
                      <a:pt x="11260" y="86"/>
                      <a:pt x="11261" y="59"/>
                    </a:cubicBezTo>
                    <a:cubicBezTo>
                      <a:pt x="11262" y="32"/>
                      <a:pt x="11285" y="11"/>
                      <a:pt x="11312" y="12"/>
                    </a:cubicBezTo>
                    <a:cubicBezTo>
                      <a:pt x="11399" y="16"/>
                      <a:pt x="11487" y="21"/>
                      <a:pt x="11574" y="27"/>
                    </a:cubicBezTo>
                    <a:cubicBezTo>
                      <a:pt x="11601" y="29"/>
                      <a:pt x="11621" y="53"/>
                      <a:pt x="11620" y="80"/>
                    </a:cubicBezTo>
                    <a:cubicBezTo>
                      <a:pt x="11618" y="105"/>
                      <a:pt x="11596" y="125"/>
                      <a:pt x="11571" y="125"/>
                    </a:cubicBezTo>
                    <a:close/>
                    <a:moveTo>
                      <a:pt x="9745" y="149"/>
                    </a:moveTo>
                    <a:cubicBezTo>
                      <a:pt x="9720" y="149"/>
                      <a:pt x="9699" y="130"/>
                      <a:pt x="9696" y="105"/>
                    </a:cubicBezTo>
                    <a:cubicBezTo>
                      <a:pt x="9694" y="78"/>
                      <a:pt x="9714" y="54"/>
                      <a:pt x="9740" y="51"/>
                    </a:cubicBezTo>
                    <a:cubicBezTo>
                      <a:pt x="9827" y="43"/>
                      <a:pt x="9915" y="35"/>
                      <a:pt x="10002" y="29"/>
                    </a:cubicBezTo>
                    <a:cubicBezTo>
                      <a:pt x="10029" y="28"/>
                      <a:pt x="10052" y="47"/>
                      <a:pt x="10054" y="74"/>
                    </a:cubicBezTo>
                    <a:cubicBezTo>
                      <a:pt x="10056" y="101"/>
                      <a:pt x="10036" y="125"/>
                      <a:pt x="10009" y="127"/>
                    </a:cubicBezTo>
                    <a:cubicBezTo>
                      <a:pt x="9923" y="133"/>
                      <a:pt x="9836" y="140"/>
                      <a:pt x="9750" y="149"/>
                    </a:cubicBezTo>
                    <a:cubicBezTo>
                      <a:pt x="9748" y="149"/>
                      <a:pt x="9747" y="149"/>
                      <a:pt x="9745" y="149"/>
                    </a:cubicBezTo>
                    <a:close/>
                    <a:moveTo>
                      <a:pt x="12091" y="175"/>
                    </a:moveTo>
                    <a:cubicBezTo>
                      <a:pt x="12089" y="175"/>
                      <a:pt x="12087" y="174"/>
                      <a:pt x="12085" y="174"/>
                    </a:cubicBezTo>
                    <a:cubicBezTo>
                      <a:pt x="11999" y="164"/>
                      <a:pt x="11912" y="155"/>
                      <a:pt x="11826" y="147"/>
                    </a:cubicBezTo>
                    <a:cubicBezTo>
                      <a:pt x="11799" y="144"/>
                      <a:pt x="11780" y="120"/>
                      <a:pt x="11782" y="93"/>
                    </a:cubicBezTo>
                    <a:cubicBezTo>
                      <a:pt x="11785" y="66"/>
                      <a:pt x="11809" y="46"/>
                      <a:pt x="11836" y="49"/>
                    </a:cubicBezTo>
                    <a:cubicBezTo>
                      <a:pt x="11922" y="57"/>
                      <a:pt x="12010" y="67"/>
                      <a:pt x="12096" y="77"/>
                    </a:cubicBezTo>
                    <a:cubicBezTo>
                      <a:pt x="12123" y="80"/>
                      <a:pt x="12142" y="105"/>
                      <a:pt x="12139" y="131"/>
                    </a:cubicBezTo>
                    <a:cubicBezTo>
                      <a:pt x="12136" y="156"/>
                      <a:pt x="12115" y="175"/>
                      <a:pt x="12091" y="175"/>
                    </a:cubicBezTo>
                    <a:close/>
                    <a:moveTo>
                      <a:pt x="9227" y="212"/>
                    </a:moveTo>
                    <a:cubicBezTo>
                      <a:pt x="9203" y="212"/>
                      <a:pt x="9182" y="195"/>
                      <a:pt x="9178" y="170"/>
                    </a:cubicBezTo>
                    <a:cubicBezTo>
                      <a:pt x="9174" y="144"/>
                      <a:pt x="9193" y="119"/>
                      <a:pt x="9220" y="115"/>
                    </a:cubicBezTo>
                    <a:cubicBezTo>
                      <a:pt x="9306" y="102"/>
                      <a:pt x="9394" y="90"/>
                      <a:pt x="9480" y="80"/>
                    </a:cubicBezTo>
                    <a:cubicBezTo>
                      <a:pt x="9507" y="77"/>
                      <a:pt x="9531" y="96"/>
                      <a:pt x="9534" y="123"/>
                    </a:cubicBezTo>
                    <a:cubicBezTo>
                      <a:pt x="9538" y="149"/>
                      <a:pt x="9518" y="174"/>
                      <a:pt x="9492" y="177"/>
                    </a:cubicBezTo>
                    <a:cubicBezTo>
                      <a:pt x="9406" y="188"/>
                      <a:pt x="9319" y="199"/>
                      <a:pt x="9234" y="212"/>
                    </a:cubicBezTo>
                    <a:cubicBezTo>
                      <a:pt x="9232" y="212"/>
                      <a:pt x="9229" y="212"/>
                      <a:pt x="9227" y="212"/>
                    </a:cubicBezTo>
                    <a:close/>
                    <a:moveTo>
                      <a:pt x="12607" y="249"/>
                    </a:moveTo>
                    <a:cubicBezTo>
                      <a:pt x="12605" y="249"/>
                      <a:pt x="12602" y="249"/>
                      <a:pt x="12599" y="249"/>
                    </a:cubicBezTo>
                    <a:cubicBezTo>
                      <a:pt x="12514" y="234"/>
                      <a:pt x="12428" y="221"/>
                      <a:pt x="12342" y="208"/>
                    </a:cubicBezTo>
                    <a:cubicBezTo>
                      <a:pt x="12316" y="204"/>
                      <a:pt x="12297" y="180"/>
                      <a:pt x="12301" y="153"/>
                    </a:cubicBezTo>
                    <a:cubicBezTo>
                      <a:pt x="12305" y="126"/>
                      <a:pt x="12330" y="107"/>
                      <a:pt x="12356" y="111"/>
                    </a:cubicBezTo>
                    <a:cubicBezTo>
                      <a:pt x="12442" y="124"/>
                      <a:pt x="12530" y="137"/>
                      <a:pt x="12616" y="152"/>
                    </a:cubicBezTo>
                    <a:cubicBezTo>
                      <a:pt x="12642" y="156"/>
                      <a:pt x="12660" y="182"/>
                      <a:pt x="12656" y="208"/>
                    </a:cubicBezTo>
                    <a:cubicBezTo>
                      <a:pt x="12652" y="232"/>
                      <a:pt x="12631" y="249"/>
                      <a:pt x="12607" y="249"/>
                    </a:cubicBezTo>
                    <a:close/>
                    <a:moveTo>
                      <a:pt x="8712" y="301"/>
                    </a:moveTo>
                    <a:cubicBezTo>
                      <a:pt x="8689" y="301"/>
                      <a:pt x="8669" y="284"/>
                      <a:pt x="8664" y="261"/>
                    </a:cubicBezTo>
                    <a:cubicBezTo>
                      <a:pt x="8659" y="234"/>
                      <a:pt x="8676" y="209"/>
                      <a:pt x="8703" y="203"/>
                    </a:cubicBezTo>
                    <a:cubicBezTo>
                      <a:pt x="8788" y="187"/>
                      <a:pt x="8875" y="171"/>
                      <a:pt x="8961" y="156"/>
                    </a:cubicBezTo>
                    <a:cubicBezTo>
                      <a:pt x="8987" y="151"/>
                      <a:pt x="9013" y="169"/>
                      <a:pt x="9017" y="196"/>
                    </a:cubicBezTo>
                    <a:cubicBezTo>
                      <a:pt x="9022" y="223"/>
                      <a:pt x="9004" y="248"/>
                      <a:pt x="8977" y="253"/>
                    </a:cubicBezTo>
                    <a:cubicBezTo>
                      <a:pt x="8892" y="267"/>
                      <a:pt x="8806" y="283"/>
                      <a:pt x="8722" y="300"/>
                    </a:cubicBezTo>
                    <a:cubicBezTo>
                      <a:pt x="8718" y="300"/>
                      <a:pt x="8715" y="301"/>
                      <a:pt x="8712" y="301"/>
                    </a:cubicBezTo>
                    <a:close/>
                    <a:moveTo>
                      <a:pt x="13120" y="349"/>
                    </a:moveTo>
                    <a:cubicBezTo>
                      <a:pt x="13117" y="349"/>
                      <a:pt x="13113" y="349"/>
                      <a:pt x="13109" y="348"/>
                    </a:cubicBezTo>
                    <a:cubicBezTo>
                      <a:pt x="13025" y="329"/>
                      <a:pt x="12939" y="311"/>
                      <a:pt x="12855" y="295"/>
                    </a:cubicBezTo>
                    <a:cubicBezTo>
                      <a:pt x="12828" y="290"/>
                      <a:pt x="12811" y="264"/>
                      <a:pt x="12816" y="238"/>
                    </a:cubicBezTo>
                    <a:cubicBezTo>
                      <a:pt x="12821" y="211"/>
                      <a:pt x="12847" y="194"/>
                      <a:pt x="12874" y="199"/>
                    </a:cubicBezTo>
                    <a:cubicBezTo>
                      <a:pt x="12959" y="215"/>
                      <a:pt x="13045" y="233"/>
                      <a:pt x="13130" y="252"/>
                    </a:cubicBezTo>
                    <a:cubicBezTo>
                      <a:pt x="13157" y="258"/>
                      <a:pt x="13174" y="284"/>
                      <a:pt x="13168" y="310"/>
                    </a:cubicBezTo>
                    <a:cubicBezTo>
                      <a:pt x="13163" y="333"/>
                      <a:pt x="13142" y="349"/>
                      <a:pt x="13120" y="349"/>
                    </a:cubicBezTo>
                    <a:close/>
                    <a:moveTo>
                      <a:pt x="8202" y="414"/>
                    </a:moveTo>
                    <a:cubicBezTo>
                      <a:pt x="8180" y="414"/>
                      <a:pt x="8160" y="399"/>
                      <a:pt x="8155" y="377"/>
                    </a:cubicBezTo>
                    <a:cubicBezTo>
                      <a:pt x="8148" y="350"/>
                      <a:pt x="8164" y="324"/>
                      <a:pt x="8191" y="317"/>
                    </a:cubicBezTo>
                    <a:cubicBezTo>
                      <a:pt x="8275" y="296"/>
                      <a:pt x="8361" y="276"/>
                      <a:pt x="8446" y="257"/>
                    </a:cubicBezTo>
                    <a:cubicBezTo>
                      <a:pt x="8472" y="251"/>
                      <a:pt x="8499" y="268"/>
                      <a:pt x="8504" y="294"/>
                    </a:cubicBezTo>
                    <a:cubicBezTo>
                      <a:pt x="8510" y="321"/>
                      <a:pt x="8494" y="347"/>
                      <a:pt x="8467" y="353"/>
                    </a:cubicBezTo>
                    <a:cubicBezTo>
                      <a:pt x="8383" y="372"/>
                      <a:pt x="8298" y="392"/>
                      <a:pt x="8214" y="412"/>
                    </a:cubicBezTo>
                    <a:cubicBezTo>
                      <a:pt x="8210" y="413"/>
                      <a:pt x="8206" y="414"/>
                      <a:pt x="8202" y="414"/>
                    </a:cubicBezTo>
                    <a:close/>
                    <a:moveTo>
                      <a:pt x="13627" y="474"/>
                    </a:moveTo>
                    <a:cubicBezTo>
                      <a:pt x="13623" y="474"/>
                      <a:pt x="13619" y="473"/>
                      <a:pt x="13614" y="472"/>
                    </a:cubicBezTo>
                    <a:cubicBezTo>
                      <a:pt x="13531" y="449"/>
                      <a:pt x="13446" y="427"/>
                      <a:pt x="13363" y="407"/>
                    </a:cubicBezTo>
                    <a:cubicBezTo>
                      <a:pt x="13336" y="400"/>
                      <a:pt x="13320" y="374"/>
                      <a:pt x="13327" y="347"/>
                    </a:cubicBezTo>
                    <a:cubicBezTo>
                      <a:pt x="13333" y="321"/>
                      <a:pt x="13360" y="305"/>
                      <a:pt x="13386" y="312"/>
                    </a:cubicBezTo>
                    <a:cubicBezTo>
                      <a:pt x="13470" y="332"/>
                      <a:pt x="13556" y="354"/>
                      <a:pt x="13640" y="377"/>
                    </a:cubicBezTo>
                    <a:cubicBezTo>
                      <a:pt x="13666" y="384"/>
                      <a:pt x="13681" y="411"/>
                      <a:pt x="13674" y="437"/>
                    </a:cubicBezTo>
                    <a:cubicBezTo>
                      <a:pt x="13668" y="459"/>
                      <a:pt x="13649" y="474"/>
                      <a:pt x="13627" y="474"/>
                    </a:cubicBezTo>
                    <a:close/>
                    <a:moveTo>
                      <a:pt x="7699" y="552"/>
                    </a:moveTo>
                    <a:cubicBezTo>
                      <a:pt x="7678" y="552"/>
                      <a:pt x="7658" y="538"/>
                      <a:pt x="7652" y="517"/>
                    </a:cubicBezTo>
                    <a:cubicBezTo>
                      <a:pt x="7644" y="491"/>
                      <a:pt x="7659" y="464"/>
                      <a:pt x="7685" y="456"/>
                    </a:cubicBezTo>
                    <a:cubicBezTo>
                      <a:pt x="7768" y="431"/>
                      <a:pt x="7853" y="407"/>
                      <a:pt x="7937" y="384"/>
                    </a:cubicBezTo>
                    <a:cubicBezTo>
                      <a:pt x="7963" y="376"/>
                      <a:pt x="7990" y="392"/>
                      <a:pt x="7997" y="418"/>
                    </a:cubicBezTo>
                    <a:cubicBezTo>
                      <a:pt x="8004" y="444"/>
                      <a:pt x="7989" y="471"/>
                      <a:pt x="7963" y="478"/>
                    </a:cubicBezTo>
                    <a:cubicBezTo>
                      <a:pt x="7880" y="501"/>
                      <a:pt x="7796" y="525"/>
                      <a:pt x="7713" y="550"/>
                    </a:cubicBezTo>
                    <a:cubicBezTo>
                      <a:pt x="7708" y="551"/>
                      <a:pt x="7704" y="552"/>
                      <a:pt x="7699" y="552"/>
                    </a:cubicBezTo>
                    <a:close/>
                    <a:moveTo>
                      <a:pt x="14127" y="623"/>
                    </a:moveTo>
                    <a:cubicBezTo>
                      <a:pt x="14122" y="623"/>
                      <a:pt x="14117" y="622"/>
                      <a:pt x="14112" y="620"/>
                    </a:cubicBezTo>
                    <a:cubicBezTo>
                      <a:pt x="14030" y="594"/>
                      <a:pt x="13947" y="568"/>
                      <a:pt x="13864" y="543"/>
                    </a:cubicBezTo>
                    <a:cubicBezTo>
                      <a:pt x="13838" y="535"/>
                      <a:pt x="13824" y="508"/>
                      <a:pt x="13831" y="482"/>
                    </a:cubicBezTo>
                    <a:cubicBezTo>
                      <a:pt x="13839" y="456"/>
                      <a:pt x="13866" y="442"/>
                      <a:pt x="13892" y="449"/>
                    </a:cubicBezTo>
                    <a:cubicBezTo>
                      <a:pt x="13976" y="474"/>
                      <a:pt x="14060" y="500"/>
                      <a:pt x="14143" y="527"/>
                    </a:cubicBezTo>
                    <a:cubicBezTo>
                      <a:pt x="14168" y="536"/>
                      <a:pt x="14182" y="563"/>
                      <a:pt x="14174" y="589"/>
                    </a:cubicBezTo>
                    <a:cubicBezTo>
                      <a:pt x="14167" y="610"/>
                      <a:pt x="14148" y="623"/>
                      <a:pt x="14127" y="623"/>
                    </a:cubicBezTo>
                    <a:close/>
                    <a:moveTo>
                      <a:pt x="7203" y="715"/>
                    </a:moveTo>
                    <a:cubicBezTo>
                      <a:pt x="7183" y="715"/>
                      <a:pt x="7164" y="702"/>
                      <a:pt x="7157" y="682"/>
                    </a:cubicBezTo>
                    <a:cubicBezTo>
                      <a:pt x="7147" y="656"/>
                      <a:pt x="7161" y="628"/>
                      <a:pt x="7186" y="619"/>
                    </a:cubicBezTo>
                    <a:cubicBezTo>
                      <a:pt x="7269" y="590"/>
                      <a:pt x="7352" y="562"/>
                      <a:pt x="7435" y="535"/>
                    </a:cubicBezTo>
                    <a:cubicBezTo>
                      <a:pt x="7460" y="526"/>
                      <a:pt x="7488" y="540"/>
                      <a:pt x="7496" y="566"/>
                    </a:cubicBezTo>
                    <a:cubicBezTo>
                      <a:pt x="7505" y="592"/>
                      <a:pt x="7491" y="619"/>
                      <a:pt x="7465" y="628"/>
                    </a:cubicBezTo>
                    <a:cubicBezTo>
                      <a:pt x="7383" y="655"/>
                      <a:pt x="7301" y="683"/>
                      <a:pt x="7219" y="712"/>
                    </a:cubicBezTo>
                    <a:cubicBezTo>
                      <a:pt x="7214" y="714"/>
                      <a:pt x="7208" y="715"/>
                      <a:pt x="7203" y="715"/>
                    </a:cubicBezTo>
                    <a:close/>
                    <a:moveTo>
                      <a:pt x="14622" y="797"/>
                    </a:moveTo>
                    <a:cubicBezTo>
                      <a:pt x="14616" y="797"/>
                      <a:pt x="14610" y="796"/>
                      <a:pt x="14604" y="794"/>
                    </a:cubicBezTo>
                    <a:cubicBezTo>
                      <a:pt x="14523" y="763"/>
                      <a:pt x="14441" y="733"/>
                      <a:pt x="14359" y="704"/>
                    </a:cubicBezTo>
                    <a:cubicBezTo>
                      <a:pt x="14334" y="695"/>
                      <a:pt x="14320" y="667"/>
                      <a:pt x="14329" y="642"/>
                    </a:cubicBezTo>
                    <a:cubicBezTo>
                      <a:pt x="14338" y="616"/>
                      <a:pt x="14366" y="603"/>
                      <a:pt x="14392" y="612"/>
                    </a:cubicBezTo>
                    <a:cubicBezTo>
                      <a:pt x="14474" y="641"/>
                      <a:pt x="14557" y="671"/>
                      <a:pt x="14639" y="702"/>
                    </a:cubicBezTo>
                    <a:cubicBezTo>
                      <a:pt x="14664" y="712"/>
                      <a:pt x="14677" y="740"/>
                      <a:pt x="14667" y="765"/>
                    </a:cubicBezTo>
                    <a:cubicBezTo>
                      <a:pt x="14660" y="785"/>
                      <a:pt x="14641" y="797"/>
                      <a:pt x="14622" y="797"/>
                    </a:cubicBezTo>
                    <a:close/>
                    <a:moveTo>
                      <a:pt x="6715" y="901"/>
                    </a:moveTo>
                    <a:cubicBezTo>
                      <a:pt x="6696" y="901"/>
                      <a:pt x="6677" y="890"/>
                      <a:pt x="6670" y="871"/>
                    </a:cubicBezTo>
                    <a:cubicBezTo>
                      <a:pt x="6659" y="846"/>
                      <a:pt x="6671" y="817"/>
                      <a:pt x="6696" y="807"/>
                    </a:cubicBezTo>
                    <a:cubicBezTo>
                      <a:pt x="6777" y="774"/>
                      <a:pt x="6859" y="741"/>
                      <a:pt x="6940" y="710"/>
                    </a:cubicBezTo>
                    <a:cubicBezTo>
                      <a:pt x="6965" y="700"/>
                      <a:pt x="6994" y="713"/>
                      <a:pt x="7003" y="738"/>
                    </a:cubicBezTo>
                    <a:cubicBezTo>
                      <a:pt x="7013" y="764"/>
                      <a:pt x="7000" y="792"/>
                      <a:pt x="6975" y="802"/>
                    </a:cubicBezTo>
                    <a:cubicBezTo>
                      <a:pt x="6894" y="833"/>
                      <a:pt x="6813" y="865"/>
                      <a:pt x="6734" y="897"/>
                    </a:cubicBezTo>
                    <a:cubicBezTo>
                      <a:pt x="6727" y="900"/>
                      <a:pt x="6721" y="901"/>
                      <a:pt x="6715" y="901"/>
                    </a:cubicBezTo>
                    <a:close/>
                    <a:moveTo>
                      <a:pt x="15106" y="995"/>
                    </a:moveTo>
                    <a:cubicBezTo>
                      <a:pt x="15100" y="995"/>
                      <a:pt x="15093" y="994"/>
                      <a:pt x="15087" y="991"/>
                    </a:cubicBezTo>
                    <a:cubicBezTo>
                      <a:pt x="15007" y="956"/>
                      <a:pt x="14926" y="922"/>
                      <a:pt x="14847" y="889"/>
                    </a:cubicBezTo>
                    <a:cubicBezTo>
                      <a:pt x="14822" y="879"/>
                      <a:pt x="14810" y="851"/>
                      <a:pt x="14820" y="826"/>
                    </a:cubicBezTo>
                    <a:cubicBezTo>
                      <a:pt x="14830" y="801"/>
                      <a:pt x="14859" y="789"/>
                      <a:pt x="14884" y="799"/>
                    </a:cubicBezTo>
                    <a:cubicBezTo>
                      <a:pt x="14964" y="832"/>
                      <a:pt x="15046" y="866"/>
                      <a:pt x="15126" y="901"/>
                    </a:cubicBezTo>
                    <a:cubicBezTo>
                      <a:pt x="15151" y="912"/>
                      <a:pt x="15162" y="941"/>
                      <a:pt x="15151" y="966"/>
                    </a:cubicBezTo>
                    <a:cubicBezTo>
                      <a:pt x="15143" y="984"/>
                      <a:pt x="15125" y="995"/>
                      <a:pt x="15106" y="995"/>
                    </a:cubicBezTo>
                    <a:close/>
                    <a:moveTo>
                      <a:pt x="6239" y="1111"/>
                    </a:moveTo>
                    <a:cubicBezTo>
                      <a:pt x="6220" y="1111"/>
                      <a:pt x="6203" y="1100"/>
                      <a:pt x="6194" y="1083"/>
                    </a:cubicBezTo>
                    <a:cubicBezTo>
                      <a:pt x="6183" y="1058"/>
                      <a:pt x="6193" y="1029"/>
                      <a:pt x="6218" y="1017"/>
                    </a:cubicBezTo>
                    <a:cubicBezTo>
                      <a:pt x="6296" y="981"/>
                      <a:pt x="6376" y="944"/>
                      <a:pt x="6456" y="909"/>
                    </a:cubicBezTo>
                    <a:cubicBezTo>
                      <a:pt x="6480" y="898"/>
                      <a:pt x="6509" y="910"/>
                      <a:pt x="6520" y="934"/>
                    </a:cubicBezTo>
                    <a:cubicBezTo>
                      <a:pt x="6531" y="959"/>
                      <a:pt x="6520" y="988"/>
                      <a:pt x="6495" y="999"/>
                    </a:cubicBezTo>
                    <a:cubicBezTo>
                      <a:pt x="6416" y="1034"/>
                      <a:pt x="6337" y="1070"/>
                      <a:pt x="6259" y="1106"/>
                    </a:cubicBezTo>
                    <a:cubicBezTo>
                      <a:pt x="6253" y="1109"/>
                      <a:pt x="6246" y="1111"/>
                      <a:pt x="6239" y="1111"/>
                    </a:cubicBezTo>
                    <a:close/>
                    <a:moveTo>
                      <a:pt x="15581" y="1217"/>
                    </a:moveTo>
                    <a:cubicBezTo>
                      <a:pt x="15573" y="1217"/>
                      <a:pt x="15566" y="1215"/>
                      <a:pt x="15559" y="1212"/>
                    </a:cubicBezTo>
                    <a:cubicBezTo>
                      <a:pt x="15481" y="1173"/>
                      <a:pt x="15402" y="1135"/>
                      <a:pt x="15324" y="1098"/>
                    </a:cubicBezTo>
                    <a:cubicBezTo>
                      <a:pt x="15300" y="1087"/>
                      <a:pt x="15289" y="1058"/>
                      <a:pt x="15301" y="1033"/>
                    </a:cubicBezTo>
                    <a:cubicBezTo>
                      <a:pt x="15312" y="1009"/>
                      <a:pt x="15341" y="998"/>
                      <a:pt x="15366" y="1010"/>
                    </a:cubicBezTo>
                    <a:cubicBezTo>
                      <a:pt x="15445" y="1047"/>
                      <a:pt x="15524" y="1085"/>
                      <a:pt x="15602" y="1124"/>
                    </a:cubicBezTo>
                    <a:cubicBezTo>
                      <a:pt x="15627" y="1136"/>
                      <a:pt x="15637" y="1165"/>
                      <a:pt x="15624" y="1190"/>
                    </a:cubicBezTo>
                    <a:cubicBezTo>
                      <a:pt x="15616" y="1207"/>
                      <a:pt x="15599" y="1217"/>
                      <a:pt x="15581" y="1217"/>
                    </a:cubicBezTo>
                    <a:close/>
                    <a:moveTo>
                      <a:pt x="5773" y="1343"/>
                    </a:moveTo>
                    <a:cubicBezTo>
                      <a:pt x="5755" y="1343"/>
                      <a:pt x="5738" y="1334"/>
                      <a:pt x="5729" y="1317"/>
                    </a:cubicBezTo>
                    <a:cubicBezTo>
                      <a:pt x="5717" y="1293"/>
                      <a:pt x="5726" y="1264"/>
                      <a:pt x="5750" y="1251"/>
                    </a:cubicBezTo>
                    <a:cubicBezTo>
                      <a:pt x="5827" y="1210"/>
                      <a:pt x="5905" y="1170"/>
                      <a:pt x="5982" y="1131"/>
                    </a:cubicBezTo>
                    <a:cubicBezTo>
                      <a:pt x="6006" y="1119"/>
                      <a:pt x="6036" y="1129"/>
                      <a:pt x="6048" y="1153"/>
                    </a:cubicBezTo>
                    <a:cubicBezTo>
                      <a:pt x="6060" y="1178"/>
                      <a:pt x="6050" y="1207"/>
                      <a:pt x="6026" y="1219"/>
                    </a:cubicBezTo>
                    <a:cubicBezTo>
                      <a:pt x="5949" y="1257"/>
                      <a:pt x="5872" y="1297"/>
                      <a:pt x="5796" y="1338"/>
                    </a:cubicBezTo>
                    <a:cubicBezTo>
                      <a:pt x="5788" y="1341"/>
                      <a:pt x="5780" y="1343"/>
                      <a:pt x="5773" y="1343"/>
                    </a:cubicBezTo>
                    <a:close/>
                    <a:moveTo>
                      <a:pt x="16043" y="1461"/>
                    </a:moveTo>
                    <a:cubicBezTo>
                      <a:pt x="16035" y="1461"/>
                      <a:pt x="16027" y="1459"/>
                      <a:pt x="16019" y="1455"/>
                    </a:cubicBezTo>
                    <a:cubicBezTo>
                      <a:pt x="15944" y="1412"/>
                      <a:pt x="15867" y="1371"/>
                      <a:pt x="15791" y="1330"/>
                    </a:cubicBezTo>
                    <a:cubicBezTo>
                      <a:pt x="15767" y="1318"/>
                      <a:pt x="15758" y="1288"/>
                      <a:pt x="15770" y="1264"/>
                    </a:cubicBezTo>
                    <a:cubicBezTo>
                      <a:pt x="15783" y="1240"/>
                      <a:pt x="15813" y="1231"/>
                      <a:pt x="15836" y="1244"/>
                    </a:cubicBezTo>
                    <a:cubicBezTo>
                      <a:pt x="15913" y="1284"/>
                      <a:pt x="15991" y="1327"/>
                      <a:pt x="16067" y="1369"/>
                    </a:cubicBezTo>
                    <a:cubicBezTo>
                      <a:pt x="16091" y="1383"/>
                      <a:pt x="16099" y="1412"/>
                      <a:pt x="16086" y="1436"/>
                    </a:cubicBezTo>
                    <a:cubicBezTo>
                      <a:pt x="16077" y="1452"/>
                      <a:pt x="16060" y="1461"/>
                      <a:pt x="16043" y="1461"/>
                    </a:cubicBezTo>
                    <a:close/>
                    <a:moveTo>
                      <a:pt x="5318" y="1598"/>
                    </a:moveTo>
                    <a:cubicBezTo>
                      <a:pt x="5302" y="1598"/>
                      <a:pt x="5285" y="1590"/>
                      <a:pt x="5276" y="1574"/>
                    </a:cubicBezTo>
                    <a:cubicBezTo>
                      <a:pt x="5262" y="1551"/>
                      <a:pt x="5270" y="1521"/>
                      <a:pt x="5293" y="1507"/>
                    </a:cubicBezTo>
                    <a:cubicBezTo>
                      <a:pt x="5368" y="1463"/>
                      <a:pt x="5444" y="1419"/>
                      <a:pt x="5520" y="1376"/>
                    </a:cubicBezTo>
                    <a:cubicBezTo>
                      <a:pt x="5544" y="1363"/>
                      <a:pt x="5573" y="1372"/>
                      <a:pt x="5587" y="1395"/>
                    </a:cubicBezTo>
                    <a:cubicBezTo>
                      <a:pt x="5600" y="1419"/>
                      <a:pt x="5592" y="1449"/>
                      <a:pt x="5568" y="1462"/>
                    </a:cubicBezTo>
                    <a:cubicBezTo>
                      <a:pt x="5493" y="1504"/>
                      <a:pt x="5417" y="1547"/>
                      <a:pt x="5343" y="1591"/>
                    </a:cubicBezTo>
                    <a:cubicBezTo>
                      <a:pt x="5336" y="1596"/>
                      <a:pt x="5327" y="1598"/>
                      <a:pt x="5318" y="1598"/>
                    </a:cubicBezTo>
                    <a:close/>
                    <a:moveTo>
                      <a:pt x="16493" y="1728"/>
                    </a:moveTo>
                    <a:cubicBezTo>
                      <a:pt x="16484" y="1728"/>
                      <a:pt x="16476" y="1725"/>
                      <a:pt x="16467" y="1720"/>
                    </a:cubicBezTo>
                    <a:cubicBezTo>
                      <a:pt x="16394" y="1674"/>
                      <a:pt x="16319" y="1629"/>
                      <a:pt x="16245" y="1585"/>
                    </a:cubicBezTo>
                    <a:cubicBezTo>
                      <a:pt x="16222" y="1571"/>
                      <a:pt x="16214" y="1541"/>
                      <a:pt x="16228" y="1518"/>
                    </a:cubicBezTo>
                    <a:cubicBezTo>
                      <a:pt x="16242" y="1494"/>
                      <a:pt x="16272" y="1487"/>
                      <a:pt x="16295" y="1500"/>
                    </a:cubicBezTo>
                    <a:cubicBezTo>
                      <a:pt x="16370" y="1545"/>
                      <a:pt x="16445" y="1591"/>
                      <a:pt x="16519" y="1637"/>
                    </a:cubicBezTo>
                    <a:cubicBezTo>
                      <a:pt x="16542" y="1651"/>
                      <a:pt x="16549" y="1682"/>
                      <a:pt x="16535" y="1705"/>
                    </a:cubicBezTo>
                    <a:cubicBezTo>
                      <a:pt x="16526" y="1719"/>
                      <a:pt x="16510" y="1728"/>
                      <a:pt x="16493" y="1728"/>
                    </a:cubicBezTo>
                    <a:close/>
                    <a:moveTo>
                      <a:pt x="4877" y="1875"/>
                    </a:moveTo>
                    <a:cubicBezTo>
                      <a:pt x="4861" y="1875"/>
                      <a:pt x="4845" y="1868"/>
                      <a:pt x="4836" y="1853"/>
                    </a:cubicBezTo>
                    <a:cubicBezTo>
                      <a:pt x="4821" y="1831"/>
                      <a:pt x="4827" y="1800"/>
                      <a:pt x="4850" y="1785"/>
                    </a:cubicBezTo>
                    <a:cubicBezTo>
                      <a:pt x="4922" y="1737"/>
                      <a:pt x="4996" y="1690"/>
                      <a:pt x="5070" y="1644"/>
                    </a:cubicBezTo>
                    <a:cubicBezTo>
                      <a:pt x="5093" y="1629"/>
                      <a:pt x="5123" y="1636"/>
                      <a:pt x="5137" y="1659"/>
                    </a:cubicBezTo>
                    <a:cubicBezTo>
                      <a:pt x="5152" y="1682"/>
                      <a:pt x="5145" y="1712"/>
                      <a:pt x="5122" y="1727"/>
                    </a:cubicBezTo>
                    <a:cubicBezTo>
                      <a:pt x="5049" y="1772"/>
                      <a:pt x="4976" y="1820"/>
                      <a:pt x="4904" y="1867"/>
                    </a:cubicBezTo>
                    <a:cubicBezTo>
                      <a:pt x="4895" y="1873"/>
                      <a:pt x="4886" y="1875"/>
                      <a:pt x="4877" y="1875"/>
                    </a:cubicBezTo>
                    <a:close/>
                    <a:moveTo>
                      <a:pt x="16930" y="2015"/>
                    </a:moveTo>
                    <a:cubicBezTo>
                      <a:pt x="16920" y="2015"/>
                      <a:pt x="16910" y="2013"/>
                      <a:pt x="16902" y="2007"/>
                    </a:cubicBezTo>
                    <a:cubicBezTo>
                      <a:pt x="16831" y="1957"/>
                      <a:pt x="16758" y="1908"/>
                      <a:pt x="16686" y="1861"/>
                    </a:cubicBezTo>
                    <a:cubicBezTo>
                      <a:pt x="16664" y="1846"/>
                      <a:pt x="16658" y="1816"/>
                      <a:pt x="16672" y="1793"/>
                    </a:cubicBezTo>
                    <a:cubicBezTo>
                      <a:pt x="16687" y="1770"/>
                      <a:pt x="16718" y="1764"/>
                      <a:pt x="16740" y="1779"/>
                    </a:cubicBezTo>
                    <a:cubicBezTo>
                      <a:pt x="16813" y="1827"/>
                      <a:pt x="16886" y="1876"/>
                      <a:pt x="16958" y="1926"/>
                    </a:cubicBezTo>
                    <a:cubicBezTo>
                      <a:pt x="16980" y="1942"/>
                      <a:pt x="16985" y="1972"/>
                      <a:pt x="16970" y="1994"/>
                    </a:cubicBezTo>
                    <a:cubicBezTo>
                      <a:pt x="16961" y="2008"/>
                      <a:pt x="16945" y="2015"/>
                      <a:pt x="16930" y="2015"/>
                    </a:cubicBezTo>
                    <a:close/>
                    <a:moveTo>
                      <a:pt x="4449" y="2173"/>
                    </a:moveTo>
                    <a:cubicBezTo>
                      <a:pt x="4434" y="2173"/>
                      <a:pt x="4419" y="2166"/>
                      <a:pt x="4409" y="2153"/>
                    </a:cubicBezTo>
                    <a:cubicBezTo>
                      <a:pt x="4393" y="2132"/>
                      <a:pt x="4398" y="2101"/>
                      <a:pt x="4420" y="2085"/>
                    </a:cubicBezTo>
                    <a:cubicBezTo>
                      <a:pt x="4490" y="2034"/>
                      <a:pt x="4562" y="1982"/>
                      <a:pt x="4633" y="1933"/>
                    </a:cubicBezTo>
                    <a:cubicBezTo>
                      <a:pt x="4655" y="1917"/>
                      <a:pt x="4686" y="1923"/>
                      <a:pt x="4701" y="1945"/>
                    </a:cubicBezTo>
                    <a:cubicBezTo>
                      <a:pt x="4717" y="1967"/>
                      <a:pt x="4711" y="1997"/>
                      <a:pt x="4689" y="2013"/>
                    </a:cubicBezTo>
                    <a:cubicBezTo>
                      <a:pt x="4618" y="2062"/>
                      <a:pt x="4547" y="2113"/>
                      <a:pt x="4478" y="2164"/>
                    </a:cubicBezTo>
                    <a:cubicBezTo>
                      <a:pt x="4469" y="2170"/>
                      <a:pt x="4459" y="2173"/>
                      <a:pt x="4449" y="2173"/>
                    </a:cubicBezTo>
                    <a:close/>
                    <a:moveTo>
                      <a:pt x="17352" y="2324"/>
                    </a:moveTo>
                    <a:cubicBezTo>
                      <a:pt x="17341" y="2324"/>
                      <a:pt x="17331" y="2321"/>
                      <a:pt x="17322" y="2314"/>
                    </a:cubicBezTo>
                    <a:cubicBezTo>
                      <a:pt x="17253" y="2261"/>
                      <a:pt x="17183" y="2208"/>
                      <a:pt x="17114" y="2158"/>
                    </a:cubicBezTo>
                    <a:cubicBezTo>
                      <a:pt x="17092" y="2142"/>
                      <a:pt x="17087" y="2111"/>
                      <a:pt x="17103" y="2089"/>
                    </a:cubicBezTo>
                    <a:cubicBezTo>
                      <a:pt x="17119" y="2068"/>
                      <a:pt x="17150" y="2063"/>
                      <a:pt x="17171" y="2079"/>
                    </a:cubicBezTo>
                    <a:cubicBezTo>
                      <a:pt x="17241" y="2130"/>
                      <a:pt x="17312" y="2183"/>
                      <a:pt x="17381" y="2236"/>
                    </a:cubicBezTo>
                    <a:cubicBezTo>
                      <a:pt x="17403" y="2253"/>
                      <a:pt x="17407" y="2284"/>
                      <a:pt x="17390" y="2305"/>
                    </a:cubicBezTo>
                    <a:cubicBezTo>
                      <a:pt x="17381" y="2318"/>
                      <a:pt x="17366" y="2324"/>
                      <a:pt x="17352" y="2324"/>
                    </a:cubicBezTo>
                    <a:close/>
                    <a:moveTo>
                      <a:pt x="4036" y="2492"/>
                    </a:moveTo>
                    <a:cubicBezTo>
                      <a:pt x="4022" y="2492"/>
                      <a:pt x="4007" y="2486"/>
                      <a:pt x="3998" y="2474"/>
                    </a:cubicBezTo>
                    <a:cubicBezTo>
                      <a:pt x="3981" y="2453"/>
                      <a:pt x="3984" y="2422"/>
                      <a:pt x="4005" y="2405"/>
                    </a:cubicBezTo>
                    <a:cubicBezTo>
                      <a:pt x="4072" y="2350"/>
                      <a:pt x="4141" y="2296"/>
                      <a:pt x="4211" y="2242"/>
                    </a:cubicBezTo>
                    <a:cubicBezTo>
                      <a:pt x="4232" y="2226"/>
                      <a:pt x="4263" y="2230"/>
                      <a:pt x="4279" y="2251"/>
                    </a:cubicBezTo>
                    <a:cubicBezTo>
                      <a:pt x="4296" y="2273"/>
                      <a:pt x="4292" y="2303"/>
                      <a:pt x="4270" y="2320"/>
                    </a:cubicBezTo>
                    <a:cubicBezTo>
                      <a:pt x="4202" y="2373"/>
                      <a:pt x="4133" y="2427"/>
                      <a:pt x="4067" y="2481"/>
                    </a:cubicBezTo>
                    <a:cubicBezTo>
                      <a:pt x="4058" y="2488"/>
                      <a:pt x="4047" y="2492"/>
                      <a:pt x="4036" y="2492"/>
                    </a:cubicBezTo>
                    <a:close/>
                    <a:moveTo>
                      <a:pt x="17758" y="2653"/>
                    </a:moveTo>
                    <a:cubicBezTo>
                      <a:pt x="17747" y="2653"/>
                      <a:pt x="17735" y="2649"/>
                      <a:pt x="17726" y="2641"/>
                    </a:cubicBezTo>
                    <a:cubicBezTo>
                      <a:pt x="17661" y="2585"/>
                      <a:pt x="17593" y="2530"/>
                      <a:pt x="17526" y="2475"/>
                    </a:cubicBezTo>
                    <a:cubicBezTo>
                      <a:pt x="17505" y="2458"/>
                      <a:pt x="17502" y="2427"/>
                      <a:pt x="17519" y="2406"/>
                    </a:cubicBezTo>
                    <a:cubicBezTo>
                      <a:pt x="17536" y="2385"/>
                      <a:pt x="17566" y="2382"/>
                      <a:pt x="17588" y="2399"/>
                    </a:cubicBezTo>
                    <a:cubicBezTo>
                      <a:pt x="17655" y="2454"/>
                      <a:pt x="17723" y="2510"/>
                      <a:pt x="17790" y="2566"/>
                    </a:cubicBezTo>
                    <a:cubicBezTo>
                      <a:pt x="17810" y="2584"/>
                      <a:pt x="17813" y="2615"/>
                      <a:pt x="17795" y="2635"/>
                    </a:cubicBezTo>
                    <a:cubicBezTo>
                      <a:pt x="17785" y="2647"/>
                      <a:pt x="17772" y="2653"/>
                      <a:pt x="17758" y="2653"/>
                    </a:cubicBezTo>
                    <a:close/>
                    <a:moveTo>
                      <a:pt x="3638" y="2830"/>
                    </a:moveTo>
                    <a:cubicBezTo>
                      <a:pt x="3625" y="2830"/>
                      <a:pt x="3612" y="2825"/>
                      <a:pt x="3602" y="2814"/>
                    </a:cubicBezTo>
                    <a:cubicBezTo>
                      <a:pt x="3584" y="2794"/>
                      <a:pt x="3586" y="2763"/>
                      <a:pt x="3606" y="2745"/>
                    </a:cubicBezTo>
                    <a:cubicBezTo>
                      <a:pt x="3671" y="2687"/>
                      <a:pt x="3737" y="2629"/>
                      <a:pt x="3803" y="2572"/>
                    </a:cubicBezTo>
                    <a:cubicBezTo>
                      <a:pt x="3824" y="2555"/>
                      <a:pt x="3855" y="2557"/>
                      <a:pt x="3872" y="2578"/>
                    </a:cubicBezTo>
                    <a:cubicBezTo>
                      <a:pt x="3890" y="2599"/>
                      <a:pt x="3887" y="2629"/>
                      <a:pt x="3867" y="2647"/>
                    </a:cubicBezTo>
                    <a:cubicBezTo>
                      <a:pt x="3801" y="2703"/>
                      <a:pt x="3735" y="2760"/>
                      <a:pt x="3671" y="2818"/>
                    </a:cubicBezTo>
                    <a:cubicBezTo>
                      <a:pt x="3662" y="2826"/>
                      <a:pt x="3650" y="2830"/>
                      <a:pt x="3638" y="2830"/>
                    </a:cubicBezTo>
                    <a:close/>
                    <a:moveTo>
                      <a:pt x="18148" y="3000"/>
                    </a:moveTo>
                    <a:cubicBezTo>
                      <a:pt x="18136" y="3000"/>
                      <a:pt x="18124" y="2996"/>
                      <a:pt x="18114" y="2987"/>
                    </a:cubicBezTo>
                    <a:cubicBezTo>
                      <a:pt x="18051" y="2928"/>
                      <a:pt x="17986" y="2869"/>
                      <a:pt x="17922" y="2812"/>
                    </a:cubicBezTo>
                    <a:cubicBezTo>
                      <a:pt x="17902" y="2794"/>
                      <a:pt x="17900" y="2763"/>
                      <a:pt x="17918" y="2743"/>
                    </a:cubicBezTo>
                    <a:cubicBezTo>
                      <a:pt x="17936" y="2723"/>
                      <a:pt x="17967" y="2721"/>
                      <a:pt x="17987" y="2739"/>
                    </a:cubicBezTo>
                    <a:cubicBezTo>
                      <a:pt x="18052" y="2796"/>
                      <a:pt x="18117" y="2856"/>
                      <a:pt x="18181" y="2916"/>
                    </a:cubicBezTo>
                    <a:cubicBezTo>
                      <a:pt x="18201" y="2934"/>
                      <a:pt x="18202" y="2965"/>
                      <a:pt x="18183" y="2985"/>
                    </a:cubicBezTo>
                    <a:cubicBezTo>
                      <a:pt x="18174" y="2995"/>
                      <a:pt x="18161" y="3000"/>
                      <a:pt x="18148" y="3000"/>
                    </a:cubicBezTo>
                    <a:close/>
                    <a:moveTo>
                      <a:pt x="3258" y="3187"/>
                    </a:moveTo>
                    <a:cubicBezTo>
                      <a:pt x="3245" y="3187"/>
                      <a:pt x="3232" y="3182"/>
                      <a:pt x="3223" y="3173"/>
                    </a:cubicBezTo>
                    <a:cubicBezTo>
                      <a:pt x="3204" y="3153"/>
                      <a:pt x="3204" y="3122"/>
                      <a:pt x="3223" y="3103"/>
                    </a:cubicBezTo>
                    <a:cubicBezTo>
                      <a:pt x="3286" y="3042"/>
                      <a:pt x="3349" y="2981"/>
                      <a:pt x="3412" y="2922"/>
                    </a:cubicBezTo>
                    <a:cubicBezTo>
                      <a:pt x="3432" y="2903"/>
                      <a:pt x="3463" y="2904"/>
                      <a:pt x="3482" y="2924"/>
                    </a:cubicBezTo>
                    <a:cubicBezTo>
                      <a:pt x="3500" y="2944"/>
                      <a:pt x="3499" y="2975"/>
                      <a:pt x="3479" y="2993"/>
                    </a:cubicBezTo>
                    <a:cubicBezTo>
                      <a:pt x="3417" y="3052"/>
                      <a:pt x="3354" y="3112"/>
                      <a:pt x="3292" y="3173"/>
                    </a:cubicBezTo>
                    <a:cubicBezTo>
                      <a:pt x="3283" y="3183"/>
                      <a:pt x="3270" y="3187"/>
                      <a:pt x="3258" y="3187"/>
                    </a:cubicBezTo>
                    <a:close/>
                    <a:moveTo>
                      <a:pt x="18520" y="3366"/>
                    </a:moveTo>
                    <a:cubicBezTo>
                      <a:pt x="18507" y="3366"/>
                      <a:pt x="18494" y="3361"/>
                      <a:pt x="18485" y="3352"/>
                    </a:cubicBezTo>
                    <a:cubicBezTo>
                      <a:pt x="18425" y="3290"/>
                      <a:pt x="18363" y="3228"/>
                      <a:pt x="18302" y="3167"/>
                    </a:cubicBezTo>
                    <a:cubicBezTo>
                      <a:pt x="18282" y="3148"/>
                      <a:pt x="18282" y="3117"/>
                      <a:pt x="18301" y="3098"/>
                    </a:cubicBezTo>
                    <a:cubicBezTo>
                      <a:pt x="18320" y="3079"/>
                      <a:pt x="18351" y="3078"/>
                      <a:pt x="18370" y="3097"/>
                    </a:cubicBezTo>
                    <a:cubicBezTo>
                      <a:pt x="18432" y="3158"/>
                      <a:pt x="18495" y="3221"/>
                      <a:pt x="18555" y="3283"/>
                    </a:cubicBezTo>
                    <a:cubicBezTo>
                      <a:pt x="18574" y="3303"/>
                      <a:pt x="18573" y="3334"/>
                      <a:pt x="18554" y="3353"/>
                    </a:cubicBezTo>
                    <a:cubicBezTo>
                      <a:pt x="18545" y="3362"/>
                      <a:pt x="18532" y="3366"/>
                      <a:pt x="18520" y="3366"/>
                    </a:cubicBezTo>
                    <a:close/>
                    <a:moveTo>
                      <a:pt x="2895" y="3562"/>
                    </a:moveTo>
                    <a:cubicBezTo>
                      <a:pt x="2883" y="3562"/>
                      <a:pt x="2871" y="3558"/>
                      <a:pt x="2861" y="3550"/>
                    </a:cubicBezTo>
                    <a:cubicBezTo>
                      <a:pt x="2841" y="3531"/>
                      <a:pt x="2840" y="3500"/>
                      <a:pt x="2859" y="3480"/>
                    </a:cubicBezTo>
                    <a:cubicBezTo>
                      <a:pt x="2917" y="3417"/>
                      <a:pt x="2978" y="3352"/>
                      <a:pt x="3039" y="3290"/>
                    </a:cubicBezTo>
                    <a:cubicBezTo>
                      <a:pt x="3058" y="3270"/>
                      <a:pt x="3089" y="3270"/>
                      <a:pt x="3108" y="3289"/>
                    </a:cubicBezTo>
                    <a:cubicBezTo>
                      <a:pt x="3127" y="3307"/>
                      <a:pt x="3128" y="3338"/>
                      <a:pt x="3109" y="3358"/>
                    </a:cubicBezTo>
                    <a:cubicBezTo>
                      <a:pt x="3049" y="3420"/>
                      <a:pt x="2989" y="3484"/>
                      <a:pt x="2931" y="3547"/>
                    </a:cubicBezTo>
                    <a:cubicBezTo>
                      <a:pt x="2921" y="3557"/>
                      <a:pt x="2908" y="3562"/>
                      <a:pt x="2895" y="3562"/>
                    </a:cubicBezTo>
                    <a:close/>
                    <a:moveTo>
                      <a:pt x="18874" y="3750"/>
                    </a:moveTo>
                    <a:cubicBezTo>
                      <a:pt x="18861" y="3750"/>
                      <a:pt x="18847" y="3744"/>
                      <a:pt x="18837" y="3733"/>
                    </a:cubicBezTo>
                    <a:cubicBezTo>
                      <a:pt x="18780" y="3668"/>
                      <a:pt x="18721" y="3603"/>
                      <a:pt x="18663" y="3540"/>
                    </a:cubicBezTo>
                    <a:cubicBezTo>
                      <a:pt x="18645" y="3520"/>
                      <a:pt x="18646" y="3489"/>
                      <a:pt x="18666" y="3471"/>
                    </a:cubicBezTo>
                    <a:cubicBezTo>
                      <a:pt x="18686" y="3453"/>
                      <a:pt x="18717" y="3454"/>
                      <a:pt x="18735" y="3474"/>
                    </a:cubicBezTo>
                    <a:cubicBezTo>
                      <a:pt x="18794" y="3537"/>
                      <a:pt x="18853" y="3603"/>
                      <a:pt x="18911" y="3669"/>
                    </a:cubicBezTo>
                    <a:cubicBezTo>
                      <a:pt x="18929" y="3689"/>
                      <a:pt x="18927" y="3720"/>
                      <a:pt x="18906" y="3738"/>
                    </a:cubicBezTo>
                    <a:cubicBezTo>
                      <a:pt x="18897" y="3746"/>
                      <a:pt x="18886" y="3750"/>
                      <a:pt x="18874" y="3750"/>
                    </a:cubicBezTo>
                    <a:close/>
                    <a:moveTo>
                      <a:pt x="2550" y="3955"/>
                    </a:moveTo>
                    <a:cubicBezTo>
                      <a:pt x="2539" y="3955"/>
                      <a:pt x="2528" y="3951"/>
                      <a:pt x="2518" y="3944"/>
                    </a:cubicBezTo>
                    <a:cubicBezTo>
                      <a:pt x="2498" y="3926"/>
                      <a:pt x="2495" y="3895"/>
                      <a:pt x="2512" y="3875"/>
                    </a:cubicBezTo>
                    <a:cubicBezTo>
                      <a:pt x="2568" y="3808"/>
                      <a:pt x="2626" y="3741"/>
                      <a:pt x="2683" y="3675"/>
                    </a:cubicBezTo>
                    <a:cubicBezTo>
                      <a:pt x="2701" y="3655"/>
                      <a:pt x="2732" y="3653"/>
                      <a:pt x="2752" y="3671"/>
                    </a:cubicBezTo>
                    <a:cubicBezTo>
                      <a:pt x="2772" y="3689"/>
                      <a:pt x="2774" y="3720"/>
                      <a:pt x="2757" y="3740"/>
                    </a:cubicBezTo>
                    <a:cubicBezTo>
                      <a:pt x="2700" y="3805"/>
                      <a:pt x="2643" y="3871"/>
                      <a:pt x="2587" y="3937"/>
                    </a:cubicBezTo>
                    <a:cubicBezTo>
                      <a:pt x="2578" y="3949"/>
                      <a:pt x="2564" y="3955"/>
                      <a:pt x="2550" y="3955"/>
                    </a:cubicBezTo>
                    <a:close/>
                    <a:moveTo>
                      <a:pt x="19209" y="4150"/>
                    </a:moveTo>
                    <a:cubicBezTo>
                      <a:pt x="19195" y="4150"/>
                      <a:pt x="19181" y="4144"/>
                      <a:pt x="19171" y="4131"/>
                    </a:cubicBezTo>
                    <a:cubicBezTo>
                      <a:pt x="19117" y="4064"/>
                      <a:pt x="19062" y="3996"/>
                      <a:pt x="19007" y="3930"/>
                    </a:cubicBezTo>
                    <a:cubicBezTo>
                      <a:pt x="18989" y="3910"/>
                      <a:pt x="18992" y="3879"/>
                      <a:pt x="19013" y="3861"/>
                    </a:cubicBezTo>
                    <a:cubicBezTo>
                      <a:pt x="19033" y="3844"/>
                      <a:pt x="19064" y="3847"/>
                      <a:pt x="19082" y="3867"/>
                    </a:cubicBezTo>
                    <a:cubicBezTo>
                      <a:pt x="19138" y="3934"/>
                      <a:pt x="19193" y="4002"/>
                      <a:pt x="19248" y="4070"/>
                    </a:cubicBezTo>
                    <a:cubicBezTo>
                      <a:pt x="19264" y="4091"/>
                      <a:pt x="19261" y="4122"/>
                      <a:pt x="19240" y="4139"/>
                    </a:cubicBezTo>
                    <a:cubicBezTo>
                      <a:pt x="19231" y="4146"/>
                      <a:pt x="19220" y="4150"/>
                      <a:pt x="19209" y="4150"/>
                    </a:cubicBezTo>
                    <a:close/>
                    <a:moveTo>
                      <a:pt x="2224" y="4364"/>
                    </a:moveTo>
                    <a:cubicBezTo>
                      <a:pt x="2214" y="4364"/>
                      <a:pt x="2204" y="4360"/>
                      <a:pt x="2195" y="4354"/>
                    </a:cubicBezTo>
                    <a:cubicBezTo>
                      <a:pt x="2173" y="4337"/>
                      <a:pt x="2169" y="4307"/>
                      <a:pt x="2185" y="4285"/>
                    </a:cubicBezTo>
                    <a:cubicBezTo>
                      <a:pt x="2238" y="4216"/>
                      <a:pt x="2292" y="4146"/>
                      <a:pt x="2346" y="4078"/>
                    </a:cubicBezTo>
                    <a:cubicBezTo>
                      <a:pt x="2363" y="4057"/>
                      <a:pt x="2394" y="4053"/>
                      <a:pt x="2415" y="4070"/>
                    </a:cubicBezTo>
                    <a:cubicBezTo>
                      <a:pt x="2436" y="4087"/>
                      <a:pt x="2440" y="4118"/>
                      <a:pt x="2423" y="4139"/>
                    </a:cubicBezTo>
                    <a:cubicBezTo>
                      <a:pt x="2369" y="4206"/>
                      <a:pt x="2315" y="4275"/>
                      <a:pt x="2263" y="4344"/>
                    </a:cubicBezTo>
                    <a:cubicBezTo>
                      <a:pt x="2254" y="4357"/>
                      <a:pt x="2239" y="4364"/>
                      <a:pt x="2224" y="4364"/>
                    </a:cubicBezTo>
                    <a:close/>
                    <a:moveTo>
                      <a:pt x="19525" y="4565"/>
                    </a:moveTo>
                    <a:cubicBezTo>
                      <a:pt x="19509" y="4565"/>
                      <a:pt x="19494" y="4558"/>
                      <a:pt x="19485" y="4545"/>
                    </a:cubicBezTo>
                    <a:cubicBezTo>
                      <a:pt x="19434" y="4475"/>
                      <a:pt x="19382" y="4405"/>
                      <a:pt x="19330" y="4336"/>
                    </a:cubicBezTo>
                    <a:cubicBezTo>
                      <a:pt x="19314" y="4315"/>
                      <a:pt x="19318" y="4284"/>
                      <a:pt x="19340" y="4268"/>
                    </a:cubicBezTo>
                    <a:cubicBezTo>
                      <a:pt x="19361" y="4251"/>
                      <a:pt x="19392" y="4256"/>
                      <a:pt x="19408" y="4277"/>
                    </a:cubicBezTo>
                    <a:cubicBezTo>
                      <a:pt x="19461" y="4346"/>
                      <a:pt x="19513" y="4417"/>
                      <a:pt x="19564" y="4488"/>
                    </a:cubicBezTo>
                    <a:cubicBezTo>
                      <a:pt x="19580" y="4510"/>
                      <a:pt x="19575" y="4540"/>
                      <a:pt x="19553" y="4556"/>
                    </a:cubicBezTo>
                    <a:cubicBezTo>
                      <a:pt x="19545" y="4562"/>
                      <a:pt x="19535" y="4565"/>
                      <a:pt x="19525" y="4565"/>
                    </a:cubicBezTo>
                    <a:close/>
                    <a:moveTo>
                      <a:pt x="1919" y="4788"/>
                    </a:moveTo>
                    <a:cubicBezTo>
                      <a:pt x="1909" y="4788"/>
                      <a:pt x="1900" y="4785"/>
                      <a:pt x="1891" y="4779"/>
                    </a:cubicBezTo>
                    <a:cubicBezTo>
                      <a:pt x="1869" y="4764"/>
                      <a:pt x="1863" y="4734"/>
                      <a:pt x="1879" y="4711"/>
                    </a:cubicBezTo>
                    <a:cubicBezTo>
                      <a:pt x="1928" y="4639"/>
                      <a:pt x="1978" y="4567"/>
                      <a:pt x="2029" y="4496"/>
                    </a:cubicBezTo>
                    <a:cubicBezTo>
                      <a:pt x="2045" y="4474"/>
                      <a:pt x="2076" y="4469"/>
                      <a:pt x="2098" y="4485"/>
                    </a:cubicBezTo>
                    <a:cubicBezTo>
                      <a:pt x="2120" y="4501"/>
                      <a:pt x="2125" y="4532"/>
                      <a:pt x="2109" y="4554"/>
                    </a:cubicBezTo>
                    <a:cubicBezTo>
                      <a:pt x="2058" y="4624"/>
                      <a:pt x="2008" y="4695"/>
                      <a:pt x="1959" y="4766"/>
                    </a:cubicBezTo>
                    <a:cubicBezTo>
                      <a:pt x="1950" y="4780"/>
                      <a:pt x="1935" y="4788"/>
                      <a:pt x="1919" y="4788"/>
                    </a:cubicBezTo>
                    <a:close/>
                    <a:moveTo>
                      <a:pt x="19819" y="4995"/>
                    </a:moveTo>
                    <a:cubicBezTo>
                      <a:pt x="19803" y="4995"/>
                      <a:pt x="19788" y="4988"/>
                      <a:pt x="19778" y="4973"/>
                    </a:cubicBezTo>
                    <a:cubicBezTo>
                      <a:pt x="19731" y="4901"/>
                      <a:pt x="19683" y="4829"/>
                      <a:pt x="19634" y="4757"/>
                    </a:cubicBezTo>
                    <a:cubicBezTo>
                      <a:pt x="19619" y="4735"/>
                      <a:pt x="19625" y="4705"/>
                      <a:pt x="19647" y="4689"/>
                    </a:cubicBezTo>
                    <a:cubicBezTo>
                      <a:pt x="19669" y="4674"/>
                      <a:pt x="19700" y="4680"/>
                      <a:pt x="19715" y="4702"/>
                    </a:cubicBezTo>
                    <a:cubicBezTo>
                      <a:pt x="19764" y="4774"/>
                      <a:pt x="19813" y="4847"/>
                      <a:pt x="19860" y="4920"/>
                    </a:cubicBezTo>
                    <a:cubicBezTo>
                      <a:pt x="19875" y="4942"/>
                      <a:pt x="19869" y="4973"/>
                      <a:pt x="19846" y="4988"/>
                    </a:cubicBezTo>
                    <a:cubicBezTo>
                      <a:pt x="19838" y="4993"/>
                      <a:pt x="19829" y="4995"/>
                      <a:pt x="19819" y="4995"/>
                    </a:cubicBezTo>
                    <a:close/>
                    <a:moveTo>
                      <a:pt x="1634" y="5226"/>
                    </a:moveTo>
                    <a:cubicBezTo>
                      <a:pt x="1626" y="5226"/>
                      <a:pt x="1617" y="5224"/>
                      <a:pt x="1609" y="5219"/>
                    </a:cubicBezTo>
                    <a:cubicBezTo>
                      <a:pt x="1586" y="5205"/>
                      <a:pt x="1578" y="5175"/>
                      <a:pt x="1593" y="5152"/>
                    </a:cubicBezTo>
                    <a:cubicBezTo>
                      <a:pt x="1638" y="5078"/>
                      <a:pt x="1685" y="5003"/>
                      <a:pt x="1733" y="4930"/>
                    </a:cubicBezTo>
                    <a:cubicBezTo>
                      <a:pt x="1748" y="4907"/>
                      <a:pt x="1778" y="4901"/>
                      <a:pt x="1801" y="4915"/>
                    </a:cubicBezTo>
                    <a:cubicBezTo>
                      <a:pt x="1823" y="4930"/>
                      <a:pt x="1830" y="4960"/>
                      <a:pt x="1815" y="4983"/>
                    </a:cubicBezTo>
                    <a:cubicBezTo>
                      <a:pt x="1768" y="5056"/>
                      <a:pt x="1721" y="5130"/>
                      <a:pt x="1676" y="5203"/>
                    </a:cubicBezTo>
                    <a:cubicBezTo>
                      <a:pt x="1667" y="5218"/>
                      <a:pt x="1651" y="5226"/>
                      <a:pt x="1634" y="5226"/>
                    </a:cubicBezTo>
                    <a:close/>
                    <a:moveTo>
                      <a:pt x="20093" y="5439"/>
                    </a:moveTo>
                    <a:cubicBezTo>
                      <a:pt x="20076" y="5439"/>
                      <a:pt x="20060" y="5430"/>
                      <a:pt x="20050" y="5415"/>
                    </a:cubicBezTo>
                    <a:cubicBezTo>
                      <a:pt x="20007" y="5341"/>
                      <a:pt x="19963" y="5266"/>
                      <a:pt x="19917" y="5192"/>
                    </a:cubicBezTo>
                    <a:cubicBezTo>
                      <a:pt x="19903" y="5169"/>
                      <a:pt x="19910" y="5139"/>
                      <a:pt x="19933" y="5125"/>
                    </a:cubicBezTo>
                    <a:cubicBezTo>
                      <a:pt x="19956" y="5111"/>
                      <a:pt x="19986" y="5118"/>
                      <a:pt x="20000" y="5141"/>
                    </a:cubicBezTo>
                    <a:cubicBezTo>
                      <a:pt x="20046" y="5216"/>
                      <a:pt x="20092" y="5291"/>
                      <a:pt x="20135" y="5366"/>
                    </a:cubicBezTo>
                    <a:cubicBezTo>
                      <a:pt x="20149" y="5389"/>
                      <a:pt x="20141" y="5419"/>
                      <a:pt x="20117" y="5432"/>
                    </a:cubicBezTo>
                    <a:cubicBezTo>
                      <a:pt x="20110" y="5437"/>
                      <a:pt x="20101" y="5439"/>
                      <a:pt x="20093" y="5439"/>
                    </a:cubicBezTo>
                    <a:close/>
                    <a:moveTo>
                      <a:pt x="1371" y="5679"/>
                    </a:moveTo>
                    <a:cubicBezTo>
                      <a:pt x="1363" y="5679"/>
                      <a:pt x="1355" y="5677"/>
                      <a:pt x="1348" y="5673"/>
                    </a:cubicBezTo>
                    <a:cubicBezTo>
                      <a:pt x="1324" y="5660"/>
                      <a:pt x="1315" y="5630"/>
                      <a:pt x="1328" y="5606"/>
                    </a:cubicBezTo>
                    <a:cubicBezTo>
                      <a:pt x="1370" y="5530"/>
                      <a:pt x="1414" y="5453"/>
                      <a:pt x="1458" y="5377"/>
                    </a:cubicBezTo>
                    <a:cubicBezTo>
                      <a:pt x="1471" y="5354"/>
                      <a:pt x="1501" y="5346"/>
                      <a:pt x="1525" y="5360"/>
                    </a:cubicBezTo>
                    <a:cubicBezTo>
                      <a:pt x="1548" y="5373"/>
                      <a:pt x="1556" y="5403"/>
                      <a:pt x="1542" y="5427"/>
                    </a:cubicBezTo>
                    <a:cubicBezTo>
                      <a:pt x="1499" y="5501"/>
                      <a:pt x="1456" y="5578"/>
                      <a:pt x="1414" y="5653"/>
                    </a:cubicBezTo>
                    <a:cubicBezTo>
                      <a:pt x="1405" y="5669"/>
                      <a:pt x="1389" y="5679"/>
                      <a:pt x="1371" y="5679"/>
                    </a:cubicBezTo>
                    <a:close/>
                    <a:moveTo>
                      <a:pt x="20344" y="5895"/>
                    </a:moveTo>
                    <a:cubicBezTo>
                      <a:pt x="20327" y="5895"/>
                      <a:pt x="20310" y="5886"/>
                      <a:pt x="20301" y="5869"/>
                    </a:cubicBezTo>
                    <a:cubicBezTo>
                      <a:pt x="20261" y="5792"/>
                      <a:pt x="20220" y="5715"/>
                      <a:pt x="20178" y="5640"/>
                    </a:cubicBezTo>
                    <a:cubicBezTo>
                      <a:pt x="20165" y="5617"/>
                      <a:pt x="20174" y="5587"/>
                      <a:pt x="20198" y="5574"/>
                    </a:cubicBezTo>
                    <a:cubicBezTo>
                      <a:pt x="20221" y="5561"/>
                      <a:pt x="20251" y="5569"/>
                      <a:pt x="20264" y="5593"/>
                    </a:cubicBezTo>
                    <a:cubicBezTo>
                      <a:pt x="20306" y="5669"/>
                      <a:pt x="20348" y="5746"/>
                      <a:pt x="20388" y="5824"/>
                    </a:cubicBezTo>
                    <a:cubicBezTo>
                      <a:pt x="20400" y="5848"/>
                      <a:pt x="20391" y="5877"/>
                      <a:pt x="20367" y="5890"/>
                    </a:cubicBezTo>
                    <a:cubicBezTo>
                      <a:pt x="20360" y="5894"/>
                      <a:pt x="20352" y="5895"/>
                      <a:pt x="20344" y="5895"/>
                    </a:cubicBezTo>
                    <a:close/>
                    <a:moveTo>
                      <a:pt x="1131" y="6143"/>
                    </a:moveTo>
                    <a:cubicBezTo>
                      <a:pt x="1123" y="6143"/>
                      <a:pt x="1116" y="6142"/>
                      <a:pt x="1109" y="6138"/>
                    </a:cubicBezTo>
                    <a:cubicBezTo>
                      <a:pt x="1085" y="6126"/>
                      <a:pt x="1075" y="6097"/>
                      <a:pt x="1087" y="6073"/>
                    </a:cubicBezTo>
                    <a:cubicBezTo>
                      <a:pt x="1125" y="5994"/>
                      <a:pt x="1165" y="5915"/>
                      <a:pt x="1205" y="5838"/>
                    </a:cubicBezTo>
                    <a:cubicBezTo>
                      <a:pt x="1217" y="5814"/>
                      <a:pt x="1247" y="5804"/>
                      <a:pt x="1271" y="5817"/>
                    </a:cubicBezTo>
                    <a:cubicBezTo>
                      <a:pt x="1295" y="5829"/>
                      <a:pt x="1304" y="5859"/>
                      <a:pt x="1292" y="5883"/>
                    </a:cubicBezTo>
                    <a:cubicBezTo>
                      <a:pt x="1252" y="5960"/>
                      <a:pt x="1213" y="6038"/>
                      <a:pt x="1175" y="6116"/>
                    </a:cubicBezTo>
                    <a:cubicBezTo>
                      <a:pt x="1166" y="6133"/>
                      <a:pt x="1149" y="6143"/>
                      <a:pt x="1131" y="6143"/>
                    </a:cubicBezTo>
                    <a:close/>
                    <a:moveTo>
                      <a:pt x="20573" y="6363"/>
                    </a:moveTo>
                    <a:cubicBezTo>
                      <a:pt x="20555" y="6363"/>
                      <a:pt x="20537" y="6352"/>
                      <a:pt x="20529" y="6335"/>
                    </a:cubicBezTo>
                    <a:cubicBezTo>
                      <a:pt x="20493" y="6256"/>
                      <a:pt x="20456" y="6178"/>
                      <a:pt x="20418" y="6100"/>
                    </a:cubicBezTo>
                    <a:cubicBezTo>
                      <a:pt x="20406" y="6076"/>
                      <a:pt x="20416" y="6047"/>
                      <a:pt x="20440" y="6035"/>
                    </a:cubicBezTo>
                    <a:cubicBezTo>
                      <a:pt x="20464" y="6023"/>
                      <a:pt x="20494" y="6033"/>
                      <a:pt x="20506" y="6057"/>
                    </a:cubicBezTo>
                    <a:cubicBezTo>
                      <a:pt x="20544" y="6135"/>
                      <a:pt x="20582" y="6215"/>
                      <a:pt x="20618" y="6294"/>
                    </a:cubicBezTo>
                    <a:cubicBezTo>
                      <a:pt x="20629" y="6318"/>
                      <a:pt x="20618" y="6347"/>
                      <a:pt x="20594" y="6359"/>
                    </a:cubicBezTo>
                    <a:cubicBezTo>
                      <a:pt x="20587" y="6362"/>
                      <a:pt x="20580" y="6363"/>
                      <a:pt x="20573" y="6363"/>
                    </a:cubicBezTo>
                    <a:close/>
                    <a:moveTo>
                      <a:pt x="913" y="6619"/>
                    </a:moveTo>
                    <a:cubicBezTo>
                      <a:pt x="906" y="6619"/>
                      <a:pt x="900" y="6618"/>
                      <a:pt x="894" y="6615"/>
                    </a:cubicBezTo>
                    <a:cubicBezTo>
                      <a:pt x="869" y="6605"/>
                      <a:pt x="857" y="6576"/>
                      <a:pt x="868" y="6551"/>
                    </a:cubicBezTo>
                    <a:cubicBezTo>
                      <a:pt x="902" y="6470"/>
                      <a:pt x="938" y="6390"/>
                      <a:pt x="974" y="6310"/>
                    </a:cubicBezTo>
                    <a:cubicBezTo>
                      <a:pt x="986" y="6286"/>
                      <a:pt x="1015" y="6275"/>
                      <a:pt x="1039" y="6286"/>
                    </a:cubicBezTo>
                    <a:cubicBezTo>
                      <a:pt x="1064" y="6298"/>
                      <a:pt x="1075" y="6327"/>
                      <a:pt x="1063" y="6351"/>
                    </a:cubicBezTo>
                    <a:cubicBezTo>
                      <a:pt x="1027" y="6430"/>
                      <a:pt x="992" y="6510"/>
                      <a:pt x="958" y="6590"/>
                    </a:cubicBezTo>
                    <a:cubicBezTo>
                      <a:pt x="950" y="6608"/>
                      <a:pt x="932" y="6619"/>
                      <a:pt x="913" y="6619"/>
                    </a:cubicBezTo>
                    <a:close/>
                    <a:moveTo>
                      <a:pt x="20779" y="6841"/>
                    </a:moveTo>
                    <a:cubicBezTo>
                      <a:pt x="20760" y="6841"/>
                      <a:pt x="20741" y="6829"/>
                      <a:pt x="20734" y="6810"/>
                    </a:cubicBezTo>
                    <a:cubicBezTo>
                      <a:pt x="20702" y="6731"/>
                      <a:pt x="20668" y="6651"/>
                      <a:pt x="20634" y="6571"/>
                    </a:cubicBezTo>
                    <a:cubicBezTo>
                      <a:pt x="20623" y="6546"/>
                      <a:pt x="20635" y="6518"/>
                      <a:pt x="20660" y="6507"/>
                    </a:cubicBezTo>
                    <a:cubicBezTo>
                      <a:pt x="20685" y="6496"/>
                      <a:pt x="20713" y="6508"/>
                      <a:pt x="20724" y="6532"/>
                    </a:cubicBezTo>
                    <a:cubicBezTo>
                      <a:pt x="20759" y="6613"/>
                      <a:pt x="20792" y="6694"/>
                      <a:pt x="20825" y="6774"/>
                    </a:cubicBezTo>
                    <a:cubicBezTo>
                      <a:pt x="20835" y="6799"/>
                      <a:pt x="20822" y="6827"/>
                      <a:pt x="20797" y="6837"/>
                    </a:cubicBezTo>
                    <a:cubicBezTo>
                      <a:pt x="20791" y="6840"/>
                      <a:pt x="20785" y="6841"/>
                      <a:pt x="20779" y="6841"/>
                    </a:cubicBezTo>
                    <a:close/>
                    <a:moveTo>
                      <a:pt x="718" y="7106"/>
                    </a:moveTo>
                    <a:cubicBezTo>
                      <a:pt x="713" y="7106"/>
                      <a:pt x="707" y="7105"/>
                      <a:pt x="701" y="7102"/>
                    </a:cubicBezTo>
                    <a:cubicBezTo>
                      <a:pt x="676" y="7093"/>
                      <a:pt x="663" y="7065"/>
                      <a:pt x="673" y="7040"/>
                    </a:cubicBezTo>
                    <a:cubicBezTo>
                      <a:pt x="703" y="6957"/>
                      <a:pt x="735" y="6875"/>
                      <a:pt x="767" y="6794"/>
                    </a:cubicBezTo>
                    <a:cubicBezTo>
                      <a:pt x="777" y="6769"/>
                      <a:pt x="806" y="6757"/>
                      <a:pt x="831" y="6767"/>
                    </a:cubicBezTo>
                    <a:cubicBezTo>
                      <a:pt x="856" y="6777"/>
                      <a:pt x="868" y="6805"/>
                      <a:pt x="858" y="6830"/>
                    </a:cubicBezTo>
                    <a:cubicBezTo>
                      <a:pt x="826" y="6910"/>
                      <a:pt x="795" y="6992"/>
                      <a:pt x="764" y="7074"/>
                    </a:cubicBezTo>
                    <a:cubicBezTo>
                      <a:pt x="757" y="7093"/>
                      <a:pt x="738" y="7106"/>
                      <a:pt x="718" y="7106"/>
                    </a:cubicBezTo>
                    <a:close/>
                    <a:moveTo>
                      <a:pt x="20962" y="7330"/>
                    </a:moveTo>
                    <a:cubicBezTo>
                      <a:pt x="20942" y="7330"/>
                      <a:pt x="20923" y="7317"/>
                      <a:pt x="20916" y="7297"/>
                    </a:cubicBezTo>
                    <a:cubicBezTo>
                      <a:pt x="20887" y="7215"/>
                      <a:pt x="20858" y="7133"/>
                      <a:pt x="20828" y="7053"/>
                    </a:cubicBezTo>
                    <a:cubicBezTo>
                      <a:pt x="20818" y="7027"/>
                      <a:pt x="20831" y="6999"/>
                      <a:pt x="20856" y="6990"/>
                    </a:cubicBezTo>
                    <a:cubicBezTo>
                      <a:pt x="20882" y="6980"/>
                      <a:pt x="20910" y="6993"/>
                      <a:pt x="20919" y="7018"/>
                    </a:cubicBezTo>
                    <a:cubicBezTo>
                      <a:pt x="20950" y="7100"/>
                      <a:pt x="20980" y="7183"/>
                      <a:pt x="21008" y="7265"/>
                    </a:cubicBezTo>
                    <a:cubicBezTo>
                      <a:pt x="21017" y="7291"/>
                      <a:pt x="21004" y="7319"/>
                      <a:pt x="20978" y="7327"/>
                    </a:cubicBezTo>
                    <a:cubicBezTo>
                      <a:pt x="20973" y="7329"/>
                      <a:pt x="20967" y="7330"/>
                      <a:pt x="20962" y="7330"/>
                    </a:cubicBezTo>
                    <a:close/>
                    <a:moveTo>
                      <a:pt x="548" y="7601"/>
                    </a:moveTo>
                    <a:cubicBezTo>
                      <a:pt x="543" y="7601"/>
                      <a:pt x="538" y="7600"/>
                      <a:pt x="533" y="7599"/>
                    </a:cubicBezTo>
                    <a:cubicBezTo>
                      <a:pt x="508" y="7591"/>
                      <a:pt x="493" y="7563"/>
                      <a:pt x="501" y="7537"/>
                    </a:cubicBezTo>
                    <a:cubicBezTo>
                      <a:pt x="528" y="7454"/>
                      <a:pt x="555" y="7370"/>
                      <a:pt x="584" y="7287"/>
                    </a:cubicBezTo>
                    <a:cubicBezTo>
                      <a:pt x="593" y="7262"/>
                      <a:pt x="620" y="7248"/>
                      <a:pt x="646" y="7257"/>
                    </a:cubicBezTo>
                    <a:cubicBezTo>
                      <a:pt x="672" y="7266"/>
                      <a:pt x="685" y="7294"/>
                      <a:pt x="677" y="7319"/>
                    </a:cubicBezTo>
                    <a:cubicBezTo>
                      <a:pt x="648" y="7401"/>
                      <a:pt x="621" y="7484"/>
                      <a:pt x="595" y="7567"/>
                    </a:cubicBezTo>
                    <a:cubicBezTo>
                      <a:pt x="588" y="7588"/>
                      <a:pt x="569" y="7601"/>
                      <a:pt x="548" y="7601"/>
                    </a:cubicBezTo>
                    <a:close/>
                    <a:moveTo>
                      <a:pt x="21121" y="7828"/>
                    </a:moveTo>
                    <a:cubicBezTo>
                      <a:pt x="21099" y="7828"/>
                      <a:pt x="21080" y="7814"/>
                      <a:pt x="21074" y="7792"/>
                    </a:cubicBezTo>
                    <a:cubicBezTo>
                      <a:pt x="21049" y="7709"/>
                      <a:pt x="21024" y="7626"/>
                      <a:pt x="20998" y="7544"/>
                    </a:cubicBezTo>
                    <a:cubicBezTo>
                      <a:pt x="20989" y="7518"/>
                      <a:pt x="21004" y="7490"/>
                      <a:pt x="21029" y="7482"/>
                    </a:cubicBezTo>
                    <a:cubicBezTo>
                      <a:pt x="21055" y="7474"/>
                      <a:pt x="21083" y="7488"/>
                      <a:pt x="21091" y="7514"/>
                    </a:cubicBezTo>
                    <a:cubicBezTo>
                      <a:pt x="21117" y="7597"/>
                      <a:pt x="21143" y="7681"/>
                      <a:pt x="21168" y="7765"/>
                    </a:cubicBezTo>
                    <a:cubicBezTo>
                      <a:pt x="21175" y="7791"/>
                      <a:pt x="21160" y="7818"/>
                      <a:pt x="21134" y="7826"/>
                    </a:cubicBezTo>
                    <a:cubicBezTo>
                      <a:pt x="21130" y="7827"/>
                      <a:pt x="21125" y="7828"/>
                      <a:pt x="21121" y="7828"/>
                    </a:cubicBezTo>
                    <a:close/>
                    <a:moveTo>
                      <a:pt x="403" y="8103"/>
                    </a:moveTo>
                    <a:cubicBezTo>
                      <a:pt x="399" y="8103"/>
                      <a:pt x="394" y="8102"/>
                      <a:pt x="390" y="8101"/>
                    </a:cubicBezTo>
                    <a:cubicBezTo>
                      <a:pt x="364" y="8094"/>
                      <a:pt x="348" y="8067"/>
                      <a:pt x="355" y="8041"/>
                    </a:cubicBezTo>
                    <a:cubicBezTo>
                      <a:pt x="377" y="7957"/>
                      <a:pt x="401" y="7872"/>
                      <a:pt x="425" y="7788"/>
                    </a:cubicBezTo>
                    <a:cubicBezTo>
                      <a:pt x="433" y="7762"/>
                      <a:pt x="460" y="7747"/>
                      <a:pt x="486" y="7755"/>
                    </a:cubicBezTo>
                    <a:cubicBezTo>
                      <a:pt x="512" y="7762"/>
                      <a:pt x="527" y="7790"/>
                      <a:pt x="519" y="7816"/>
                    </a:cubicBezTo>
                    <a:cubicBezTo>
                      <a:pt x="495" y="7899"/>
                      <a:pt x="472" y="7983"/>
                      <a:pt x="450" y="8066"/>
                    </a:cubicBezTo>
                    <a:cubicBezTo>
                      <a:pt x="444" y="8088"/>
                      <a:pt x="424" y="8103"/>
                      <a:pt x="403" y="8103"/>
                    </a:cubicBezTo>
                    <a:close/>
                    <a:moveTo>
                      <a:pt x="21255" y="8332"/>
                    </a:moveTo>
                    <a:cubicBezTo>
                      <a:pt x="21233" y="8332"/>
                      <a:pt x="21213" y="8317"/>
                      <a:pt x="21207" y="8295"/>
                    </a:cubicBezTo>
                    <a:cubicBezTo>
                      <a:pt x="21187" y="8210"/>
                      <a:pt x="21166" y="8125"/>
                      <a:pt x="21144" y="8043"/>
                    </a:cubicBezTo>
                    <a:cubicBezTo>
                      <a:pt x="21137" y="8017"/>
                      <a:pt x="21152" y="7990"/>
                      <a:pt x="21178" y="7983"/>
                    </a:cubicBezTo>
                    <a:cubicBezTo>
                      <a:pt x="21204" y="7976"/>
                      <a:pt x="21231" y="7991"/>
                      <a:pt x="21238" y="8018"/>
                    </a:cubicBezTo>
                    <a:cubicBezTo>
                      <a:pt x="21260" y="8101"/>
                      <a:pt x="21282" y="8187"/>
                      <a:pt x="21302" y="8272"/>
                    </a:cubicBezTo>
                    <a:cubicBezTo>
                      <a:pt x="21309" y="8298"/>
                      <a:pt x="21293" y="8325"/>
                      <a:pt x="21266" y="8331"/>
                    </a:cubicBezTo>
                    <a:cubicBezTo>
                      <a:pt x="21262" y="8332"/>
                      <a:pt x="21259" y="8332"/>
                      <a:pt x="21255" y="8332"/>
                    </a:cubicBezTo>
                    <a:close/>
                    <a:moveTo>
                      <a:pt x="282" y="8611"/>
                    </a:moveTo>
                    <a:cubicBezTo>
                      <a:pt x="279" y="8611"/>
                      <a:pt x="275" y="8610"/>
                      <a:pt x="272" y="8610"/>
                    </a:cubicBezTo>
                    <a:cubicBezTo>
                      <a:pt x="246" y="8604"/>
                      <a:pt x="229" y="8578"/>
                      <a:pt x="234" y="8552"/>
                    </a:cubicBezTo>
                    <a:cubicBezTo>
                      <a:pt x="252" y="8467"/>
                      <a:pt x="272" y="8381"/>
                      <a:pt x="292" y="8296"/>
                    </a:cubicBezTo>
                    <a:cubicBezTo>
                      <a:pt x="298" y="8269"/>
                      <a:pt x="324" y="8253"/>
                      <a:pt x="351" y="8259"/>
                    </a:cubicBezTo>
                    <a:cubicBezTo>
                      <a:pt x="377" y="8266"/>
                      <a:pt x="393" y="8292"/>
                      <a:pt x="387" y="8318"/>
                    </a:cubicBezTo>
                    <a:cubicBezTo>
                      <a:pt x="367" y="8402"/>
                      <a:pt x="348" y="8488"/>
                      <a:pt x="330" y="8572"/>
                    </a:cubicBezTo>
                    <a:cubicBezTo>
                      <a:pt x="325" y="8595"/>
                      <a:pt x="305" y="8611"/>
                      <a:pt x="282" y="8611"/>
                    </a:cubicBezTo>
                    <a:close/>
                    <a:moveTo>
                      <a:pt x="21364" y="8843"/>
                    </a:moveTo>
                    <a:cubicBezTo>
                      <a:pt x="21341" y="8843"/>
                      <a:pt x="21321" y="8826"/>
                      <a:pt x="21316" y="8803"/>
                    </a:cubicBezTo>
                    <a:cubicBezTo>
                      <a:pt x="21300" y="8718"/>
                      <a:pt x="21283" y="8632"/>
                      <a:pt x="21265" y="8548"/>
                    </a:cubicBezTo>
                    <a:cubicBezTo>
                      <a:pt x="21259" y="8522"/>
                      <a:pt x="21276" y="8496"/>
                      <a:pt x="21302" y="8490"/>
                    </a:cubicBezTo>
                    <a:cubicBezTo>
                      <a:pt x="21329" y="8484"/>
                      <a:pt x="21355" y="8501"/>
                      <a:pt x="21361" y="8528"/>
                    </a:cubicBezTo>
                    <a:cubicBezTo>
                      <a:pt x="21379" y="8612"/>
                      <a:pt x="21396" y="8699"/>
                      <a:pt x="21412" y="8785"/>
                    </a:cubicBezTo>
                    <a:cubicBezTo>
                      <a:pt x="21417" y="8811"/>
                      <a:pt x="21400" y="8837"/>
                      <a:pt x="21373" y="8842"/>
                    </a:cubicBezTo>
                    <a:cubicBezTo>
                      <a:pt x="21370" y="8843"/>
                      <a:pt x="21367" y="8843"/>
                      <a:pt x="21364" y="8843"/>
                    </a:cubicBezTo>
                    <a:close/>
                    <a:moveTo>
                      <a:pt x="186" y="9124"/>
                    </a:moveTo>
                    <a:cubicBezTo>
                      <a:pt x="184" y="9124"/>
                      <a:pt x="181" y="9124"/>
                      <a:pt x="179" y="9123"/>
                    </a:cubicBezTo>
                    <a:cubicBezTo>
                      <a:pt x="152" y="9119"/>
                      <a:pt x="134" y="9094"/>
                      <a:pt x="138" y="9067"/>
                    </a:cubicBezTo>
                    <a:cubicBezTo>
                      <a:pt x="152" y="8981"/>
                      <a:pt x="167" y="8894"/>
                      <a:pt x="183" y="8809"/>
                    </a:cubicBezTo>
                    <a:cubicBezTo>
                      <a:pt x="188" y="8782"/>
                      <a:pt x="213" y="8765"/>
                      <a:pt x="240" y="8770"/>
                    </a:cubicBezTo>
                    <a:cubicBezTo>
                      <a:pt x="267" y="8775"/>
                      <a:pt x="284" y="8800"/>
                      <a:pt x="279" y="8827"/>
                    </a:cubicBezTo>
                    <a:cubicBezTo>
                      <a:pt x="263" y="8912"/>
                      <a:pt x="248" y="8998"/>
                      <a:pt x="235" y="9083"/>
                    </a:cubicBezTo>
                    <a:cubicBezTo>
                      <a:pt x="231" y="9107"/>
                      <a:pt x="210" y="9124"/>
                      <a:pt x="186" y="9124"/>
                    </a:cubicBezTo>
                    <a:close/>
                    <a:moveTo>
                      <a:pt x="21448" y="9358"/>
                    </a:moveTo>
                    <a:cubicBezTo>
                      <a:pt x="21424" y="9358"/>
                      <a:pt x="21403" y="9340"/>
                      <a:pt x="21400" y="9316"/>
                    </a:cubicBezTo>
                    <a:cubicBezTo>
                      <a:pt x="21388" y="9230"/>
                      <a:pt x="21375" y="9143"/>
                      <a:pt x="21361" y="9059"/>
                    </a:cubicBezTo>
                    <a:cubicBezTo>
                      <a:pt x="21357" y="9032"/>
                      <a:pt x="21375" y="9007"/>
                      <a:pt x="21402" y="9003"/>
                    </a:cubicBezTo>
                    <a:cubicBezTo>
                      <a:pt x="21428" y="8998"/>
                      <a:pt x="21453" y="9016"/>
                      <a:pt x="21458" y="9043"/>
                    </a:cubicBezTo>
                    <a:cubicBezTo>
                      <a:pt x="21472" y="9128"/>
                      <a:pt x="21485" y="9216"/>
                      <a:pt x="21497" y="9302"/>
                    </a:cubicBezTo>
                    <a:cubicBezTo>
                      <a:pt x="21501" y="9329"/>
                      <a:pt x="21482" y="9354"/>
                      <a:pt x="21455" y="9358"/>
                    </a:cubicBezTo>
                    <a:cubicBezTo>
                      <a:pt x="21453" y="9358"/>
                      <a:pt x="21451" y="9358"/>
                      <a:pt x="21448" y="9358"/>
                    </a:cubicBezTo>
                    <a:close/>
                    <a:moveTo>
                      <a:pt x="116" y="9641"/>
                    </a:moveTo>
                    <a:cubicBezTo>
                      <a:pt x="114" y="9641"/>
                      <a:pt x="112" y="9641"/>
                      <a:pt x="110" y="9641"/>
                    </a:cubicBezTo>
                    <a:cubicBezTo>
                      <a:pt x="84" y="9638"/>
                      <a:pt x="64" y="9614"/>
                      <a:pt x="67" y="9587"/>
                    </a:cubicBezTo>
                    <a:cubicBezTo>
                      <a:pt x="77" y="9500"/>
                      <a:pt x="88" y="9413"/>
                      <a:pt x="99" y="9327"/>
                    </a:cubicBezTo>
                    <a:cubicBezTo>
                      <a:pt x="103" y="9300"/>
                      <a:pt x="128" y="9281"/>
                      <a:pt x="155" y="9285"/>
                    </a:cubicBezTo>
                    <a:cubicBezTo>
                      <a:pt x="181" y="9288"/>
                      <a:pt x="200" y="9313"/>
                      <a:pt x="196" y="9340"/>
                    </a:cubicBezTo>
                    <a:cubicBezTo>
                      <a:pt x="185" y="9425"/>
                      <a:pt x="174" y="9512"/>
                      <a:pt x="164" y="9598"/>
                    </a:cubicBezTo>
                    <a:cubicBezTo>
                      <a:pt x="162" y="9623"/>
                      <a:pt x="141" y="9641"/>
                      <a:pt x="116" y="9641"/>
                    </a:cubicBezTo>
                    <a:close/>
                    <a:moveTo>
                      <a:pt x="21508" y="9877"/>
                    </a:moveTo>
                    <a:cubicBezTo>
                      <a:pt x="21483" y="9877"/>
                      <a:pt x="21461" y="9858"/>
                      <a:pt x="21459" y="9832"/>
                    </a:cubicBezTo>
                    <a:cubicBezTo>
                      <a:pt x="21451" y="9747"/>
                      <a:pt x="21442" y="9660"/>
                      <a:pt x="21433" y="9574"/>
                    </a:cubicBezTo>
                    <a:cubicBezTo>
                      <a:pt x="21430" y="9547"/>
                      <a:pt x="21449" y="9523"/>
                      <a:pt x="21476" y="9520"/>
                    </a:cubicBezTo>
                    <a:cubicBezTo>
                      <a:pt x="21503" y="9516"/>
                      <a:pt x="21527" y="9536"/>
                      <a:pt x="21530" y="9563"/>
                    </a:cubicBezTo>
                    <a:cubicBezTo>
                      <a:pt x="21540" y="9649"/>
                      <a:pt x="21549" y="9737"/>
                      <a:pt x="21556" y="9824"/>
                    </a:cubicBezTo>
                    <a:cubicBezTo>
                      <a:pt x="21559" y="9851"/>
                      <a:pt x="21539" y="9874"/>
                      <a:pt x="21512" y="9877"/>
                    </a:cubicBezTo>
                    <a:cubicBezTo>
                      <a:pt x="21511" y="9877"/>
                      <a:pt x="21509" y="9877"/>
                      <a:pt x="21508" y="9877"/>
                    </a:cubicBezTo>
                    <a:close/>
                    <a:moveTo>
                      <a:pt x="70" y="10162"/>
                    </a:moveTo>
                    <a:cubicBezTo>
                      <a:pt x="69" y="10162"/>
                      <a:pt x="68" y="10162"/>
                      <a:pt x="67" y="10162"/>
                    </a:cubicBezTo>
                    <a:cubicBezTo>
                      <a:pt x="40" y="10160"/>
                      <a:pt x="20" y="10137"/>
                      <a:pt x="22" y="10110"/>
                    </a:cubicBezTo>
                    <a:cubicBezTo>
                      <a:pt x="27" y="10023"/>
                      <a:pt x="34" y="9935"/>
                      <a:pt x="41" y="9848"/>
                    </a:cubicBezTo>
                    <a:cubicBezTo>
                      <a:pt x="44" y="9821"/>
                      <a:pt x="67" y="9801"/>
                      <a:pt x="94" y="9804"/>
                    </a:cubicBezTo>
                    <a:cubicBezTo>
                      <a:pt x="121" y="9806"/>
                      <a:pt x="141" y="9830"/>
                      <a:pt x="139" y="9857"/>
                    </a:cubicBezTo>
                    <a:cubicBezTo>
                      <a:pt x="131" y="9943"/>
                      <a:pt x="125" y="10030"/>
                      <a:pt x="119" y="10116"/>
                    </a:cubicBezTo>
                    <a:cubicBezTo>
                      <a:pt x="118" y="10142"/>
                      <a:pt x="96" y="10162"/>
                      <a:pt x="70" y="10162"/>
                    </a:cubicBezTo>
                    <a:close/>
                    <a:moveTo>
                      <a:pt x="21542" y="10398"/>
                    </a:moveTo>
                    <a:cubicBezTo>
                      <a:pt x="21516" y="10398"/>
                      <a:pt x="21494" y="10377"/>
                      <a:pt x="21493" y="10351"/>
                    </a:cubicBezTo>
                    <a:cubicBezTo>
                      <a:pt x="21489" y="10264"/>
                      <a:pt x="21485" y="10177"/>
                      <a:pt x="21479" y="10092"/>
                    </a:cubicBezTo>
                    <a:cubicBezTo>
                      <a:pt x="21477" y="10065"/>
                      <a:pt x="21498" y="10041"/>
                      <a:pt x="21525" y="10039"/>
                    </a:cubicBezTo>
                    <a:cubicBezTo>
                      <a:pt x="21551" y="10038"/>
                      <a:pt x="21575" y="10058"/>
                      <a:pt x="21577" y="10085"/>
                    </a:cubicBezTo>
                    <a:cubicBezTo>
                      <a:pt x="21582" y="10171"/>
                      <a:pt x="21587" y="10259"/>
                      <a:pt x="21591" y="10347"/>
                    </a:cubicBezTo>
                    <a:cubicBezTo>
                      <a:pt x="21592" y="10374"/>
                      <a:pt x="21571" y="10397"/>
                      <a:pt x="21544" y="10398"/>
                    </a:cubicBezTo>
                    <a:cubicBezTo>
                      <a:pt x="21543" y="10398"/>
                      <a:pt x="21542" y="10398"/>
                      <a:pt x="21542" y="10398"/>
                    </a:cubicBezTo>
                    <a:close/>
                    <a:moveTo>
                      <a:pt x="50" y="10683"/>
                    </a:moveTo>
                    <a:cubicBezTo>
                      <a:pt x="50" y="10683"/>
                      <a:pt x="50" y="10683"/>
                      <a:pt x="49" y="10683"/>
                    </a:cubicBezTo>
                    <a:cubicBezTo>
                      <a:pt x="22" y="10683"/>
                      <a:pt x="1" y="10661"/>
                      <a:pt x="1" y="10634"/>
                    </a:cubicBezTo>
                    <a:cubicBezTo>
                      <a:pt x="2" y="10547"/>
                      <a:pt x="5" y="10458"/>
                      <a:pt x="8" y="10371"/>
                    </a:cubicBezTo>
                    <a:cubicBezTo>
                      <a:pt x="9" y="10344"/>
                      <a:pt x="32" y="10324"/>
                      <a:pt x="59" y="10324"/>
                    </a:cubicBezTo>
                    <a:cubicBezTo>
                      <a:pt x="86" y="10325"/>
                      <a:pt x="107" y="10348"/>
                      <a:pt x="106" y="10375"/>
                    </a:cubicBezTo>
                    <a:cubicBezTo>
                      <a:pt x="103" y="10461"/>
                      <a:pt x="100" y="10549"/>
                      <a:pt x="99" y="10635"/>
                    </a:cubicBezTo>
                    <a:cubicBezTo>
                      <a:pt x="99" y="10662"/>
                      <a:pt x="77" y="10683"/>
                      <a:pt x="50" y="10683"/>
                    </a:cubicBezTo>
                    <a:close/>
                    <a:moveTo>
                      <a:pt x="21548" y="11110"/>
                    </a:moveTo>
                    <a:cubicBezTo>
                      <a:pt x="21548" y="11110"/>
                      <a:pt x="21547" y="11110"/>
                      <a:pt x="21547" y="11110"/>
                    </a:cubicBezTo>
                    <a:cubicBezTo>
                      <a:pt x="21520" y="11109"/>
                      <a:pt x="21498" y="11087"/>
                      <a:pt x="21499" y="11060"/>
                    </a:cubicBezTo>
                    <a:cubicBezTo>
                      <a:pt x="21501" y="10973"/>
                      <a:pt x="21502" y="10886"/>
                      <a:pt x="21502" y="10800"/>
                    </a:cubicBezTo>
                    <a:cubicBezTo>
                      <a:pt x="21502" y="10737"/>
                      <a:pt x="21502" y="10673"/>
                      <a:pt x="21500" y="10610"/>
                    </a:cubicBezTo>
                    <a:cubicBezTo>
                      <a:pt x="21500" y="10583"/>
                      <a:pt x="21521" y="10561"/>
                      <a:pt x="21549" y="10561"/>
                    </a:cubicBezTo>
                    <a:cubicBezTo>
                      <a:pt x="21549" y="10561"/>
                      <a:pt x="21549" y="10561"/>
                      <a:pt x="21549" y="10561"/>
                    </a:cubicBezTo>
                    <a:cubicBezTo>
                      <a:pt x="21576" y="10561"/>
                      <a:pt x="21598" y="10582"/>
                      <a:pt x="21598" y="10609"/>
                    </a:cubicBezTo>
                    <a:cubicBezTo>
                      <a:pt x="21599" y="10672"/>
                      <a:pt x="21600" y="10736"/>
                      <a:pt x="21600" y="10800"/>
                    </a:cubicBezTo>
                    <a:cubicBezTo>
                      <a:pt x="21600" y="10887"/>
                      <a:pt x="21599" y="10975"/>
                      <a:pt x="21597" y="11062"/>
                    </a:cubicBezTo>
                    <a:cubicBezTo>
                      <a:pt x="21596" y="11089"/>
                      <a:pt x="21574" y="11110"/>
                      <a:pt x="21548" y="11110"/>
                    </a:cubicBezTo>
                    <a:close/>
                    <a:moveTo>
                      <a:pt x="55" y="11205"/>
                    </a:moveTo>
                    <a:cubicBezTo>
                      <a:pt x="28" y="11205"/>
                      <a:pt x="6" y="11184"/>
                      <a:pt x="6" y="11158"/>
                    </a:cubicBezTo>
                    <a:cubicBezTo>
                      <a:pt x="3" y="11071"/>
                      <a:pt x="1" y="10983"/>
                      <a:pt x="0" y="10896"/>
                    </a:cubicBezTo>
                    <a:cubicBezTo>
                      <a:pt x="0" y="10869"/>
                      <a:pt x="22" y="10847"/>
                      <a:pt x="49" y="10847"/>
                    </a:cubicBezTo>
                    <a:cubicBezTo>
                      <a:pt x="49" y="10847"/>
                      <a:pt x="49" y="10847"/>
                      <a:pt x="49" y="10847"/>
                    </a:cubicBezTo>
                    <a:cubicBezTo>
                      <a:pt x="76" y="10847"/>
                      <a:pt x="98" y="10868"/>
                      <a:pt x="98" y="10895"/>
                    </a:cubicBezTo>
                    <a:cubicBezTo>
                      <a:pt x="99" y="10981"/>
                      <a:pt x="101" y="11068"/>
                      <a:pt x="103" y="11155"/>
                    </a:cubicBezTo>
                    <a:cubicBezTo>
                      <a:pt x="104" y="11182"/>
                      <a:pt x="83" y="11204"/>
                      <a:pt x="56" y="11205"/>
                    </a:cubicBezTo>
                    <a:cubicBezTo>
                      <a:pt x="56" y="11205"/>
                      <a:pt x="55" y="11205"/>
                      <a:pt x="55" y="11205"/>
                    </a:cubicBezTo>
                    <a:close/>
                    <a:moveTo>
                      <a:pt x="21523" y="11632"/>
                    </a:moveTo>
                    <a:cubicBezTo>
                      <a:pt x="21522" y="11632"/>
                      <a:pt x="21521" y="11632"/>
                      <a:pt x="21519" y="11631"/>
                    </a:cubicBezTo>
                    <a:cubicBezTo>
                      <a:pt x="21492" y="11630"/>
                      <a:pt x="21472" y="11606"/>
                      <a:pt x="21474" y="11579"/>
                    </a:cubicBezTo>
                    <a:cubicBezTo>
                      <a:pt x="21480" y="11494"/>
                      <a:pt x="21485" y="11406"/>
                      <a:pt x="21490" y="11320"/>
                    </a:cubicBezTo>
                    <a:cubicBezTo>
                      <a:pt x="21491" y="11293"/>
                      <a:pt x="21513" y="11271"/>
                      <a:pt x="21541" y="11273"/>
                    </a:cubicBezTo>
                    <a:cubicBezTo>
                      <a:pt x="21568" y="11274"/>
                      <a:pt x="21589" y="11297"/>
                      <a:pt x="21587" y="11324"/>
                    </a:cubicBezTo>
                    <a:cubicBezTo>
                      <a:pt x="21583" y="11412"/>
                      <a:pt x="21578" y="11500"/>
                      <a:pt x="21572" y="11586"/>
                    </a:cubicBezTo>
                    <a:cubicBezTo>
                      <a:pt x="21570" y="11612"/>
                      <a:pt x="21548" y="11632"/>
                      <a:pt x="21523" y="11632"/>
                    </a:cubicBezTo>
                    <a:close/>
                    <a:moveTo>
                      <a:pt x="84" y="11727"/>
                    </a:moveTo>
                    <a:cubicBezTo>
                      <a:pt x="59" y="11727"/>
                      <a:pt x="37" y="11707"/>
                      <a:pt x="35" y="11682"/>
                    </a:cubicBezTo>
                    <a:cubicBezTo>
                      <a:pt x="28" y="11595"/>
                      <a:pt x="22" y="11507"/>
                      <a:pt x="17" y="11420"/>
                    </a:cubicBezTo>
                    <a:cubicBezTo>
                      <a:pt x="16" y="11393"/>
                      <a:pt x="36" y="11370"/>
                      <a:pt x="63" y="11368"/>
                    </a:cubicBezTo>
                    <a:cubicBezTo>
                      <a:pt x="91" y="11367"/>
                      <a:pt x="114" y="11387"/>
                      <a:pt x="115" y="11414"/>
                    </a:cubicBezTo>
                    <a:cubicBezTo>
                      <a:pt x="120" y="11501"/>
                      <a:pt x="126" y="11588"/>
                      <a:pt x="133" y="11674"/>
                    </a:cubicBezTo>
                    <a:cubicBezTo>
                      <a:pt x="135" y="11701"/>
                      <a:pt x="115" y="11724"/>
                      <a:pt x="88" y="11727"/>
                    </a:cubicBezTo>
                    <a:cubicBezTo>
                      <a:pt x="87" y="11727"/>
                      <a:pt x="85" y="11727"/>
                      <a:pt x="84" y="11727"/>
                    </a:cubicBezTo>
                    <a:close/>
                    <a:moveTo>
                      <a:pt x="21473" y="12151"/>
                    </a:moveTo>
                    <a:cubicBezTo>
                      <a:pt x="21471" y="12151"/>
                      <a:pt x="21469" y="12151"/>
                      <a:pt x="21467" y="12151"/>
                    </a:cubicBezTo>
                    <a:cubicBezTo>
                      <a:pt x="21440" y="12148"/>
                      <a:pt x="21421" y="12123"/>
                      <a:pt x="21424" y="12097"/>
                    </a:cubicBezTo>
                    <a:cubicBezTo>
                      <a:pt x="21435" y="12010"/>
                      <a:pt x="21444" y="11923"/>
                      <a:pt x="21452" y="11838"/>
                    </a:cubicBezTo>
                    <a:cubicBezTo>
                      <a:pt x="21455" y="11811"/>
                      <a:pt x="21479" y="11791"/>
                      <a:pt x="21506" y="11794"/>
                    </a:cubicBezTo>
                    <a:cubicBezTo>
                      <a:pt x="21533" y="11797"/>
                      <a:pt x="21552" y="11821"/>
                      <a:pt x="21550" y="11847"/>
                    </a:cubicBezTo>
                    <a:cubicBezTo>
                      <a:pt x="21542" y="11933"/>
                      <a:pt x="21532" y="12021"/>
                      <a:pt x="21522" y="12108"/>
                    </a:cubicBezTo>
                    <a:cubicBezTo>
                      <a:pt x="21519" y="12133"/>
                      <a:pt x="21497" y="12151"/>
                      <a:pt x="21473" y="12151"/>
                    </a:cubicBezTo>
                    <a:close/>
                    <a:moveTo>
                      <a:pt x="139" y="12246"/>
                    </a:moveTo>
                    <a:cubicBezTo>
                      <a:pt x="114" y="12246"/>
                      <a:pt x="93" y="12228"/>
                      <a:pt x="90" y="12203"/>
                    </a:cubicBezTo>
                    <a:cubicBezTo>
                      <a:pt x="79" y="12117"/>
                      <a:pt x="69" y="12029"/>
                      <a:pt x="60" y="11943"/>
                    </a:cubicBezTo>
                    <a:cubicBezTo>
                      <a:pt x="57" y="11916"/>
                      <a:pt x="76" y="11892"/>
                      <a:pt x="103" y="11889"/>
                    </a:cubicBezTo>
                    <a:cubicBezTo>
                      <a:pt x="130" y="11886"/>
                      <a:pt x="154" y="11906"/>
                      <a:pt x="157" y="11933"/>
                    </a:cubicBezTo>
                    <a:cubicBezTo>
                      <a:pt x="166" y="12018"/>
                      <a:pt x="176" y="12105"/>
                      <a:pt x="187" y="12191"/>
                    </a:cubicBezTo>
                    <a:cubicBezTo>
                      <a:pt x="191" y="12218"/>
                      <a:pt x="172" y="12242"/>
                      <a:pt x="145" y="12246"/>
                    </a:cubicBezTo>
                    <a:cubicBezTo>
                      <a:pt x="143" y="12246"/>
                      <a:pt x="141" y="12246"/>
                      <a:pt x="139" y="12246"/>
                    </a:cubicBezTo>
                    <a:close/>
                    <a:moveTo>
                      <a:pt x="21398" y="12668"/>
                    </a:moveTo>
                    <a:cubicBezTo>
                      <a:pt x="21395" y="12668"/>
                      <a:pt x="21392" y="12668"/>
                      <a:pt x="21390" y="12667"/>
                    </a:cubicBezTo>
                    <a:cubicBezTo>
                      <a:pt x="21363" y="12663"/>
                      <a:pt x="21345" y="12638"/>
                      <a:pt x="21350" y="12611"/>
                    </a:cubicBezTo>
                    <a:cubicBezTo>
                      <a:pt x="21364" y="12526"/>
                      <a:pt x="21378" y="12439"/>
                      <a:pt x="21390" y="12354"/>
                    </a:cubicBezTo>
                    <a:cubicBezTo>
                      <a:pt x="21394" y="12327"/>
                      <a:pt x="21419" y="12309"/>
                      <a:pt x="21446" y="12313"/>
                    </a:cubicBezTo>
                    <a:cubicBezTo>
                      <a:pt x="21472" y="12317"/>
                      <a:pt x="21491" y="12341"/>
                      <a:pt x="21487" y="12368"/>
                    </a:cubicBezTo>
                    <a:cubicBezTo>
                      <a:pt x="21474" y="12454"/>
                      <a:pt x="21461" y="12541"/>
                      <a:pt x="21446" y="12627"/>
                    </a:cubicBezTo>
                    <a:cubicBezTo>
                      <a:pt x="21442" y="12651"/>
                      <a:pt x="21421" y="12668"/>
                      <a:pt x="21398" y="12668"/>
                    </a:cubicBezTo>
                    <a:close/>
                    <a:moveTo>
                      <a:pt x="218" y="12762"/>
                    </a:moveTo>
                    <a:cubicBezTo>
                      <a:pt x="195" y="12762"/>
                      <a:pt x="175" y="12745"/>
                      <a:pt x="170" y="12722"/>
                    </a:cubicBezTo>
                    <a:cubicBezTo>
                      <a:pt x="155" y="12636"/>
                      <a:pt x="140" y="12549"/>
                      <a:pt x="127" y="12463"/>
                    </a:cubicBezTo>
                    <a:cubicBezTo>
                      <a:pt x="123" y="12436"/>
                      <a:pt x="141" y="12411"/>
                      <a:pt x="168" y="12407"/>
                    </a:cubicBezTo>
                    <a:cubicBezTo>
                      <a:pt x="195" y="12403"/>
                      <a:pt x="220" y="12421"/>
                      <a:pt x="224" y="12448"/>
                    </a:cubicBezTo>
                    <a:cubicBezTo>
                      <a:pt x="237" y="12533"/>
                      <a:pt x="251" y="12620"/>
                      <a:pt x="267" y="12704"/>
                    </a:cubicBezTo>
                    <a:cubicBezTo>
                      <a:pt x="271" y="12731"/>
                      <a:pt x="254" y="12756"/>
                      <a:pt x="227" y="12761"/>
                    </a:cubicBezTo>
                    <a:cubicBezTo>
                      <a:pt x="224" y="12762"/>
                      <a:pt x="221" y="12762"/>
                      <a:pt x="218" y="12762"/>
                    </a:cubicBezTo>
                    <a:close/>
                    <a:moveTo>
                      <a:pt x="21298" y="13181"/>
                    </a:moveTo>
                    <a:cubicBezTo>
                      <a:pt x="21294" y="13181"/>
                      <a:pt x="21290" y="13180"/>
                      <a:pt x="21287" y="13179"/>
                    </a:cubicBezTo>
                    <a:cubicBezTo>
                      <a:pt x="21261" y="13174"/>
                      <a:pt x="21244" y="13147"/>
                      <a:pt x="21250" y="13121"/>
                    </a:cubicBezTo>
                    <a:cubicBezTo>
                      <a:pt x="21268" y="13037"/>
                      <a:pt x="21286" y="12951"/>
                      <a:pt x="21303" y="12867"/>
                    </a:cubicBezTo>
                    <a:cubicBezTo>
                      <a:pt x="21308" y="12840"/>
                      <a:pt x="21334" y="12823"/>
                      <a:pt x="21360" y="12828"/>
                    </a:cubicBezTo>
                    <a:cubicBezTo>
                      <a:pt x="21387" y="12833"/>
                      <a:pt x="21404" y="12859"/>
                      <a:pt x="21399" y="12885"/>
                    </a:cubicBezTo>
                    <a:cubicBezTo>
                      <a:pt x="21382" y="12971"/>
                      <a:pt x="21364" y="13057"/>
                      <a:pt x="21345" y="13142"/>
                    </a:cubicBezTo>
                    <a:cubicBezTo>
                      <a:pt x="21340" y="13165"/>
                      <a:pt x="21320" y="13181"/>
                      <a:pt x="21298" y="13181"/>
                    </a:cubicBezTo>
                    <a:close/>
                    <a:moveTo>
                      <a:pt x="323" y="13274"/>
                    </a:moveTo>
                    <a:cubicBezTo>
                      <a:pt x="301" y="13274"/>
                      <a:pt x="281" y="13258"/>
                      <a:pt x="276" y="13236"/>
                    </a:cubicBezTo>
                    <a:cubicBezTo>
                      <a:pt x="256" y="13150"/>
                      <a:pt x="237" y="13064"/>
                      <a:pt x="220" y="12979"/>
                    </a:cubicBezTo>
                    <a:cubicBezTo>
                      <a:pt x="214" y="12953"/>
                      <a:pt x="231" y="12927"/>
                      <a:pt x="258" y="12921"/>
                    </a:cubicBezTo>
                    <a:cubicBezTo>
                      <a:pt x="284" y="12916"/>
                      <a:pt x="310" y="12933"/>
                      <a:pt x="316" y="12960"/>
                    </a:cubicBezTo>
                    <a:cubicBezTo>
                      <a:pt x="333" y="13044"/>
                      <a:pt x="352" y="13129"/>
                      <a:pt x="371" y="13214"/>
                    </a:cubicBezTo>
                    <a:cubicBezTo>
                      <a:pt x="377" y="13240"/>
                      <a:pt x="361" y="13266"/>
                      <a:pt x="334" y="13272"/>
                    </a:cubicBezTo>
                    <a:cubicBezTo>
                      <a:pt x="331" y="13273"/>
                      <a:pt x="327" y="13274"/>
                      <a:pt x="323" y="13274"/>
                    </a:cubicBezTo>
                    <a:close/>
                    <a:moveTo>
                      <a:pt x="21172" y="13688"/>
                    </a:moveTo>
                    <a:cubicBezTo>
                      <a:pt x="21168" y="13688"/>
                      <a:pt x="21164" y="13687"/>
                      <a:pt x="21159" y="13686"/>
                    </a:cubicBezTo>
                    <a:cubicBezTo>
                      <a:pt x="21133" y="13679"/>
                      <a:pt x="21118" y="13652"/>
                      <a:pt x="21125" y="13626"/>
                    </a:cubicBezTo>
                    <a:cubicBezTo>
                      <a:pt x="21148" y="13542"/>
                      <a:pt x="21170" y="13458"/>
                      <a:pt x="21191" y="13374"/>
                    </a:cubicBezTo>
                    <a:cubicBezTo>
                      <a:pt x="21197" y="13348"/>
                      <a:pt x="21224" y="13332"/>
                      <a:pt x="21250" y="13338"/>
                    </a:cubicBezTo>
                    <a:cubicBezTo>
                      <a:pt x="21276" y="13345"/>
                      <a:pt x="21292" y="13371"/>
                      <a:pt x="21286" y="13398"/>
                    </a:cubicBezTo>
                    <a:cubicBezTo>
                      <a:pt x="21265" y="13482"/>
                      <a:pt x="21242" y="13567"/>
                      <a:pt x="21220" y="13651"/>
                    </a:cubicBezTo>
                    <a:cubicBezTo>
                      <a:pt x="21214" y="13673"/>
                      <a:pt x="21194" y="13688"/>
                      <a:pt x="21172" y="13688"/>
                    </a:cubicBezTo>
                    <a:close/>
                    <a:moveTo>
                      <a:pt x="453" y="13779"/>
                    </a:moveTo>
                    <a:cubicBezTo>
                      <a:pt x="432" y="13779"/>
                      <a:pt x="412" y="13765"/>
                      <a:pt x="406" y="13744"/>
                    </a:cubicBezTo>
                    <a:cubicBezTo>
                      <a:pt x="382" y="13660"/>
                      <a:pt x="359" y="13575"/>
                      <a:pt x="338" y="13490"/>
                    </a:cubicBezTo>
                    <a:cubicBezTo>
                      <a:pt x="331" y="13464"/>
                      <a:pt x="347" y="13438"/>
                      <a:pt x="373" y="13431"/>
                    </a:cubicBezTo>
                    <a:cubicBezTo>
                      <a:pt x="399" y="13424"/>
                      <a:pt x="426" y="13440"/>
                      <a:pt x="432" y="13466"/>
                    </a:cubicBezTo>
                    <a:cubicBezTo>
                      <a:pt x="454" y="13549"/>
                      <a:pt x="477" y="13634"/>
                      <a:pt x="500" y="13717"/>
                    </a:cubicBezTo>
                    <a:cubicBezTo>
                      <a:pt x="507" y="13743"/>
                      <a:pt x="492" y="13770"/>
                      <a:pt x="466" y="13778"/>
                    </a:cubicBezTo>
                    <a:cubicBezTo>
                      <a:pt x="462" y="13779"/>
                      <a:pt x="457" y="13779"/>
                      <a:pt x="453" y="13779"/>
                    </a:cubicBezTo>
                    <a:close/>
                    <a:moveTo>
                      <a:pt x="21023" y="14188"/>
                    </a:moveTo>
                    <a:cubicBezTo>
                      <a:pt x="21017" y="14188"/>
                      <a:pt x="21012" y="14187"/>
                      <a:pt x="21007" y="14185"/>
                    </a:cubicBezTo>
                    <a:cubicBezTo>
                      <a:pt x="20982" y="14177"/>
                      <a:pt x="20968" y="14149"/>
                      <a:pt x="20976" y="14124"/>
                    </a:cubicBezTo>
                    <a:cubicBezTo>
                      <a:pt x="21003" y="14042"/>
                      <a:pt x="21029" y="13959"/>
                      <a:pt x="21054" y="13876"/>
                    </a:cubicBezTo>
                    <a:cubicBezTo>
                      <a:pt x="21061" y="13850"/>
                      <a:pt x="21089" y="13835"/>
                      <a:pt x="21115" y="13843"/>
                    </a:cubicBezTo>
                    <a:cubicBezTo>
                      <a:pt x="21140" y="13850"/>
                      <a:pt x="21155" y="13878"/>
                      <a:pt x="21147" y="13904"/>
                    </a:cubicBezTo>
                    <a:cubicBezTo>
                      <a:pt x="21122" y="13988"/>
                      <a:pt x="21096" y="14072"/>
                      <a:pt x="21069" y="14154"/>
                    </a:cubicBezTo>
                    <a:cubicBezTo>
                      <a:pt x="21062" y="14175"/>
                      <a:pt x="21043" y="14188"/>
                      <a:pt x="21023" y="14188"/>
                    </a:cubicBezTo>
                    <a:close/>
                    <a:moveTo>
                      <a:pt x="607" y="14278"/>
                    </a:moveTo>
                    <a:cubicBezTo>
                      <a:pt x="587" y="14278"/>
                      <a:pt x="568" y="14265"/>
                      <a:pt x="561" y="14245"/>
                    </a:cubicBezTo>
                    <a:cubicBezTo>
                      <a:pt x="533" y="14162"/>
                      <a:pt x="506" y="14078"/>
                      <a:pt x="480" y="13995"/>
                    </a:cubicBezTo>
                    <a:cubicBezTo>
                      <a:pt x="472" y="13969"/>
                      <a:pt x="487" y="13942"/>
                      <a:pt x="513" y="13934"/>
                    </a:cubicBezTo>
                    <a:cubicBezTo>
                      <a:pt x="538" y="13926"/>
                      <a:pt x="566" y="13940"/>
                      <a:pt x="574" y="13966"/>
                    </a:cubicBezTo>
                    <a:cubicBezTo>
                      <a:pt x="599" y="14049"/>
                      <a:pt x="626" y="14132"/>
                      <a:pt x="654" y="14214"/>
                    </a:cubicBezTo>
                    <a:cubicBezTo>
                      <a:pt x="662" y="14239"/>
                      <a:pt x="649" y="14267"/>
                      <a:pt x="623" y="14276"/>
                    </a:cubicBezTo>
                    <a:cubicBezTo>
                      <a:pt x="618" y="14277"/>
                      <a:pt x="612" y="14278"/>
                      <a:pt x="607" y="14278"/>
                    </a:cubicBezTo>
                    <a:close/>
                    <a:moveTo>
                      <a:pt x="20848" y="14682"/>
                    </a:moveTo>
                    <a:cubicBezTo>
                      <a:pt x="20842" y="14682"/>
                      <a:pt x="20836" y="14681"/>
                      <a:pt x="20830" y="14678"/>
                    </a:cubicBezTo>
                    <a:cubicBezTo>
                      <a:pt x="20805" y="14669"/>
                      <a:pt x="20792" y="14641"/>
                      <a:pt x="20802" y="14615"/>
                    </a:cubicBezTo>
                    <a:cubicBezTo>
                      <a:pt x="20833" y="14535"/>
                      <a:pt x="20863" y="14453"/>
                      <a:pt x="20892" y="14370"/>
                    </a:cubicBezTo>
                    <a:cubicBezTo>
                      <a:pt x="20901" y="14345"/>
                      <a:pt x="20929" y="14332"/>
                      <a:pt x="20954" y="14341"/>
                    </a:cubicBezTo>
                    <a:cubicBezTo>
                      <a:pt x="20980" y="14350"/>
                      <a:pt x="20993" y="14378"/>
                      <a:pt x="20984" y="14403"/>
                    </a:cubicBezTo>
                    <a:cubicBezTo>
                      <a:pt x="20955" y="14486"/>
                      <a:pt x="20924" y="14569"/>
                      <a:pt x="20893" y="14650"/>
                    </a:cubicBezTo>
                    <a:cubicBezTo>
                      <a:pt x="20886" y="14670"/>
                      <a:pt x="20867" y="14682"/>
                      <a:pt x="20848" y="14682"/>
                    </a:cubicBezTo>
                    <a:close/>
                    <a:moveTo>
                      <a:pt x="786" y="14769"/>
                    </a:moveTo>
                    <a:cubicBezTo>
                      <a:pt x="766" y="14769"/>
                      <a:pt x="748" y="14757"/>
                      <a:pt x="740" y="14738"/>
                    </a:cubicBezTo>
                    <a:cubicBezTo>
                      <a:pt x="708" y="14656"/>
                      <a:pt x="677" y="14574"/>
                      <a:pt x="648" y="14492"/>
                    </a:cubicBezTo>
                    <a:cubicBezTo>
                      <a:pt x="638" y="14467"/>
                      <a:pt x="651" y="14439"/>
                      <a:pt x="677" y="14430"/>
                    </a:cubicBezTo>
                    <a:cubicBezTo>
                      <a:pt x="702" y="14420"/>
                      <a:pt x="730" y="14434"/>
                      <a:pt x="740" y="14459"/>
                    </a:cubicBezTo>
                    <a:cubicBezTo>
                      <a:pt x="769" y="14540"/>
                      <a:pt x="800" y="14621"/>
                      <a:pt x="831" y="14702"/>
                    </a:cubicBezTo>
                    <a:cubicBezTo>
                      <a:pt x="841" y="14727"/>
                      <a:pt x="829" y="14756"/>
                      <a:pt x="804" y="14766"/>
                    </a:cubicBezTo>
                    <a:cubicBezTo>
                      <a:pt x="798" y="14768"/>
                      <a:pt x="792" y="14769"/>
                      <a:pt x="786" y="14769"/>
                    </a:cubicBezTo>
                    <a:close/>
                    <a:moveTo>
                      <a:pt x="20649" y="15166"/>
                    </a:moveTo>
                    <a:cubicBezTo>
                      <a:pt x="20642" y="15166"/>
                      <a:pt x="20636" y="15165"/>
                      <a:pt x="20629" y="15162"/>
                    </a:cubicBezTo>
                    <a:cubicBezTo>
                      <a:pt x="20605" y="15151"/>
                      <a:pt x="20593" y="15122"/>
                      <a:pt x="20604" y="15098"/>
                    </a:cubicBezTo>
                    <a:cubicBezTo>
                      <a:pt x="20639" y="15018"/>
                      <a:pt x="20673" y="14937"/>
                      <a:pt x="20706" y="14858"/>
                    </a:cubicBezTo>
                    <a:cubicBezTo>
                      <a:pt x="20716" y="14833"/>
                      <a:pt x="20745" y="14821"/>
                      <a:pt x="20770" y="14831"/>
                    </a:cubicBezTo>
                    <a:cubicBezTo>
                      <a:pt x="20795" y="14841"/>
                      <a:pt x="20807" y="14870"/>
                      <a:pt x="20797" y="14895"/>
                    </a:cubicBezTo>
                    <a:cubicBezTo>
                      <a:pt x="20764" y="14975"/>
                      <a:pt x="20729" y="15057"/>
                      <a:pt x="20694" y="15137"/>
                    </a:cubicBezTo>
                    <a:cubicBezTo>
                      <a:pt x="20686" y="15155"/>
                      <a:pt x="20668" y="15166"/>
                      <a:pt x="20649" y="15166"/>
                    </a:cubicBezTo>
                    <a:close/>
                    <a:moveTo>
                      <a:pt x="987" y="15249"/>
                    </a:moveTo>
                    <a:cubicBezTo>
                      <a:pt x="969" y="15249"/>
                      <a:pt x="951" y="15238"/>
                      <a:pt x="943" y="15220"/>
                    </a:cubicBezTo>
                    <a:cubicBezTo>
                      <a:pt x="907" y="15141"/>
                      <a:pt x="872" y="15060"/>
                      <a:pt x="839" y="14980"/>
                    </a:cubicBezTo>
                    <a:cubicBezTo>
                      <a:pt x="828" y="14955"/>
                      <a:pt x="840" y="14926"/>
                      <a:pt x="865" y="14916"/>
                    </a:cubicBezTo>
                    <a:cubicBezTo>
                      <a:pt x="890" y="14905"/>
                      <a:pt x="918" y="14917"/>
                      <a:pt x="929" y="14942"/>
                    </a:cubicBezTo>
                    <a:cubicBezTo>
                      <a:pt x="962" y="15021"/>
                      <a:pt x="997" y="15101"/>
                      <a:pt x="1032" y="15180"/>
                    </a:cubicBezTo>
                    <a:cubicBezTo>
                      <a:pt x="1043" y="15204"/>
                      <a:pt x="1032" y="15233"/>
                      <a:pt x="1007" y="15244"/>
                    </a:cubicBezTo>
                    <a:cubicBezTo>
                      <a:pt x="1001" y="15247"/>
                      <a:pt x="994" y="15249"/>
                      <a:pt x="987" y="15249"/>
                    </a:cubicBezTo>
                    <a:close/>
                    <a:moveTo>
                      <a:pt x="20427" y="15640"/>
                    </a:moveTo>
                    <a:cubicBezTo>
                      <a:pt x="20420" y="15640"/>
                      <a:pt x="20412" y="15639"/>
                      <a:pt x="20405" y="15635"/>
                    </a:cubicBezTo>
                    <a:cubicBezTo>
                      <a:pt x="20381" y="15623"/>
                      <a:pt x="20371" y="15594"/>
                      <a:pt x="20383" y="15569"/>
                    </a:cubicBezTo>
                    <a:cubicBezTo>
                      <a:pt x="20421" y="15493"/>
                      <a:pt x="20460" y="15414"/>
                      <a:pt x="20497" y="15335"/>
                    </a:cubicBezTo>
                    <a:cubicBezTo>
                      <a:pt x="20508" y="15310"/>
                      <a:pt x="20537" y="15300"/>
                      <a:pt x="20562" y="15311"/>
                    </a:cubicBezTo>
                    <a:cubicBezTo>
                      <a:pt x="20586" y="15323"/>
                      <a:pt x="20597" y="15352"/>
                      <a:pt x="20585" y="15376"/>
                    </a:cubicBezTo>
                    <a:cubicBezTo>
                      <a:pt x="20548" y="15456"/>
                      <a:pt x="20509" y="15536"/>
                      <a:pt x="20471" y="15613"/>
                    </a:cubicBezTo>
                    <a:cubicBezTo>
                      <a:pt x="20462" y="15630"/>
                      <a:pt x="20445" y="15640"/>
                      <a:pt x="20427" y="15640"/>
                    </a:cubicBezTo>
                    <a:close/>
                    <a:moveTo>
                      <a:pt x="1212" y="15718"/>
                    </a:moveTo>
                    <a:cubicBezTo>
                      <a:pt x="1194" y="15718"/>
                      <a:pt x="1177" y="15709"/>
                      <a:pt x="1168" y="15692"/>
                    </a:cubicBezTo>
                    <a:cubicBezTo>
                      <a:pt x="1129" y="15614"/>
                      <a:pt x="1090" y="15535"/>
                      <a:pt x="1053" y="15457"/>
                    </a:cubicBezTo>
                    <a:cubicBezTo>
                      <a:pt x="1041" y="15433"/>
                      <a:pt x="1051" y="15403"/>
                      <a:pt x="1076" y="15392"/>
                    </a:cubicBezTo>
                    <a:cubicBezTo>
                      <a:pt x="1100" y="15380"/>
                      <a:pt x="1129" y="15390"/>
                      <a:pt x="1141" y="15415"/>
                    </a:cubicBezTo>
                    <a:cubicBezTo>
                      <a:pt x="1178" y="15492"/>
                      <a:pt x="1216" y="15570"/>
                      <a:pt x="1256" y="15647"/>
                    </a:cubicBezTo>
                    <a:cubicBezTo>
                      <a:pt x="1268" y="15671"/>
                      <a:pt x="1258" y="15701"/>
                      <a:pt x="1234" y="15713"/>
                    </a:cubicBezTo>
                    <a:cubicBezTo>
                      <a:pt x="1227" y="15717"/>
                      <a:pt x="1220" y="15718"/>
                      <a:pt x="1212" y="15718"/>
                    </a:cubicBezTo>
                    <a:close/>
                    <a:moveTo>
                      <a:pt x="20182" y="16103"/>
                    </a:moveTo>
                    <a:cubicBezTo>
                      <a:pt x="20174" y="16103"/>
                      <a:pt x="20166" y="16101"/>
                      <a:pt x="20158" y="16096"/>
                    </a:cubicBezTo>
                    <a:cubicBezTo>
                      <a:pt x="20135" y="16083"/>
                      <a:pt x="20126" y="16053"/>
                      <a:pt x="20139" y="16030"/>
                    </a:cubicBezTo>
                    <a:cubicBezTo>
                      <a:pt x="20182" y="15954"/>
                      <a:pt x="20224" y="15877"/>
                      <a:pt x="20264" y="15801"/>
                    </a:cubicBezTo>
                    <a:cubicBezTo>
                      <a:pt x="20277" y="15777"/>
                      <a:pt x="20306" y="15768"/>
                      <a:pt x="20330" y="15781"/>
                    </a:cubicBezTo>
                    <a:cubicBezTo>
                      <a:pt x="20354" y="15793"/>
                      <a:pt x="20363" y="15823"/>
                      <a:pt x="20351" y="15847"/>
                    </a:cubicBezTo>
                    <a:cubicBezTo>
                      <a:pt x="20310" y="15924"/>
                      <a:pt x="20268" y="16002"/>
                      <a:pt x="20225" y="16078"/>
                    </a:cubicBezTo>
                    <a:cubicBezTo>
                      <a:pt x="20216" y="16094"/>
                      <a:pt x="20199" y="16103"/>
                      <a:pt x="20182" y="16103"/>
                    </a:cubicBezTo>
                    <a:close/>
                    <a:moveTo>
                      <a:pt x="1460" y="16177"/>
                    </a:moveTo>
                    <a:cubicBezTo>
                      <a:pt x="1443" y="16177"/>
                      <a:pt x="1426" y="16168"/>
                      <a:pt x="1417" y="16152"/>
                    </a:cubicBezTo>
                    <a:cubicBezTo>
                      <a:pt x="1374" y="16077"/>
                      <a:pt x="1331" y="16000"/>
                      <a:pt x="1290" y="15923"/>
                    </a:cubicBezTo>
                    <a:cubicBezTo>
                      <a:pt x="1277" y="15899"/>
                      <a:pt x="1286" y="15870"/>
                      <a:pt x="1310" y="15857"/>
                    </a:cubicBezTo>
                    <a:cubicBezTo>
                      <a:pt x="1334" y="15844"/>
                      <a:pt x="1363" y="15853"/>
                      <a:pt x="1376" y="15877"/>
                    </a:cubicBezTo>
                    <a:cubicBezTo>
                      <a:pt x="1417" y="15952"/>
                      <a:pt x="1459" y="16029"/>
                      <a:pt x="1502" y="16103"/>
                    </a:cubicBezTo>
                    <a:cubicBezTo>
                      <a:pt x="1516" y="16127"/>
                      <a:pt x="1507" y="16157"/>
                      <a:pt x="1484" y="16170"/>
                    </a:cubicBezTo>
                    <a:cubicBezTo>
                      <a:pt x="1476" y="16175"/>
                      <a:pt x="1468" y="16177"/>
                      <a:pt x="1460" y="16177"/>
                    </a:cubicBezTo>
                    <a:close/>
                    <a:moveTo>
                      <a:pt x="19915" y="16552"/>
                    </a:moveTo>
                    <a:cubicBezTo>
                      <a:pt x="19906" y="16552"/>
                      <a:pt x="19897" y="16550"/>
                      <a:pt x="19889" y="16545"/>
                    </a:cubicBezTo>
                    <a:cubicBezTo>
                      <a:pt x="19866" y="16531"/>
                      <a:pt x="19859" y="16500"/>
                      <a:pt x="19874" y="16477"/>
                    </a:cubicBezTo>
                    <a:cubicBezTo>
                      <a:pt x="19919" y="16404"/>
                      <a:pt x="19965" y="16330"/>
                      <a:pt x="20009" y="16255"/>
                    </a:cubicBezTo>
                    <a:cubicBezTo>
                      <a:pt x="20023" y="16232"/>
                      <a:pt x="20053" y="16224"/>
                      <a:pt x="20076" y="16238"/>
                    </a:cubicBezTo>
                    <a:cubicBezTo>
                      <a:pt x="20100" y="16252"/>
                      <a:pt x="20107" y="16282"/>
                      <a:pt x="20093" y="16305"/>
                    </a:cubicBezTo>
                    <a:cubicBezTo>
                      <a:pt x="20049" y="16380"/>
                      <a:pt x="20003" y="16456"/>
                      <a:pt x="19957" y="16529"/>
                    </a:cubicBezTo>
                    <a:cubicBezTo>
                      <a:pt x="19947" y="16544"/>
                      <a:pt x="19931" y="16552"/>
                      <a:pt x="19915" y="16552"/>
                    </a:cubicBezTo>
                    <a:close/>
                    <a:moveTo>
                      <a:pt x="1729" y="16623"/>
                    </a:moveTo>
                    <a:cubicBezTo>
                      <a:pt x="1713" y="16623"/>
                      <a:pt x="1697" y="16615"/>
                      <a:pt x="1688" y="16600"/>
                    </a:cubicBezTo>
                    <a:cubicBezTo>
                      <a:pt x="1641" y="16527"/>
                      <a:pt x="1595" y="16452"/>
                      <a:pt x="1550" y="16378"/>
                    </a:cubicBezTo>
                    <a:cubicBezTo>
                      <a:pt x="1536" y="16354"/>
                      <a:pt x="1543" y="16324"/>
                      <a:pt x="1566" y="16310"/>
                    </a:cubicBezTo>
                    <a:cubicBezTo>
                      <a:pt x="1589" y="16296"/>
                      <a:pt x="1620" y="16304"/>
                      <a:pt x="1634" y="16327"/>
                    </a:cubicBezTo>
                    <a:cubicBezTo>
                      <a:pt x="1678" y="16401"/>
                      <a:pt x="1724" y="16475"/>
                      <a:pt x="1770" y="16547"/>
                    </a:cubicBezTo>
                    <a:cubicBezTo>
                      <a:pt x="1785" y="16570"/>
                      <a:pt x="1778" y="16601"/>
                      <a:pt x="1755" y="16615"/>
                    </a:cubicBezTo>
                    <a:cubicBezTo>
                      <a:pt x="1747" y="16620"/>
                      <a:pt x="1738" y="16623"/>
                      <a:pt x="1729" y="16623"/>
                    </a:cubicBezTo>
                    <a:close/>
                    <a:moveTo>
                      <a:pt x="19627" y="16988"/>
                    </a:moveTo>
                    <a:cubicBezTo>
                      <a:pt x="19617" y="16988"/>
                      <a:pt x="19607" y="16986"/>
                      <a:pt x="19599" y="16980"/>
                    </a:cubicBezTo>
                    <a:cubicBezTo>
                      <a:pt x="19577" y="16964"/>
                      <a:pt x="19571" y="16934"/>
                      <a:pt x="19587" y="16912"/>
                    </a:cubicBezTo>
                    <a:cubicBezTo>
                      <a:pt x="19636" y="16841"/>
                      <a:pt x="19685" y="16769"/>
                      <a:pt x="19733" y="16696"/>
                    </a:cubicBezTo>
                    <a:cubicBezTo>
                      <a:pt x="19748" y="16674"/>
                      <a:pt x="19778" y="16667"/>
                      <a:pt x="19801" y="16682"/>
                    </a:cubicBezTo>
                    <a:cubicBezTo>
                      <a:pt x="19823" y="16697"/>
                      <a:pt x="19829" y="16728"/>
                      <a:pt x="19814" y="16750"/>
                    </a:cubicBezTo>
                    <a:cubicBezTo>
                      <a:pt x="19766" y="16823"/>
                      <a:pt x="19716" y="16896"/>
                      <a:pt x="19667" y="16967"/>
                    </a:cubicBezTo>
                    <a:cubicBezTo>
                      <a:pt x="19657" y="16981"/>
                      <a:pt x="19642" y="16988"/>
                      <a:pt x="19627" y="16988"/>
                    </a:cubicBezTo>
                    <a:close/>
                    <a:moveTo>
                      <a:pt x="2020" y="17055"/>
                    </a:moveTo>
                    <a:cubicBezTo>
                      <a:pt x="2005" y="17055"/>
                      <a:pt x="1990" y="17048"/>
                      <a:pt x="1980" y="17035"/>
                    </a:cubicBezTo>
                    <a:cubicBezTo>
                      <a:pt x="1930" y="16964"/>
                      <a:pt x="1880" y="16891"/>
                      <a:pt x="1831" y="16819"/>
                    </a:cubicBezTo>
                    <a:cubicBezTo>
                      <a:pt x="1816" y="16797"/>
                      <a:pt x="1822" y="16766"/>
                      <a:pt x="1845" y="16751"/>
                    </a:cubicBezTo>
                    <a:cubicBezTo>
                      <a:pt x="1867" y="16736"/>
                      <a:pt x="1898" y="16742"/>
                      <a:pt x="1913" y="16764"/>
                    </a:cubicBezTo>
                    <a:cubicBezTo>
                      <a:pt x="1961" y="16836"/>
                      <a:pt x="2010" y="16908"/>
                      <a:pt x="2060" y="16978"/>
                    </a:cubicBezTo>
                    <a:cubicBezTo>
                      <a:pt x="2076" y="17000"/>
                      <a:pt x="2070" y="17031"/>
                      <a:pt x="2048" y="17046"/>
                    </a:cubicBezTo>
                    <a:cubicBezTo>
                      <a:pt x="2040" y="17052"/>
                      <a:pt x="2030" y="17055"/>
                      <a:pt x="2020" y="17055"/>
                    </a:cubicBezTo>
                    <a:close/>
                    <a:moveTo>
                      <a:pt x="19318" y="17410"/>
                    </a:moveTo>
                    <a:cubicBezTo>
                      <a:pt x="19307" y="17410"/>
                      <a:pt x="19297" y="17407"/>
                      <a:pt x="19288" y="17400"/>
                    </a:cubicBezTo>
                    <a:cubicBezTo>
                      <a:pt x="19266" y="17383"/>
                      <a:pt x="19262" y="17352"/>
                      <a:pt x="19279" y="17331"/>
                    </a:cubicBezTo>
                    <a:cubicBezTo>
                      <a:pt x="19332" y="17263"/>
                      <a:pt x="19384" y="17193"/>
                      <a:pt x="19435" y="17123"/>
                    </a:cubicBezTo>
                    <a:cubicBezTo>
                      <a:pt x="19451" y="17101"/>
                      <a:pt x="19482" y="17097"/>
                      <a:pt x="19504" y="17113"/>
                    </a:cubicBezTo>
                    <a:cubicBezTo>
                      <a:pt x="19526" y="17129"/>
                      <a:pt x="19530" y="17159"/>
                      <a:pt x="19514" y="17181"/>
                    </a:cubicBezTo>
                    <a:cubicBezTo>
                      <a:pt x="19463" y="17251"/>
                      <a:pt x="19410" y="17322"/>
                      <a:pt x="19356" y="17391"/>
                    </a:cubicBezTo>
                    <a:cubicBezTo>
                      <a:pt x="19347" y="17403"/>
                      <a:pt x="19332" y="17410"/>
                      <a:pt x="19318" y="17410"/>
                    </a:cubicBezTo>
                    <a:close/>
                    <a:moveTo>
                      <a:pt x="2332" y="17474"/>
                    </a:moveTo>
                    <a:cubicBezTo>
                      <a:pt x="2317" y="17474"/>
                      <a:pt x="2303" y="17467"/>
                      <a:pt x="2293" y="17455"/>
                    </a:cubicBezTo>
                    <a:cubicBezTo>
                      <a:pt x="2239" y="17386"/>
                      <a:pt x="2186" y="17316"/>
                      <a:pt x="2134" y="17247"/>
                    </a:cubicBezTo>
                    <a:cubicBezTo>
                      <a:pt x="2118" y="17225"/>
                      <a:pt x="2122" y="17194"/>
                      <a:pt x="2144" y="17178"/>
                    </a:cubicBezTo>
                    <a:cubicBezTo>
                      <a:pt x="2166" y="17162"/>
                      <a:pt x="2196" y="17166"/>
                      <a:pt x="2213" y="17188"/>
                    </a:cubicBezTo>
                    <a:cubicBezTo>
                      <a:pt x="2264" y="17257"/>
                      <a:pt x="2317" y="17326"/>
                      <a:pt x="2370" y="17394"/>
                    </a:cubicBezTo>
                    <a:cubicBezTo>
                      <a:pt x="2387" y="17416"/>
                      <a:pt x="2383" y="17447"/>
                      <a:pt x="2362" y="17463"/>
                    </a:cubicBezTo>
                    <a:cubicBezTo>
                      <a:pt x="2353" y="17470"/>
                      <a:pt x="2342" y="17474"/>
                      <a:pt x="2332" y="17474"/>
                    </a:cubicBezTo>
                    <a:close/>
                    <a:moveTo>
                      <a:pt x="18988" y="17816"/>
                    </a:moveTo>
                    <a:cubicBezTo>
                      <a:pt x="18977" y="17816"/>
                      <a:pt x="18966" y="17812"/>
                      <a:pt x="18957" y="17804"/>
                    </a:cubicBezTo>
                    <a:cubicBezTo>
                      <a:pt x="18936" y="17787"/>
                      <a:pt x="18934" y="17756"/>
                      <a:pt x="18951" y="17735"/>
                    </a:cubicBezTo>
                    <a:cubicBezTo>
                      <a:pt x="19007" y="17669"/>
                      <a:pt x="19063" y="17602"/>
                      <a:pt x="19117" y="17535"/>
                    </a:cubicBezTo>
                    <a:cubicBezTo>
                      <a:pt x="19135" y="17514"/>
                      <a:pt x="19165" y="17511"/>
                      <a:pt x="19186" y="17528"/>
                    </a:cubicBezTo>
                    <a:cubicBezTo>
                      <a:pt x="19207" y="17545"/>
                      <a:pt x="19211" y="17576"/>
                      <a:pt x="19194" y="17597"/>
                    </a:cubicBezTo>
                    <a:cubicBezTo>
                      <a:pt x="19139" y="17664"/>
                      <a:pt x="19082" y="17732"/>
                      <a:pt x="19026" y="17799"/>
                    </a:cubicBezTo>
                    <a:cubicBezTo>
                      <a:pt x="19016" y="17810"/>
                      <a:pt x="19002" y="17816"/>
                      <a:pt x="18988" y="17816"/>
                    </a:cubicBezTo>
                    <a:close/>
                    <a:moveTo>
                      <a:pt x="2663" y="17876"/>
                    </a:moveTo>
                    <a:cubicBezTo>
                      <a:pt x="2650" y="17876"/>
                      <a:pt x="2636" y="17871"/>
                      <a:pt x="2626" y="17859"/>
                    </a:cubicBezTo>
                    <a:cubicBezTo>
                      <a:pt x="2569" y="17793"/>
                      <a:pt x="2512" y="17726"/>
                      <a:pt x="2457" y="17659"/>
                    </a:cubicBezTo>
                    <a:cubicBezTo>
                      <a:pt x="2440" y="17638"/>
                      <a:pt x="2443" y="17607"/>
                      <a:pt x="2464" y="17590"/>
                    </a:cubicBezTo>
                    <a:cubicBezTo>
                      <a:pt x="2485" y="17573"/>
                      <a:pt x="2516" y="17576"/>
                      <a:pt x="2533" y="17597"/>
                    </a:cubicBezTo>
                    <a:cubicBezTo>
                      <a:pt x="2587" y="17663"/>
                      <a:pt x="2644" y="17730"/>
                      <a:pt x="2700" y="17795"/>
                    </a:cubicBezTo>
                    <a:cubicBezTo>
                      <a:pt x="2718" y="17816"/>
                      <a:pt x="2716" y="17847"/>
                      <a:pt x="2695" y="17865"/>
                    </a:cubicBezTo>
                    <a:cubicBezTo>
                      <a:pt x="2686" y="17873"/>
                      <a:pt x="2675" y="17876"/>
                      <a:pt x="2663" y="17876"/>
                    </a:cubicBezTo>
                    <a:close/>
                    <a:moveTo>
                      <a:pt x="18640" y="18205"/>
                    </a:moveTo>
                    <a:cubicBezTo>
                      <a:pt x="18628" y="18205"/>
                      <a:pt x="18616" y="18201"/>
                      <a:pt x="18607" y="18192"/>
                    </a:cubicBezTo>
                    <a:cubicBezTo>
                      <a:pt x="18587" y="18173"/>
                      <a:pt x="18586" y="18142"/>
                      <a:pt x="18605" y="18123"/>
                    </a:cubicBezTo>
                    <a:cubicBezTo>
                      <a:pt x="18664" y="18059"/>
                      <a:pt x="18723" y="17995"/>
                      <a:pt x="18780" y="17931"/>
                    </a:cubicBezTo>
                    <a:cubicBezTo>
                      <a:pt x="18798" y="17911"/>
                      <a:pt x="18829" y="17909"/>
                      <a:pt x="18849" y="17927"/>
                    </a:cubicBezTo>
                    <a:cubicBezTo>
                      <a:pt x="18870" y="17945"/>
                      <a:pt x="18871" y="17976"/>
                      <a:pt x="18853" y="17996"/>
                    </a:cubicBezTo>
                    <a:cubicBezTo>
                      <a:pt x="18796" y="18061"/>
                      <a:pt x="18736" y="18126"/>
                      <a:pt x="18676" y="18190"/>
                    </a:cubicBezTo>
                    <a:cubicBezTo>
                      <a:pt x="18666" y="18200"/>
                      <a:pt x="18653" y="18205"/>
                      <a:pt x="18640" y="18205"/>
                    </a:cubicBezTo>
                    <a:close/>
                    <a:moveTo>
                      <a:pt x="3014" y="18263"/>
                    </a:moveTo>
                    <a:cubicBezTo>
                      <a:pt x="3001" y="18263"/>
                      <a:pt x="2988" y="18258"/>
                      <a:pt x="2979" y="18248"/>
                    </a:cubicBezTo>
                    <a:cubicBezTo>
                      <a:pt x="2919" y="18185"/>
                      <a:pt x="2859" y="18120"/>
                      <a:pt x="2800" y="18056"/>
                    </a:cubicBezTo>
                    <a:cubicBezTo>
                      <a:pt x="2782" y="18036"/>
                      <a:pt x="2783" y="18005"/>
                      <a:pt x="2803" y="17987"/>
                    </a:cubicBezTo>
                    <a:cubicBezTo>
                      <a:pt x="2824" y="17968"/>
                      <a:pt x="2854" y="17970"/>
                      <a:pt x="2873" y="17990"/>
                    </a:cubicBezTo>
                    <a:cubicBezTo>
                      <a:pt x="2931" y="18054"/>
                      <a:pt x="2990" y="18118"/>
                      <a:pt x="3050" y="18180"/>
                    </a:cubicBezTo>
                    <a:cubicBezTo>
                      <a:pt x="3068" y="18200"/>
                      <a:pt x="3067" y="18231"/>
                      <a:pt x="3048" y="18249"/>
                    </a:cubicBezTo>
                    <a:cubicBezTo>
                      <a:pt x="3038" y="18258"/>
                      <a:pt x="3026" y="18263"/>
                      <a:pt x="3014" y="18263"/>
                    </a:cubicBezTo>
                    <a:close/>
                    <a:moveTo>
                      <a:pt x="18274" y="18577"/>
                    </a:moveTo>
                    <a:cubicBezTo>
                      <a:pt x="18261" y="18577"/>
                      <a:pt x="18248" y="18572"/>
                      <a:pt x="18239" y="18562"/>
                    </a:cubicBezTo>
                    <a:cubicBezTo>
                      <a:pt x="18220" y="18543"/>
                      <a:pt x="18220" y="18512"/>
                      <a:pt x="18240" y="18493"/>
                    </a:cubicBezTo>
                    <a:cubicBezTo>
                      <a:pt x="18302" y="18433"/>
                      <a:pt x="18364" y="18372"/>
                      <a:pt x="18425" y="18310"/>
                    </a:cubicBezTo>
                    <a:cubicBezTo>
                      <a:pt x="18443" y="18291"/>
                      <a:pt x="18475" y="18290"/>
                      <a:pt x="18494" y="18309"/>
                    </a:cubicBezTo>
                    <a:cubicBezTo>
                      <a:pt x="18513" y="18328"/>
                      <a:pt x="18513" y="18359"/>
                      <a:pt x="18494" y="18379"/>
                    </a:cubicBezTo>
                    <a:cubicBezTo>
                      <a:pt x="18433" y="18441"/>
                      <a:pt x="18370" y="18503"/>
                      <a:pt x="18308" y="18563"/>
                    </a:cubicBezTo>
                    <a:cubicBezTo>
                      <a:pt x="18299" y="18573"/>
                      <a:pt x="18286" y="18577"/>
                      <a:pt x="18274" y="18577"/>
                    </a:cubicBezTo>
                    <a:close/>
                    <a:moveTo>
                      <a:pt x="3383" y="18632"/>
                    </a:moveTo>
                    <a:cubicBezTo>
                      <a:pt x="3371" y="18632"/>
                      <a:pt x="3359" y="18628"/>
                      <a:pt x="3349" y="18619"/>
                    </a:cubicBezTo>
                    <a:cubicBezTo>
                      <a:pt x="3286" y="18558"/>
                      <a:pt x="3223" y="18497"/>
                      <a:pt x="3162" y="18435"/>
                    </a:cubicBezTo>
                    <a:cubicBezTo>
                      <a:pt x="3143" y="18416"/>
                      <a:pt x="3143" y="18385"/>
                      <a:pt x="3162" y="18366"/>
                    </a:cubicBezTo>
                    <a:cubicBezTo>
                      <a:pt x="3181" y="18347"/>
                      <a:pt x="3212" y="18347"/>
                      <a:pt x="3231" y="18366"/>
                    </a:cubicBezTo>
                    <a:cubicBezTo>
                      <a:pt x="3292" y="18427"/>
                      <a:pt x="3354" y="18488"/>
                      <a:pt x="3417" y="18548"/>
                    </a:cubicBezTo>
                    <a:cubicBezTo>
                      <a:pt x="3437" y="18566"/>
                      <a:pt x="3437" y="18597"/>
                      <a:pt x="3419" y="18617"/>
                    </a:cubicBezTo>
                    <a:cubicBezTo>
                      <a:pt x="3409" y="18627"/>
                      <a:pt x="3396" y="18632"/>
                      <a:pt x="3383" y="18632"/>
                    </a:cubicBezTo>
                    <a:close/>
                    <a:moveTo>
                      <a:pt x="17890" y="18931"/>
                    </a:moveTo>
                    <a:cubicBezTo>
                      <a:pt x="17877" y="18931"/>
                      <a:pt x="17863" y="18925"/>
                      <a:pt x="17853" y="18914"/>
                    </a:cubicBezTo>
                    <a:cubicBezTo>
                      <a:pt x="17836" y="18894"/>
                      <a:pt x="17838" y="18863"/>
                      <a:pt x="17858" y="18845"/>
                    </a:cubicBezTo>
                    <a:cubicBezTo>
                      <a:pt x="17923" y="18788"/>
                      <a:pt x="17988" y="18730"/>
                      <a:pt x="18051" y="18671"/>
                    </a:cubicBezTo>
                    <a:cubicBezTo>
                      <a:pt x="18071" y="18653"/>
                      <a:pt x="18102" y="18654"/>
                      <a:pt x="18120" y="18674"/>
                    </a:cubicBezTo>
                    <a:cubicBezTo>
                      <a:pt x="18139" y="18694"/>
                      <a:pt x="18137" y="18725"/>
                      <a:pt x="18117" y="18743"/>
                    </a:cubicBezTo>
                    <a:cubicBezTo>
                      <a:pt x="18054" y="18802"/>
                      <a:pt x="17988" y="18861"/>
                      <a:pt x="17923" y="18919"/>
                    </a:cubicBezTo>
                    <a:cubicBezTo>
                      <a:pt x="17913" y="18927"/>
                      <a:pt x="17902" y="18931"/>
                      <a:pt x="17890" y="18931"/>
                    </a:cubicBezTo>
                    <a:close/>
                    <a:moveTo>
                      <a:pt x="3770" y="18983"/>
                    </a:moveTo>
                    <a:cubicBezTo>
                      <a:pt x="3758" y="18983"/>
                      <a:pt x="3747" y="18979"/>
                      <a:pt x="3738" y="18971"/>
                    </a:cubicBezTo>
                    <a:cubicBezTo>
                      <a:pt x="3671" y="18914"/>
                      <a:pt x="3605" y="18855"/>
                      <a:pt x="3541" y="18797"/>
                    </a:cubicBezTo>
                    <a:cubicBezTo>
                      <a:pt x="3521" y="18779"/>
                      <a:pt x="3520" y="18748"/>
                      <a:pt x="3538" y="18728"/>
                    </a:cubicBezTo>
                    <a:cubicBezTo>
                      <a:pt x="3556" y="18708"/>
                      <a:pt x="3587" y="18707"/>
                      <a:pt x="3607" y="18725"/>
                    </a:cubicBezTo>
                    <a:cubicBezTo>
                      <a:pt x="3671" y="18782"/>
                      <a:pt x="3736" y="18840"/>
                      <a:pt x="3802" y="18897"/>
                    </a:cubicBezTo>
                    <a:cubicBezTo>
                      <a:pt x="3822" y="18915"/>
                      <a:pt x="3825" y="18946"/>
                      <a:pt x="3807" y="18966"/>
                    </a:cubicBezTo>
                    <a:cubicBezTo>
                      <a:pt x="3797" y="18978"/>
                      <a:pt x="3784" y="18983"/>
                      <a:pt x="3770" y="18983"/>
                    </a:cubicBezTo>
                    <a:close/>
                    <a:moveTo>
                      <a:pt x="17490" y="19266"/>
                    </a:moveTo>
                    <a:cubicBezTo>
                      <a:pt x="17475" y="19266"/>
                      <a:pt x="17461" y="19259"/>
                      <a:pt x="17452" y="19247"/>
                    </a:cubicBezTo>
                    <a:cubicBezTo>
                      <a:pt x="17435" y="19226"/>
                      <a:pt x="17438" y="19195"/>
                      <a:pt x="17459" y="19178"/>
                    </a:cubicBezTo>
                    <a:cubicBezTo>
                      <a:pt x="17526" y="19125"/>
                      <a:pt x="17594" y="19070"/>
                      <a:pt x="17661" y="19014"/>
                    </a:cubicBezTo>
                    <a:cubicBezTo>
                      <a:pt x="17681" y="18997"/>
                      <a:pt x="17712" y="19000"/>
                      <a:pt x="17730" y="19020"/>
                    </a:cubicBezTo>
                    <a:cubicBezTo>
                      <a:pt x="17747" y="19041"/>
                      <a:pt x="17744" y="19072"/>
                      <a:pt x="17723" y="19089"/>
                    </a:cubicBezTo>
                    <a:cubicBezTo>
                      <a:pt x="17656" y="19145"/>
                      <a:pt x="17588" y="19201"/>
                      <a:pt x="17520" y="19255"/>
                    </a:cubicBezTo>
                    <a:cubicBezTo>
                      <a:pt x="17511" y="19262"/>
                      <a:pt x="17501" y="19266"/>
                      <a:pt x="17490" y="19266"/>
                    </a:cubicBezTo>
                    <a:close/>
                    <a:moveTo>
                      <a:pt x="4173" y="19315"/>
                    </a:moveTo>
                    <a:cubicBezTo>
                      <a:pt x="4163" y="19315"/>
                      <a:pt x="4152" y="19312"/>
                      <a:pt x="4143" y="19305"/>
                    </a:cubicBezTo>
                    <a:cubicBezTo>
                      <a:pt x="4074" y="19251"/>
                      <a:pt x="4005" y="19196"/>
                      <a:pt x="3938" y="19141"/>
                    </a:cubicBezTo>
                    <a:cubicBezTo>
                      <a:pt x="3917" y="19123"/>
                      <a:pt x="3915" y="19093"/>
                      <a:pt x="3932" y="19072"/>
                    </a:cubicBezTo>
                    <a:cubicBezTo>
                      <a:pt x="3949" y="19051"/>
                      <a:pt x="3980" y="19048"/>
                      <a:pt x="4001" y="19065"/>
                    </a:cubicBezTo>
                    <a:cubicBezTo>
                      <a:pt x="4067" y="19120"/>
                      <a:pt x="4135" y="19174"/>
                      <a:pt x="4203" y="19228"/>
                    </a:cubicBezTo>
                    <a:cubicBezTo>
                      <a:pt x="4225" y="19245"/>
                      <a:pt x="4228" y="19275"/>
                      <a:pt x="4212" y="19297"/>
                    </a:cubicBezTo>
                    <a:cubicBezTo>
                      <a:pt x="4202" y="19309"/>
                      <a:pt x="4188" y="19315"/>
                      <a:pt x="4173" y="19315"/>
                    </a:cubicBezTo>
                    <a:close/>
                    <a:moveTo>
                      <a:pt x="17074" y="19580"/>
                    </a:moveTo>
                    <a:cubicBezTo>
                      <a:pt x="17059" y="19580"/>
                      <a:pt x="17044" y="19573"/>
                      <a:pt x="17034" y="19560"/>
                    </a:cubicBezTo>
                    <a:cubicBezTo>
                      <a:pt x="17018" y="19538"/>
                      <a:pt x="17023" y="19508"/>
                      <a:pt x="17045" y="19492"/>
                    </a:cubicBezTo>
                    <a:cubicBezTo>
                      <a:pt x="17115" y="19441"/>
                      <a:pt x="17186" y="19389"/>
                      <a:pt x="17254" y="19338"/>
                    </a:cubicBezTo>
                    <a:cubicBezTo>
                      <a:pt x="17276" y="19321"/>
                      <a:pt x="17306" y="19325"/>
                      <a:pt x="17323" y="19347"/>
                    </a:cubicBezTo>
                    <a:cubicBezTo>
                      <a:pt x="17339" y="19369"/>
                      <a:pt x="17335" y="19399"/>
                      <a:pt x="17313" y="19416"/>
                    </a:cubicBezTo>
                    <a:cubicBezTo>
                      <a:pt x="17244" y="19468"/>
                      <a:pt x="17173" y="19520"/>
                      <a:pt x="17103" y="19571"/>
                    </a:cubicBezTo>
                    <a:cubicBezTo>
                      <a:pt x="17094" y="19577"/>
                      <a:pt x="17084" y="19580"/>
                      <a:pt x="17074" y="19580"/>
                    </a:cubicBezTo>
                    <a:close/>
                    <a:moveTo>
                      <a:pt x="4592" y="19628"/>
                    </a:moveTo>
                    <a:cubicBezTo>
                      <a:pt x="4582" y="19628"/>
                      <a:pt x="4572" y="19625"/>
                      <a:pt x="4564" y="19619"/>
                    </a:cubicBezTo>
                    <a:cubicBezTo>
                      <a:pt x="4493" y="19569"/>
                      <a:pt x="4422" y="19517"/>
                      <a:pt x="4351" y="19464"/>
                    </a:cubicBezTo>
                    <a:cubicBezTo>
                      <a:pt x="4330" y="19448"/>
                      <a:pt x="4325" y="19418"/>
                      <a:pt x="4341" y="19396"/>
                    </a:cubicBezTo>
                    <a:cubicBezTo>
                      <a:pt x="4358" y="19374"/>
                      <a:pt x="4388" y="19370"/>
                      <a:pt x="4410" y="19386"/>
                    </a:cubicBezTo>
                    <a:cubicBezTo>
                      <a:pt x="4480" y="19438"/>
                      <a:pt x="4550" y="19489"/>
                      <a:pt x="4620" y="19539"/>
                    </a:cubicBezTo>
                    <a:cubicBezTo>
                      <a:pt x="4643" y="19555"/>
                      <a:pt x="4648" y="19585"/>
                      <a:pt x="4632" y="19607"/>
                    </a:cubicBezTo>
                    <a:cubicBezTo>
                      <a:pt x="4623" y="19621"/>
                      <a:pt x="4607" y="19628"/>
                      <a:pt x="4592" y="19628"/>
                    </a:cubicBezTo>
                    <a:close/>
                    <a:moveTo>
                      <a:pt x="16644" y="19875"/>
                    </a:moveTo>
                    <a:cubicBezTo>
                      <a:pt x="16628" y="19875"/>
                      <a:pt x="16612" y="19867"/>
                      <a:pt x="16603" y="19852"/>
                    </a:cubicBezTo>
                    <a:cubicBezTo>
                      <a:pt x="16588" y="19830"/>
                      <a:pt x="16594" y="19799"/>
                      <a:pt x="16617" y="19785"/>
                    </a:cubicBezTo>
                    <a:cubicBezTo>
                      <a:pt x="16689" y="19738"/>
                      <a:pt x="16762" y="19689"/>
                      <a:pt x="16833" y="19641"/>
                    </a:cubicBezTo>
                    <a:cubicBezTo>
                      <a:pt x="16855" y="19626"/>
                      <a:pt x="16886" y="19631"/>
                      <a:pt x="16901" y="19654"/>
                    </a:cubicBezTo>
                    <a:cubicBezTo>
                      <a:pt x="16916" y="19676"/>
                      <a:pt x="16911" y="19706"/>
                      <a:pt x="16888" y="19722"/>
                    </a:cubicBezTo>
                    <a:cubicBezTo>
                      <a:pt x="16817" y="19771"/>
                      <a:pt x="16743" y="19819"/>
                      <a:pt x="16670" y="19867"/>
                    </a:cubicBezTo>
                    <a:cubicBezTo>
                      <a:pt x="16662" y="19872"/>
                      <a:pt x="16653" y="19875"/>
                      <a:pt x="16644" y="19875"/>
                    </a:cubicBezTo>
                    <a:close/>
                    <a:moveTo>
                      <a:pt x="5026" y="19920"/>
                    </a:moveTo>
                    <a:cubicBezTo>
                      <a:pt x="5017" y="19920"/>
                      <a:pt x="5008" y="19917"/>
                      <a:pt x="5000" y="19912"/>
                    </a:cubicBezTo>
                    <a:cubicBezTo>
                      <a:pt x="4926" y="19865"/>
                      <a:pt x="4852" y="19817"/>
                      <a:pt x="4780" y="19768"/>
                    </a:cubicBezTo>
                    <a:cubicBezTo>
                      <a:pt x="4758" y="19753"/>
                      <a:pt x="4752" y="19722"/>
                      <a:pt x="4767" y="19700"/>
                    </a:cubicBezTo>
                    <a:cubicBezTo>
                      <a:pt x="4782" y="19678"/>
                      <a:pt x="4812" y="19672"/>
                      <a:pt x="4835" y="19687"/>
                    </a:cubicBezTo>
                    <a:cubicBezTo>
                      <a:pt x="4906" y="19735"/>
                      <a:pt x="4980" y="19783"/>
                      <a:pt x="5052" y="19829"/>
                    </a:cubicBezTo>
                    <a:cubicBezTo>
                      <a:pt x="5075" y="19844"/>
                      <a:pt x="5082" y="19874"/>
                      <a:pt x="5067" y="19897"/>
                    </a:cubicBezTo>
                    <a:cubicBezTo>
                      <a:pt x="5058" y="19912"/>
                      <a:pt x="5042" y="19920"/>
                      <a:pt x="5026" y="19920"/>
                    </a:cubicBezTo>
                    <a:close/>
                    <a:moveTo>
                      <a:pt x="16200" y="20148"/>
                    </a:moveTo>
                    <a:cubicBezTo>
                      <a:pt x="16183" y="20148"/>
                      <a:pt x="16166" y="20139"/>
                      <a:pt x="16157" y="20123"/>
                    </a:cubicBezTo>
                    <a:cubicBezTo>
                      <a:pt x="16144" y="20100"/>
                      <a:pt x="16152" y="20070"/>
                      <a:pt x="16175" y="20056"/>
                    </a:cubicBezTo>
                    <a:cubicBezTo>
                      <a:pt x="16249" y="20013"/>
                      <a:pt x="16324" y="19968"/>
                      <a:pt x="16398" y="19923"/>
                    </a:cubicBezTo>
                    <a:cubicBezTo>
                      <a:pt x="16421" y="19909"/>
                      <a:pt x="16451" y="19916"/>
                      <a:pt x="16465" y="19939"/>
                    </a:cubicBezTo>
                    <a:cubicBezTo>
                      <a:pt x="16479" y="19962"/>
                      <a:pt x="16472" y="19992"/>
                      <a:pt x="16449" y="20007"/>
                    </a:cubicBezTo>
                    <a:cubicBezTo>
                      <a:pt x="16375" y="20052"/>
                      <a:pt x="16299" y="20097"/>
                      <a:pt x="16224" y="20141"/>
                    </a:cubicBezTo>
                    <a:cubicBezTo>
                      <a:pt x="16216" y="20146"/>
                      <a:pt x="16208" y="20148"/>
                      <a:pt x="16200" y="20148"/>
                    </a:cubicBezTo>
                    <a:close/>
                    <a:moveTo>
                      <a:pt x="5474" y="20190"/>
                    </a:moveTo>
                    <a:cubicBezTo>
                      <a:pt x="5465" y="20190"/>
                      <a:pt x="5457" y="20188"/>
                      <a:pt x="5449" y="20184"/>
                    </a:cubicBezTo>
                    <a:cubicBezTo>
                      <a:pt x="5374" y="20140"/>
                      <a:pt x="5298" y="20096"/>
                      <a:pt x="5223" y="20050"/>
                    </a:cubicBezTo>
                    <a:cubicBezTo>
                      <a:pt x="5200" y="20036"/>
                      <a:pt x="5192" y="20006"/>
                      <a:pt x="5206" y="19983"/>
                    </a:cubicBezTo>
                    <a:cubicBezTo>
                      <a:pt x="5220" y="19960"/>
                      <a:pt x="5250" y="19953"/>
                      <a:pt x="5273" y="19967"/>
                    </a:cubicBezTo>
                    <a:cubicBezTo>
                      <a:pt x="5348" y="20011"/>
                      <a:pt x="5423" y="20056"/>
                      <a:pt x="5498" y="20099"/>
                    </a:cubicBezTo>
                    <a:cubicBezTo>
                      <a:pt x="5521" y="20112"/>
                      <a:pt x="5530" y="20142"/>
                      <a:pt x="5516" y="20165"/>
                    </a:cubicBezTo>
                    <a:cubicBezTo>
                      <a:pt x="5507" y="20181"/>
                      <a:pt x="5491" y="20190"/>
                      <a:pt x="5474" y="20190"/>
                    </a:cubicBezTo>
                    <a:close/>
                    <a:moveTo>
                      <a:pt x="15743" y="20399"/>
                    </a:moveTo>
                    <a:cubicBezTo>
                      <a:pt x="15725" y="20399"/>
                      <a:pt x="15708" y="20389"/>
                      <a:pt x="15700" y="20372"/>
                    </a:cubicBezTo>
                    <a:cubicBezTo>
                      <a:pt x="15687" y="20348"/>
                      <a:pt x="15697" y="20319"/>
                      <a:pt x="15721" y="20306"/>
                    </a:cubicBezTo>
                    <a:cubicBezTo>
                      <a:pt x="15797" y="20267"/>
                      <a:pt x="15874" y="20225"/>
                      <a:pt x="15949" y="20184"/>
                    </a:cubicBezTo>
                    <a:cubicBezTo>
                      <a:pt x="15973" y="20171"/>
                      <a:pt x="16003" y="20180"/>
                      <a:pt x="16016" y="20203"/>
                    </a:cubicBezTo>
                    <a:cubicBezTo>
                      <a:pt x="16029" y="20227"/>
                      <a:pt x="16020" y="20257"/>
                      <a:pt x="15996" y="20270"/>
                    </a:cubicBezTo>
                    <a:cubicBezTo>
                      <a:pt x="15921" y="20312"/>
                      <a:pt x="15843" y="20353"/>
                      <a:pt x="15766" y="20393"/>
                    </a:cubicBezTo>
                    <a:cubicBezTo>
                      <a:pt x="15758" y="20397"/>
                      <a:pt x="15751" y="20399"/>
                      <a:pt x="15743" y="20399"/>
                    </a:cubicBezTo>
                    <a:close/>
                    <a:moveTo>
                      <a:pt x="5934" y="20438"/>
                    </a:moveTo>
                    <a:cubicBezTo>
                      <a:pt x="5927" y="20438"/>
                      <a:pt x="5919" y="20437"/>
                      <a:pt x="5912" y="20433"/>
                    </a:cubicBezTo>
                    <a:cubicBezTo>
                      <a:pt x="5835" y="20394"/>
                      <a:pt x="5756" y="20353"/>
                      <a:pt x="5679" y="20311"/>
                    </a:cubicBezTo>
                    <a:cubicBezTo>
                      <a:pt x="5655" y="20298"/>
                      <a:pt x="5646" y="20269"/>
                      <a:pt x="5659" y="20245"/>
                    </a:cubicBezTo>
                    <a:cubicBezTo>
                      <a:pt x="5672" y="20221"/>
                      <a:pt x="5702" y="20212"/>
                      <a:pt x="5726" y="20225"/>
                    </a:cubicBezTo>
                    <a:cubicBezTo>
                      <a:pt x="5802" y="20266"/>
                      <a:pt x="5880" y="20307"/>
                      <a:pt x="5956" y="20346"/>
                    </a:cubicBezTo>
                    <a:cubicBezTo>
                      <a:pt x="5980" y="20358"/>
                      <a:pt x="5990" y="20388"/>
                      <a:pt x="5978" y="20412"/>
                    </a:cubicBezTo>
                    <a:cubicBezTo>
                      <a:pt x="5969" y="20429"/>
                      <a:pt x="5952" y="20438"/>
                      <a:pt x="5934" y="20438"/>
                    </a:cubicBezTo>
                    <a:close/>
                    <a:moveTo>
                      <a:pt x="15275" y="20627"/>
                    </a:moveTo>
                    <a:cubicBezTo>
                      <a:pt x="15257" y="20627"/>
                      <a:pt x="15239" y="20617"/>
                      <a:pt x="15231" y="20599"/>
                    </a:cubicBezTo>
                    <a:cubicBezTo>
                      <a:pt x="15219" y="20574"/>
                      <a:pt x="15230" y="20545"/>
                      <a:pt x="15255" y="20534"/>
                    </a:cubicBezTo>
                    <a:cubicBezTo>
                      <a:pt x="15333" y="20498"/>
                      <a:pt x="15412" y="20460"/>
                      <a:pt x="15489" y="20423"/>
                    </a:cubicBezTo>
                    <a:cubicBezTo>
                      <a:pt x="15513" y="20411"/>
                      <a:pt x="15543" y="20421"/>
                      <a:pt x="15555" y="20445"/>
                    </a:cubicBezTo>
                    <a:cubicBezTo>
                      <a:pt x="15566" y="20470"/>
                      <a:pt x="15556" y="20499"/>
                      <a:pt x="15532" y="20511"/>
                    </a:cubicBezTo>
                    <a:cubicBezTo>
                      <a:pt x="15454" y="20549"/>
                      <a:pt x="15375" y="20586"/>
                      <a:pt x="15296" y="20623"/>
                    </a:cubicBezTo>
                    <a:cubicBezTo>
                      <a:pt x="15289" y="20626"/>
                      <a:pt x="15282" y="20627"/>
                      <a:pt x="15275" y="20627"/>
                    </a:cubicBezTo>
                    <a:close/>
                    <a:moveTo>
                      <a:pt x="6406" y="20664"/>
                    </a:moveTo>
                    <a:cubicBezTo>
                      <a:pt x="6400" y="20664"/>
                      <a:pt x="6393" y="20663"/>
                      <a:pt x="6386" y="20660"/>
                    </a:cubicBezTo>
                    <a:cubicBezTo>
                      <a:pt x="6306" y="20624"/>
                      <a:pt x="6226" y="20587"/>
                      <a:pt x="6148" y="20549"/>
                    </a:cubicBezTo>
                    <a:cubicBezTo>
                      <a:pt x="6123" y="20538"/>
                      <a:pt x="6113" y="20508"/>
                      <a:pt x="6125" y="20484"/>
                    </a:cubicBezTo>
                    <a:cubicBezTo>
                      <a:pt x="6136" y="20460"/>
                      <a:pt x="6166" y="20449"/>
                      <a:pt x="6190" y="20461"/>
                    </a:cubicBezTo>
                    <a:cubicBezTo>
                      <a:pt x="6267" y="20498"/>
                      <a:pt x="6347" y="20535"/>
                      <a:pt x="6426" y="20571"/>
                    </a:cubicBezTo>
                    <a:cubicBezTo>
                      <a:pt x="6451" y="20582"/>
                      <a:pt x="6462" y="20611"/>
                      <a:pt x="6451" y="20635"/>
                    </a:cubicBezTo>
                    <a:cubicBezTo>
                      <a:pt x="6443" y="20653"/>
                      <a:pt x="6425" y="20664"/>
                      <a:pt x="6406" y="20664"/>
                    </a:cubicBezTo>
                    <a:close/>
                    <a:moveTo>
                      <a:pt x="14797" y="20832"/>
                    </a:moveTo>
                    <a:cubicBezTo>
                      <a:pt x="14778" y="20832"/>
                      <a:pt x="14759" y="20821"/>
                      <a:pt x="14752" y="20802"/>
                    </a:cubicBezTo>
                    <a:cubicBezTo>
                      <a:pt x="14741" y="20777"/>
                      <a:pt x="14754" y="20748"/>
                      <a:pt x="14779" y="20738"/>
                    </a:cubicBezTo>
                    <a:cubicBezTo>
                      <a:pt x="14858" y="20706"/>
                      <a:pt x="14939" y="20673"/>
                      <a:pt x="15018" y="20639"/>
                    </a:cubicBezTo>
                    <a:cubicBezTo>
                      <a:pt x="15043" y="20628"/>
                      <a:pt x="15072" y="20640"/>
                      <a:pt x="15082" y="20664"/>
                    </a:cubicBezTo>
                    <a:cubicBezTo>
                      <a:pt x="15093" y="20689"/>
                      <a:pt x="15082" y="20718"/>
                      <a:pt x="15057" y="20729"/>
                    </a:cubicBezTo>
                    <a:cubicBezTo>
                      <a:pt x="14977" y="20763"/>
                      <a:pt x="14895" y="20797"/>
                      <a:pt x="14815" y="20829"/>
                    </a:cubicBezTo>
                    <a:cubicBezTo>
                      <a:pt x="14809" y="20831"/>
                      <a:pt x="14803" y="20832"/>
                      <a:pt x="14797" y="20832"/>
                    </a:cubicBezTo>
                    <a:close/>
                    <a:moveTo>
                      <a:pt x="6889" y="20867"/>
                    </a:moveTo>
                    <a:cubicBezTo>
                      <a:pt x="6883" y="20867"/>
                      <a:pt x="6877" y="20866"/>
                      <a:pt x="6871" y="20863"/>
                    </a:cubicBezTo>
                    <a:cubicBezTo>
                      <a:pt x="6790" y="20832"/>
                      <a:pt x="6708" y="20798"/>
                      <a:pt x="6628" y="20765"/>
                    </a:cubicBezTo>
                    <a:cubicBezTo>
                      <a:pt x="6603" y="20754"/>
                      <a:pt x="6591" y="20725"/>
                      <a:pt x="6601" y="20700"/>
                    </a:cubicBezTo>
                    <a:cubicBezTo>
                      <a:pt x="6612" y="20676"/>
                      <a:pt x="6641" y="20664"/>
                      <a:pt x="6665" y="20674"/>
                    </a:cubicBezTo>
                    <a:cubicBezTo>
                      <a:pt x="6745" y="20708"/>
                      <a:pt x="6827" y="20741"/>
                      <a:pt x="6907" y="20772"/>
                    </a:cubicBezTo>
                    <a:cubicBezTo>
                      <a:pt x="6932" y="20782"/>
                      <a:pt x="6945" y="20810"/>
                      <a:pt x="6935" y="20836"/>
                    </a:cubicBezTo>
                    <a:cubicBezTo>
                      <a:pt x="6927" y="20855"/>
                      <a:pt x="6909" y="20867"/>
                      <a:pt x="6889" y="20867"/>
                    </a:cubicBezTo>
                    <a:close/>
                    <a:moveTo>
                      <a:pt x="14308" y="21015"/>
                    </a:moveTo>
                    <a:cubicBezTo>
                      <a:pt x="14287" y="21015"/>
                      <a:pt x="14268" y="21002"/>
                      <a:pt x="14261" y="20982"/>
                    </a:cubicBezTo>
                    <a:cubicBezTo>
                      <a:pt x="14253" y="20956"/>
                      <a:pt x="14266" y="20928"/>
                      <a:pt x="14292" y="20920"/>
                    </a:cubicBezTo>
                    <a:cubicBezTo>
                      <a:pt x="14373" y="20891"/>
                      <a:pt x="14456" y="20862"/>
                      <a:pt x="14536" y="20832"/>
                    </a:cubicBezTo>
                    <a:cubicBezTo>
                      <a:pt x="14562" y="20822"/>
                      <a:pt x="14590" y="20835"/>
                      <a:pt x="14599" y="20861"/>
                    </a:cubicBezTo>
                    <a:cubicBezTo>
                      <a:pt x="14609" y="20886"/>
                      <a:pt x="14596" y="20914"/>
                      <a:pt x="14571" y="20923"/>
                    </a:cubicBezTo>
                    <a:cubicBezTo>
                      <a:pt x="14489" y="20954"/>
                      <a:pt x="14406" y="20984"/>
                      <a:pt x="14324" y="21012"/>
                    </a:cubicBezTo>
                    <a:cubicBezTo>
                      <a:pt x="14318" y="21014"/>
                      <a:pt x="14313" y="21015"/>
                      <a:pt x="14308" y="21015"/>
                    </a:cubicBezTo>
                    <a:close/>
                    <a:moveTo>
                      <a:pt x="7382" y="21045"/>
                    </a:moveTo>
                    <a:cubicBezTo>
                      <a:pt x="7377" y="21045"/>
                      <a:pt x="7371" y="21044"/>
                      <a:pt x="7366" y="21043"/>
                    </a:cubicBezTo>
                    <a:cubicBezTo>
                      <a:pt x="7282" y="21015"/>
                      <a:pt x="7199" y="20985"/>
                      <a:pt x="7118" y="20956"/>
                    </a:cubicBezTo>
                    <a:cubicBezTo>
                      <a:pt x="7092" y="20947"/>
                      <a:pt x="7079" y="20919"/>
                      <a:pt x="7088" y="20893"/>
                    </a:cubicBezTo>
                    <a:cubicBezTo>
                      <a:pt x="7098" y="20868"/>
                      <a:pt x="7126" y="20855"/>
                      <a:pt x="7151" y="20864"/>
                    </a:cubicBezTo>
                    <a:cubicBezTo>
                      <a:pt x="7231" y="20893"/>
                      <a:pt x="7314" y="20922"/>
                      <a:pt x="7397" y="20950"/>
                    </a:cubicBezTo>
                    <a:cubicBezTo>
                      <a:pt x="7423" y="20958"/>
                      <a:pt x="7437" y="20986"/>
                      <a:pt x="7428" y="21012"/>
                    </a:cubicBezTo>
                    <a:cubicBezTo>
                      <a:pt x="7421" y="21032"/>
                      <a:pt x="7402" y="21045"/>
                      <a:pt x="7382" y="21045"/>
                    </a:cubicBezTo>
                    <a:close/>
                    <a:moveTo>
                      <a:pt x="13810" y="21173"/>
                    </a:moveTo>
                    <a:cubicBezTo>
                      <a:pt x="13789" y="21173"/>
                      <a:pt x="13769" y="21159"/>
                      <a:pt x="13763" y="21138"/>
                    </a:cubicBezTo>
                    <a:cubicBezTo>
                      <a:pt x="13755" y="21112"/>
                      <a:pt x="13770" y="21084"/>
                      <a:pt x="13796" y="21077"/>
                    </a:cubicBezTo>
                    <a:cubicBezTo>
                      <a:pt x="13879" y="21053"/>
                      <a:pt x="13963" y="21027"/>
                      <a:pt x="14045" y="21001"/>
                    </a:cubicBezTo>
                    <a:cubicBezTo>
                      <a:pt x="14071" y="20993"/>
                      <a:pt x="14098" y="21007"/>
                      <a:pt x="14106" y="21033"/>
                    </a:cubicBezTo>
                    <a:cubicBezTo>
                      <a:pt x="14115" y="21059"/>
                      <a:pt x="14100" y="21086"/>
                      <a:pt x="14075" y="21095"/>
                    </a:cubicBezTo>
                    <a:cubicBezTo>
                      <a:pt x="13992" y="21121"/>
                      <a:pt x="13907" y="21147"/>
                      <a:pt x="13824" y="21171"/>
                    </a:cubicBezTo>
                    <a:cubicBezTo>
                      <a:pt x="13819" y="21172"/>
                      <a:pt x="13814" y="21173"/>
                      <a:pt x="13810" y="21173"/>
                    </a:cubicBezTo>
                    <a:close/>
                    <a:moveTo>
                      <a:pt x="7882" y="21199"/>
                    </a:moveTo>
                    <a:cubicBezTo>
                      <a:pt x="7877" y="21199"/>
                      <a:pt x="7873" y="21199"/>
                      <a:pt x="7869" y="21197"/>
                    </a:cubicBezTo>
                    <a:cubicBezTo>
                      <a:pt x="7785" y="21174"/>
                      <a:pt x="7700" y="21149"/>
                      <a:pt x="7617" y="21123"/>
                    </a:cubicBezTo>
                    <a:cubicBezTo>
                      <a:pt x="7591" y="21115"/>
                      <a:pt x="7577" y="21088"/>
                      <a:pt x="7585" y="21062"/>
                    </a:cubicBezTo>
                    <a:cubicBezTo>
                      <a:pt x="7592" y="21036"/>
                      <a:pt x="7620" y="21022"/>
                      <a:pt x="7646" y="21030"/>
                    </a:cubicBezTo>
                    <a:cubicBezTo>
                      <a:pt x="7728" y="21055"/>
                      <a:pt x="7812" y="21080"/>
                      <a:pt x="7895" y="21103"/>
                    </a:cubicBezTo>
                    <a:cubicBezTo>
                      <a:pt x="7921" y="21110"/>
                      <a:pt x="7936" y="21138"/>
                      <a:pt x="7929" y="21164"/>
                    </a:cubicBezTo>
                    <a:cubicBezTo>
                      <a:pt x="7923" y="21185"/>
                      <a:pt x="7903" y="21199"/>
                      <a:pt x="7882" y="21199"/>
                    </a:cubicBezTo>
                    <a:close/>
                    <a:moveTo>
                      <a:pt x="13305" y="21307"/>
                    </a:moveTo>
                    <a:cubicBezTo>
                      <a:pt x="13283" y="21307"/>
                      <a:pt x="13263" y="21291"/>
                      <a:pt x="13258" y="21269"/>
                    </a:cubicBezTo>
                    <a:cubicBezTo>
                      <a:pt x="13251" y="21243"/>
                      <a:pt x="13268" y="21216"/>
                      <a:pt x="13294" y="21210"/>
                    </a:cubicBezTo>
                    <a:cubicBezTo>
                      <a:pt x="13378" y="21190"/>
                      <a:pt x="13463" y="21168"/>
                      <a:pt x="13546" y="21147"/>
                    </a:cubicBezTo>
                    <a:cubicBezTo>
                      <a:pt x="13572" y="21140"/>
                      <a:pt x="13599" y="21155"/>
                      <a:pt x="13606" y="21181"/>
                    </a:cubicBezTo>
                    <a:cubicBezTo>
                      <a:pt x="13613" y="21207"/>
                      <a:pt x="13597" y="21234"/>
                      <a:pt x="13571" y="21241"/>
                    </a:cubicBezTo>
                    <a:cubicBezTo>
                      <a:pt x="13487" y="21263"/>
                      <a:pt x="13402" y="21285"/>
                      <a:pt x="13317" y="21305"/>
                    </a:cubicBezTo>
                    <a:cubicBezTo>
                      <a:pt x="13313" y="21306"/>
                      <a:pt x="13309" y="21307"/>
                      <a:pt x="13305" y="21307"/>
                    </a:cubicBezTo>
                    <a:close/>
                    <a:moveTo>
                      <a:pt x="8388" y="21328"/>
                    </a:moveTo>
                    <a:cubicBezTo>
                      <a:pt x="8384" y="21328"/>
                      <a:pt x="8381" y="21328"/>
                      <a:pt x="8377" y="21327"/>
                    </a:cubicBezTo>
                    <a:cubicBezTo>
                      <a:pt x="8292" y="21308"/>
                      <a:pt x="8206" y="21287"/>
                      <a:pt x="8122" y="21265"/>
                    </a:cubicBezTo>
                    <a:cubicBezTo>
                      <a:pt x="8096" y="21259"/>
                      <a:pt x="8080" y="21232"/>
                      <a:pt x="8087" y="21206"/>
                    </a:cubicBezTo>
                    <a:cubicBezTo>
                      <a:pt x="8093" y="21180"/>
                      <a:pt x="8120" y="21164"/>
                      <a:pt x="8146" y="21170"/>
                    </a:cubicBezTo>
                    <a:cubicBezTo>
                      <a:pt x="8230" y="21192"/>
                      <a:pt x="8315" y="21212"/>
                      <a:pt x="8399" y="21232"/>
                    </a:cubicBezTo>
                    <a:cubicBezTo>
                      <a:pt x="8425" y="21238"/>
                      <a:pt x="8442" y="21264"/>
                      <a:pt x="8436" y="21290"/>
                    </a:cubicBezTo>
                    <a:cubicBezTo>
                      <a:pt x="8430" y="21313"/>
                      <a:pt x="8410" y="21328"/>
                      <a:pt x="8388" y="21328"/>
                    </a:cubicBezTo>
                    <a:close/>
                    <a:moveTo>
                      <a:pt x="12794" y="21415"/>
                    </a:moveTo>
                    <a:cubicBezTo>
                      <a:pt x="12771" y="21415"/>
                      <a:pt x="12751" y="21399"/>
                      <a:pt x="12746" y="21375"/>
                    </a:cubicBezTo>
                    <a:cubicBezTo>
                      <a:pt x="12741" y="21349"/>
                      <a:pt x="12759" y="21323"/>
                      <a:pt x="12785" y="21318"/>
                    </a:cubicBezTo>
                    <a:cubicBezTo>
                      <a:pt x="12871" y="21302"/>
                      <a:pt x="12957" y="21285"/>
                      <a:pt x="13040" y="21267"/>
                    </a:cubicBezTo>
                    <a:cubicBezTo>
                      <a:pt x="13067" y="21262"/>
                      <a:pt x="13093" y="21278"/>
                      <a:pt x="13098" y="21305"/>
                    </a:cubicBezTo>
                    <a:cubicBezTo>
                      <a:pt x="13104" y="21331"/>
                      <a:pt x="13087" y="21357"/>
                      <a:pt x="13061" y="21363"/>
                    </a:cubicBezTo>
                    <a:cubicBezTo>
                      <a:pt x="12976" y="21381"/>
                      <a:pt x="12890" y="21398"/>
                      <a:pt x="12804" y="21415"/>
                    </a:cubicBezTo>
                    <a:cubicBezTo>
                      <a:pt x="12800" y="21415"/>
                      <a:pt x="12797" y="21415"/>
                      <a:pt x="12794" y="21415"/>
                    </a:cubicBezTo>
                    <a:close/>
                    <a:moveTo>
                      <a:pt x="8900" y="21433"/>
                    </a:moveTo>
                    <a:cubicBezTo>
                      <a:pt x="8897" y="21433"/>
                      <a:pt x="8894" y="21432"/>
                      <a:pt x="8891" y="21432"/>
                    </a:cubicBezTo>
                    <a:cubicBezTo>
                      <a:pt x="8805" y="21416"/>
                      <a:pt x="8718" y="21400"/>
                      <a:pt x="8633" y="21383"/>
                    </a:cubicBezTo>
                    <a:cubicBezTo>
                      <a:pt x="8607" y="21377"/>
                      <a:pt x="8590" y="21351"/>
                      <a:pt x="8595" y="21325"/>
                    </a:cubicBezTo>
                    <a:cubicBezTo>
                      <a:pt x="8600" y="21298"/>
                      <a:pt x="8626" y="21281"/>
                      <a:pt x="8653" y="21287"/>
                    </a:cubicBezTo>
                    <a:cubicBezTo>
                      <a:pt x="8737" y="21304"/>
                      <a:pt x="8823" y="21320"/>
                      <a:pt x="8908" y="21335"/>
                    </a:cubicBezTo>
                    <a:cubicBezTo>
                      <a:pt x="8935" y="21340"/>
                      <a:pt x="8952" y="21366"/>
                      <a:pt x="8948" y="21392"/>
                    </a:cubicBezTo>
                    <a:cubicBezTo>
                      <a:pt x="8943" y="21416"/>
                      <a:pt x="8923" y="21433"/>
                      <a:pt x="8900" y="21433"/>
                    </a:cubicBezTo>
                    <a:close/>
                    <a:moveTo>
                      <a:pt x="12279" y="21499"/>
                    </a:moveTo>
                    <a:cubicBezTo>
                      <a:pt x="12255" y="21499"/>
                      <a:pt x="12234" y="21481"/>
                      <a:pt x="12231" y="21457"/>
                    </a:cubicBezTo>
                    <a:cubicBezTo>
                      <a:pt x="12227" y="21430"/>
                      <a:pt x="12246" y="21405"/>
                      <a:pt x="12272" y="21402"/>
                    </a:cubicBezTo>
                    <a:cubicBezTo>
                      <a:pt x="12359" y="21390"/>
                      <a:pt x="12445" y="21377"/>
                      <a:pt x="12529" y="21363"/>
                    </a:cubicBezTo>
                    <a:cubicBezTo>
                      <a:pt x="12556" y="21359"/>
                      <a:pt x="12581" y="21377"/>
                      <a:pt x="12586" y="21404"/>
                    </a:cubicBezTo>
                    <a:cubicBezTo>
                      <a:pt x="12590" y="21430"/>
                      <a:pt x="12572" y="21455"/>
                      <a:pt x="12545" y="21460"/>
                    </a:cubicBezTo>
                    <a:cubicBezTo>
                      <a:pt x="12460" y="21474"/>
                      <a:pt x="12373" y="21487"/>
                      <a:pt x="12286" y="21499"/>
                    </a:cubicBezTo>
                    <a:cubicBezTo>
                      <a:pt x="12284" y="21499"/>
                      <a:pt x="12281" y="21499"/>
                      <a:pt x="12279" y="21499"/>
                    </a:cubicBezTo>
                    <a:close/>
                    <a:moveTo>
                      <a:pt x="9416" y="21512"/>
                    </a:moveTo>
                    <a:cubicBezTo>
                      <a:pt x="9414" y="21512"/>
                      <a:pt x="9411" y="21512"/>
                      <a:pt x="9409" y="21511"/>
                    </a:cubicBezTo>
                    <a:cubicBezTo>
                      <a:pt x="9323" y="21500"/>
                      <a:pt x="9235" y="21488"/>
                      <a:pt x="9150" y="21475"/>
                    </a:cubicBezTo>
                    <a:cubicBezTo>
                      <a:pt x="9123" y="21471"/>
                      <a:pt x="9105" y="21446"/>
                      <a:pt x="9109" y="21419"/>
                    </a:cubicBezTo>
                    <a:cubicBezTo>
                      <a:pt x="9113" y="21392"/>
                      <a:pt x="9138" y="21374"/>
                      <a:pt x="9164" y="21378"/>
                    </a:cubicBezTo>
                    <a:cubicBezTo>
                      <a:pt x="9249" y="21391"/>
                      <a:pt x="9336" y="21403"/>
                      <a:pt x="9422" y="21414"/>
                    </a:cubicBezTo>
                    <a:cubicBezTo>
                      <a:pt x="9449" y="21418"/>
                      <a:pt x="9468" y="21442"/>
                      <a:pt x="9464" y="21469"/>
                    </a:cubicBezTo>
                    <a:cubicBezTo>
                      <a:pt x="9461" y="21494"/>
                      <a:pt x="9440" y="21512"/>
                      <a:pt x="9416" y="21512"/>
                    </a:cubicBezTo>
                    <a:close/>
                    <a:moveTo>
                      <a:pt x="11760" y="21558"/>
                    </a:moveTo>
                    <a:cubicBezTo>
                      <a:pt x="11735" y="21558"/>
                      <a:pt x="11714" y="21539"/>
                      <a:pt x="11711" y="21513"/>
                    </a:cubicBezTo>
                    <a:cubicBezTo>
                      <a:pt x="11709" y="21486"/>
                      <a:pt x="11729" y="21462"/>
                      <a:pt x="11756" y="21460"/>
                    </a:cubicBezTo>
                    <a:cubicBezTo>
                      <a:pt x="11842" y="21452"/>
                      <a:pt x="11929" y="21444"/>
                      <a:pt x="12015" y="21434"/>
                    </a:cubicBezTo>
                    <a:cubicBezTo>
                      <a:pt x="12041" y="21431"/>
                      <a:pt x="12066" y="21450"/>
                      <a:pt x="12069" y="21477"/>
                    </a:cubicBezTo>
                    <a:cubicBezTo>
                      <a:pt x="12072" y="21504"/>
                      <a:pt x="12052" y="21528"/>
                      <a:pt x="12026" y="21531"/>
                    </a:cubicBezTo>
                    <a:cubicBezTo>
                      <a:pt x="11939" y="21541"/>
                      <a:pt x="11851" y="21550"/>
                      <a:pt x="11765" y="21558"/>
                    </a:cubicBezTo>
                    <a:cubicBezTo>
                      <a:pt x="11763" y="21558"/>
                      <a:pt x="11762" y="21558"/>
                      <a:pt x="11760" y="21558"/>
                    </a:cubicBezTo>
                    <a:close/>
                    <a:moveTo>
                      <a:pt x="9935" y="21566"/>
                    </a:moveTo>
                    <a:cubicBezTo>
                      <a:pt x="9934" y="21566"/>
                      <a:pt x="9932" y="21566"/>
                      <a:pt x="9931" y="21566"/>
                    </a:cubicBezTo>
                    <a:cubicBezTo>
                      <a:pt x="9845" y="21559"/>
                      <a:pt x="9757" y="21551"/>
                      <a:pt x="9670" y="21542"/>
                    </a:cubicBezTo>
                    <a:cubicBezTo>
                      <a:pt x="9643" y="21539"/>
                      <a:pt x="9623" y="21515"/>
                      <a:pt x="9626" y="21488"/>
                    </a:cubicBezTo>
                    <a:cubicBezTo>
                      <a:pt x="9629" y="21461"/>
                      <a:pt x="9653" y="21442"/>
                      <a:pt x="9680" y="21444"/>
                    </a:cubicBezTo>
                    <a:cubicBezTo>
                      <a:pt x="9766" y="21453"/>
                      <a:pt x="9854" y="21461"/>
                      <a:pt x="9939" y="21468"/>
                    </a:cubicBezTo>
                    <a:cubicBezTo>
                      <a:pt x="9966" y="21470"/>
                      <a:pt x="9986" y="21494"/>
                      <a:pt x="9984" y="21521"/>
                    </a:cubicBezTo>
                    <a:cubicBezTo>
                      <a:pt x="9982" y="21546"/>
                      <a:pt x="9960" y="21566"/>
                      <a:pt x="9935" y="21566"/>
                    </a:cubicBezTo>
                    <a:close/>
                    <a:moveTo>
                      <a:pt x="11239" y="21591"/>
                    </a:moveTo>
                    <a:cubicBezTo>
                      <a:pt x="11213" y="21591"/>
                      <a:pt x="11191" y="21571"/>
                      <a:pt x="11190" y="21544"/>
                    </a:cubicBezTo>
                    <a:cubicBezTo>
                      <a:pt x="11189" y="21517"/>
                      <a:pt x="11210" y="21494"/>
                      <a:pt x="11237" y="21493"/>
                    </a:cubicBezTo>
                    <a:cubicBezTo>
                      <a:pt x="11324" y="21490"/>
                      <a:pt x="11411" y="21485"/>
                      <a:pt x="11497" y="21480"/>
                    </a:cubicBezTo>
                    <a:cubicBezTo>
                      <a:pt x="11524" y="21478"/>
                      <a:pt x="11547" y="21498"/>
                      <a:pt x="11549" y="21525"/>
                    </a:cubicBezTo>
                    <a:cubicBezTo>
                      <a:pt x="11550" y="21552"/>
                      <a:pt x="11530" y="21576"/>
                      <a:pt x="11503" y="21578"/>
                    </a:cubicBezTo>
                    <a:cubicBezTo>
                      <a:pt x="11417" y="21583"/>
                      <a:pt x="11329" y="21588"/>
                      <a:pt x="11241" y="21591"/>
                    </a:cubicBezTo>
                    <a:cubicBezTo>
                      <a:pt x="11240" y="21591"/>
                      <a:pt x="11240" y="21591"/>
                      <a:pt x="11239" y="21591"/>
                    </a:cubicBezTo>
                    <a:close/>
                    <a:moveTo>
                      <a:pt x="10456" y="21595"/>
                    </a:moveTo>
                    <a:cubicBezTo>
                      <a:pt x="10456" y="21595"/>
                      <a:pt x="10455" y="21595"/>
                      <a:pt x="10455" y="21595"/>
                    </a:cubicBezTo>
                    <a:cubicBezTo>
                      <a:pt x="10367" y="21592"/>
                      <a:pt x="10279" y="21588"/>
                      <a:pt x="10193" y="21583"/>
                    </a:cubicBezTo>
                    <a:cubicBezTo>
                      <a:pt x="10166" y="21582"/>
                      <a:pt x="10145" y="21559"/>
                      <a:pt x="10147" y="21532"/>
                    </a:cubicBezTo>
                    <a:cubicBezTo>
                      <a:pt x="10148" y="21505"/>
                      <a:pt x="10171" y="21485"/>
                      <a:pt x="10198" y="21485"/>
                    </a:cubicBezTo>
                    <a:cubicBezTo>
                      <a:pt x="10283" y="21490"/>
                      <a:pt x="10371" y="21494"/>
                      <a:pt x="10458" y="21497"/>
                    </a:cubicBezTo>
                    <a:cubicBezTo>
                      <a:pt x="10485" y="21498"/>
                      <a:pt x="10506" y="21520"/>
                      <a:pt x="10505" y="21547"/>
                    </a:cubicBezTo>
                    <a:cubicBezTo>
                      <a:pt x="10504" y="21574"/>
                      <a:pt x="10483" y="21595"/>
                      <a:pt x="10456" y="21595"/>
                    </a:cubicBezTo>
                    <a:close/>
                    <a:moveTo>
                      <a:pt x="10800" y="21600"/>
                    </a:moveTo>
                    <a:cubicBezTo>
                      <a:pt x="10772" y="21600"/>
                      <a:pt x="10745" y="21600"/>
                      <a:pt x="10717" y="21600"/>
                    </a:cubicBezTo>
                    <a:cubicBezTo>
                      <a:pt x="10690" y="21599"/>
                      <a:pt x="10668" y="21577"/>
                      <a:pt x="10668" y="21550"/>
                    </a:cubicBezTo>
                    <a:cubicBezTo>
                      <a:pt x="10669" y="21523"/>
                      <a:pt x="10691" y="21502"/>
                      <a:pt x="10717" y="21502"/>
                    </a:cubicBezTo>
                    <a:cubicBezTo>
                      <a:pt x="10718" y="21502"/>
                      <a:pt x="10718" y="21502"/>
                      <a:pt x="10718" y="21502"/>
                    </a:cubicBezTo>
                    <a:cubicBezTo>
                      <a:pt x="10804" y="21502"/>
                      <a:pt x="10891" y="21502"/>
                      <a:pt x="10978" y="21501"/>
                    </a:cubicBezTo>
                    <a:cubicBezTo>
                      <a:pt x="10978" y="21501"/>
                      <a:pt x="10978" y="21501"/>
                      <a:pt x="10979" y="21501"/>
                    </a:cubicBezTo>
                    <a:cubicBezTo>
                      <a:pt x="11005" y="21501"/>
                      <a:pt x="11027" y="21522"/>
                      <a:pt x="11027" y="21549"/>
                    </a:cubicBezTo>
                    <a:cubicBezTo>
                      <a:pt x="11028" y="21576"/>
                      <a:pt x="11006" y="21598"/>
                      <a:pt x="10979" y="21599"/>
                    </a:cubicBezTo>
                    <a:cubicBezTo>
                      <a:pt x="10920" y="21600"/>
                      <a:pt x="10860" y="21600"/>
                      <a:pt x="10800" y="21600"/>
                    </a:cubicBezTo>
                    <a:close/>
                  </a:path>
                </a:pathLst>
              </a:custGeom>
              <a:solidFill>
                <a:srgbClr val="176490"/>
              </a:solidFill>
              <a:ln w="12700">
                <a:solidFill>
                  <a:schemeClr val="tx2"/>
                </a:solidFill>
                <a:miter lim="400000"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30" name="íŝľíḓê">
                <a:extLst>
                  <a:ext uri="{FF2B5EF4-FFF2-40B4-BE49-F238E27FC236}">
                    <a16:creationId xmlns:a16="http://schemas.microsoft.com/office/drawing/2014/main" xmlns="" id="{B17AE1F6-5E21-4EEE-9259-CB9B2B3317CE}"/>
                  </a:ext>
                </a:extLst>
              </p:cNvPr>
              <p:cNvGrpSpPr/>
              <p:nvPr/>
            </p:nvGrpSpPr>
            <p:grpSpPr>
              <a:xfrm>
                <a:off x="5073172" y="2796315"/>
                <a:ext cx="1973808" cy="1973812"/>
                <a:chOff x="0" y="0"/>
                <a:chExt cx="3947612" cy="3947620"/>
              </a:xfrm>
            </p:grpSpPr>
            <p:sp>
              <p:nvSpPr>
                <p:cNvPr id="49" name="iŝľíďê">
                  <a:extLst>
                    <a:ext uri="{FF2B5EF4-FFF2-40B4-BE49-F238E27FC236}">
                      <a16:creationId xmlns:a16="http://schemas.microsoft.com/office/drawing/2014/main" xmlns="" id="{C1322FCB-0719-4A63-A61E-0064C917551F}"/>
                    </a:ext>
                  </a:extLst>
                </p:cNvPr>
                <p:cNvSpPr/>
                <p:nvPr/>
              </p:nvSpPr>
              <p:spPr>
                <a:xfrm>
                  <a:off x="0" y="0"/>
                  <a:ext cx="3947612" cy="3947620"/>
                </a:xfrm>
                <a:prstGeom prst="ellipse">
                  <a:avLst/>
                </a:prstGeom>
                <a:solidFill>
                  <a:schemeClr val="tx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0" name="îṧľîḑé">
                  <a:extLst>
                    <a:ext uri="{FF2B5EF4-FFF2-40B4-BE49-F238E27FC236}">
                      <a16:creationId xmlns:a16="http://schemas.microsoft.com/office/drawing/2014/main" xmlns="" id="{94889562-67F1-4F75-A1E1-D4F63BED3DF1}"/>
                    </a:ext>
                  </a:extLst>
                </p:cNvPr>
                <p:cNvSpPr/>
                <p:nvPr/>
              </p:nvSpPr>
              <p:spPr>
                <a:xfrm>
                  <a:off x="68872" y="329382"/>
                  <a:ext cx="3794628" cy="34017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5878" y="0"/>
                      </a:moveTo>
                      <a:lnTo>
                        <a:pt x="5241" y="531"/>
                      </a:lnTo>
                      <a:lnTo>
                        <a:pt x="5825" y="531"/>
                      </a:lnTo>
                      <a:lnTo>
                        <a:pt x="5878" y="722"/>
                      </a:lnTo>
                      <a:lnTo>
                        <a:pt x="5727" y="881"/>
                      </a:lnTo>
                      <a:lnTo>
                        <a:pt x="6373" y="902"/>
                      </a:lnTo>
                      <a:lnTo>
                        <a:pt x="6471" y="1161"/>
                      </a:lnTo>
                      <a:lnTo>
                        <a:pt x="5743" y="1132"/>
                      </a:lnTo>
                      <a:lnTo>
                        <a:pt x="5708" y="932"/>
                      </a:lnTo>
                      <a:lnTo>
                        <a:pt x="5251" y="821"/>
                      </a:lnTo>
                      <a:lnTo>
                        <a:pt x="5008" y="671"/>
                      </a:lnTo>
                      <a:lnTo>
                        <a:pt x="4480" y="676"/>
                      </a:lnTo>
                      <a:cubicBezTo>
                        <a:pt x="2900" y="1948"/>
                        <a:pt x="1644" y="3688"/>
                        <a:pt x="868" y="5710"/>
                      </a:cubicBezTo>
                      <a:lnTo>
                        <a:pt x="868" y="6391"/>
                      </a:lnTo>
                      <a:lnTo>
                        <a:pt x="1318" y="6632"/>
                      </a:lnTo>
                      <a:lnTo>
                        <a:pt x="1318" y="7585"/>
                      </a:lnTo>
                      <a:lnTo>
                        <a:pt x="1748" y="8404"/>
                      </a:lnTo>
                      <a:lnTo>
                        <a:pt x="2097" y="8465"/>
                      </a:lnTo>
                      <a:lnTo>
                        <a:pt x="2143" y="8183"/>
                      </a:lnTo>
                      <a:lnTo>
                        <a:pt x="1730" y="7472"/>
                      </a:lnTo>
                      <a:lnTo>
                        <a:pt x="1649" y="6781"/>
                      </a:lnTo>
                      <a:lnTo>
                        <a:pt x="1892" y="6781"/>
                      </a:lnTo>
                      <a:lnTo>
                        <a:pt x="1994" y="7493"/>
                      </a:lnTo>
                      <a:lnTo>
                        <a:pt x="2592" y="8465"/>
                      </a:lnTo>
                      <a:lnTo>
                        <a:pt x="2437" y="8779"/>
                      </a:lnTo>
                      <a:lnTo>
                        <a:pt x="2817" y="9426"/>
                      </a:lnTo>
                      <a:lnTo>
                        <a:pt x="3759" y="9686"/>
                      </a:lnTo>
                      <a:lnTo>
                        <a:pt x="3759" y="9516"/>
                      </a:lnTo>
                      <a:lnTo>
                        <a:pt x="4137" y="9577"/>
                      </a:lnTo>
                      <a:lnTo>
                        <a:pt x="4101" y="9877"/>
                      </a:lnTo>
                      <a:lnTo>
                        <a:pt x="4397" y="9937"/>
                      </a:lnTo>
                      <a:lnTo>
                        <a:pt x="4855" y="10076"/>
                      </a:lnTo>
                      <a:lnTo>
                        <a:pt x="5501" y="10899"/>
                      </a:lnTo>
                      <a:lnTo>
                        <a:pt x="6328" y="10969"/>
                      </a:lnTo>
                      <a:lnTo>
                        <a:pt x="6408" y="11721"/>
                      </a:lnTo>
                      <a:lnTo>
                        <a:pt x="5843" y="12161"/>
                      </a:lnTo>
                      <a:lnTo>
                        <a:pt x="5816" y="12831"/>
                      </a:lnTo>
                      <a:lnTo>
                        <a:pt x="5736" y="13242"/>
                      </a:lnTo>
                      <a:lnTo>
                        <a:pt x="6552" y="14384"/>
                      </a:lnTo>
                      <a:lnTo>
                        <a:pt x="6615" y="14775"/>
                      </a:lnTo>
                      <a:cubicBezTo>
                        <a:pt x="6615" y="14775"/>
                        <a:pt x="6911" y="14865"/>
                        <a:pt x="6947" y="14865"/>
                      </a:cubicBezTo>
                      <a:cubicBezTo>
                        <a:pt x="6983" y="14865"/>
                        <a:pt x="7612" y="15396"/>
                        <a:pt x="7612" y="15396"/>
                      </a:cubicBezTo>
                      <a:lnTo>
                        <a:pt x="7612" y="17460"/>
                      </a:lnTo>
                      <a:lnTo>
                        <a:pt x="7837" y="17530"/>
                      </a:lnTo>
                      <a:lnTo>
                        <a:pt x="7684" y="18482"/>
                      </a:lnTo>
                      <a:lnTo>
                        <a:pt x="8062" y="19042"/>
                      </a:lnTo>
                      <a:lnTo>
                        <a:pt x="7991" y="19987"/>
                      </a:lnTo>
                      <a:lnTo>
                        <a:pt x="8489" y="20964"/>
                      </a:lnTo>
                      <a:lnTo>
                        <a:pt x="9130" y="21586"/>
                      </a:lnTo>
                      <a:lnTo>
                        <a:pt x="9773" y="21600"/>
                      </a:lnTo>
                      <a:lnTo>
                        <a:pt x="9836" y="21369"/>
                      </a:lnTo>
                      <a:lnTo>
                        <a:pt x="9363" y="20926"/>
                      </a:lnTo>
                      <a:lnTo>
                        <a:pt x="9390" y="20706"/>
                      </a:lnTo>
                      <a:lnTo>
                        <a:pt x="9475" y="20434"/>
                      </a:lnTo>
                      <a:lnTo>
                        <a:pt x="9494" y="20160"/>
                      </a:lnTo>
                      <a:lnTo>
                        <a:pt x="9173" y="20150"/>
                      </a:lnTo>
                      <a:lnTo>
                        <a:pt x="9012" y="19923"/>
                      </a:lnTo>
                      <a:lnTo>
                        <a:pt x="9278" y="19638"/>
                      </a:lnTo>
                      <a:lnTo>
                        <a:pt x="9313" y="19422"/>
                      </a:lnTo>
                      <a:lnTo>
                        <a:pt x="9017" y="19328"/>
                      </a:lnTo>
                      <a:lnTo>
                        <a:pt x="9034" y="19128"/>
                      </a:lnTo>
                      <a:lnTo>
                        <a:pt x="9457" y="19056"/>
                      </a:lnTo>
                      <a:lnTo>
                        <a:pt x="10100" y="18713"/>
                      </a:lnTo>
                      <a:lnTo>
                        <a:pt x="10315" y="18271"/>
                      </a:lnTo>
                      <a:lnTo>
                        <a:pt x="10837" y="17527"/>
                      </a:lnTo>
                      <a:lnTo>
                        <a:pt x="10989" y="17309"/>
                      </a:lnTo>
                      <a:lnTo>
                        <a:pt x="10837" y="16560"/>
                      </a:lnTo>
                      <a:lnTo>
                        <a:pt x="10835" y="16558"/>
                      </a:lnTo>
                      <a:lnTo>
                        <a:pt x="10837" y="16556"/>
                      </a:lnTo>
                      <a:lnTo>
                        <a:pt x="11042" y="16158"/>
                      </a:lnTo>
                      <a:lnTo>
                        <a:pt x="11662" y="16177"/>
                      </a:lnTo>
                      <a:lnTo>
                        <a:pt x="12080" y="15810"/>
                      </a:lnTo>
                      <a:lnTo>
                        <a:pt x="12213" y="14359"/>
                      </a:lnTo>
                      <a:lnTo>
                        <a:pt x="12677" y="13704"/>
                      </a:lnTo>
                      <a:lnTo>
                        <a:pt x="12757" y="13282"/>
                      </a:lnTo>
                      <a:lnTo>
                        <a:pt x="12336" y="13131"/>
                      </a:lnTo>
                      <a:lnTo>
                        <a:pt x="12057" y="12622"/>
                      </a:lnTo>
                      <a:lnTo>
                        <a:pt x="11105" y="12612"/>
                      </a:lnTo>
                      <a:lnTo>
                        <a:pt x="10837" y="12498"/>
                      </a:lnTo>
                      <a:lnTo>
                        <a:pt x="10351" y="12291"/>
                      </a:lnTo>
                      <a:lnTo>
                        <a:pt x="10315" y="11690"/>
                      </a:lnTo>
                      <a:lnTo>
                        <a:pt x="10063" y="11200"/>
                      </a:lnTo>
                      <a:lnTo>
                        <a:pt x="9382" y="11189"/>
                      </a:lnTo>
                      <a:lnTo>
                        <a:pt x="8987" y="10497"/>
                      </a:lnTo>
                      <a:lnTo>
                        <a:pt x="8636" y="10307"/>
                      </a:lnTo>
                      <a:lnTo>
                        <a:pt x="8618" y="10518"/>
                      </a:lnTo>
                      <a:lnTo>
                        <a:pt x="7981" y="10559"/>
                      </a:lnTo>
                      <a:lnTo>
                        <a:pt x="7747" y="10197"/>
                      </a:lnTo>
                      <a:lnTo>
                        <a:pt x="7082" y="10047"/>
                      </a:lnTo>
                      <a:lnTo>
                        <a:pt x="6535" y="10754"/>
                      </a:lnTo>
                      <a:lnTo>
                        <a:pt x="5673" y="10590"/>
                      </a:lnTo>
                      <a:lnTo>
                        <a:pt x="5609" y="9506"/>
                      </a:lnTo>
                      <a:lnTo>
                        <a:pt x="4981" y="9387"/>
                      </a:lnTo>
                      <a:lnTo>
                        <a:pt x="5232" y="8855"/>
                      </a:lnTo>
                      <a:lnTo>
                        <a:pt x="5160" y="8549"/>
                      </a:lnTo>
                      <a:lnTo>
                        <a:pt x="4334" y="9166"/>
                      </a:lnTo>
                      <a:lnTo>
                        <a:pt x="3814" y="9095"/>
                      </a:lnTo>
                      <a:lnTo>
                        <a:pt x="3628" y="8642"/>
                      </a:lnTo>
                      <a:lnTo>
                        <a:pt x="3742" y="8175"/>
                      </a:lnTo>
                      <a:lnTo>
                        <a:pt x="4028" y="7585"/>
                      </a:lnTo>
                      <a:lnTo>
                        <a:pt x="4688" y="7212"/>
                      </a:lnTo>
                      <a:lnTo>
                        <a:pt x="5963" y="7212"/>
                      </a:lnTo>
                      <a:lnTo>
                        <a:pt x="5959" y="7645"/>
                      </a:lnTo>
                      <a:lnTo>
                        <a:pt x="6418" y="7883"/>
                      </a:lnTo>
                      <a:lnTo>
                        <a:pt x="6382" y="7141"/>
                      </a:lnTo>
                      <a:lnTo>
                        <a:pt x="6711" y="6771"/>
                      </a:lnTo>
                      <a:lnTo>
                        <a:pt x="7378" y="6283"/>
                      </a:lnTo>
                      <a:lnTo>
                        <a:pt x="7423" y="5939"/>
                      </a:lnTo>
                      <a:lnTo>
                        <a:pt x="8088" y="5169"/>
                      </a:lnTo>
                      <a:lnTo>
                        <a:pt x="8795" y="4733"/>
                      </a:lnTo>
                      <a:lnTo>
                        <a:pt x="8732" y="4675"/>
                      </a:lnTo>
                      <a:lnTo>
                        <a:pt x="9211" y="4172"/>
                      </a:lnTo>
                      <a:lnTo>
                        <a:pt x="9385" y="4225"/>
                      </a:lnTo>
                      <a:lnTo>
                        <a:pt x="9466" y="4337"/>
                      </a:lnTo>
                      <a:lnTo>
                        <a:pt x="9648" y="4112"/>
                      </a:lnTo>
                      <a:lnTo>
                        <a:pt x="9692" y="4091"/>
                      </a:lnTo>
                      <a:lnTo>
                        <a:pt x="9494" y="4058"/>
                      </a:lnTo>
                      <a:lnTo>
                        <a:pt x="9292" y="3984"/>
                      </a:lnTo>
                      <a:lnTo>
                        <a:pt x="9292" y="3766"/>
                      </a:lnTo>
                      <a:lnTo>
                        <a:pt x="9399" y="3669"/>
                      </a:lnTo>
                      <a:lnTo>
                        <a:pt x="9634" y="3669"/>
                      </a:lnTo>
                      <a:lnTo>
                        <a:pt x="9742" y="3721"/>
                      </a:lnTo>
                      <a:lnTo>
                        <a:pt x="9837" y="3932"/>
                      </a:lnTo>
                      <a:lnTo>
                        <a:pt x="9951" y="3912"/>
                      </a:lnTo>
                      <a:lnTo>
                        <a:pt x="9951" y="3894"/>
                      </a:lnTo>
                      <a:lnTo>
                        <a:pt x="9985" y="3906"/>
                      </a:lnTo>
                      <a:lnTo>
                        <a:pt x="10315" y="3849"/>
                      </a:lnTo>
                      <a:lnTo>
                        <a:pt x="10362" y="3669"/>
                      </a:lnTo>
                      <a:lnTo>
                        <a:pt x="10550" y="3721"/>
                      </a:lnTo>
                      <a:lnTo>
                        <a:pt x="10550" y="3916"/>
                      </a:lnTo>
                      <a:lnTo>
                        <a:pt x="10376" y="4051"/>
                      </a:lnTo>
                      <a:lnTo>
                        <a:pt x="10401" y="4267"/>
                      </a:lnTo>
                      <a:lnTo>
                        <a:pt x="10837" y="4416"/>
                      </a:lnTo>
                      <a:lnTo>
                        <a:pt x="11002" y="4472"/>
                      </a:lnTo>
                      <a:cubicBezTo>
                        <a:pt x="11002" y="4472"/>
                        <a:pt x="11003" y="4476"/>
                        <a:pt x="11003" y="4481"/>
                      </a:cubicBezTo>
                      <a:lnTo>
                        <a:pt x="11141" y="4468"/>
                      </a:lnTo>
                      <a:lnTo>
                        <a:pt x="11150" y="4178"/>
                      </a:lnTo>
                      <a:lnTo>
                        <a:pt x="10837" y="4018"/>
                      </a:lnTo>
                      <a:lnTo>
                        <a:pt x="10674" y="3936"/>
                      </a:lnTo>
                      <a:lnTo>
                        <a:pt x="10647" y="3797"/>
                      </a:lnTo>
                      <a:lnTo>
                        <a:pt x="10837" y="3725"/>
                      </a:lnTo>
                      <a:lnTo>
                        <a:pt x="11042" y="3646"/>
                      </a:lnTo>
                      <a:lnTo>
                        <a:pt x="11060" y="3225"/>
                      </a:lnTo>
                      <a:lnTo>
                        <a:pt x="10837" y="3073"/>
                      </a:lnTo>
                      <a:lnTo>
                        <a:pt x="10647" y="2945"/>
                      </a:lnTo>
                      <a:lnTo>
                        <a:pt x="10621" y="2234"/>
                      </a:lnTo>
                      <a:lnTo>
                        <a:pt x="10055" y="2544"/>
                      </a:lnTo>
                      <a:lnTo>
                        <a:pt x="9848" y="2544"/>
                      </a:lnTo>
                      <a:lnTo>
                        <a:pt x="9901" y="2003"/>
                      </a:lnTo>
                      <a:lnTo>
                        <a:pt x="9132" y="1800"/>
                      </a:lnTo>
                      <a:lnTo>
                        <a:pt x="8814" y="2068"/>
                      </a:lnTo>
                      <a:lnTo>
                        <a:pt x="8814" y="2887"/>
                      </a:lnTo>
                      <a:lnTo>
                        <a:pt x="8241" y="3090"/>
                      </a:lnTo>
                      <a:lnTo>
                        <a:pt x="8011" y="3623"/>
                      </a:lnTo>
                      <a:lnTo>
                        <a:pt x="7762" y="3669"/>
                      </a:lnTo>
                      <a:lnTo>
                        <a:pt x="7762" y="2986"/>
                      </a:lnTo>
                      <a:lnTo>
                        <a:pt x="7224" y="2903"/>
                      </a:lnTo>
                      <a:lnTo>
                        <a:pt x="6955" y="2707"/>
                      </a:lnTo>
                      <a:lnTo>
                        <a:pt x="6846" y="2264"/>
                      </a:lnTo>
                      <a:lnTo>
                        <a:pt x="7809" y="1634"/>
                      </a:lnTo>
                      <a:lnTo>
                        <a:pt x="8281" y="1475"/>
                      </a:lnTo>
                      <a:lnTo>
                        <a:pt x="8328" y="1829"/>
                      </a:lnTo>
                      <a:lnTo>
                        <a:pt x="8592" y="1813"/>
                      </a:lnTo>
                      <a:lnTo>
                        <a:pt x="8612" y="1634"/>
                      </a:lnTo>
                      <a:lnTo>
                        <a:pt x="8886" y="1591"/>
                      </a:lnTo>
                      <a:lnTo>
                        <a:pt x="8891" y="1529"/>
                      </a:lnTo>
                      <a:lnTo>
                        <a:pt x="8773" y="1475"/>
                      </a:lnTo>
                      <a:lnTo>
                        <a:pt x="8746" y="1287"/>
                      </a:lnTo>
                      <a:lnTo>
                        <a:pt x="9084" y="1256"/>
                      </a:lnTo>
                      <a:lnTo>
                        <a:pt x="9287" y="1019"/>
                      </a:lnTo>
                      <a:lnTo>
                        <a:pt x="9298" y="1002"/>
                      </a:lnTo>
                      <a:lnTo>
                        <a:pt x="9301" y="1002"/>
                      </a:lnTo>
                      <a:lnTo>
                        <a:pt x="9363" y="932"/>
                      </a:lnTo>
                      <a:lnTo>
                        <a:pt x="10073" y="831"/>
                      </a:lnTo>
                      <a:lnTo>
                        <a:pt x="10386" y="1129"/>
                      </a:lnTo>
                      <a:lnTo>
                        <a:pt x="9565" y="1617"/>
                      </a:lnTo>
                      <a:lnTo>
                        <a:pt x="10611" y="1893"/>
                      </a:lnTo>
                      <a:lnTo>
                        <a:pt x="10746" y="1502"/>
                      </a:lnTo>
                      <a:lnTo>
                        <a:pt x="10837" y="1502"/>
                      </a:lnTo>
                      <a:lnTo>
                        <a:pt x="11204" y="1502"/>
                      </a:lnTo>
                      <a:lnTo>
                        <a:pt x="11367" y="1161"/>
                      </a:lnTo>
                      <a:lnTo>
                        <a:pt x="11042" y="1071"/>
                      </a:lnTo>
                      <a:lnTo>
                        <a:pt x="11042" y="641"/>
                      </a:lnTo>
                      <a:lnTo>
                        <a:pt x="10837" y="539"/>
                      </a:lnTo>
                      <a:lnTo>
                        <a:pt x="10028" y="139"/>
                      </a:lnTo>
                      <a:lnTo>
                        <a:pt x="9327" y="229"/>
                      </a:lnTo>
                      <a:lnTo>
                        <a:pt x="8932" y="460"/>
                      </a:lnTo>
                      <a:lnTo>
                        <a:pt x="8959" y="1022"/>
                      </a:lnTo>
                      <a:lnTo>
                        <a:pt x="8546" y="952"/>
                      </a:lnTo>
                      <a:lnTo>
                        <a:pt x="8482" y="641"/>
                      </a:lnTo>
                      <a:lnTo>
                        <a:pt x="8878" y="241"/>
                      </a:lnTo>
                      <a:lnTo>
                        <a:pt x="8160" y="200"/>
                      </a:lnTo>
                      <a:lnTo>
                        <a:pt x="7953" y="270"/>
                      </a:lnTo>
                      <a:lnTo>
                        <a:pt x="7863" y="541"/>
                      </a:lnTo>
                      <a:lnTo>
                        <a:pt x="8133" y="591"/>
                      </a:lnTo>
                      <a:lnTo>
                        <a:pt x="8079" y="891"/>
                      </a:lnTo>
                      <a:lnTo>
                        <a:pt x="7621" y="922"/>
                      </a:lnTo>
                      <a:lnTo>
                        <a:pt x="7549" y="1122"/>
                      </a:lnTo>
                      <a:lnTo>
                        <a:pt x="6885" y="1142"/>
                      </a:lnTo>
                      <a:cubicBezTo>
                        <a:pt x="6885" y="1142"/>
                        <a:pt x="6867" y="722"/>
                        <a:pt x="6840" y="722"/>
                      </a:cubicBezTo>
                      <a:cubicBezTo>
                        <a:pt x="6813" y="722"/>
                        <a:pt x="7361" y="711"/>
                        <a:pt x="7361" y="711"/>
                      </a:cubicBezTo>
                      <a:lnTo>
                        <a:pt x="7756" y="280"/>
                      </a:lnTo>
                      <a:lnTo>
                        <a:pt x="7540" y="160"/>
                      </a:lnTo>
                      <a:lnTo>
                        <a:pt x="7254" y="470"/>
                      </a:lnTo>
                      <a:lnTo>
                        <a:pt x="6777" y="441"/>
                      </a:lnTo>
                      <a:lnTo>
                        <a:pt x="6489" y="0"/>
                      </a:lnTo>
                      <a:lnTo>
                        <a:pt x="5878" y="0"/>
                      </a:lnTo>
                      <a:close/>
                      <a:moveTo>
                        <a:pt x="868" y="5710"/>
                      </a:moveTo>
                      <a:lnTo>
                        <a:pt x="868" y="5704"/>
                      </a:lnTo>
                      <a:cubicBezTo>
                        <a:pt x="850" y="5751"/>
                        <a:pt x="834" y="5800"/>
                        <a:pt x="816" y="5848"/>
                      </a:cubicBezTo>
                      <a:cubicBezTo>
                        <a:pt x="834" y="5802"/>
                        <a:pt x="851" y="5755"/>
                        <a:pt x="868" y="5710"/>
                      </a:cubicBezTo>
                      <a:close/>
                      <a:moveTo>
                        <a:pt x="17957" y="1411"/>
                      </a:moveTo>
                      <a:lnTo>
                        <a:pt x="17841" y="1640"/>
                      </a:lnTo>
                      <a:cubicBezTo>
                        <a:pt x="17841" y="1640"/>
                        <a:pt x="17342" y="1858"/>
                        <a:pt x="17342" y="1858"/>
                      </a:cubicBezTo>
                      <a:lnTo>
                        <a:pt x="17133" y="2113"/>
                      </a:lnTo>
                      <a:lnTo>
                        <a:pt x="17181" y="2409"/>
                      </a:lnTo>
                      <a:lnTo>
                        <a:pt x="17438" y="2449"/>
                      </a:lnTo>
                      <a:lnTo>
                        <a:pt x="17593" y="2882"/>
                      </a:lnTo>
                      <a:lnTo>
                        <a:pt x="18036" y="2682"/>
                      </a:lnTo>
                      <a:lnTo>
                        <a:pt x="18109" y="3260"/>
                      </a:lnTo>
                      <a:lnTo>
                        <a:pt x="17976" y="3260"/>
                      </a:lnTo>
                      <a:lnTo>
                        <a:pt x="17611" y="3200"/>
                      </a:lnTo>
                      <a:lnTo>
                        <a:pt x="17207" y="3276"/>
                      </a:lnTo>
                      <a:lnTo>
                        <a:pt x="16817" y="3891"/>
                      </a:lnTo>
                      <a:lnTo>
                        <a:pt x="16258" y="3989"/>
                      </a:lnTo>
                      <a:lnTo>
                        <a:pt x="16177" y="4523"/>
                      </a:lnTo>
                      <a:lnTo>
                        <a:pt x="16413" y="4585"/>
                      </a:lnTo>
                      <a:lnTo>
                        <a:pt x="16345" y="4928"/>
                      </a:lnTo>
                      <a:lnTo>
                        <a:pt x="15790" y="4803"/>
                      </a:lnTo>
                      <a:lnTo>
                        <a:pt x="15281" y="4928"/>
                      </a:lnTo>
                      <a:lnTo>
                        <a:pt x="15173" y="5244"/>
                      </a:lnTo>
                      <a:lnTo>
                        <a:pt x="15261" y="5907"/>
                      </a:lnTo>
                      <a:lnTo>
                        <a:pt x="15560" y="6063"/>
                      </a:lnTo>
                      <a:lnTo>
                        <a:pt x="16061" y="6059"/>
                      </a:lnTo>
                      <a:lnTo>
                        <a:pt x="16399" y="6025"/>
                      </a:lnTo>
                      <a:lnTo>
                        <a:pt x="16503" y="5725"/>
                      </a:lnTo>
                      <a:lnTo>
                        <a:pt x="17032" y="4958"/>
                      </a:lnTo>
                      <a:lnTo>
                        <a:pt x="17380" y="5037"/>
                      </a:lnTo>
                      <a:lnTo>
                        <a:pt x="17722" y="4692"/>
                      </a:lnTo>
                      <a:lnTo>
                        <a:pt x="17786" y="4962"/>
                      </a:lnTo>
                      <a:lnTo>
                        <a:pt x="18631" y="5597"/>
                      </a:lnTo>
                      <a:lnTo>
                        <a:pt x="18528" y="5752"/>
                      </a:lnTo>
                      <a:lnTo>
                        <a:pt x="18147" y="5729"/>
                      </a:lnTo>
                      <a:lnTo>
                        <a:pt x="18294" y="5960"/>
                      </a:lnTo>
                      <a:lnTo>
                        <a:pt x="18528" y="6018"/>
                      </a:lnTo>
                      <a:lnTo>
                        <a:pt x="18801" y="5890"/>
                      </a:lnTo>
                      <a:lnTo>
                        <a:pt x="18797" y="5521"/>
                      </a:lnTo>
                      <a:lnTo>
                        <a:pt x="18918" y="5453"/>
                      </a:lnTo>
                      <a:lnTo>
                        <a:pt x="18821" y="5338"/>
                      </a:lnTo>
                      <a:lnTo>
                        <a:pt x="18258" y="4988"/>
                      </a:lnTo>
                      <a:lnTo>
                        <a:pt x="18109" y="4523"/>
                      </a:lnTo>
                      <a:lnTo>
                        <a:pt x="18578" y="4523"/>
                      </a:lnTo>
                      <a:lnTo>
                        <a:pt x="18726" y="4688"/>
                      </a:lnTo>
                      <a:lnTo>
                        <a:pt x="19130" y="5075"/>
                      </a:lnTo>
                      <a:lnTo>
                        <a:pt x="19147" y="5544"/>
                      </a:lnTo>
                      <a:lnTo>
                        <a:pt x="19564" y="6039"/>
                      </a:lnTo>
                      <a:lnTo>
                        <a:pt x="19720" y="5359"/>
                      </a:lnTo>
                      <a:lnTo>
                        <a:pt x="20009" y="5183"/>
                      </a:lnTo>
                      <a:lnTo>
                        <a:pt x="20063" y="5739"/>
                      </a:lnTo>
                      <a:lnTo>
                        <a:pt x="20346" y="6086"/>
                      </a:lnTo>
                      <a:lnTo>
                        <a:pt x="20884" y="6076"/>
                      </a:lnTo>
                      <a:cubicBezTo>
                        <a:pt x="20253" y="4268"/>
                        <a:pt x="19240" y="2672"/>
                        <a:pt x="17957" y="1411"/>
                      </a:cubicBezTo>
                      <a:close/>
                      <a:moveTo>
                        <a:pt x="10045" y="4377"/>
                      </a:moveTo>
                      <a:cubicBezTo>
                        <a:pt x="10045" y="4377"/>
                        <a:pt x="9923" y="4379"/>
                        <a:pt x="9923" y="4379"/>
                      </a:cubicBezTo>
                      <a:lnTo>
                        <a:pt x="9859" y="4564"/>
                      </a:lnTo>
                      <a:lnTo>
                        <a:pt x="9549" y="4564"/>
                      </a:lnTo>
                      <a:lnTo>
                        <a:pt x="9549" y="4743"/>
                      </a:lnTo>
                      <a:lnTo>
                        <a:pt x="9623" y="4743"/>
                      </a:lnTo>
                      <a:cubicBezTo>
                        <a:pt x="9623" y="4743"/>
                        <a:pt x="9626" y="4780"/>
                        <a:pt x="9633" y="4830"/>
                      </a:cubicBezTo>
                      <a:lnTo>
                        <a:pt x="9823" y="4812"/>
                      </a:lnTo>
                      <a:lnTo>
                        <a:pt x="9941" y="4730"/>
                      </a:lnTo>
                      <a:lnTo>
                        <a:pt x="9972" y="4564"/>
                      </a:lnTo>
                      <a:lnTo>
                        <a:pt x="10126" y="4548"/>
                      </a:lnTo>
                      <a:lnTo>
                        <a:pt x="10187" y="4409"/>
                      </a:lnTo>
                      <a:lnTo>
                        <a:pt x="10045" y="4377"/>
                      </a:lnTo>
                      <a:close/>
                      <a:moveTo>
                        <a:pt x="9226" y="4572"/>
                      </a:moveTo>
                      <a:cubicBezTo>
                        <a:pt x="9226" y="4572"/>
                        <a:pt x="9125" y="4712"/>
                        <a:pt x="9125" y="4712"/>
                      </a:cubicBezTo>
                      <a:lnTo>
                        <a:pt x="9113" y="4886"/>
                      </a:lnTo>
                      <a:lnTo>
                        <a:pt x="9337" y="4865"/>
                      </a:lnTo>
                      <a:lnTo>
                        <a:pt x="9360" y="4689"/>
                      </a:lnTo>
                      <a:lnTo>
                        <a:pt x="9226" y="4572"/>
                      </a:lnTo>
                      <a:close/>
                      <a:moveTo>
                        <a:pt x="17863" y="5981"/>
                      </a:moveTo>
                      <a:lnTo>
                        <a:pt x="16651" y="6087"/>
                      </a:lnTo>
                      <a:lnTo>
                        <a:pt x="16274" y="6314"/>
                      </a:lnTo>
                      <a:lnTo>
                        <a:pt x="15794" y="6314"/>
                      </a:lnTo>
                      <a:lnTo>
                        <a:pt x="15558" y="6287"/>
                      </a:lnTo>
                      <a:lnTo>
                        <a:pt x="14973" y="6649"/>
                      </a:lnTo>
                      <a:lnTo>
                        <a:pt x="14973" y="7330"/>
                      </a:lnTo>
                      <a:lnTo>
                        <a:pt x="13778" y="8291"/>
                      </a:lnTo>
                      <a:lnTo>
                        <a:pt x="13877" y="8703"/>
                      </a:lnTo>
                      <a:lnTo>
                        <a:pt x="14119" y="8703"/>
                      </a:lnTo>
                      <a:lnTo>
                        <a:pt x="14056" y="9092"/>
                      </a:lnTo>
                      <a:lnTo>
                        <a:pt x="13886" y="9163"/>
                      </a:lnTo>
                      <a:lnTo>
                        <a:pt x="13877" y="10185"/>
                      </a:lnTo>
                      <a:lnTo>
                        <a:pt x="14909" y="11497"/>
                      </a:lnTo>
                      <a:lnTo>
                        <a:pt x="15358" y="11497"/>
                      </a:lnTo>
                      <a:lnTo>
                        <a:pt x="15386" y="11417"/>
                      </a:lnTo>
                      <a:lnTo>
                        <a:pt x="16194" y="11417"/>
                      </a:lnTo>
                      <a:lnTo>
                        <a:pt x="16427" y="11176"/>
                      </a:lnTo>
                      <a:lnTo>
                        <a:pt x="16885" y="11176"/>
                      </a:lnTo>
                      <a:lnTo>
                        <a:pt x="17136" y="11456"/>
                      </a:lnTo>
                      <a:lnTo>
                        <a:pt x="17819" y="11536"/>
                      </a:lnTo>
                      <a:lnTo>
                        <a:pt x="17730" y="12548"/>
                      </a:lnTo>
                      <a:lnTo>
                        <a:pt x="18488" y="14041"/>
                      </a:lnTo>
                      <a:lnTo>
                        <a:pt x="18088" y="14892"/>
                      </a:lnTo>
                      <a:lnTo>
                        <a:pt x="18116" y="15293"/>
                      </a:lnTo>
                      <a:lnTo>
                        <a:pt x="18430" y="15644"/>
                      </a:lnTo>
                      <a:lnTo>
                        <a:pt x="18430" y="16607"/>
                      </a:lnTo>
                      <a:lnTo>
                        <a:pt x="18843" y="17226"/>
                      </a:lnTo>
                      <a:lnTo>
                        <a:pt x="18843" y="18029"/>
                      </a:lnTo>
                      <a:lnTo>
                        <a:pt x="19182" y="18029"/>
                      </a:lnTo>
                      <a:cubicBezTo>
                        <a:pt x="20693" y="15958"/>
                        <a:pt x="21600" y="13318"/>
                        <a:pt x="21600" y="10441"/>
                      </a:cubicBezTo>
                      <a:cubicBezTo>
                        <a:pt x="21600" y="9264"/>
                        <a:pt x="21447" y="8128"/>
                        <a:pt x="21165" y="7053"/>
                      </a:cubicBezTo>
                      <a:lnTo>
                        <a:pt x="21124" y="7095"/>
                      </a:lnTo>
                      <a:cubicBezTo>
                        <a:pt x="21124" y="7095"/>
                        <a:pt x="20262" y="7095"/>
                        <a:pt x="20262" y="7095"/>
                      </a:cubicBezTo>
                      <a:lnTo>
                        <a:pt x="19736" y="6658"/>
                      </a:lnTo>
                      <a:lnTo>
                        <a:pt x="19185" y="6718"/>
                      </a:lnTo>
                      <a:lnTo>
                        <a:pt x="19185" y="7095"/>
                      </a:lnTo>
                      <a:lnTo>
                        <a:pt x="19009" y="7095"/>
                      </a:lnTo>
                      <a:lnTo>
                        <a:pt x="18820" y="6944"/>
                      </a:lnTo>
                      <a:lnTo>
                        <a:pt x="17863" y="6674"/>
                      </a:lnTo>
                      <a:lnTo>
                        <a:pt x="17863" y="5981"/>
                      </a:lnTo>
                      <a:close/>
                      <a:moveTo>
                        <a:pt x="57" y="9260"/>
                      </a:moveTo>
                      <a:cubicBezTo>
                        <a:pt x="23" y="9647"/>
                        <a:pt x="0" y="10037"/>
                        <a:pt x="0" y="10434"/>
                      </a:cubicBezTo>
                      <a:cubicBezTo>
                        <a:pt x="0" y="15421"/>
                        <a:pt x="2723" y="19699"/>
                        <a:pt x="6601" y="21524"/>
                      </a:cubicBezTo>
                      <a:cubicBezTo>
                        <a:pt x="2729" y="19689"/>
                        <a:pt x="5" y="15404"/>
                        <a:pt x="5" y="10423"/>
                      </a:cubicBezTo>
                      <a:cubicBezTo>
                        <a:pt x="5" y="10031"/>
                        <a:pt x="24" y="9643"/>
                        <a:pt x="57" y="9260"/>
                      </a:cubicBezTo>
                      <a:close/>
                    </a:path>
                  </a:pathLst>
                </a:custGeom>
                <a:solidFill>
                  <a:srgbClr val="E6E7E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1" name="íṧlïdè">
                <a:extLst>
                  <a:ext uri="{FF2B5EF4-FFF2-40B4-BE49-F238E27FC236}">
                    <a16:creationId xmlns:a16="http://schemas.microsoft.com/office/drawing/2014/main" xmlns="" id="{52B03DFC-9A77-4E54-9B95-85CD4812D57A}"/>
                  </a:ext>
                </a:extLst>
              </p:cNvPr>
              <p:cNvGrpSpPr/>
              <p:nvPr/>
            </p:nvGrpSpPr>
            <p:grpSpPr>
              <a:xfrm>
                <a:off x="3939456" y="3314084"/>
                <a:ext cx="815537" cy="815522"/>
                <a:chOff x="3939456" y="3314084"/>
                <a:chExt cx="815537" cy="815522"/>
              </a:xfrm>
            </p:grpSpPr>
            <p:sp>
              <p:nvSpPr>
                <p:cNvPr id="47" name="íṩḻíḓê">
                  <a:extLst>
                    <a:ext uri="{FF2B5EF4-FFF2-40B4-BE49-F238E27FC236}">
                      <a16:creationId xmlns:a16="http://schemas.microsoft.com/office/drawing/2014/main" xmlns="" id="{1981AAE5-20A8-43F1-BECA-E2BD2DFA3273}"/>
                    </a:ext>
                  </a:extLst>
                </p:cNvPr>
                <p:cNvSpPr/>
                <p:nvPr/>
              </p:nvSpPr>
              <p:spPr>
                <a:xfrm>
                  <a:off x="3939456" y="3314084"/>
                  <a:ext cx="815537" cy="815522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îšļiḑe">
                  <a:extLst>
                    <a:ext uri="{FF2B5EF4-FFF2-40B4-BE49-F238E27FC236}">
                      <a16:creationId xmlns:a16="http://schemas.microsoft.com/office/drawing/2014/main" xmlns="" id="{D06831BD-825A-475B-8B8F-9F04A58BAF1C}"/>
                    </a:ext>
                  </a:extLst>
                </p:cNvPr>
                <p:cNvSpPr/>
                <p:nvPr/>
              </p:nvSpPr>
              <p:spPr>
                <a:xfrm>
                  <a:off x="4223398" y="3546793"/>
                  <a:ext cx="215736" cy="3049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8272" y="0"/>
                      </a:moveTo>
                      <a:lnTo>
                        <a:pt x="7174" y="2185"/>
                      </a:lnTo>
                      <a:lnTo>
                        <a:pt x="3804" y="2185"/>
                      </a:lnTo>
                      <a:lnTo>
                        <a:pt x="5183" y="4371"/>
                      </a:lnTo>
                      <a:cubicBezTo>
                        <a:pt x="5183" y="4371"/>
                        <a:pt x="16315" y="4371"/>
                        <a:pt x="16315" y="4371"/>
                      </a:cubicBezTo>
                      <a:lnTo>
                        <a:pt x="17694" y="2185"/>
                      </a:lnTo>
                      <a:lnTo>
                        <a:pt x="14323" y="2185"/>
                      </a:lnTo>
                      <a:lnTo>
                        <a:pt x="13225" y="0"/>
                      </a:lnTo>
                      <a:lnTo>
                        <a:pt x="8272" y="0"/>
                      </a:lnTo>
                      <a:close/>
                      <a:moveTo>
                        <a:pt x="2145" y="1932"/>
                      </a:moveTo>
                      <a:cubicBezTo>
                        <a:pt x="957" y="1932"/>
                        <a:pt x="0" y="2627"/>
                        <a:pt x="0" y="3468"/>
                      </a:cubicBezTo>
                      <a:lnTo>
                        <a:pt x="0" y="20065"/>
                      </a:lnTo>
                      <a:cubicBezTo>
                        <a:pt x="0" y="20905"/>
                        <a:pt x="957" y="21600"/>
                        <a:pt x="2145" y="21600"/>
                      </a:cubicBezTo>
                      <a:lnTo>
                        <a:pt x="19455" y="21600"/>
                      </a:lnTo>
                      <a:cubicBezTo>
                        <a:pt x="20643" y="21600"/>
                        <a:pt x="21600" y="20905"/>
                        <a:pt x="21600" y="20065"/>
                      </a:cubicBezTo>
                      <a:lnTo>
                        <a:pt x="21600" y="3468"/>
                      </a:lnTo>
                      <a:cubicBezTo>
                        <a:pt x="21600" y="2627"/>
                        <a:pt x="20643" y="1932"/>
                        <a:pt x="19455" y="1932"/>
                      </a:cubicBezTo>
                      <a:lnTo>
                        <a:pt x="17591" y="5219"/>
                      </a:lnTo>
                      <a:lnTo>
                        <a:pt x="4008" y="5219"/>
                      </a:lnTo>
                      <a:lnTo>
                        <a:pt x="2145" y="193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2" name="íślîḑè">
                <a:extLst>
                  <a:ext uri="{FF2B5EF4-FFF2-40B4-BE49-F238E27FC236}">
                    <a16:creationId xmlns:a16="http://schemas.microsoft.com/office/drawing/2014/main" xmlns="" id="{11101061-5690-4A24-B473-B3ACC83CB853}"/>
                  </a:ext>
                </a:extLst>
              </p:cNvPr>
              <p:cNvGrpSpPr/>
              <p:nvPr/>
            </p:nvGrpSpPr>
            <p:grpSpPr>
              <a:xfrm>
                <a:off x="7437012" y="3314084"/>
                <a:ext cx="815535" cy="815522"/>
                <a:chOff x="7437012" y="3314084"/>
                <a:chExt cx="815535" cy="815522"/>
              </a:xfrm>
            </p:grpSpPr>
            <p:sp>
              <p:nvSpPr>
                <p:cNvPr id="45" name="îş1iḋè">
                  <a:extLst>
                    <a:ext uri="{FF2B5EF4-FFF2-40B4-BE49-F238E27FC236}">
                      <a16:creationId xmlns:a16="http://schemas.microsoft.com/office/drawing/2014/main" xmlns="" id="{DD1EC34C-08CC-4F71-994B-C7BA89CCEC27}"/>
                    </a:ext>
                  </a:extLst>
                </p:cNvPr>
                <p:cNvSpPr/>
                <p:nvPr/>
              </p:nvSpPr>
              <p:spPr>
                <a:xfrm>
                  <a:off x="7437012" y="3314084"/>
                  <a:ext cx="815535" cy="815522"/>
                </a:xfrm>
                <a:prstGeom prst="ellipse">
                  <a:avLst/>
                </a:prstGeom>
                <a:solidFill>
                  <a:schemeClr val="accent2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6" name="ïśļidê">
                  <a:extLst>
                    <a:ext uri="{FF2B5EF4-FFF2-40B4-BE49-F238E27FC236}">
                      <a16:creationId xmlns:a16="http://schemas.microsoft.com/office/drawing/2014/main" xmlns="" id="{D51BA1E9-6A59-4D09-B234-8A452DA607BF}"/>
                    </a:ext>
                  </a:extLst>
                </p:cNvPr>
                <p:cNvSpPr/>
                <p:nvPr/>
              </p:nvSpPr>
              <p:spPr>
                <a:xfrm>
                  <a:off x="7701394" y="3578462"/>
                  <a:ext cx="286768" cy="28676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814" h="20814" extrusionOk="0">
                      <a:moveTo>
                        <a:pt x="16063" y="4751"/>
                      </a:moveTo>
                      <a:cubicBezTo>
                        <a:pt x="14562" y="3251"/>
                        <a:pt x="14186" y="1270"/>
                        <a:pt x="14318" y="1137"/>
                      </a:cubicBezTo>
                      <a:cubicBezTo>
                        <a:pt x="14452" y="1003"/>
                        <a:pt x="16354" y="1458"/>
                        <a:pt x="17856" y="2959"/>
                      </a:cubicBezTo>
                      <a:cubicBezTo>
                        <a:pt x="19356" y="4460"/>
                        <a:pt x="19807" y="6366"/>
                        <a:pt x="19677" y="6496"/>
                      </a:cubicBezTo>
                      <a:cubicBezTo>
                        <a:pt x="19548" y="6625"/>
                        <a:pt x="17564" y="6252"/>
                        <a:pt x="16063" y="4751"/>
                      </a:cubicBezTo>
                      <a:close/>
                      <a:moveTo>
                        <a:pt x="8257" y="11610"/>
                      </a:moveTo>
                      <a:cubicBezTo>
                        <a:pt x="7827" y="11179"/>
                        <a:pt x="7967" y="10342"/>
                        <a:pt x="8569" y="9739"/>
                      </a:cubicBezTo>
                      <a:cubicBezTo>
                        <a:pt x="9172" y="9137"/>
                        <a:pt x="10009" y="8997"/>
                        <a:pt x="10440" y="9428"/>
                      </a:cubicBezTo>
                      <a:cubicBezTo>
                        <a:pt x="10869" y="9858"/>
                        <a:pt x="10730" y="10696"/>
                        <a:pt x="10128" y="11298"/>
                      </a:cubicBezTo>
                      <a:cubicBezTo>
                        <a:pt x="9526" y="11900"/>
                        <a:pt x="8687" y="12040"/>
                        <a:pt x="8257" y="11610"/>
                      </a:cubicBezTo>
                      <a:close/>
                      <a:moveTo>
                        <a:pt x="18634" y="2180"/>
                      </a:moveTo>
                      <a:cubicBezTo>
                        <a:pt x="16698" y="243"/>
                        <a:pt x="14265" y="-466"/>
                        <a:pt x="13491" y="308"/>
                      </a:cubicBezTo>
                      <a:lnTo>
                        <a:pt x="10372" y="3426"/>
                      </a:lnTo>
                      <a:cubicBezTo>
                        <a:pt x="9900" y="3899"/>
                        <a:pt x="9488" y="5482"/>
                        <a:pt x="9676" y="7085"/>
                      </a:cubicBezTo>
                      <a:lnTo>
                        <a:pt x="240" y="16521"/>
                      </a:lnTo>
                      <a:cubicBezTo>
                        <a:pt x="-320" y="17081"/>
                        <a:pt x="134" y="18442"/>
                        <a:pt x="1253" y="19561"/>
                      </a:cubicBezTo>
                      <a:cubicBezTo>
                        <a:pt x="2373" y="20681"/>
                        <a:pt x="3733" y="21134"/>
                        <a:pt x="4293" y="20574"/>
                      </a:cubicBezTo>
                      <a:lnTo>
                        <a:pt x="13729" y="11138"/>
                      </a:lnTo>
                      <a:cubicBezTo>
                        <a:pt x="15332" y="11327"/>
                        <a:pt x="16915" y="10914"/>
                        <a:pt x="17388" y="10442"/>
                      </a:cubicBezTo>
                      <a:lnTo>
                        <a:pt x="20506" y="7324"/>
                      </a:lnTo>
                      <a:cubicBezTo>
                        <a:pt x="21280" y="6549"/>
                        <a:pt x="20573" y="4116"/>
                        <a:pt x="18634" y="218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3" name="ïSļîḓé">
                <a:extLst>
                  <a:ext uri="{FF2B5EF4-FFF2-40B4-BE49-F238E27FC236}">
                    <a16:creationId xmlns:a16="http://schemas.microsoft.com/office/drawing/2014/main" xmlns="" id="{2CBB0AC9-FAA0-488F-83D8-B93AB3AF4246}"/>
                  </a:ext>
                </a:extLst>
              </p:cNvPr>
              <p:cNvGrpSpPr/>
              <p:nvPr/>
            </p:nvGrpSpPr>
            <p:grpSpPr>
              <a:xfrm>
                <a:off x="6900237" y="2116589"/>
                <a:ext cx="815539" cy="815528"/>
                <a:chOff x="6900237" y="2116589"/>
                <a:chExt cx="815539" cy="815528"/>
              </a:xfrm>
            </p:grpSpPr>
            <p:sp>
              <p:nvSpPr>
                <p:cNvPr id="43" name="iṣlïḑe">
                  <a:extLst>
                    <a:ext uri="{FF2B5EF4-FFF2-40B4-BE49-F238E27FC236}">
                      <a16:creationId xmlns:a16="http://schemas.microsoft.com/office/drawing/2014/main" xmlns="" id="{41AC6C67-1E1D-4356-9F98-FF667CBC1453}"/>
                    </a:ext>
                  </a:extLst>
                </p:cNvPr>
                <p:cNvSpPr/>
                <p:nvPr/>
              </p:nvSpPr>
              <p:spPr>
                <a:xfrm>
                  <a:off x="6900237" y="2116589"/>
                  <a:ext cx="815539" cy="815528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4" name="ïsḻiḋè">
                  <a:extLst>
                    <a:ext uri="{FF2B5EF4-FFF2-40B4-BE49-F238E27FC236}">
                      <a16:creationId xmlns:a16="http://schemas.microsoft.com/office/drawing/2014/main" xmlns="" id="{DE6D76E9-F6D0-4A75-8644-0A3ED66F08F5}"/>
                    </a:ext>
                  </a:extLst>
                </p:cNvPr>
                <p:cNvSpPr/>
                <p:nvPr/>
              </p:nvSpPr>
              <p:spPr>
                <a:xfrm>
                  <a:off x="7198252" y="2380966"/>
                  <a:ext cx="286768" cy="2867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18" h="21320" extrusionOk="0">
                      <a:moveTo>
                        <a:pt x="6122" y="19157"/>
                      </a:moveTo>
                      <a:lnTo>
                        <a:pt x="3902" y="19634"/>
                      </a:lnTo>
                      <a:cubicBezTo>
                        <a:pt x="3688" y="19233"/>
                        <a:pt x="3431" y="18833"/>
                        <a:pt x="2957" y="18361"/>
                      </a:cubicBezTo>
                      <a:cubicBezTo>
                        <a:pt x="2486" y="17889"/>
                        <a:pt x="2085" y="17631"/>
                        <a:pt x="1685" y="17417"/>
                      </a:cubicBezTo>
                      <a:lnTo>
                        <a:pt x="2162" y="15198"/>
                      </a:lnTo>
                      <a:lnTo>
                        <a:pt x="2804" y="14556"/>
                      </a:lnTo>
                      <a:cubicBezTo>
                        <a:pt x="2804" y="14556"/>
                        <a:pt x="4012" y="14580"/>
                        <a:pt x="5374" y="15944"/>
                      </a:cubicBezTo>
                      <a:cubicBezTo>
                        <a:pt x="6737" y="17307"/>
                        <a:pt x="6762" y="18516"/>
                        <a:pt x="6762" y="18516"/>
                      </a:cubicBezTo>
                      <a:cubicBezTo>
                        <a:pt x="6762" y="18516"/>
                        <a:pt x="6122" y="19157"/>
                        <a:pt x="6122" y="19157"/>
                      </a:cubicBezTo>
                      <a:close/>
                      <a:moveTo>
                        <a:pt x="19625" y="1692"/>
                      </a:moveTo>
                      <a:cubicBezTo>
                        <a:pt x="17654" y="-280"/>
                        <a:pt x="16174" y="15"/>
                        <a:pt x="16174" y="15"/>
                      </a:cubicBezTo>
                      <a:lnTo>
                        <a:pt x="9270" y="6920"/>
                      </a:lnTo>
                      <a:lnTo>
                        <a:pt x="1379" y="14810"/>
                      </a:lnTo>
                      <a:lnTo>
                        <a:pt x="0" y="21320"/>
                      </a:lnTo>
                      <a:lnTo>
                        <a:pt x="6508" y="19939"/>
                      </a:lnTo>
                      <a:lnTo>
                        <a:pt x="14399" y="12048"/>
                      </a:lnTo>
                      <a:lnTo>
                        <a:pt x="21302" y="5145"/>
                      </a:lnTo>
                      <a:cubicBezTo>
                        <a:pt x="21302" y="5145"/>
                        <a:pt x="21600" y="3665"/>
                        <a:pt x="19625" y="16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4" name="î$ļíḑé">
                <a:extLst>
                  <a:ext uri="{FF2B5EF4-FFF2-40B4-BE49-F238E27FC236}">
                    <a16:creationId xmlns:a16="http://schemas.microsoft.com/office/drawing/2014/main" xmlns="" id="{4D5CAF5C-CD2D-4BC6-8D56-13A9E9E4BA07}"/>
                  </a:ext>
                </a:extLst>
              </p:cNvPr>
              <p:cNvGrpSpPr/>
              <p:nvPr/>
            </p:nvGrpSpPr>
            <p:grpSpPr>
              <a:xfrm>
                <a:off x="4386768" y="2116590"/>
                <a:ext cx="815535" cy="815539"/>
                <a:chOff x="4386768" y="2116590"/>
                <a:chExt cx="815535" cy="815539"/>
              </a:xfrm>
            </p:grpSpPr>
            <p:sp>
              <p:nvSpPr>
                <p:cNvPr id="41" name="ïṩlidê">
                  <a:extLst>
                    <a:ext uri="{FF2B5EF4-FFF2-40B4-BE49-F238E27FC236}">
                      <a16:creationId xmlns:a16="http://schemas.microsoft.com/office/drawing/2014/main" xmlns="" id="{1CA41643-4661-4984-88BA-182739931DC3}"/>
                    </a:ext>
                  </a:extLst>
                </p:cNvPr>
                <p:cNvSpPr/>
                <p:nvPr/>
              </p:nvSpPr>
              <p:spPr>
                <a:xfrm>
                  <a:off x="4386768" y="2116590"/>
                  <a:ext cx="815535" cy="815539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íšlíďe">
                  <a:extLst>
                    <a:ext uri="{FF2B5EF4-FFF2-40B4-BE49-F238E27FC236}">
                      <a16:creationId xmlns:a16="http://schemas.microsoft.com/office/drawing/2014/main" xmlns="" id="{6A3C80B3-1F4B-406D-BBA4-E93FA0E87CED}"/>
                    </a:ext>
                  </a:extLst>
                </p:cNvPr>
                <p:cNvSpPr/>
                <p:nvPr/>
              </p:nvSpPr>
              <p:spPr>
                <a:xfrm>
                  <a:off x="4685454" y="2363193"/>
                  <a:ext cx="225633" cy="32233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0957" h="21276" extrusionOk="0">
                      <a:moveTo>
                        <a:pt x="1877" y="21023"/>
                      </a:moveTo>
                      <a:cubicBezTo>
                        <a:pt x="2335" y="19958"/>
                        <a:pt x="3030" y="18458"/>
                        <a:pt x="3960" y="16288"/>
                      </a:cubicBezTo>
                      <a:cubicBezTo>
                        <a:pt x="8011" y="15823"/>
                        <a:pt x="9689" y="16658"/>
                        <a:pt x="12261" y="13325"/>
                      </a:cubicBezTo>
                      <a:cubicBezTo>
                        <a:pt x="10172" y="13789"/>
                        <a:pt x="7654" y="12465"/>
                        <a:pt x="7789" y="11892"/>
                      </a:cubicBezTo>
                      <a:cubicBezTo>
                        <a:pt x="7924" y="11318"/>
                        <a:pt x="13647" y="12306"/>
                        <a:pt x="17393" y="8447"/>
                      </a:cubicBezTo>
                      <a:cubicBezTo>
                        <a:pt x="12670" y="9202"/>
                        <a:pt x="11160" y="7540"/>
                        <a:pt x="11769" y="7289"/>
                      </a:cubicBezTo>
                      <a:cubicBezTo>
                        <a:pt x="13175" y="6708"/>
                        <a:pt x="17348" y="7048"/>
                        <a:pt x="19572" y="5477"/>
                      </a:cubicBezTo>
                      <a:cubicBezTo>
                        <a:pt x="20719" y="4669"/>
                        <a:pt x="21256" y="2702"/>
                        <a:pt x="20789" y="2000"/>
                      </a:cubicBezTo>
                      <a:cubicBezTo>
                        <a:pt x="20229" y="1153"/>
                        <a:pt x="16813" y="-111"/>
                        <a:pt x="14931" y="7"/>
                      </a:cubicBezTo>
                      <a:cubicBezTo>
                        <a:pt x="13047" y="126"/>
                        <a:pt x="10093" y="5208"/>
                        <a:pt x="9217" y="5168"/>
                      </a:cubicBezTo>
                      <a:cubicBezTo>
                        <a:pt x="8341" y="5128"/>
                        <a:pt x="8166" y="2892"/>
                        <a:pt x="9694" y="813"/>
                      </a:cubicBezTo>
                      <a:cubicBezTo>
                        <a:pt x="8081" y="1330"/>
                        <a:pt x="5127" y="2940"/>
                        <a:pt x="4200" y="4315"/>
                      </a:cubicBezTo>
                      <a:cubicBezTo>
                        <a:pt x="2475" y="6874"/>
                        <a:pt x="4362" y="12744"/>
                        <a:pt x="3757" y="12953"/>
                      </a:cubicBezTo>
                      <a:cubicBezTo>
                        <a:pt x="3151" y="13163"/>
                        <a:pt x="1114" y="10259"/>
                        <a:pt x="505" y="8944"/>
                      </a:cubicBezTo>
                      <a:cubicBezTo>
                        <a:pt x="-324" y="10961"/>
                        <a:pt x="-344" y="12982"/>
                        <a:pt x="2082" y="15667"/>
                      </a:cubicBezTo>
                      <a:cubicBezTo>
                        <a:pt x="1167" y="17429"/>
                        <a:pt x="667" y="19457"/>
                        <a:pt x="592" y="20487"/>
                      </a:cubicBezTo>
                      <a:cubicBezTo>
                        <a:pt x="557" y="21312"/>
                        <a:pt x="1675" y="21489"/>
                        <a:pt x="1877" y="2102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5" name="îŝ1íḍe">
                <a:extLst>
                  <a:ext uri="{FF2B5EF4-FFF2-40B4-BE49-F238E27FC236}">
                    <a16:creationId xmlns:a16="http://schemas.microsoft.com/office/drawing/2014/main" xmlns="" id="{E1231255-AEEA-464B-BCF6-A8CA684AF74C}"/>
                  </a:ext>
                </a:extLst>
              </p:cNvPr>
              <p:cNvGrpSpPr/>
              <p:nvPr/>
            </p:nvGrpSpPr>
            <p:grpSpPr>
              <a:xfrm>
                <a:off x="6900236" y="4455395"/>
                <a:ext cx="815514" cy="815539"/>
                <a:chOff x="6900236" y="4455395"/>
                <a:chExt cx="815514" cy="815539"/>
              </a:xfrm>
            </p:grpSpPr>
            <p:sp>
              <p:nvSpPr>
                <p:cNvPr id="39" name="îśļiḑè">
                  <a:extLst>
                    <a:ext uri="{FF2B5EF4-FFF2-40B4-BE49-F238E27FC236}">
                      <a16:creationId xmlns:a16="http://schemas.microsoft.com/office/drawing/2014/main" xmlns="" id="{4F9BC084-8D44-46AD-8429-B41CB4C03006}"/>
                    </a:ext>
                  </a:extLst>
                </p:cNvPr>
                <p:cNvSpPr/>
                <p:nvPr/>
              </p:nvSpPr>
              <p:spPr>
                <a:xfrm>
                  <a:off x="6900236" y="4455395"/>
                  <a:ext cx="815514" cy="815539"/>
                </a:xfrm>
                <a:prstGeom prst="ellipse">
                  <a:avLst/>
                </a:prstGeom>
                <a:solidFill>
                  <a:schemeClr val="accent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ïSľiḋe">
                  <a:extLst>
                    <a:ext uri="{FF2B5EF4-FFF2-40B4-BE49-F238E27FC236}">
                      <a16:creationId xmlns:a16="http://schemas.microsoft.com/office/drawing/2014/main" xmlns="" id="{4960F7C5-4578-456D-B759-9E2C10330259}"/>
                    </a:ext>
                  </a:extLst>
                </p:cNvPr>
                <p:cNvSpPr/>
                <p:nvPr/>
              </p:nvSpPr>
              <p:spPr>
                <a:xfrm>
                  <a:off x="7164609" y="4711258"/>
                  <a:ext cx="286768" cy="28676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395" h="21474" extrusionOk="0">
                      <a:moveTo>
                        <a:pt x="2578" y="8409"/>
                      </a:moveTo>
                      <a:cubicBezTo>
                        <a:pt x="2578" y="5193"/>
                        <a:pt x="5174" y="2587"/>
                        <a:pt x="8376" y="2587"/>
                      </a:cubicBezTo>
                      <a:cubicBezTo>
                        <a:pt x="11580" y="2587"/>
                        <a:pt x="14435" y="5451"/>
                        <a:pt x="14435" y="8666"/>
                      </a:cubicBezTo>
                      <a:cubicBezTo>
                        <a:pt x="14435" y="11882"/>
                        <a:pt x="11838" y="14488"/>
                        <a:pt x="8635" y="14488"/>
                      </a:cubicBezTo>
                      <a:cubicBezTo>
                        <a:pt x="5431" y="14488"/>
                        <a:pt x="2578" y="11624"/>
                        <a:pt x="2578" y="8409"/>
                      </a:cubicBezTo>
                      <a:close/>
                      <a:moveTo>
                        <a:pt x="20914" y="18167"/>
                      </a:moveTo>
                      <a:lnTo>
                        <a:pt x="15797" y="13032"/>
                      </a:lnTo>
                      <a:cubicBezTo>
                        <a:pt x="16568" y="11759"/>
                        <a:pt x="17013" y="10265"/>
                        <a:pt x="17013" y="8666"/>
                      </a:cubicBezTo>
                      <a:cubicBezTo>
                        <a:pt x="17013" y="4023"/>
                        <a:pt x="13004" y="0"/>
                        <a:pt x="8376" y="0"/>
                      </a:cubicBezTo>
                      <a:cubicBezTo>
                        <a:pt x="3750" y="0"/>
                        <a:pt x="0" y="3765"/>
                        <a:pt x="0" y="8409"/>
                      </a:cubicBezTo>
                      <a:cubicBezTo>
                        <a:pt x="0" y="13052"/>
                        <a:pt x="4008" y="17075"/>
                        <a:pt x="8635" y="17075"/>
                      </a:cubicBezTo>
                      <a:cubicBezTo>
                        <a:pt x="10173" y="17075"/>
                        <a:pt x="11614" y="16657"/>
                        <a:pt x="12852" y="15931"/>
                      </a:cubicBezTo>
                      <a:lnTo>
                        <a:pt x="17996" y="21094"/>
                      </a:lnTo>
                      <a:cubicBezTo>
                        <a:pt x="18500" y="21600"/>
                        <a:pt x="19317" y="21600"/>
                        <a:pt x="19819" y="21094"/>
                      </a:cubicBezTo>
                      <a:lnTo>
                        <a:pt x="21096" y="19815"/>
                      </a:lnTo>
                      <a:cubicBezTo>
                        <a:pt x="21600" y="19309"/>
                        <a:pt x="21417" y="18672"/>
                        <a:pt x="20914" y="181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í$1îde">
                <a:extLst>
                  <a:ext uri="{FF2B5EF4-FFF2-40B4-BE49-F238E27FC236}">
                    <a16:creationId xmlns:a16="http://schemas.microsoft.com/office/drawing/2014/main" xmlns="" id="{2FFAC583-5225-4564-9BE7-9268C551D8E3}"/>
                  </a:ext>
                </a:extLst>
              </p:cNvPr>
              <p:cNvGrpSpPr/>
              <p:nvPr/>
            </p:nvGrpSpPr>
            <p:grpSpPr>
              <a:xfrm>
                <a:off x="4386768" y="4446874"/>
                <a:ext cx="815535" cy="815534"/>
                <a:chOff x="4386768" y="4446874"/>
                <a:chExt cx="815535" cy="815534"/>
              </a:xfrm>
            </p:grpSpPr>
            <p:sp>
              <p:nvSpPr>
                <p:cNvPr id="37" name="îṥlíḋè">
                  <a:extLst>
                    <a:ext uri="{FF2B5EF4-FFF2-40B4-BE49-F238E27FC236}">
                      <a16:creationId xmlns:a16="http://schemas.microsoft.com/office/drawing/2014/main" xmlns="" id="{A690BAB7-0482-45DE-B8D6-DBEDF07737A4}"/>
                    </a:ext>
                  </a:extLst>
                </p:cNvPr>
                <p:cNvSpPr/>
                <p:nvPr/>
              </p:nvSpPr>
              <p:spPr>
                <a:xfrm>
                  <a:off x="4386768" y="4446874"/>
                  <a:ext cx="815535" cy="815534"/>
                </a:xfrm>
                <a:prstGeom prst="ellipse">
                  <a:avLst/>
                </a:prstGeom>
                <a:solidFill>
                  <a:schemeClr val="accent3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iṡḷîḋê">
                  <a:extLst>
                    <a:ext uri="{FF2B5EF4-FFF2-40B4-BE49-F238E27FC236}">
                      <a16:creationId xmlns:a16="http://schemas.microsoft.com/office/drawing/2014/main" xmlns="" id="{C93C6E5D-6FA1-45B9-AD1A-62C70D1F4AF5}"/>
                    </a:ext>
                  </a:extLst>
                </p:cNvPr>
                <p:cNvSpPr/>
                <p:nvPr/>
              </p:nvSpPr>
              <p:spPr>
                <a:xfrm>
                  <a:off x="4633067" y="4702147"/>
                  <a:ext cx="330404" cy="3049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9692" y="12333"/>
                      </a:moveTo>
                      <a:cubicBezTo>
                        <a:pt x="19528" y="12511"/>
                        <a:pt x="19333" y="12600"/>
                        <a:pt x="19107" y="12600"/>
                      </a:cubicBezTo>
                      <a:cubicBezTo>
                        <a:pt x="18882" y="12600"/>
                        <a:pt x="18688" y="12511"/>
                        <a:pt x="18524" y="12333"/>
                      </a:cubicBezTo>
                      <a:cubicBezTo>
                        <a:pt x="18360" y="12155"/>
                        <a:pt x="18277" y="11944"/>
                        <a:pt x="18277" y="11700"/>
                      </a:cubicBezTo>
                      <a:cubicBezTo>
                        <a:pt x="18277" y="11456"/>
                        <a:pt x="18360" y="11245"/>
                        <a:pt x="18524" y="11067"/>
                      </a:cubicBezTo>
                      <a:cubicBezTo>
                        <a:pt x="18688" y="10889"/>
                        <a:pt x="18882" y="10800"/>
                        <a:pt x="19107" y="10800"/>
                      </a:cubicBezTo>
                      <a:cubicBezTo>
                        <a:pt x="19333" y="10800"/>
                        <a:pt x="19528" y="10889"/>
                        <a:pt x="19692" y="11067"/>
                      </a:cubicBezTo>
                      <a:cubicBezTo>
                        <a:pt x="19857" y="11245"/>
                        <a:pt x="19938" y="11456"/>
                        <a:pt x="19938" y="11700"/>
                      </a:cubicBezTo>
                      <a:cubicBezTo>
                        <a:pt x="19938" y="11944"/>
                        <a:pt x="19857" y="12155"/>
                        <a:pt x="19692" y="12333"/>
                      </a:cubicBezTo>
                      <a:cubicBezTo>
                        <a:pt x="19692" y="12333"/>
                        <a:pt x="19692" y="12333"/>
                        <a:pt x="19692" y="12333"/>
                      </a:cubicBezTo>
                      <a:close/>
                      <a:moveTo>
                        <a:pt x="16616" y="10800"/>
                      </a:moveTo>
                      <a:lnTo>
                        <a:pt x="4984" y="10800"/>
                      </a:lnTo>
                      <a:lnTo>
                        <a:pt x="4984" y="1800"/>
                      </a:lnTo>
                      <a:lnTo>
                        <a:pt x="13292" y="1800"/>
                      </a:lnTo>
                      <a:lnTo>
                        <a:pt x="13292" y="4050"/>
                      </a:lnTo>
                      <a:cubicBezTo>
                        <a:pt x="13292" y="4425"/>
                        <a:pt x="13414" y="4744"/>
                        <a:pt x="13655" y="5006"/>
                      </a:cubicBezTo>
                      <a:cubicBezTo>
                        <a:pt x="13898" y="5269"/>
                        <a:pt x="14192" y="5400"/>
                        <a:pt x="14538" y="5400"/>
                      </a:cubicBezTo>
                      <a:lnTo>
                        <a:pt x="16616" y="5400"/>
                      </a:lnTo>
                      <a:cubicBezTo>
                        <a:pt x="16616" y="5400"/>
                        <a:pt x="16616" y="10800"/>
                        <a:pt x="16616" y="10800"/>
                      </a:cubicBezTo>
                      <a:close/>
                      <a:moveTo>
                        <a:pt x="16616" y="19800"/>
                      </a:moveTo>
                      <a:lnTo>
                        <a:pt x="4984" y="19800"/>
                      </a:lnTo>
                      <a:lnTo>
                        <a:pt x="4984" y="16200"/>
                      </a:lnTo>
                      <a:lnTo>
                        <a:pt x="16616" y="16200"/>
                      </a:lnTo>
                      <a:cubicBezTo>
                        <a:pt x="16616" y="16200"/>
                        <a:pt x="16616" y="19800"/>
                        <a:pt x="16616" y="19800"/>
                      </a:cubicBezTo>
                      <a:close/>
                      <a:moveTo>
                        <a:pt x="20867" y="9795"/>
                      </a:moveTo>
                      <a:cubicBezTo>
                        <a:pt x="20378" y="9265"/>
                        <a:pt x="19791" y="9000"/>
                        <a:pt x="19107" y="9000"/>
                      </a:cubicBezTo>
                      <a:lnTo>
                        <a:pt x="18277" y="9000"/>
                      </a:lnTo>
                      <a:lnTo>
                        <a:pt x="18277" y="5400"/>
                      </a:lnTo>
                      <a:cubicBezTo>
                        <a:pt x="18277" y="5025"/>
                        <a:pt x="18190" y="4613"/>
                        <a:pt x="18018" y="4163"/>
                      </a:cubicBezTo>
                      <a:cubicBezTo>
                        <a:pt x="17844" y="3712"/>
                        <a:pt x="17637" y="3356"/>
                        <a:pt x="17394" y="3094"/>
                      </a:cubicBezTo>
                      <a:lnTo>
                        <a:pt x="15421" y="957"/>
                      </a:lnTo>
                      <a:cubicBezTo>
                        <a:pt x="15179" y="694"/>
                        <a:pt x="14850" y="469"/>
                        <a:pt x="14435" y="281"/>
                      </a:cubicBezTo>
                      <a:cubicBezTo>
                        <a:pt x="14020" y="94"/>
                        <a:pt x="13638" y="0"/>
                        <a:pt x="13292" y="0"/>
                      </a:cubicBezTo>
                      <a:lnTo>
                        <a:pt x="4569" y="0"/>
                      </a:lnTo>
                      <a:cubicBezTo>
                        <a:pt x="4223" y="0"/>
                        <a:pt x="3929" y="132"/>
                        <a:pt x="3687" y="394"/>
                      </a:cubicBezTo>
                      <a:cubicBezTo>
                        <a:pt x="3444" y="656"/>
                        <a:pt x="3323" y="975"/>
                        <a:pt x="3323" y="1350"/>
                      </a:cubicBezTo>
                      <a:lnTo>
                        <a:pt x="3323" y="9000"/>
                      </a:lnTo>
                      <a:lnTo>
                        <a:pt x="2493" y="9000"/>
                      </a:lnTo>
                      <a:cubicBezTo>
                        <a:pt x="1809" y="9000"/>
                        <a:pt x="1222" y="9265"/>
                        <a:pt x="734" y="9795"/>
                      </a:cubicBezTo>
                      <a:cubicBezTo>
                        <a:pt x="244" y="10324"/>
                        <a:pt x="0" y="10960"/>
                        <a:pt x="0" y="11700"/>
                      </a:cubicBezTo>
                      <a:lnTo>
                        <a:pt x="0" y="17550"/>
                      </a:lnTo>
                      <a:cubicBezTo>
                        <a:pt x="0" y="17673"/>
                        <a:pt x="41" y="17777"/>
                        <a:pt x="124" y="17866"/>
                      </a:cubicBezTo>
                      <a:cubicBezTo>
                        <a:pt x="205" y="17956"/>
                        <a:pt x="303" y="18000"/>
                        <a:pt x="415" y="18000"/>
                      </a:cubicBezTo>
                      <a:lnTo>
                        <a:pt x="3323" y="18000"/>
                      </a:lnTo>
                      <a:lnTo>
                        <a:pt x="3323" y="20250"/>
                      </a:lnTo>
                      <a:cubicBezTo>
                        <a:pt x="3323" y="20625"/>
                        <a:pt x="3444" y="20944"/>
                        <a:pt x="3687" y="21206"/>
                      </a:cubicBezTo>
                      <a:cubicBezTo>
                        <a:pt x="3929" y="21468"/>
                        <a:pt x="4223" y="21600"/>
                        <a:pt x="4569" y="21600"/>
                      </a:cubicBezTo>
                      <a:lnTo>
                        <a:pt x="17031" y="21600"/>
                      </a:lnTo>
                      <a:cubicBezTo>
                        <a:pt x="17377" y="21600"/>
                        <a:pt x="17671" y="21468"/>
                        <a:pt x="17913" y="21206"/>
                      </a:cubicBezTo>
                      <a:cubicBezTo>
                        <a:pt x="18156" y="20943"/>
                        <a:pt x="18277" y="20625"/>
                        <a:pt x="18277" y="20250"/>
                      </a:cubicBezTo>
                      <a:lnTo>
                        <a:pt x="18277" y="18000"/>
                      </a:lnTo>
                      <a:lnTo>
                        <a:pt x="21185" y="18000"/>
                      </a:lnTo>
                      <a:cubicBezTo>
                        <a:pt x="21297" y="18000"/>
                        <a:pt x="21395" y="17956"/>
                        <a:pt x="21476" y="17866"/>
                      </a:cubicBezTo>
                      <a:cubicBezTo>
                        <a:pt x="21559" y="17777"/>
                        <a:pt x="21600" y="17673"/>
                        <a:pt x="21600" y="17550"/>
                      </a:cubicBezTo>
                      <a:lnTo>
                        <a:pt x="21600" y="11700"/>
                      </a:lnTo>
                      <a:cubicBezTo>
                        <a:pt x="21600" y="10960"/>
                        <a:pt x="21356" y="10324"/>
                        <a:pt x="20867" y="9795"/>
                      </a:cubicBezTo>
                      <a:cubicBezTo>
                        <a:pt x="20867" y="9795"/>
                        <a:pt x="20867" y="9795"/>
                        <a:pt x="20867" y="97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iśḻiḍè">
              <a:extLst>
                <a:ext uri="{FF2B5EF4-FFF2-40B4-BE49-F238E27FC236}">
                  <a16:creationId xmlns:a16="http://schemas.microsoft.com/office/drawing/2014/main" xmlns="" id="{3CC374FD-39A2-49F7-AA48-9343994A5A5B}"/>
                </a:ext>
              </a:extLst>
            </p:cNvPr>
            <p:cNvGrpSpPr/>
            <p:nvPr/>
          </p:nvGrpSpPr>
          <p:grpSpPr>
            <a:xfrm>
              <a:off x="8644543" y="1497814"/>
              <a:ext cx="2875945" cy="1029692"/>
              <a:chOff x="8644542" y="2827390"/>
              <a:chExt cx="2875945" cy="1029692"/>
            </a:xfrm>
          </p:grpSpPr>
          <p:sp>
            <p:nvSpPr>
              <p:cNvPr id="27" name="ïšlîḓè">
                <a:extLst>
                  <a:ext uri="{FF2B5EF4-FFF2-40B4-BE49-F238E27FC236}">
                    <a16:creationId xmlns:a16="http://schemas.microsoft.com/office/drawing/2014/main" xmlns="" id="{228FEBE4-E307-4E2C-BEC5-47929459B06E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8" name="îšḷiḍè">
                <a:extLst>
                  <a:ext uri="{FF2B5EF4-FFF2-40B4-BE49-F238E27FC236}">
                    <a16:creationId xmlns:a16="http://schemas.microsoft.com/office/drawing/2014/main" xmlns="" id="{67C5B944-2B1E-4A28-919A-6430880E6F38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8" name="îṩľidé">
              <a:extLst>
                <a:ext uri="{FF2B5EF4-FFF2-40B4-BE49-F238E27FC236}">
                  <a16:creationId xmlns:a16="http://schemas.microsoft.com/office/drawing/2014/main" xmlns="" id="{9D2A5A11-2FC9-4606-8350-A76C75554CD9}"/>
                </a:ext>
              </a:extLst>
            </p:cNvPr>
            <p:cNvGrpSpPr/>
            <p:nvPr/>
          </p:nvGrpSpPr>
          <p:grpSpPr>
            <a:xfrm>
              <a:off x="8644543" y="3165476"/>
              <a:ext cx="2875945" cy="1029692"/>
              <a:chOff x="8644542" y="3987446"/>
              <a:chExt cx="2875945" cy="1029692"/>
            </a:xfrm>
          </p:grpSpPr>
          <p:sp>
            <p:nvSpPr>
              <p:cNvPr id="25" name="îšľîḋe">
                <a:extLst>
                  <a:ext uri="{FF2B5EF4-FFF2-40B4-BE49-F238E27FC236}">
                    <a16:creationId xmlns:a16="http://schemas.microsoft.com/office/drawing/2014/main" xmlns="" id="{8CFAF689-AA48-4EA4-B478-499A414F028D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6" name="işliḍé">
                <a:extLst>
                  <a:ext uri="{FF2B5EF4-FFF2-40B4-BE49-F238E27FC236}">
                    <a16:creationId xmlns:a16="http://schemas.microsoft.com/office/drawing/2014/main" xmlns="" id="{4EB2CA91-D024-4356-A3FE-332CE0231079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3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9" name="îṣḻïḑé">
              <a:extLst>
                <a:ext uri="{FF2B5EF4-FFF2-40B4-BE49-F238E27FC236}">
                  <a16:creationId xmlns:a16="http://schemas.microsoft.com/office/drawing/2014/main" xmlns="" id="{E57AD034-597C-4422-ABA2-7A0FDF283F08}"/>
                </a:ext>
              </a:extLst>
            </p:cNvPr>
            <p:cNvGrpSpPr/>
            <p:nvPr/>
          </p:nvGrpSpPr>
          <p:grpSpPr>
            <a:xfrm>
              <a:off x="8644543" y="4833138"/>
              <a:ext cx="2875945" cy="1029692"/>
              <a:chOff x="8644542" y="5210771"/>
              <a:chExt cx="2875945" cy="1029692"/>
            </a:xfrm>
          </p:grpSpPr>
          <p:sp>
            <p:nvSpPr>
              <p:cNvPr id="23" name="îSḷïḋè">
                <a:extLst>
                  <a:ext uri="{FF2B5EF4-FFF2-40B4-BE49-F238E27FC236}">
                    <a16:creationId xmlns:a16="http://schemas.microsoft.com/office/drawing/2014/main" xmlns="" id="{4EB28F89-0F64-4CD3-9D50-4C1E5FF5AC34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4" name="íš1îḋé">
                <a:extLst>
                  <a:ext uri="{FF2B5EF4-FFF2-40B4-BE49-F238E27FC236}">
                    <a16:creationId xmlns:a16="http://schemas.microsoft.com/office/drawing/2014/main" xmlns="" id="{1AC026D7-B8A3-4753-B5CC-8203BCC9F0F2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6D1376C5-4B3F-4958-9912-B942AF9FAFFB}"/>
                </a:ext>
              </a:extLst>
            </p:cNvPr>
            <p:cNvCxnSpPr/>
            <p:nvPr/>
          </p:nvCxnSpPr>
          <p:spPr>
            <a:xfrm>
              <a:off x="8645353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E6158A29-0804-40A8-9E98-8E44A48D1C3D}"/>
                </a:ext>
              </a:extLst>
            </p:cNvPr>
            <p:cNvCxnSpPr/>
            <p:nvPr/>
          </p:nvCxnSpPr>
          <p:spPr>
            <a:xfrm>
              <a:off x="8645353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íşlîḋè">
              <a:extLst>
                <a:ext uri="{FF2B5EF4-FFF2-40B4-BE49-F238E27FC236}">
                  <a16:creationId xmlns:a16="http://schemas.microsoft.com/office/drawing/2014/main" xmlns="" id="{8084F103-D5D4-481A-A1C3-D0FEC05E090B}"/>
                </a:ext>
              </a:extLst>
            </p:cNvPr>
            <p:cNvGrpSpPr/>
            <p:nvPr/>
          </p:nvGrpSpPr>
          <p:grpSpPr>
            <a:xfrm>
              <a:off x="678170" y="1497814"/>
              <a:ext cx="2875945" cy="1029692"/>
              <a:chOff x="8644542" y="2827390"/>
              <a:chExt cx="2875945" cy="1029692"/>
            </a:xfrm>
          </p:grpSpPr>
          <p:sp>
            <p:nvSpPr>
              <p:cNvPr id="21" name="i$liḋè">
                <a:extLst>
                  <a:ext uri="{FF2B5EF4-FFF2-40B4-BE49-F238E27FC236}">
                    <a16:creationId xmlns:a16="http://schemas.microsoft.com/office/drawing/2014/main" xmlns="" id="{26693051-D2F0-48E9-8D69-496A98394B8E}"/>
                  </a:ext>
                </a:extLst>
              </p:cNvPr>
              <p:cNvSpPr/>
              <p:nvPr/>
            </p:nvSpPr>
            <p:spPr bwMode="auto">
              <a:xfrm>
                <a:off x="8644542" y="3246625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2" name="íṡlïḑè">
                <a:extLst>
                  <a:ext uri="{FF2B5EF4-FFF2-40B4-BE49-F238E27FC236}">
                    <a16:creationId xmlns:a16="http://schemas.microsoft.com/office/drawing/2014/main" xmlns="" id="{05A0D501-BF04-47A0-B816-8BFB1FC8C94F}"/>
                  </a:ext>
                </a:extLst>
              </p:cNvPr>
              <p:cNvSpPr txBox="1"/>
              <p:nvPr/>
            </p:nvSpPr>
            <p:spPr bwMode="auto">
              <a:xfrm>
                <a:off x="8644542" y="2827390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2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grpSp>
          <p:nvGrpSpPr>
            <p:cNvPr id="13" name="íSḻiḋè">
              <a:extLst>
                <a:ext uri="{FF2B5EF4-FFF2-40B4-BE49-F238E27FC236}">
                  <a16:creationId xmlns:a16="http://schemas.microsoft.com/office/drawing/2014/main" xmlns="" id="{47B051D1-D75C-4EB0-9821-5DD333C0519E}"/>
                </a:ext>
              </a:extLst>
            </p:cNvPr>
            <p:cNvGrpSpPr/>
            <p:nvPr/>
          </p:nvGrpSpPr>
          <p:grpSpPr>
            <a:xfrm>
              <a:off x="678170" y="3165476"/>
              <a:ext cx="2875945" cy="1029692"/>
              <a:chOff x="8644542" y="3987446"/>
              <a:chExt cx="2875945" cy="1029692"/>
            </a:xfrm>
          </p:grpSpPr>
          <p:sp>
            <p:nvSpPr>
              <p:cNvPr id="19" name="ïślíḑè">
                <a:extLst>
                  <a:ext uri="{FF2B5EF4-FFF2-40B4-BE49-F238E27FC236}">
                    <a16:creationId xmlns:a16="http://schemas.microsoft.com/office/drawing/2014/main" xmlns="" id="{0502877F-7DBF-4DEB-A131-AC781905A448}"/>
                  </a:ext>
                </a:extLst>
              </p:cNvPr>
              <p:cNvSpPr/>
              <p:nvPr/>
            </p:nvSpPr>
            <p:spPr bwMode="auto">
              <a:xfrm>
                <a:off x="8644542" y="4406681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20" name="îṧľîďé">
                <a:extLst>
                  <a:ext uri="{FF2B5EF4-FFF2-40B4-BE49-F238E27FC236}">
                    <a16:creationId xmlns:a16="http://schemas.microsoft.com/office/drawing/2014/main" xmlns="" id="{BD311D25-7042-47F5-A707-195DFC46C04E}"/>
                  </a:ext>
                </a:extLst>
              </p:cNvPr>
              <p:cNvSpPr txBox="1"/>
              <p:nvPr/>
            </p:nvSpPr>
            <p:spPr bwMode="auto">
              <a:xfrm>
                <a:off x="8644542" y="3987446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4" name="iS1íḑè">
              <a:extLst>
                <a:ext uri="{FF2B5EF4-FFF2-40B4-BE49-F238E27FC236}">
                  <a16:creationId xmlns:a16="http://schemas.microsoft.com/office/drawing/2014/main" xmlns="" id="{2976253A-79D8-43C2-944B-93F0CD1422F7}"/>
                </a:ext>
              </a:extLst>
            </p:cNvPr>
            <p:cNvGrpSpPr/>
            <p:nvPr/>
          </p:nvGrpSpPr>
          <p:grpSpPr>
            <a:xfrm>
              <a:off x="678170" y="4833138"/>
              <a:ext cx="2875945" cy="1029692"/>
              <a:chOff x="8644542" y="5210771"/>
              <a:chExt cx="2875945" cy="1029692"/>
            </a:xfrm>
          </p:grpSpPr>
          <p:sp>
            <p:nvSpPr>
              <p:cNvPr id="17" name="îşļíďè">
                <a:extLst>
                  <a:ext uri="{FF2B5EF4-FFF2-40B4-BE49-F238E27FC236}">
                    <a16:creationId xmlns:a16="http://schemas.microsoft.com/office/drawing/2014/main" xmlns="" id="{90C3ED13-251C-4867-A16E-7927D8C8C994}"/>
                  </a:ext>
                </a:extLst>
              </p:cNvPr>
              <p:cNvSpPr/>
              <p:nvPr/>
            </p:nvSpPr>
            <p:spPr bwMode="auto">
              <a:xfrm>
                <a:off x="8644542" y="5630006"/>
                <a:ext cx="2875945" cy="6104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Supporting text here.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8594" algn="l"/>
                  </a:tabLst>
                  <a:defRPr/>
                </a:pPr>
                <a:r>
                  <a:rPr lang="en-US" altLang="zh-CN" sz="800" dirty="0"/>
                  <a:t>Copy paste fonts. Choose the only option to retain text.</a:t>
                </a:r>
              </a:p>
            </p:txBody>
          </p:sp>
          <p:sp>
            <p:nvSpPr>
              <p:cNvPr id="18" name="iSļîḓê">
                <a:extLst>
                  <a:ext uri="{FF2B5EF4-FFF2-40B4-BE49-F238E27FC236}">
                    <a16:creationId xmlns:a16="http://schemas.microsoft.com/office/drawing/2014/main" xmlns="" id="{C07AEDBB-1947-4CCA-951E-EE28BAA5E5CA}"/>
                  </a:ext>
                </a:extLst>
              </p:cNvPr>
              <p:cNvSpPr txBox="1"/>
              <p:nvPr/>
            </p:nvSpPr>
            <p:spPr bwMode="auto">
              <a:xfrm>
                <a:off x="8644542" y="5210771"/>
                <a:ext cx="2875945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  <a:defRPr b="1">
                    <a:solidFill>
                      <a:schemeClr val="accen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Text here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E5D81C5D-5DF4-4955-B3DF-752DB6F6D623}"/>
                </a:ext>
              </a:extLst>
            </p:cNvPr>
            <p:cNvCxnSpPr/>
            <p:nvPr/>
          </p:nvCxnSpPr>
          <p:spPr>
            <a:xfrm>
              <a:off x="678980" y="2846491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E3BA03F2-FAD4-485B-BFA1-10396F5437AA}"/>
                </a:ext>
              </a:extLst>
            </p:cNvPr>
            <p:cNvCxnSpPr/>
            <p:nvPr/>
          </p:nvCxnSpPr>
          <p:spPr>
            <a:xfrm>
              <a:off x="678980" y="4514153"/>
              <a:ext cx="2875136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7728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37EF9B-4E36-4D43-AF1B-3F0DE4FD5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30F311CD-EA54-4B14-A7D4-6A18A84CE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8D2FBF48-8B76-4076-8E30-D0DA5EB41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28</a:t>
            </a:fld>
            <a:endParaRPr lang="zh-CN" altLang="en-US"/>
          </a:p>
        </p:txBody>
      </p:sp>
      <p:grpSp>
        <p:nvGrpSpPr>
          <p:cNvPr id="5" name="311f4e3a-3ee7-457c-b621-80829db5ec0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65FA1DE-0646-479C-9848-A55A5DB83DB3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6387" y="1123951"/>
            <a:ext cx="10762938" cy="4960049"/>
            <a:chOff x="756387" y="1123951"/>
            <a:chExt cx="10762938" cy="4960049"/>
          </a:xfrm>
        </p:grpSpPr>
        <p:grpSp>
          <p:nvGrpSpPr>
            <p:cNvPr id="6" name="is1ïdé">
              <a:extLst>
                <a:ext uri="{FF2B5EF4-FFF2-40B4-BE49-F238E27FC236}">
                  <a16:creationId xmlns:a16="http://schemas.microsoft.com/office/drawing/2014/main" xmlns="" id="{3D19E085-6CC1-40C0-8A39-426A17CEDE6E}"/>
                </a:ext>
              </a:extLst>
            </p:cNvPr>
            <p:cNvGrpSpPr/>
            <p:nvPr/>
          </p:nvGrpSpPr>
          <p:grpSpPr>
            <a:xfrm>
              <a:off x="5914873" y="1584000"/>
              <a:ext cx="5604452" cy="4127710"/>
              <a:chOff x="5914873" y="1854001"/>
              <a:chExt cx="5604452" cy="4127710"/>
            </a:xfrm>
          </p:grpSpPr>
          <p:sp>
            <p:nvSpPr>
              <p:cNvPr id="11" name="îṣļïḑê">
                <a:extLst>
                  <a:ext uri="{FF2B5EF4-FFF2-40B4-BE49-F238E27FC236}">
                    <a16:creationId xmlns:a16="http://schemas.microsoft.com/office/drawing/2014/main" xmlns="" id="{7340650B-45C0-4791-9B6F-047FFF8ABF36}"/>
                  </a:ext>
                </a:extLst>
              </p:cNvPr>
              <p:cNvSpPr/>
              <p:nvPr/>
            </p:nvSpPr>
            <p:spPr>
              <a:xfrm flipV="1">
                <a:off x="6637198" y="5652359"/>
                <a:ext cx="4286725" cy="329352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2" name="íṧļíḑê">
                <a:extLst>
                  <a:ext uri="{FF2B5EF4-FFF2-40B4-BE49-F238E27FC236}">
                    <a16:creationId xmlns:a16="http://schemas.microsoft.com/office/drawing/2014/main" xmlns="" id="{8759B5AB-9FFD-4486-B253-E9934B43A633}"/>
                  </a:ext>
                </a:extLst>
              </p:cNvPr>
              <p:cNvSpPr/>
              <p:nvPr/>
            </p:nvSpPr>
            <p:spPr>
              <a:xfrm rot="4599532" flipV="1">
                <a:off x="4135771" y="3633103"/>
                <a:ext cx="3824378" cy="266173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ṣļiďé">
                <a:extLst>
                  <a:ext uri="{FF2B5EF4-FFF2-40B4-BE49-F238E27FC236}">
                    <a16:creationId xmlns:a16="http://schemas.microsoft.com/office/drawing/2014/main" xmlns="" id="{9B76372D-858D-4F96-9AB1-EC930F485B39}"/>
                  </a:ext>
                </a:extLst>
              </p:cNvPr>
              <p:cNvSpPr/>
              <p:nvPr/>
            </p:nvSpPr>
            <p:spPr>
              <a:xfrm>
                <a:off x="6637198" y="3746341"/>
                <a:ext cx="1081297" cy="1081299"/>
              </a:xfrm>
              <a:prstGeom prst="ellipse">
                <a:avLst/>
              </a:prstGeom>
              <a:solidFill>
                <a:schemeClr val="accent4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100" b="1"/>
                  <a:t>Text here</a:t>
                </a:r>
                <a:endParaRPr lang="en-US" altLang="zh-CN" sz="1100" b="1" dirty="0"/>
              </a:p>
            </p:txBody>
          </p:sp>
          <p:sp>
            <p:nvSpPr>
              <p:cNvPr id="14" name="ïśḻiḍe">
                <a:extLst>
                  <a:ext uri="{FF2B5EF4-FFF2-40B4-BE49-F238E27FC236}">
                    <a16:creationId xmlns:a16="http://schemas.microsoft.com/office/drawing/2014/main" xmlns="" id="{11034764-847E-4258-8EA5-EF6C1B09B595}"/>
                  </a:ext>
                </a:extLst>
              </p:cNvPr>
              <p:cNvSpPr/>
              <p:nvPr/>
            </p:nvSpPr>
            <p:spPr>
              <a:xfrm>
                <a:off x="8069143" y="3966785"/>
                <a:ext cx="1433632" cy="1433634"/>
              </a:xfrm>
              <a:prstGeom prst="ellipse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5" name="íṧḷíḓé">
                <a:extLst>
                  <a:ext uri="{FF2B5EF4-FFF2-40B4-BE49-F238E27FC236}">
                    <a16:creationId xmlns:a16="http://schemas.microsoft.com/office/drawing/2014/main" xmlns="" id="{AF6D452F-603F-4772-AF7A-CD21EEABA96E}"/>
                  </a:ext>
                </a:extLst>
              </p:cNvPr>
              <p:cNvSpPr/>
              <p:nvPr/>
            </p:nvSpPr>
            <p:spPr>
              <a:xfrm>
                <a:off x="7314119" y="2187709"/>
                <a:ext cx="1676618" cy="1676622"/>
              </a:xfrm>
              <a:prstGeom prst="ellipse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1400" b="1"/>
                  <a:t>Text here</a:t>
                </a:r>
                <a:endParaRPr lang="en-US" altLang="zh-CN" sz="1400" b="1" dirty="0"/>
              </a:p>
            </p:txBody>
          </p:sp>
          <p:sp>
            <p:nvSpPr>
              <p:cNvPr id="16" name="íSḻíḑé">
                <a:extLst>
                  <a:ext uri="{FF2B5EF4-FFF2-40B4-BE49-F238E27FC236}">
                    <a16:creationId xmlns:a16="http://schemas.microsoft.com/office/drawing/2014/main" xmlns="" id="{C3C2CF76-FF13-4B4C-8EF1-01C6A15C70D9}"/>
                  </a:ext>
                </a:extLst>
              </p:cNvPr>
              <p:cNvSpPr/>
              <p:nvPr/>
            </p:nvSpPr>
            <p:spPr>
              <a:xfrm>
                <a:off x="9188376" y="2135909"/>
                <a:ext cx="2330949" cy="2330954"/>
              </a:xfrm>
              <a:prstGeom prst="ellipse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sz="2000" b="1"/>
                  <a:t>Text here</a:t>
                </a:r>
                <a:endParaRPr lang="en-US" altLang="zh-CN" sz="2000" b="1" dirty="0"/>
              </a:p>
            </p:txBody>
          </p:sp>
          <p:sp>
            <p:nvSpPr>
              <p:cNvPr id="17" name="îslîďé">
                <a:extLst>
                  <a:ext uri="{FF2B5EF4-FFF2-40B4-BE49-F238E27FC236}">
                    <a16:creationId xmlns:a16="http://schemas.microsoft.com/office/drawing/2014/main" xmlns="" id="{F27D46BD-6CDE-4268-9FAE-02F3521D5798}"/>
                  </a:ext>
                </a:extLst>
              </p:cNvPr>
              <p:cNvSpPr/>
              <p:nvPr/>
            </p:nvSpPr>
            <p:spPr>
              <a:xfrm>
                <a:off x="9830998" y="4647310"/>
                <a:ext cx="824602" cy="82460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  <p:sp>
            <p:nvSpPr>
              <p:cNvPr id="18" name="íṧliḓe">
                <a:extLst>
                  <a:ext uri="{FF2B5EF4-FFF2-40B4-BE49-F238E27FC236}">
                    <a16:creationId xmlns:a16="http://schemas.microsoft.com/office/drawing/2014/main" xmlns="" id="{DCFBAA4D-2E9C-40CA-873B-316E3EC6310C}"/>
                  </a:ext>
                </a:extLst>
              </p:cNvPr>
              <p:cNvSpPr/>
              <p:nvPr/>
            </p:nvSpPr>
            <p:spPr>
              <a:xfrm>
                <a:off x="6240931" y="2531952"/>
                <a:ext cx="969494" cy="969494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0000" tIns="46800" rIns="90000" bIns="46800" anchor="ctr">
                <a:normAutofit/>
              </a:bodyPr>
              <a:lstStyle/>
              <a:p>
                <a:pPr algn="ctr">
                  <a:spcBef>
                    <a:spcPct val="0"/>
                  </a:spcBef>
                </a:pPr>
                <a:endParaRPr lang="en-US" altLang="zh-CN" sz="1100" b="1" dirty="0"/>
              </a:p>
            </p:txBody>
          </p: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xmlns="" id="{9A33A229-F34C-4649-B3F7-435FA3D57E07}"/>
                </a:ext>
              </a:extLst>
            </p:cNvPr>
            <p:cNvCxnSpPr/>
            <p:nvPr/>
          </p:nvCxnSpPr>
          <p:spPr>
            <a:xfrm>
              <a:off x="831000" y="1123951"/>
              <a:ext cx="0" cy="4960049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iŝ1iḍé">
              <a:extLst>
                <a:ext uri="{FF2B5EF4-FFF2-40B4-BE49-F238E27FC236}">
                  <a16:creationId xmlns:a16="http://schemas.microsoft.com/office/drawing/2014/main" xmlns="" id="{9E5FB49A-6A7A-4347-9ACC-11B188CE0912}"/>
                </a:ext>
              </a:extLst>
            </p:cNvPr>
            <p:cNvGrpSpPr/>
            <p:nvPr/>
          </p:nvGrpSpPr>
          <p:grpSpPr>
            <a:xfrm>
              <a:off x="756387" y="3032121"/>
              <a:ext cx="4497085" cy="793758"/>
              <a:chOff x="756387" y="1123951"/>
              <a:chExt cx="4497085" cy="793758"/>
            </a:xfrm>
          </p:grpSpPr>
          <p:sp>
            <p:nvSpPr>
              <p:cNvPr id="9" name="ïṥ1ídè">
                <a:extLst>
                  <a:ext uri="{FF2B5EF4-FFF2-40B4-BE49-F238E27FC236}">
                    <a16:creationId xmlns:a16="http://schemas.microsoft.com/office/drawing/2014/main" xmlns="" id="{92068C61-6847-4C07-AE2F-943B685CC089}"/>
                  </a:ext>
                </a:extLst>
              </p:cNvPr>
              <p:cNvSpPr txBox="1"/>
              <p:nvPr/>
            </p:nvSpPr>
            <p:spPr>
              <a:xfrm>
                <a:off x="980225" y="1123951"/>
                <a:ext cx="4273247" cy="79375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 anchor="ctr">
                <a:normAutofit/>
              </a:bodyPr>
              <a:lstStyle/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/>
                  <a:t>Supporting text here.</a:t>
                </a:r>
                <a:br>
                  <a:rPr lang="en-US" altLang="zh-CN" sz="1000"/>
                </a:br>
                <a:r>
                  <a:rPr lang="en-US" altLang="zh-CN" sz="1000"/>
                  <a:t>When you copy &amp; paste, choose "keep text only" option.</a:t>
                </a:r>
                <a:endParaRPr lang="en-US" altLang="zh-CN" sz="1000" dirty="0"/>
              </a:p>
            </p:txBody>
          </p:sp>
          <p:sp>
            <p:nvSpPr>
              <p:cNvPr id="10" name="iṩ1íḋê">
                <a:extLst>
                  <a:ext uri="{FF2B5EF4-FFF2-40B4-BE49-F238E27FC236}">
                    <a16:creationId xmlns:a16="http://schemas.microsoft.com/office/drawing/2014/main" xmlns="" id="{2EDF9F11-D9C3-4209-B6F6-3A0A12C3781F}"/>
                  </a:ext>
                </a:extLst>
              </p:cNvPr>
              <p:cNvSpPr/>
              <p:nvPr/>
            </p:nvSpPr>
            <p:spPr bwMode="auto">
              <a:xfrm>
                <a:off x="756387" y="1446218"/>
                <a:ext cx="149225" cy="14922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  <a:ex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dk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06580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CE20564-8AEE-4D44-858E-1F2BB8216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CA2B765-C974-4857-BDCB-ED629113B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CBB4AAE-FF9A-4225-9824-CF20A9099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29</a:t>
            </a:fld>
            <a:endParaRPr lang="zh-CN" altLang="en-US"/>
          </a:p>
        </p:txBody>
      </p:sp>
      <p:grpSp>
        <p:nvGrpSpPr>
          <p:cNvPr id="5" name="f5a3406f-ac59-45ff-8c20-2f566312124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D0240B4D-3CCB-458C-AB46-05D90F94B23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21100" y="1314000"/>
            <a:ext cx="10792588" cy="4630036"/>
            <a:chOff x="721100" y="1314000"/>
            <a:chExt cx="10792588" cy="4630036"/>
          </a:xfrm>
        </p:grpSpPr>
        <p:grpSp>
          <p:nvGrpSpPr>
            <p:cNvPr id="6" name="işļiďé">
              <a:extLst>
                <a:ext uri="{FF2B5EF4-FFF2-40B4-BE49-F238E27FC236}">
                  <a16:creationId xmlns:a16="http://schemas.microsoft.com/office/drawing/2014/main" xmlns="" id="{062AB820-9A53-4322-9300-DF42F9CEADCA}"/>
                </a:ext>
              </a:extLst>
            </p:cNvPr>
            <p:cNvGrpSpPr/>
            <p:nvPr/>
          </p:nvGrpSpPr>
          <p:grpSpPr>
            <a:xfrm>
              <a:off x="4353928" y="1314000"/>
              <a:ext cx="2976100" cy="2016224"/>
              <a:chOff x="1720275" y="1314000"/>
              <a:chExt cx="2976100" cy="2016224"/>
            </a:xfrm>
          </p:grpSpPr>
          <p:grpSp>
            <p:nvGrpSpPr>
              <p:cNvPr id="111" name="íšļïdè">
                <a:extLst>
                  <a:ext uri="{FF2B5EF4-FFF2-40B4-BE49-F238E27FC236}">
                    <a16:creationId xmlns:a16="http://schemas.microsoft.com/office/drawing/2014/main" xmlns="" id="{F897521D-96E0-4F85-8332-606800920BAB}"/>
                  </a:ext>
                </a:extLst>
              </p:cNvPr>
              <p:cNvGrpSpPr/>
              <p:nvPr/>
            </p:nvGrpSpPr>
            <p:grpSpPr>
              <a:xfrm>
                <a:off x="1720275" y="1314000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13" name="ïṧļîḑe">
                  <a:extLst>
                    <a:ext uri="{FF2B5EF4-FFF2-40B4-BE49-F238E27FC236}">
                      <a16:creationId xmlns:a16="http://schemas.microsoft.com/office/drawing/2014/main" xmlns="" id="{93593562-5AE4-449E-B84F-A71EAC2BF702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4" name="i$ļiḋê">
                  <a:extLst>
                    <a:ext uri="{FF2B5EF4-FFF2-40B4-BE49-F238E27FC236}">
                      <a16:creationId xmlns:a16="http://schemas.microsoft.com/office/drawing/2014/main" xmlns="" id="{B7CB2CF7-75C8-4C9C-ADCD-190EB04BEE77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  <p:sp>
              <p:nvSpPr>
                <p:cNvPr id="115" name="íṩľiḑe">
                  <a:extLst>
                    <a:ext uri="{FF2B5EF4-FFF2-40B4-BE49-F238E27FC236}">
                      <a16:creationId xmlns:a16="http://schemas.microsoft.com/office/drawing/2014/main" xmlns="" id="{5943322E-D644-4855-BAA2-72884A1923BB}"/>
                    </a:ext>
                  </a:extLst>
                </p:cNvPr>
                <p:cNvSpPr txBox="1"/>
                <p:nvPr/>
              </p:nvSpPr>
              <p:spPr bwMode="auto">
                <a:xfrm>
                  <a:off x="1163367" y="1979291"/>
                  <a:ext cx="107" cy="243196"/>
                </a:xfrm>
                <a:prstGeom prst="rect">
                  <a:avLst/>
                </a:prstGeom>
                <a:noFill/>
                <a:scene3d>
                  <a:camera prst="orthographicFront">
                    <a:rot lat="0" lon="0" rev="0"/>
                  </a:camera>
                  <a:lightRig rig="threePt" dir="t"/>
                </a:scene3d>
                <a:sp3d prstMaterial="matte">
                  <a:bevelT w="1270" h="1270"/>
                </a:sp3d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12" name="íşľiḑè">
                <a:extLst>
                  <a:ext uri="{FF2B5EF4-FFF2-40B4-BE49-F238E27FC236}">
                    <a16:creationId xmlns:a16="http://schemas.microsoft.com/office/drawing/2014/main" xmlns="" id="{CBBC1EFA-B314-479C-BF6D-A00B03C605C5}"/>
                  </a:ext>
                </a:extLst>
              </p:cNvPr>
              <p:cNvSpPr/>
              <p:nvPr/>
            </p:nvSpPr>
            <p:spPr bwMode="auto">
              <a:xfrm>
                <a:off x="1888373" y="1915500"/>
                <a:ext cx="2632628" cy="8044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7" name="ïŝliḓe">
              <a:extLst>
                <a:ext uri="{FF2B5EF4-FFF2-40B4-BE49-F238E27FC236}">
                  <a16:creationId xmlns:a16="http://schemas.microsoft.com/office/drawing/2014/main" xmlns="" id="{B84071D0-C58A-44EF-80DF-A9568C665EEF}"/>
                </a:ext>
              </a:extLst>
            </p:cNvPr>
            <p:cNvGrpSpPr/>
            <p:nvPr/>
          </p:nvGrpSpPr>
          <p:grpSpPr>
            <a:xfrm>
              <a:off x="4353928" y="3927812"/>
              <a:ext cx="2976100" cy="2016224"/>
              <a:chOff x="1720275" y="3953059"/>
              <a:chExt cx="2976100" cy="2016224"/>
            </a:xfrm>
          </p:grpSpPr>
          <p:grpSp>
            <p:nvGrpSpPr>
              <p:cNvPr id="107" name="isļiḓê">
                <a:extLst>
                  <a:ext uri="{FF2B5EF4-FFF2-40B4-BE49-F238E27FC236}">
                    <a16:creationId xmlns:a16="http://schemas.microsoft.com/office/drawing/2014/main" xmlns="" id="{7A4D5892-A251-4037-819E-B82B0FAA3266}"/>
                  </a:ext>
                </a:extLst>
              </p:cNvPr>
              <p:cNvGrpSpPr/>
              <p:nvPr/>
            </p:nvGrpSpPr>
            <p:grpSpPr>
              <a:xfrm>
                <a:off x="1720275" y="3953059"/>
                <a:ext cx="2976100" cy="2016224"/>
                <a:chOff x="156613" y="1872171"/>
                <a:chExt cx="3996756" cy="2212723"/>
              </a:xfrm>
            </p:grpSpPr>
            <p:sp>
              <p:nvSpPr>
                <p:cNvPr id="109" name="ïŝliḍe">
                  <a:extLst>
                    <a:ext uri="{FF2B5EF4-FFF2-40B4-BE49-F238E27FC236}">
                      <a16:creationId xmlns:a16="http://schemas.microsoft.com/office/drawing/2014/main" xmlns="" id="{A7C4C28D-D994-499D-992F-F4BF880DC300}"/>
                    </a:ext>
                  </a:extLst>
                </p:cNvPr>
                <p:cNvSpPr/>
                <p:nvPr/>
              </p:nvSpPr>
              <p:spPr>
                <a:xfrm>
                  <a:off x="156613" y="2118223"/>
                  <a:ext cx="3996756" cy="1966671"/>
                </a:xfrm>
                <a:prstGeom prst="roundRect">
                  <a:avLst>
                    <a:gd name="adj" fmla="val 2415"/>
                  </a:avLst>
                </a:prstGeom>
                <a:solidFill>
                  <a:schemeClr val="bg1">
                    <a:lumMod val="95000"/>
                    <a:alpha val="40000"/>
                  </a:schemeClr>
                </a:solidFill>
                <a:ln w="3175">
                  <a:solidFill>
                    <a:schemeClr val="bg1">
                      <a:lumMod val="85000"/>
                    </a:schemeClr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tIns="46800" anchor="t">
                  <a:normAutofit/>
                </a:bodyPr>
                <a:lstStyle/>
                <a:p>
                  <a:pPr lvl="0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solidFill>
                        <a:srgbClr val="333639"/>
                      </a:solidFill>
                    </a:rPr>
                    <a:t/>
                  </a:r>
                  <a:br>
                    <a:rPr lang="zh-CN" altLang="en-US" sz="1000" dirty="0">
                      <a:solidFill>
                        <a:srgbClr val="333639"/>
                      </a:solidFill>
                    </a:rPr>
                  </a:br>
                  <a:endParaRPr lang="zh-CN" altLang="en-US" sz="1000" dirty="0">
                    <a:solidFill>
                      <a:srgbClr val="333639"/>
                    </a:solidFill>
                  </a:endParaRPr>
                </a:p>
              </p:txBody>
            </p:sp>
            <p:sp>
              <p:nvSpPr>
                <p:cNvPr id="110" name="îš1íḋê">
                  <a:extLst>
                    <a:ext uri="{FF2B5EF4-FFF2-40B4-BE49-F238E27FC236}">
                      <a16:creationId xmlns:a16="http://schemas.microsoft.com/office/drawing/2014/main" xmlns="" id="{AF75BFD2-98FA-46A8-8E94-1524AA5E22EA}"/>
                    </a:ext>
                  </a:extLst>
                </p:cNvPr>
                <p:cNvSpPr/>
                <p:nvPr/>
              </p:nvSpPr>
              <p:spPr>
                <a:xfrm>
                  <a:off x="507407" y="1872171"/>
                  <a:ext cx="3295169" cy="422826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12700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anchor="ctr">
                  <a:normAutofit fontScale="85000" lnSpcReduction="20000"/>
                </a:bodyPr>
                <a:lstStyle/>
                <a:p>
                  <a:pPr algn="ctr"/>
                  <a:r>
                    <a:rPr lang="en-US" altLang="zh-CN" sz="1600" b="1" dirty="0">
                      <a:solidFill>
                        <a:schemeClr val="bg1"/>
                      </a:solidFill>
                    </a:rPr>
                    <a:t>Text here</a:t>
                  </a:r>
                  <a:r>
                    <a:rPr lang="zh-CN" altLang="en-US" sz="1600" b="1" dirty="0">
                      <a:solidFill>
                        <a:schemeClr val="bg1"/>
                      </a:solidFill>
                    </a:rPr>
                    <a:t> </a:t>
                  </a:r>
                </a:p>
              </p:txBody>
            </p:sp>
          </p:grpSp>
          <p:sp>
            <p:nvSpPr>
              <p:cNvPr id="108" name="îŝḻiḍé">
                <a:extLst>
                  <a:ext uri="{FF2B5EF4-FFF2-40B4-BE49-F238E27FC236}">
                    <a16:creationId xmlns:a16="http://schemas.microsoft.com/office/drawing/2014/main" xmlns="" id="{6D47B00A-C39F-42E4-A274-64CE2E695F75}"/>
                  </a:ext>
                </a:extLst>
              </p:cNvPr>
              <p:cNvSpPr/>
              <p:nvPr/>
            </p:nvSpPr>
            <p:spPr bwMode="auto">
              <a:xfrm>
                <a:off x="1892011" y="4474022"/>
                <a:ext cx="2632628" cy="7904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Supporting text here.</a:t>
                </a:r>
              </a:p>
              <a:p>
                <a:pPr marL="171450" indent="-171450">
                  <a:lnSpc>
                    <a:spcPct val="13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900" dirty="0"/>
                  <a:t>You can use the icon library in </a:t>
                </a:r>
                <a:r>
                  <a:rPr lang="en-US" altLang="zh-CN" sz="900" dirty="0" err="1"/>
                  <a:t>iSlide</a:t>
                </a:r>
                <a:r>
                  <a:rPr lang="en-US" altLang="zh-CN" sz="900" dirty="0"/>
                  <a:t>  (www.islide.cc) to filter and replace existing icon elements with one click.</a:t>
                </a:r>
              </a:p>
            </p:txBody>
          </p:sp>
        </p:grpSp>
        <p:grpSp>
          <p:nvGrpSpPr>
            <p:cNvPr id="8" name="ïṡḻîdé">
              <a:extLst>
                <a:ext uri="{FF2B5EF4-FFF2-40B4-BE49-F238E27FC236}">
                  <a16:creationId xmlns:a16="http://schemas.microsoft.com/office/drawing/2014/main" xmlns="" id="{3BBF0089-935B-4637-A62B-15A12FD376A7}"/>
                </a:ext>
              </a:extLst>
            </p:cNvPr>
            <p:cNvGrpSpPr/>
            <p:nvPr/>
          </p:nvGrpSpPr>
          <p:grpSpPr>
            <a:xfrm>
              <a:off x="7777901" y="2040717"/>
              <a:ext cx="3735787" cy="3390884"/>
              <a:chOff x="7704633" y="1991998"/>
              <a:chExt cx="3735787" cy="3390884"/>
            </a:xfrm>
          </p:grpSpPr>
          <p:sp>
            <p:nvSpPr>
              <p:cNvPr id="12" name="îṡļïḓê">
                <a:extLst>
                  <a:ext uri="{FF2B5EF4-FFF2-40B4-BE49-F238E27FC236}">
                    <a16:creationId xmlns:a16="http://schemas.microsoft.com/office/drawing/2014/main" xmlns="" id="{B8EEF558-95C6-4089-9CDC-F216DAB181AB}"/>
                  </a:ext>
                </a:extLst>
              </p:cNvPr>
              <p:cNvSpPr/>
              <p:nvPr/>
            </p:nvSpPr>
            <p:spPr>
              <a:xfrm>
                <a:off x="8317808" y="2344925"/>
                <a:ext cx="2843065" cy="2845549"/>
              </a:xfrm>
              <a:prstGeom prst="ellipse">
                <a:avLst/>
              </a:prstGeom>
              <a:solidFill>
                <a:schemeClr val="bg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3" name="ïṧļîďé">
                <a:extLst>
                  <a:ext uri="{FF2B5EF4-FFF2-40B4-BE49-F238E27FC236}">
                    <a16:creationId xmlns:a16="http://schemas.microsoft.com/office/drawing/2014/main" xmlns="" id="{BAC3174B-96AB-4E1D-BAB2-E224AE103C1D}"/>
                  </a:ext>
                </a:extLst>
              </p:cNvPr>
              <p:cNvSpPr/>
              <p:nvPr/>
            </p:nvSpPr>
            <p:spPr bwMode="auto">
              <a:xfrm>
                <a:off x="10489270" y="2875902"/>
                <a:ext cx="398543" cy="973445"/>
              </a:xfrm>
              <a:custGeom>
                <a:avLst/>
                <a:gdLst>
                  <a:gd name="T0" fmla="*/ 7 w 287"/>
                  <a:gd name="T1" fmla="*/ 417 h 701"/>
                  <a:gd name="T2" fmla="*/ 230 w 287"/>
                  <a:gd name="T3" fmla="*/ 701 h 701"/>
                  <a:gd name="T4" fmla="*/ 287 w 287"/>
                  <a:gd name="T5" fmla="*/ 310 h 701"/>
                  <a:gd name="T6" fmla="*/ 0 w 287"/>
                  <a:gd name="T7" fmla="*/ 0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701">
                    <a:moveTo>
                      <a:pt x="7" y="417"/>
                    </a:moveTo>
                    <a:lnTo>
                      <a:pt x="230" y="701"/>
                    </a:lnTo>
                    <a:lnTo>
                      <a:pt x="287" y="310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4" name="işlíďê">
                <a:extLst>
                  <a:ext uri="{FF2B5EF4-FFF2-40B4-BE49-F238E27FC236}">
                    <a16:creationId xmlns:a16="http://schemas.microsoft.com/office/drawing/2014/main" xmlns="" id="{58DFAE31-ACCB-49F1-B67F-CCBA4D48501F}"/>
                  </a:ext>
                </a:extLst>
              </p:cNvPr>
              <p:cNvSpPr/>
              <p:nvPr/>
            </p:nvSpPr>
            <p:spPr bwMode="auto">
              <a:xfrm>
                <a:off x="9410287" y="2066318"/>
                <a:ext cx="1210905" cy="2830073"/>
              </a:xfrm>
              <a:custGeom>
                <a:avLst/>
                <a:gdLst>
                  <a:gd name="T0" fmla="*/ 853 w 872"/>
                  <a:gd name="T1" fmla="*/ 2038 h 2038"/>
                  <a:gd name="T2" fmla="*/ 500 w 872"/>
                  <a:gd name="T3" fmla="*/ 1597 h 2038"/>
                  <a:gd name="T4" fmla="*/ 265 w 872"/>
                  <a:gd name="T5" fmla="*/ 1723 h 2038"/>
                  <a:gd name="T6" fmla="*/ 225 w 872"/>
                  <a:gd name="T7" fmla="*/ 1758 h 2038"/>
                  <a:gd name="T8" fmla="*/ 242 w 872"/>
                  <a:gd name="T9" fmla="*/ 2023 h 2038"/>
                  <a:gd name="T10" fmla="*/ 872 w 872"/>
                  <a:gd name="T11" fmla="*/ 2023 h 2038"/>
                  <a:gd name="T12" fmla="*/ 493 w 872"/>
                  <a:gd name="T13" fmla="*/ 1173 h 2038"/>
                  <a:gd name="T14" fmla="*/ 749 w 872"/>
                  <a:gd name="T15" fmla="*/ 533 h 2038"/>
                  <a:gd name="T16" fmla="*/ 772 w 872"/>
                  <a:gd name="T17" fmla="*/ 986 h 2038"/>
                  <a:gd name="T18" fmla="*/ 498 w 872"/>
                  <a:gd name="T19" fmla="*/ 1133 h 2038"/>
                  <a:gd name="T20" fmla="*/ 443 w 872"/>
                  <a:gd name="T21" fmla="*/ 796 h 2038"/>
                  <a:gd name="T22" fmla="*/ 725 w 872"/>
                  <a:gd name="T23" fmla="*/ 536 h 2038"/>
                  <a:gd name="T24" fmla="*/ 0 w 872"/>
                  <a:gd name="T25" fmla="*/ 0 h 20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72" h="2038">
                    <a:moveTo>
                      <a:pt x="853" y="2038"/>
                    </a:moveTo>
                    <a:lnTo>
                      <a:pt x="500" y="1597"/>
                    </a:lnTo>
                    <a:lnTo>
                      <a:pt x="265" y="1723"/>
                    </a:lnTo>
                    <a:lnTo>
                      <a:pt x="225" y="1758"/>
                    </a:lnTo>
                    <a:lnTo>
                      <a:pt x="242" y="2023"/>
                    </a:lnTo>
                    <a:lnTo>
                      <a:pt x="872" y="2023"/>
                    </a:lnTo>
                    <a:lnTo>
                      <a:pt x="493" y="1173"/>
                    </a:lnTo>
                    <a:lnTo>
                      <a:pt x="749" y="533"/>
                    </a:lnTo>
                    <a:lnTo>
                      <a:pt x="772" y="986"/>
                    </a:lnTo>
                    <a:lnTo>
                      <a:pt x="498" y="1133"/>
                    </a:lnTo>
                    <a:lnTo>
                      <a:pt x="443" y="796"/>
                    </a:lnTo>
                    <a:lnTo>
                      <a:pt x="725" y="536"/>
                    </a:lnTo>
                    <a:lnTo>
                      <a:pt x="0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" name="ïšḷíḑè">
                <a:extLst>
                  <a:ext uri="{FF2B5EF4-FFF2-40B4-BE49-F238E27FC236}">
                    <a16:creationId xmlns:a16="http://schemas.microsoft.com/office/drawing/2014/main" xmlns="" id="{43B44B28-801E-4444-83A7-BA5C5ACDEBA2}"/>
                  </a:ext>
                </a:extLst>
              </p:cNvPr>
              <p:cNvSpPr/>
              <p:nvPr/>
            </p:nvSpPr>
            <p:spPr bwMode="auto">
              <a:xfrm flipH="1">
                <a:off x="8893708" y="2655107"/>
                <a:ext cx="852633" cy="5887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" name="ïšlíḋê">
                <a:extLst>
                  <a:ext uri="{FF2B5EF4-FFF2-40B4-BE49-F238E27FC236}">
                    <a16:creationId xmlns:a16="http://schemas.microsoft.com/office/drawing/2014/main" xmlns="" id="{F3303D01-29AA-4CB2-B5C3-D5242A6AF836}"/>
                  </a:ext>
                </a:extLst>
              </p:cNvPr>
              <p:cNvSpPr/>
              <p:nvPr/>
            </p:nvSpPr>
            <p:spPr bwMode="auto">
              <a:xfrm>
                <a:off x="8077180" y="2092702"/>
                <a:ext cx="3238339" cy="3164739"/>
              </a:xfrm>
              <a:custGeom>
                <a:avLst/>
                <a:gdLst>
                  <a:gd name="T0" fmla="*/ 974 w 2332"/>
                  <a:gd name="T1" fmla="*/ 0 h 2279"/>
                  <a:gd name="T2" fmla="*/ 1581 w 2332"/>
                  <a:gd name="T3" fmla="*/ 81 h 2279"/>
                  <a:gd name="T4" fmla="*/ 2059 w 2332"/>
                  <a:gd name="T5" fmla="*/ 360 h 2279"/>
                  <a:gd name="T6" fmla="*/ 2332 w 2332"/>
                  <a:gd name="T7" fmla="*/ 820 h 2279"/>
                  <a:gd name="T8" fmla="*/ 2249 w 2332"/>
                  <a:gd name="T9" fmla="*/ 1718 h 2279"/>
                  <a:gd name="T10" fmla="*/ 1652 w 2332"/>
                  <a:gd name="T11" fmla="*/ 2279 h 2279"/>
                  <a:gd name="T12" fmla="*/ 714 w 2332"/>
                  <a:gd name="T13" fmla="*/ 2279 h 2279"/>
                  <a:gd name="T14" fmla="*/ 57 w 2332"/>
                  <a:gd name="T15" fmla="*/ 1649 h 2279"/>
                  <a:gd name="T16" fmla="*/ 0 w 2332"/>
                  <a:gd name="T17" fmla="*/ 967 h 2279"/>
                  <a:gd name="T18" fmla="*/ 221 w 2332"/>
                  <a:gd name="T19" fmla="*/ 448 h 2279"/>
                  <a:gd name="T20" fmla="*/ 974 w 2332"/>
                  <a:gd name="T21" fmla="*/ 0 h 2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32" h="2279">
                    <a:moveTo>
                      <a:pt x="974" y="0"/>
                    </a:moveTo>
                    <a:lnTo>
                      <a:pt x="1581" y="81"/>
                    </a:lnTo>
                    <a:lnTo>
                      <a:pt x="2059" y="360"/>
                    </a:lnTo>
                    <a:lnTo>
                      <a:pt x="2332" y="820"/>
                    </a:lnTo>
                    <a:lnTo>
                      <a:pt x="2249" y="1718"/>
                    </a:lnTo>
                    <a:lnTo>
                      <a:pt x="1652" y="2279"/>
                    </a:lnTo>
                    <a:lnTo>
                      <a:pt x="714" y="2279"/>
                    </a:lnTo>
                    <a:lnTo>
                      <a:pt x="57" y="1649"/>
                    </a:lnTo>
                    <a:lnTo>
                      <a:pt x="0" y="967"/>
                    </a:lnTo>
                    <a:lnTo>
                      <a:pt x="221" y="448"/>
                    </a:lnTo>
                    <a:lnTo>
                      <a:pt x="974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iSļîḍe">
                <a:extLst>
                  <a:ext uri="{FF2B5EF4-FFF2-40B4-BE49-F238E27FC236}">
                    <a16:creationId xmlns:a16="http://schemas.microsoft.com/office/drawing/2014/main" xmlns="" id="{659735B9-1AA9-4A13-AF5F-C6073D147E25}"/>
                  </a:ext>
                </a:extLst>
              </p:cNvPr>
              <p:cNvSpPr/>
              <p:nvPr/>
            </p:nvSpPr>
            <p:spPr bwMode="auto">
              <a:xfrm>
                <a:off x="8384072" y="2445420"/>
                <a:ext cx="2996713" cy="2812021"/>
              </a:xfrm>
              <a:custGeom>
                <a:avLst/>
                <a:gdLst>
                  <a:gd name="T0" fmla="*/ 0 w 2158"/>
                  <a:gd name="T1" fmla="*/ 194 h 2025"/>
                  <a:gd name="T2" fmla="*/ 651 w 2158"/>
                  <a:gd name="T3" fmla="*/ 0 h 2025"/>
                  <a:gd name="T4" fmla="*/ 981 w 2158"/>
                  <a:gd name="T5" fmla="*/ 151 h 2025"/>
                  <a:gd name="T6" fmla="*/ 1452 w 2158"/>
                  <a:gd name="T7" fmla="*/ 284 h 2025"/>
                  <a:gd name="T8" fmla="*/ 2158 w 2158"/>
                  <a:gd name="T9" fmla="*/ 578 h 2025"/>
                  <a:gd name="T10" fmla="*/ 1746 w 2158"/>
                  <a:gd name="T11" fmla="*/ 966 h 2025"/>
                  <a:gd name="T12" fmla="*/ 2059 w 2158"/>
                  <a:gd name="T13" fmla="*/ 1464 h 2025"/>
                  <a:gd name="T14" fmla="*/ 1618 w 2158"/>
                  <a:gd name="T15" fmla="*/ 1724 h 2025"/>
                  <a:gd name="T16" fmla="*/ 528 w 2158"/>
                  <a:gd name="T17" fmla="*/ 2025 h 20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58" h="2025">
                    <a:moveTo>
                      <a:pt x="0" y="194"/>
                    </a:moveTo>
                    <a:lnTo>
                      <a:pt x="651" y="0"/>
                    </a:lnTo>
                    <a:lnTo>
                      <a:pt x="981" y="151"/>
                    </a:lnTo>
                    <a:lnTo>
                      <a:pt x="1452" y="284"/>
                    </a:lnTo>
                    <a:lnTo>
                      <a:pt x="2158" y="578"/>
                    </a:lnTo>
                    <a:lnTo>
                      <a:pt x="1746" y="966"/>
                    </a:lnTo>
                    <a:lnTo>
                      <a:pt x="2059" y="1464"/>
                    </a:lnTo>
                    <a:lnTo>
                      <a:pt x="1618" y="1724"/>
                    </a:lnTo>
                    <a:lnTo>
                      <a:pt x="528" y="202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ïşḻiḍé">
                <a:extLst>
                  <a:ext uri="{FF2B5EF4-FFF2-40B4-BE49-F238E27FC236}">
                    <a16:creationId xmlns:a16="http://schemas.microsoft.com/office/drawing/2014/main" xmlns="" id="{60E6B20A-9510-494E-91D5-F947EE892E82}"/>
                  </a:ext>
                </a:extLst>
              </p:cNvPr>
              <p:cNvSpPr/>
              <p:nvPr/>
            </p:nvSpPr>
            <p:spPr bwMode="auto">
              <a:xfrm>
                <a:off x="8384072" y="2096868"/>
                <a:ext cx="2424588" cy="3196678"/>
              </a:xfrm>
              <a:custGeom>
                <a:avLst/>
                <a:gdLst>
                  <a:gd name="T0" fmla="*/ 0 w 1746"/>
                  <a:gd name="T1" fmla="*/ 469 h 2302"/>
                  <a:gd name="T2" fmla="*/ 192 w 1746"/>
                  <a:gd name="T3" fmla="*/ 739 h 2302"/>
                  <a:gd name="T4" fmla="*/ 945 w 1746"/>
                  <a:gd name="T5" fmla="*/ 417 h 2302"/>
                  <a:gd name="T6" fmla="*/ 888 w 1746"/>
                  <a:gd name="T7" fmla="*/ 739 h 2302"/>
                  <a:gd name="T8" fmla="*/ 981 w 1746"/>
                  <a:gd name="T9" fmla="*/ 1729 h 2302"/>
                  <a:gd name="T10" fmla="*/ 1618 w 1746"/>
                  <a:gd name="T11" fmla="*/ 1975 h 2302"/>
                  <a:gd name="T12" fmla="*/ 1746 w 1746"/>
                  <a:gd name="T13" fmla="*/ 1236 h 2302"/>
                  <a:gd name="T14" fmla="*/ 1452 w 1746"/>
                  <a:gd name="T15" fmla="*/ 535 h 2302"/>
                  <a:gd name="T16" fmla="*/ 898 w 1746"/>
                  <a:gd name="T17" fmla="*/ 753 h 2302"/>
                  <a:gd name="T18" fmla="*/ 1220 w 1746"/>
                  <a:gd name="T19" fmla="*/ 1137 h 2302"/>
                  <a:gd name="T20" fmla="*/ 950 w 1746"/>
                  <a:gd name="T21" fmla="*/ 1717 h 2302"/>
                  <a:gd name="T22" fmla="*/ 945 w 1746"/>
                  <a:gd name="T23" fmla="*/ 1729 h 2302"/>
                  <a:gd name="T24" fmla="*/ 481 w 1746"/>
                  <a:gd name="T25" fmla="*/ 2302 h 2302"/>
                  <a:gd name="T26" fmla="*/ 239 w 1746"/>
                  <a:gd name="T27" fmla="*/ 1137 h 2302"/>
                  <a:gd name="T28" fmla="*/ 945 w 1746"/>
                  <a:gd name="T29" fmla="*/ 398 h 2302"/>
                  <a:gd name="T30" fmla="*/ 774 w 1746"/>
                  <a:gd name="T31" fmla="*/ 0 h 23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746" h="2302">
                    <a:moveTo>
                      <a:pt x="0" y="469"/>
                    </a:moveTo>
                    <a:lnTo>
                      <a:pt x="192" y="739"/>
                    </a:lnTo>
                    <a:lnTo>
                      <a:pt x="945" y="417"/>
                    </a:lnTo>
                    <a:lnTo>
                      <a:pt x="888" y="739"/>
                    </a:lnTo>
                    <a:lnTo>
                      <a:pt x="981" y="1729"/>
                    </a:lnTo>
                    <a:lnTo>
                      <a:pt x="1618" y="1975"/>
                    </a:lnTo>
                    <a:lnTo>
                      <a:pt x="1746" y="1236"/>
                    </a:lnTo>
                    <a:lnTo>
                      <a:pt x="1452" y="535"/>
                    </a:lnTo>
                    <a:lnTo>
                      <a:pt x="898" y="753"/>
                    </a:lnTo>
                    <a:lnTo>
                      <a:pt x="1220" y="1137"/>
                    </a:lnTo>
                    <a:lnTo>
                      <a:pt x="950" y="1717"/>
                    </a:lnTo>
                    <a:lnTo>
                      <a:pt x="945" y="1729"/>
                    </a:lnTo>
                    <a:lnTo>
                      <a:pt x="481" y="2302"/>
                    </a:lnTo>
                    <a:lnTo>
                      <a:pt x="239" y="1137"/>
                    </a:lnTo>
                    <a:lnTo>
                      <a:pt x="945" y="398"/>
                    </a:lnTo>
                    <a:lnTo>
                      <a:pt x="774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ş1íḋè">
                <a:extLst>
                  <a:ext uri="{FF2B5EF4-FFF2-40B4-BE49-F238E27FC236}">
                    <a16:creationId xmlns:a16="http://schemas.microsoft.com/office/drawing/2014/main" xmlns="" id="{B8AFB6A8-A4F4-4CAB-9885-90F843D60A61}"/>
                  </a:ext>
                </a:extLst>
              </p:cNvPr>
              <p:cNvSpPr/>
              <p:nvPr/>
            </p:nvSpPr>
            <p:spPr bwMode="auto">
              <a:xfrm>
                <a:off x="8103564" y="3082812"/>
                <a:ext cx="566570" cy="592954"/>
              </a:xfrm>
              <a:custGeom>
                <a:avLst/>
                <a:gdLst>
                  <a:gd name="T0" fmla="*/ 375 w 408"/>
                  <a:gd name="T1" fmla="*/ 0 h 427"/>
                  <a:gd name="T2" fmla="*/ 408 w 408"/>
                  <a:gd name="T3" fmla="*/ 427 h 427"/>
                  <a:gd name="T4" fmla="*/ 0 w 408"/>
                  <a:gd name="T5" fmla="*/ 275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8" h="427">
                    <a:moveTo>
                      <a:pt x="375" y="0"/>
                    </a:moveTo>
                    <a:lnTo>
                      <a:pt x="408" y="427"/>
                    </a:lnTo>
                    <a:lnTo>
                      <a:pt x="0" y="275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" name="îṩḻiḋé">
                <a:extLst>
                  <a:ext uri="{FF2B5EF4-FFF2-40B4-BE49-F238E27FC236}">
                    <a16:creationId xmlns:a16="http://schemas.microsoft.com/office/drawing/2014/main" xmlns="" id="{DCB30ED9-F6B1-440A-B941-068C4EC9AB81}"/>
                  </a:ext>
                </a:extLst>
              </p:cNvPr>
              <p:cNvSpPr/>
              <p:nvPr/>
            </p:nvSpPr>
            <p:spPr bwMode="auto">
              <a:xfrm>
                <a:off x="8670135" y="2092702"/>
                <a:ext cx="2217678" cy="990109"/>
              </a:xfrm>
              <a:custGeom>
                <a:avLst/>
                <a:gdLst>
                  <a:gd name="T0" fmla="*/ 0 w 1597"/>
                  <a:gd name="T1" fmla="*/ 713 h 713"/>
                  <a:gd name="T2" fmla="*/ 424 w 1597"/>
                  <a:gd name="T3" fmla="*/ 261 h 713"/>
                  <a:gd name="T4" fmla="*/ 547 w 1597"/>
                  <a:gd name="T5" fmla="*/ 0 h 713"/>
                  <a:gd name="T6" fmla="*/ 566 w 1597"/>
                  <a:gd name="T7" fmla="*/ 10 h 713"/>
                  <a:gd name="T8" fmla="*/ 1057 w 1597"/>
                  <a:gd name="T9" fmla="*/ 254 h 713"/>
                  <a:gd name="T10" fmla="*/ 1154 w 1597"/>
                  <a:gd name="T11" fmla="*/ 81 h 713"/>
                  <a:gd name="T12" fmla="*/ 1265 w 1597"/>
                  <a:gd name="T13" fmla="*/ 500 h 713"/>
                  <a:gd name="T14" fmla="*/ 1597 w 1597"/>
                  <a:gd name="T15" fmla="*/ 358 h 7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97" h="713">
                    <a:moveTo>
                      <a:pt x="0" y="713"/>
                    </a:moveTo>
                    <a:lnTo>
                      <a:pt x="424" y="261"/>
                    </a:lnTo>
                    <a:lnTo>
                      <a:pt x="547" y="0"/>
                    </a:lnTo>
                    <a:lnTo>
                      <a:pt x="566" y="10"/>
                    </a:lnTo>
                    <a:lnTo>
                      <a:pt x="1057" y="254"/>
                    </a:lnTo>
                    <a:lnTo>
                      <a:pt x="1154" y="81"/>
                    </a:lnTo>
                    <a:lnTo>
                      <a:pt x="1265" y="500"/>
                    </a:lnTo>
                    <a:lnTo>
                      <a:pt x="1597" y="358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" name="iSḷidê">
                <a:extLst>
                  <a:ext uri="{FF2B5EF4-FFF2-40B4-BE49-F238E27FC236}">
                    <a16:creationId xmlns:a16="http://schemas.microsoft.com/office/drawing/2014/main" xmlns="" id="{9E8BD629-A5B6-47CF-8217-46F581784F87}"/>
                  </a:ext>
                </a:extLst>
              </p:cNvPr>
              <p:cNvSpPr/>
              <p:nvPr/>
            </p:nvSpPr>
            <p:spPr bwMode="auto">
              <a:xfrm>
                <a:off x="8692354" y="3142523"/>
                <a:ext cx="1053987" cy="1365045"/>
              </a:xfrm>
              <a:custGeom>
                <a:avLst/>
                <a:gdLst>
                  <a:gd name="T0" fmla="*/ 0 w 759"/>
                  <a:gd name="T1" fmla="*/ 398 h 983"/>
                  <a:gd name="T2" fmla="*/ 759 w 759"/>
                  <a:gd name="T3" fmla="*/ 983 h 983"/>
                  <a:gd name="T4" fmla="*/ 552 w 759"/>
                  <a:gd name="T5" fmla="*/ 512 h 983"/>
                  <a:gd name="T6" fmla="*/ 759 w 759"/>
                  <a:gd name="T7" fmla="*/ 448 h 983"/>
                  <a:gd name="T8" fmla="*/ 652 w 759"/>
                  <a:gd name="T9" fmla="*/ 0 h 983"/>
                  <a:gd name="T10" fmla="*/ 34 w 759"/>
                  <a:gd name="T11" fmla="*/ 384 h 983"/>
                  <a:gd name="T12" fmla="*/ 541 w 759"/>
                  <a:gd name="T13" fmla="*/ 512 h 9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59" h="983">
                    <a:moveTo>
                      <a:pt x="0" y="398"/>
                    </a:moveTo>
                    <a:lnTo>
                      <a:pt x="759" y="983"/>
                    </a:lnTo>
                    <a:lnTo>
                      <a:pt x="552" y="512"/>
                    </a:lnTo>
                    <a:lnTo>
                      <a:pt x="759" y="448"/>
                    </a:lnTo>
                    <a:lnTo>
                      <a:pt x="652" y="0"/>
                    </a:lnTo>
                    <a:lnTo>
                      <a:pt x="34" y="384"/>
                    </a:lnTo>
                    <a:lnTo>
                      <a:pt x="541" y="512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" name="îṡľïḍê">
                <a:extLst>
                  <a:ext uri="{FF2B5EF4-FFF2-40B4-BE49-F238E27FC236}">
                    <a16:creationId xmlns:a16="http://schemas.microsoft.com/office/drawing/2014/main" xmlns="" id="{73612A95-F471-4816-B65A-ED8A69391247}"/>
                  </a:ext>
                </a:extLst>
              </p:cNvPr>
              <p:cNvSpPr/>
              <p:nvPr/>
            </p:nvSpPr>
            <p:spPr bwMode="auto">
              <a:xfrm>
                <a:off x="10140718" y="3695207"/>
                <a:ext cx="644335" cy="404097"/>
              </a:xfrm>
              <a:custGeom>
                <a:avLst/>
                <a:gdLst>
                  <a:gd name="T0" fmla="*/ 0 w 464"/>
                  <a:gd name="T1" fmla="*/ 0 h 291"/>
                  <a:gd name="T2" fmla="*/ 296 w 464"/>
                  <a:gd name="T3" fmla="*/ 291 h 291"/>
                  <a:gd name="T4" fmla="*/ 464 w 464"/>
                  <a:gd name="T5" fmla="*/ 95 h 291"/>
                  <a:gd name="T6" fmla="*/ 0 w 464"/>
                  <a:gd name="T7" fmla="*/ 0 h 2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4" h="291">
                    <a:moveTo>
                      <a:pt x="0" y="0"/>
                    </a:moveTo>
                    <a:lnTo>
                      <a:pt x="296" y="291"/>
                    </a:lnTo>
                    <a:lnTo>
                      <a:pt x="464" y="95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" name="iṥľiḍê">
                <a:extLst>
                  <a:ext uri="{FF2B5EF4-FFF2-40B4-BE49-F238E27FC236}">
                    <a16:creationId xmlns:a16="http://schemas.microsoft.com/office/drawing/2014/main" xmlns="" id="{02A47BAA-03ED-46BB-A25E-D68FB9FC6117}"/>
                  </a:ext>
                </a:extLst>
              </p:cNvPr>
              <p:cNvSpPr/>
              <p:nvPr/>
            </p:nvSpPr>
            <p:spPr bwMode="auto">
              <a:xfrm>
                <a:off x="8192438" y="3728535"/>
                <a:ext cx="987332" cy="1591395"/>
              </a:xfrm>
              <a:custGeom>
                <a:avLst/>
                <a:gdLst>
                  <a:gd name="T0" fmla="*/ 711 w 711"/>
                  <a:gd name="T1" fmla="*/ 689 h 1146"/>
                  <a:gd name="T2" fmla="*/ 628 w 711"/>
                  <a:gd name="T3" fmla="*/ 1146 h 1146"/>
                  <a:gd name="T4" fmla="*/ 469 w 711"/>
                  <a:gd name="T5" fmla="*/ 533 h 1146"/>
                  <a:gd name="T6" fmla="*/ 280 w 711"/>
                  <a:gd name="T7" fmla="*/ 303 h 1146"/>
                  <a:gd name="T8" fmla="*/ 0 w 711"/>
                  <a:gd name="T9" fmla="*/ 452 h 1146"/>
                  <a:gd name="T10" fmla="*/ 344 w 711"/>
                  <a:gd name="T11" fmla="*/ 0 h 1146"/>
                  <a:gd name="T12" fmla="*/ 299 w 711"/>
                  <a:gd name="T13" fmla="*/ 291 h 1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1" h="1146">
                    <a:moveTo>
                      <a:pt x="711" y="689"/>
                    </a:moveTo>
                    <a:lnTo>
                      <a:pt x="628" y="1146"/>
                    </a:lnTo>
                    <a:lnTo>
                      <a:pt x="469" y="533"/>
                    </a:lnTo>
                    <a:lnTo>
                      <a:pt x="280" y="303"/>
                    </a:lnTo>
                    <a:lnTo>
                      <a:pt x="0" y="452"/>
                    </a:lnTo>
                    <a:lnTo>
                      <a:pt x="344" y="0"/>
                    </a:lnTo>
                    <a:lnTo>
                      <a:pt x="299" y="291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" name="ïŝļiďé">
                <a:extLst>
                  <a:ext uri="{FF2B5EF4-FFF2-40B4-BE49-F238E27FC236}">
                    <a16:creationId xmlns:a16="http://schemas.microsoft.com/office/drawing/2014/main" xmlns="" id="{D7A4C24F-F7C7-4FEF-A285-C3E422E1CC76}"/>
                  </a:ext>
                </a:extLst>
              </p:cNvPr>
              <p:cNvSpPr/>
              <p:nvPr/>
            </p:nvSpPr>
            <p:spPr bwMode="auto">
              <a:xfrm flipH="1" flipV="1">
                <a:off x="8735402" y="3728535"/>
                <a:ext cx="1010939" cy="6248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íśļïḓê">
                <a:extLst>
                  <a:ext uri="{FF2B5EF4-FFF2-40B4-BE49-F238E27FC236}">
                    <a16:creationId xmlns:a16="http://schemas.microsoft.com/office/drawing/2014/main" xmlns="" id="{A00FF0FD-4386-4658-9E92-9B363F23E0D4}"/>
                  </a:ext>
                </a:extLst>
              </p:cNvPr>
              <p:cNvSpPr/>
              <p:nvPr/>
            </p:nvSpPr>
            <p:spPr bwMode="auto">
              <a:xfrm flipH="1">
                <a:off x="10851709" y="3243895"/>
                <a:ext cx="411041" cy="66655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ïSḷïḑè">
                <a:extLst>
                  <a:ext uri="{FF2B5EF4-FFF2-40B4-BE49-F238E27FC236}">
                    <a16:creationId xmlns:a16="http://schemas.microsoft.com/office/drawing/2014/main" xmlns="" id="{CC91B916-38DE-418E-9DB6-6761E86FA431}"/>
                  </a:ext>
                </a:extLst>
              </p:cNvPr>
              <p:cNvSpPr/>
              <p:nvPr/>
            </p:nvSpPr>
            <p:spPr bwMode="auto">
              <a:xfrm>
                <a:off x="10647576" y="3849347"/>
                <a:ext cx="240237" cy="1047043"/>
              </a:xfrm>
              <a:custGeom>
                <a:avLst/>
                <a:gdLst>
                  <a:gd name="T0" fmla="*/ 0 w 173"/>
                  <a:gd name="T1" fmla="*/ 754 h 754"/>
                  <a:gd name="T2" fmla="*/ 173 w 173"/>
                  <a:gd name="T3" fmla="*/ 308 h 754"/>
                  <a:gd name="T4" fmla="*/ 116 w 173"/>
                  <a:gd name="T5" fmla="*/ 0 h 7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3" h="754">
                    <a:moveTo>
                      <a:pt x="0" y="754"/>
                    </a:moveTo>
                    <a:lnTo>
                      <a:pt x="173" y="308"/>
                    </a:lnTo>
                    <a:lnTo>
                      <a:pt x="116" y="0"/>
                    </a:lnTo>
                  </a:path>
                </a:pathLst>
              </a:cu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íṣḷiḑe">
                <a:extLst>
                  <a:ext uri="{FF2B5EF4-FFF2-40B4-BE49-F238E27FC236}">
                    <a16:creationId xmlns:a16="http://schemas.microsoft.com/office/drawing/2014/main" xmlns="" id="{CC4E8FA0-4BC1-455A-9204-79129A4EF7E8}"/>
                  </a:ext>
                </a:extLst>
              </p:cNvPr>
              <p:cNvSpPr/>
              <p:nvPr/>
            </p:nvSpPr>
            <p:spPr bwMode="auto">
              <a:xfrm flipH="1" flipV="1">
                <a:off x="10887813" y="4277052"/>
                <a:ext cx="374937" cy="230516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íšļíḍé">
                <a:extLst>
                  <a:ext uri="{FF2B5EF4-FFF2-40B4-BE49-F238E27FC236}">
                    <a16:creationId xmlns:a16="http://schemas.microsoft.com/office/drawing/2014/main" xmlns="" id="{254683E3-1807-43A2-9A4C-5FA3F8B2C01E}"/>
                  </a:ext>
                </a:extLst>
              </p:cNvPr>
              <p:cNvSpPr/>
              <p:nvPr/>
            </p:nvSpPr>
            <p:spPr bwMode="auto">
              <a:xfrm>
                <a:off x="10561480" y="4122912"/>
                <a:ext cx="59712" cy="77347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ïṣḻïḋé">
                <a:extLst>
                  <a:ext uri="{FF2B5EF4-FFF2-40B4-BE49-F238E27FC236}">
                    <a16:creationId xmlns:a16="http://schemas.microsoft.com/office/drawing/2014/main" xmlns="" id="{9F63830C-E3F5-461F-8079-E244DEAC61A7}"/>
                  </a:ext>
                </a:extLst>
              </p:cNvPr>
              <p:cNvSpPr/>
              <p:nvPr/>
            </p:nvSpPr>
            <p:spPr bwMode="auto">
              <a:xfrm flipH="1">
                <a:off x="9028407" y="4896391"/>
                <a:ext cx="697104" cy="423539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Sliḓê">
                <a:extLst>
                  <a:ext uri="{FF2B5EF4-FFF2-40B4-BE49-F238E27FC236}">
                    <a16:creationId xmlns:a16="http://schemas.microsoft.com/office/drawing/2014/main" xmlns="" id="{4D980191-C2AB-4AE5-9C1E-8B33F2050F41}"/>
                  </a:ext>
                </a:extLst>
              </p:cNvPr>
              <p:cNvSpPr/>
              <p:nvPr/>
            </p:nvSpPr>
            <p:spPr bwMode="auto">
              <a:xfrm flipH="1">
                <a:off x="9660244" y="3159187"/>
                <a:ext cx="377714" cy="0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íŝļîḓè">
                <a:extLst>
                  <a:ext uri="{FF2B5EF4-FFF2-40B4-BE49-F238E27FC236}">
                    <a16:creationId xmlns:a16="http://schemas.microsoft.com/office/drawing/2014/main" xmlns="" id="{4E84E87A-0CAF-41EA-89A7-574E0922CFD1}"/>
                  </a:ext>
                </a:extLst>
              </p:cNvPr>
              <p:cNvSpPr/>
              <p:nvPr/>
            </p:nvSpPr>
            <p:spPr bwMode="auto">
              <a:xfrm flipH="1">
                <a:off x="9778279" y="3675766"/>
                <a:ext cx="259678" cy="81931"/>
              </a:xfrm>
              <a:prstGeom prst="line">
                <a:avLst/>
              </a:prstGeom>
              <a:noFill/>
              <a:ln w="12700" cap="flat" cmpd="sng" algn="ctr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dk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ïSḻiḓê">
                <a:extLst>
                  <a:ext uri="{FF2B5EF4-FFF2-40B4-BE49-F238E27FC236}">
                    <a16:creationId xmlns:a16="http://schemas.microsoft.com/office/drawing/2014/main" xmlns="" id="{8AB2E98B-FCA6-4ADA-8079-149DCCFEBAB0}"/>
                  </a:ext>
                </a:extLst>
              </p:cNvPr>
              <p:cNvSpPr/>
              <p:nvPr/>
            </p:nvSpPr>
            <p:spPr bwMode="auto">
              <a:xfrm>
                <a:off x="10084177" y="2428110"/>
                <a:ext cx="112481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ṧ1îḓe">
                <a:extLst>
                  <a:ext uri="{FF2B5EF4-FFF2-40B4-BE49-F238E27FC236}">
                    <a16:creationId xmlns:a16="http://schemas.microsoft.com/office/drawing/2014/main" xmlns="" id="{1A426019-7607-4A46-8306-9F14D86B534B}"/>
                  </a:ext>
                </a:extLst>
              </p:cNvPr>
              <p:cNvSpPr/>
              <p:nvPr/>
            </p:nvSpPr>
            <p:spPr bwMode="auto">
              <a:xfrm>
                <a:off x="10835438" y="324741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sḷïde">
                <a:extLst>
                  <a:ext uri="{FF2B5EF4-FFF2-40B4-BE49-F238E27FC236}">
                    <a16:creationId xmlns:a16="http://schemas.microsoft.com/office/drawing/2014/main" xmlns="" id="{5826ABE7-5863-4DC5-A842-67C0A09127ED}"/>
                  </a:ext>
                </a:extLst>
              </p:cNvPr>
              <p:cNvSpPr/>
              <p:nvPr/>
            </p:nvSpPr>
            <p:spPr bwMode="auto">
              <a:xfrm>
                <a:off x="10436895" y="3396000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ïşḷiďé">
                <a:extLst>
                  <a:ext uri="{FF2B5EF4-FFF2-40B4-BE49-F238E27FC236}">
                    <a16:creationId xmlns:a16="http://schemas.microsoft.com/office/drawing/2014/main" xmlns="" id="{A9B3954C-5179-437D-B465-213461AF6D15}"/>
                  </a:ext>
                </a:extLst>
              </p:cNvPr>
              <p:cNvSpPr/>
              <p:nvPr/>
            </p:nvSpPr>
            <p:spPr bwMode="auto">
              <a:xfrm>
                <a:off x="9985583" y="3119659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śḻïḓê">
                <a:extLst>
                  <a:ext uri="{FF2B5EF4-FFF2-40B4-BE49-F238E27FC236}">
                    <a16:creationId xmlns:a16="http://schemas.microsoft.com/office/drawing/2014/main" xmlns="" id="{FDB8CE7D-BDAF-45DC-9D39-0D630052B8FA}"/>
                  </a:ext>
                </a:extLst>
              </p:cNvPr>
              <p:cNvSpPr/>
              <p:nvPr/>
            </p:nvSpPr>
            <p:spPr bwMode="auto">
              <a:xfrm>
                <a:off x="9394016" y="3809819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íŝ1iḋè">
                <a:extLst>
                  <a:ext uri="{FF2B5EF4-FFF2-40B4-BE49-F238E27FC236}">
                    <a16:creationId xmlns:a16="http://schemas.microsoft.com/office/drawing/2014/main" xmlns="" id="{0096E67B-4521-415E-965E-BD50F1FBF386}"/>
                  </a:ext>
                </a:extLst>
              </p:cNvPr>
              <p:cNvSpPr/>
              <p:nvPr/>
            </p:nvSpPr>
            <p:spPr bwMode="auto">
              <a:xfrm>
                <a:off x="8841333" y="3184925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îṧḻiďè">
                <a:extLst>
                  <a:ext uri="{FF2B5EF4-FFF2-40B4-BE49-F238E27FC236}">
                    <a16:creationId xmlns:a16="http://schemas.microsoft.com/office/drawing/2014/main" xmlns="" id="{DF00364D-3F10-4A51-BEA7-79ED2B0DBB24}"/>
                  </a:ext>
                </a:extLst>
              </p:cNvPr>
              <p:cNvSpPr/>
              <p:nvPr/>
            </p:nvSpPr>
            <p:spPr bwMode="auto">
              <a:xfrm>
                <a:off x="8548327" y="4095882"/>
                <a:ext cx="111093" cy="112481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íṥliďé">
                <a:extLst>
                  <a:ext uri="{FF2B5EF4-FFF2-40B4-BE49-F238E27FC236}">
                    <a16:creationId xmlns:a16="http://schemas.microsoft.com/office/drawing/2014/main" xmlns="" id="{AAB492A6-7B41-45ED-984B-C14234983AFA}"/>
                  </a:ext>
                </a:extLst>
              </p:cNvPr>
              <p:cNvSpPr/>
              <p:nvPr/>
            </p:nvSpPr>
            <p:spPr bwMode="auto">
              <a:xfrm>
                <a:off x="9113509" y="4606905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ṡļíḓê">
                <a:extLst>
                  <a:ext uri="{FF2B5EF4-FFF2-40B4-BE49-F238E27FC236}">
                    <a16:creationId xmlns:a16="http://schemas.microsoft.com/office/drawing/2014/main" xmlns="" id="{1E22B2B6-8550-4702-B3C3-C6EAA860719F}"/>
                  </a:ext>
                </a:extLst>
              </p:cNvPr>
              <p:cNvSpPr/>
              <p:nvPr/>
            </p:nvSpPr>
            <p:spPr bwMode="auto">
              <a:xfrm>
                <a:off x="10041129" y="4225026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îṧ1íḓè">
                <a:extLst>
                  <a:ext uri="{FF2B5EF4-FFF2-40B4-BE49-F238E27FC236}">
                    <a16:creationId xmlns:a16="http://schemas.microsoft.com/office/drawing/2014/main" xmlns="" id="{B63128F3-20D9-456A-B770-41D012394CE5}"/>
                  </a:ext>
                </a:extLst>
              </p:cNvPr>
              <p:cNvSpPr/>
              <p:nvPr/>
            </p:nvSpPr>
            <p:spPr bwMode="auto">
              <a:xfrm>
                <a:off x="10492441" y="4063943"/>
                <a:ext cx="112481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ïs1íde">
                <a:extLst>
                  <a:ext uri="{FF2B5EF4-FFF2-40B4-BE49-F238E27FC236}">
                    <a16:creationId xmlns:a16="http://schemas.microsoft.com/office/drawing/2014/main" xmlns="" id="{5D2B4A34-F699-4643-B4DB-A3E4C86845C6}"/>
                  </a:ext>
                </a:extLst>
              </p:cNvPr>
              <p:cNvSpPr/>
              <p:nvPr/>
            </p:nvSpPr>
            <p:spPr bwMode="auto">
              <a:xfrm>
                <a:off x="10835438" y="4225026"/>
                <a:ext cx="111093" cy="11109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9525">
                <a:solidFill>
                  <a:schemeClr val="accent6"/>
                </a:solidFill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iSḻíḋè">
                <a:extLst>
                  <a:ext uri="{FF2B5EF4-FFF2-40B4-BE49-F238E27FC236}">
                    <a16:creationId xmlns:a16="http://schemas.microsoft.com/office/drawing/2014/main" xmlns="" id="{845C866C-4BF7-4AD7-84E2-43140343DBE4}"/>
                  </a:ext>
                </a:extLst>
              </p:cNvPr>
              <p:cNvSpPr/>
              <p:nvPr/>
            </p:nvSpPr>
            <p:spPr bwMode="auto">
              <a:xfrm>
                <a:off x="9689405" y="4839456"/>
                <a:ext cx="112481" cy="112481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12700" cap="flat" cmpd="sng" algn="ctr">
                <a:solidFill>
                  <a:schemeClr val="bg1">
                    <a:lumMod val="100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x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44" name="îšḷîďe">
                <a:extLst>
                  <a:ext uri="{FF2B5EF4-FFF2-40B4-BE49-F238E27FC236}">
                    <a16:creationId xmlns:a16="http://schemas.microsoft.com/office/drawing/2014/main" xmlns="" id="{6FADCFC2-C81C-4111-AC35-71C7A360BCAD}"/>
                  </a:ext>
                </a:extLst>
              </p:cNvPr>
              <p:cNvGrpSpPr/>
              <p:nvPr/>
            </p:nvGrpSpPr>
            <p:grpSpPr>
              <a:xfrm>
                <a:off x="8577077" y="2557054"/>
                <a:ext cx="1992389" cy="2081876"/>
                <a:chOff x="4707152" y="2248023"/>
                <a:chExt cx="2414023" cy="2522443"/>
              </a:xfrm>
            </p:grpSpPr>
            <p:grpSp>
              <p:nvGrpSpPr>
                <p:cNvPr id="92" name="ï$1ïḑè">
                  <a:extLst>
                    <a:ext uri="{FF2B5EF4-FFF2-40B4-BE49-F238E27FC236}">
                      <a16:creationId xmlns:a16="http://schemas.microsoft.com/office/drawing/2014/main" xmlns="" id="{9431B578-F80A-4D23-8E3A-FC9BE656D174}"/>
                    </a:ext>
                  </a:extLst>
                </p:cNvPr>
                <p:cNvGrpSpPr/>
                <p:nvPr/>
              </p:nvGrpSpPr>
              <p:grpSpPr>
                <a:xfrm>
                  <a:off x="6792726" y="2408141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5" name="iṧ1íḓè">
                    <a:extLst>
                      <a:ext uri="{FF2B5EF4-FFF2-40B4-BE49-F238E27FC236}">
                        <a16:creationId xmlns:a16="http://schemas.microsoft.com/office/drawing/2014/main" xmlns="" id="{03FD500E-09F1-4C73-977E-60DA011629C2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6" name="íSľíďè">
                    <a:extLst>
                      <a:ext uri="{FF2B5EF4-FFF2-40B4-BE49-F238E27FC236}">
                        <a16:creationId xmlns:a16="http://schemas.microsoft.com/office/drawing/2014/main" xmlns="" id="{F60710B3-25C4-4CE6-84EA-0AB1C6F1CC1F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3" name="ï$ḻîḓé">
                  <a:extLst>
                    <a:ext uri="{FF2B5EF4-FFF2-40B4-BE49-F238E27FC236}">
                      <a16:creationId xmlns:a16="http://schemas.microsoft.com/office/drawing/2014/main" xmlns="" id="{CE01F1C1-2CA6-400B-962A-EAB6DEBF9D6E}"/>
                    </a:ext>
                  </a:extLst>
                </p:cNvPr>
                <p:cNvGrpSpPr/>
                <p:nvPr/>
              </p:nvGrpSpPr>
              <p:grpSpPr>
                <a:xfrm>
                  <a:off x="5832354" y="2796766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3" name="işḻiḑé">
                    <a:extLst>
                      <a:ext uri="{FF2B5EF4-FFF2-40B4-BE49-F238E27FC236}">
                        <a16:creationId xmlns:a16="http://schemas.microsoft.com/office/drawing/2014/main" xmlns="" id="{6293184E-4EA5-43E8-A07E-18D409CC74C0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4" name="íśḻîḋê">
                    <a:extLst>
                      <a:ext uri="{FF2B5EF4-FFF2-40B4-BE49-F238E27FC236}">
                        <a16:creationId xmlns:a16="http://schemas.microsoft.com/office/drawing/2014/main" xmlns="" id="{A16891DB-009C-4990-B9FD-186C193C5DA6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4" name="ísḻiḓé">
                  <a:extLst>
                    <a:ext uri="{FF2B5EF4-FFF2-40B4-BE49-F238E27FC236}">
                      <a16:creationId xmlns:a16="http://schemas.microsoft.com/office/drawing/2014/main" xmlns="" id="{B2567F76-94E4-4BA4-8725-8D4A4E689E7E}"/>
                    </a:ext>
                  </a:extLst>
                </p:cNvPr>
                <p:cNvGrpSpPr/>
                <p:nvPr/>
              </p:nvGrpSpPr>
              <p:grpSpPr>
                <a:xfrm>
                  <a:off x="4707152" y="346236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101" name="íSľidê">
                    <a:extLst>
                      <a:ext uri="{FF2B5EF4-FFF2-40B4-BE49-F238E27FC236}">
                        <a16:creationId xmlns:a16="http://schemas.microsoft.com/office/drawing/2014/main" xmlns="" id="{D3DC3F43-14F1-49D3-A589-963013BA67E6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2" name="ïṣliḋê">
                    <a:extLst>
                      <a:ext uri="{FF2B5EF4-FFF2-40B4-BE49-F238E27FC236}">
                        <a16:creationId xmlns:a16="http://schemas.microsoft.com/office/drawing/2014/main" xmlns="" id="{62511820-8A51-42D2-AB4F-05019EF7C390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5" name="ïş1îḋè">
                  <a:extLst>
                    <a:ext uri="{FF2B5EF4-FFF2-40B4-BE49-F238E27FC236}">
                      <a16:creationId xmlns:a16="http://schemas.microsoft.com/office/drawing/2014/main" xmlns="" id="{1E941577-AF6A-4DA3-B557-0F5616EAB5B0}"/>
                    </a:ext>
                  </a:extLst>
                </p:cNvPr>
                <p:cNvGrpSpPr/>
                <p:nvPr/>
              </p:nvGrpSpPr>
              <p:grpSpPr>
                <a:xfrm>
                  <a:off x="5940643" y="4439912"/>
                  <a:ext cx="328449" cy="330554"/>
                  <a:chOff x="4149281" y="1887719"/>
                  <a:chExt cx="224837" cy="226650"/>
                </a:xfrm>
              </p:grpSpPr>
              <p:sp>
                <p:nvSpPr>
                  <p:cNvPr id="99" name="îsḻîdê">
                    <a:extLst>
                      <a:ext uri="{FF2B5EF4-FFF2-40B4-BE49-F238E27FC236}">
                        <a16:creationId xmlns:a16="http://schemas.microsoft.com/office/drawing/2014/main" xmlns="" id="{47A06C14-66EC-46D4-8647-B5B4284D3C9D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100" name="ïṣ1îde">
                    <a:extLst>
                      <a:ext uri="{FF2B5EF4-FFF2-40B4-BE49-F238E27FC236}">
                        <a16:creationId xmlns:a16="http://schemas.microsoft.com/office/drawing/2014/main" xmlns="" id="{1A6D39D9-D71B-41C6-A065-488683D63F03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  <p:grpSp>
              <p:nvGrpSpPr>
                <p:cNvPr id="96" name="îṣḷïḍe">
                  <a:extLst>
                    <a:ext uri="{FF2B5EF4-FFF2-40B4-BE49-F238E27FC236}">
                      <a16:creationId xmlns:a16="http://schemas.microsoft.com/office/drawing/2014/main" xmlns="" id="{03C31EDF-1C72-47D1-84AD-37957AA1565A}"/>
                    </a:ext>
                  </a:extLst>
                </p:cNvPr>
                <p:cNvGrpSpPr/>
                <p:nvPr/>
              </p:nvGrpSpPr>
              <p:grpSpPr>
                <a:xfrm>
                  <a:off x="5995533" y="2248023"/>
                  <a:ext cx="206943" cy="208270"/>
                  <a:chOff x="4149281" y="1887719"/>
                  <a:chExt cx="224837" cy="226650"/>
                </a:xfrm>
              </p:grpSpPr>
              <p:sp>
                <p:nvSpPr>
                  <p:cNvPr id="97" name="iṧľídê">
                    <a:extLst>
                      <a:ext uri="{FF2B5EF4-FFF2-40B4-BE49-F238E27FC236}">
                        <a16:creationId xmlns:a16="http://schemas.microsoft.com/office/drawing/2014/main" xmlns="" id="{08A5DACA-8B9D-413A-9297-E0A688290378}"/>
                      </a:ext>
                    </a:extLst>
                  </p:cNvPr>
                  <p:cNvSpPr/>
                  <p:nvPr/>
                </p:nvSpPr>
                <p:spPr>
                  <a:xfrm>
                    <a:off x="4149281" y="1887719"/>
                    <a:ext cx="224837" cy="226650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 w="1905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  <p:sp>
                <p:nvSpPr>
                  <p:cNvPr id="98" name="íṥļídé">
                    <a:extLst>
                      <a:ext uri="{FF2B5EF4-FFF2-40B4-BE49-F238E27FC236}">
                        <a16:creationId xmlns:a16="http://schemas.microsoft.com/office/drawing/2014/main" xmlns="" id="{30D0BE86-1F0F-477C-8408-04EBA325BFED}"/>
                      </a:ext>
                    </a:extLst>
                  </p:cNvPr>
                  <p:cNvSpPr/>
                  <p:nvPr/>
                </p:nvSpPr>
                <p:spPr>
                  <a:xfrm>
                    <a:off x="4209256" y="1948177"/>
                    <a:ext cx="104887" cy="105734"/>
                  </a:xfrm>
                  <a:prstGeom prst="ellipse">
                    <a:avLst/>
                  </a:prstGeom>
                  <a:solidFill>
                    <a:schemeClr val="accent2">
                      <a:lumMod val="10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/>
                  </a:p>
                </p:txBody>
              </p:sp>
            </p:grpSp>
          </p:grpSp>
          <p:grpSp>
            <p:nvGrpSpPr>
              <p:cNvPr id="45" name="îsḷidè">
                <a:extLst>
                  <a:ext uri="{FF2B5EF4-FFF2-40B4-BE49-F238E27FC236}">
                    <a16:creationId xmlns:a16="http://schemas.microsoft.com/office/drawing/2014/main" xmlns="" id="{C3FF4D4C-76D4-4964-8491-E606162619AB}"/>
                  </a:ext>
                </a:extLst>
              </p:cNvPr>
              <p:cNvGrpSpPr/>
              <p:nvPr/>
            </p:nvGrpSpPr>
            <p:grpSpPr>
              <a:xfrm>
                <a:off x="9960748" y="3515891"/>
                <a:ext cx="271082" cy="272819"/>
                <a:chOff x="4149281" y="1887719"/>
                <a:chExt cx="224837" cy="226650"/>
              </a:xfrm>
            </p:grpSpPr>
            <p:sp>
              <p:nvSpPr>
                <p:cNvPr id="90" name="ïSḻíḍè">
                  <a:extLst>
                    <a:ext uri="{FF2B5EF4-FFF2-40B4-BE49-F238E27FC236}">
                      <a16:creationId xmlns:a16="http://schemas.microsoft.com/office/drawing/2014/main" xmlns="" id="{4204FB08-65EA-4787-A22F-B54E5B53A38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91" name="iSļiḍè">
                  <a:extLst>
                    <a:ext uri="{FF2B5EF4-FFF2-40B4-BE49-F238E27FC236}">
                      <a16:creationId xmlns:a16="http://schemas.microsoft.com/office/drawing/2014/main" xmlns="" id="{021057FD-3CE6-4A69-BABA-3F44B3B2C73F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6" name="iṡļíḋé">
                <a:extLst>
                  <a:ext uri="{FF2B5EF4-FFF2-40B4-BE49-F238E27FC236}">
                    <a16:creationId xmlns:a16="http://schemas.microsoft.com/office/drawing/2014/main" xmlns="" id="{0E4504AD-1E13-46A8-B9E8-AE43A153EC37}"/>
                  </a:ext>
                </a:extLst>
              </p:cNvPr>
              <p:cNvGrpSpPr/>
              <p:nvPr/>
            </p:nvGrpSpPr>
            <p:grpSpPr>
              <a:xfrm>
                <a:off x="9630783" y="3693124"/>
                <a:ext cx="170798" cy="171893"/>
                <a:chOff x="4149281" y="1887719"/>
                <a:chExt cx="224837" cy="226650"/>
              </a:xfrm>
            </p:grpSpPr>
            <p:sp>
              <p:nvSpPr>
                <p:cNvPr id="88" name="îŝliḑé">
                  <a:extLst>
                    <a:ext uri="{FF2B5EF4-FFF2-40B4-BE49-F238E27FC236}">
                      <a16:creationId xmlns:a16="http://schemas.microsoft.com/office/drawing/2014/main" xmlns="" id="{6F900410-3DD4-4382-A458-0D8D436689A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9" name="îṣḻídè">
                  <a:extLst>
                    <a:ext uri="{FF2B5EF4-FFF2-40B4-BE49-F238E27FC236}">
                      <a16:creationId xmlns:a16="http://schemas.microsoft.com/office/drawing/2014/main" xmlns="" id="{DBC805E8-AF44-4E99-B931-D5A748EEEF3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7" name="iśḷiḋe">
                <a:extLst>
                  <a:ext uri="{FF2B5EF4-FFF2-40B4-BE49-F238E27FC236}">
                    <a16:creationId xmlns:a16="http://schemas.microsoft.com/office/drawing/2014/main" xmlns="" id="{5A7B54CD-C855-4F7B-971A-F3172C348A80}"/>
                  </a:ext>
                </a:extLst>
              </p:cNvPr>
              <p:cNvGrpSpPr/>
              <p:nvPr/>
            </p:nvGrpSpPr>
            <p:grpSpPr>
              <a:xfrm>
                <a:off x="10720278" y="3714243"/>
                <a:ext cx="187879" cy="189083"/>
                <a:chOff x="4149281" y="1887719"/>
                <a:chExt cx="224837" cy="226650"/>
              </a:xfrm>
            </p:grpSpPr>
            <p:sp>
              <p:nvSpPr>
                <p:cNvPr id="86" name="íṩļíḓê">
                  <a:extLst>
                    <a:ext uri="{FF2B5EF4-FFF2-40B4-BE49-F238E27FC236}">
                      <a16:creationId xmlns:a16="http://schemas.microsoft.com/office/drawing/2014/main" xmlns="" id="{B541B4A9-90C1-4C3D-B0F9-EA472A001436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7" name="íṡ1íḓe">
                  <a:extLst>
                    <a:ext uri="{FF2B5EF4-FFF2-40B4-BE49-F238E27FC236}">
                      <a16:creationId xmlns:a16="http://schemas.microsoft.com/office/drawing/2014/main" xmlns="" id="{44A656E3-EA15-4CBA-8123-37DF6D26AE54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8" name="ïṣ1iḓê">
                <a:extLst>
                  <a:ext uri="{FF2B5EF4-FFF2-40B4-BE49-F238E27FC236}">
                    <a16:creationId xmlns:a16="http://schemas.microsoft.com/office/drawing/2014/main" xmlns="" id="{01D65B38-AC57-4338-9E04-04E71121B66F}"/>
                  </a:ext>
                </a:extLst>
              </p:cNvPr>
              <p:cNvGrpSpPr/>
              <p:nvPr/>
            </p:nvGrpSpPr>
            <p:grpSpPr>
              <a:xfrm>
                <a:off x="8064407" y="4282751"/>
                <a:ext cx="206666" cy="207992"/>
                <a:chOff x="4149281" y="1887719"/>
                <a:chExt cx="224837" cy="226650"/>
              </a:xfrm>
            </p:grpSpPr>
            <p:sp>
              <p:nvSpPr>
                <p:cNvPr id="84" name="ïṩlïḑe">
                  <a:extLst>
                    <a:ext uri="{FF2B5EF4-FFF2-40B4-BE49-F238E27FC236}">
                      <a16:creationId xmlns:a16="http://schemas.microsoft.com/office/drawing/2014/main" xmlns="" id="{0ACF438F-FAFC-47A9-8A67-5D43C82FF36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5" name="îSliḓè">
                  <a:extLst>
                    <a:ext uri="{FF2B5EF4-FFF2-40B4-BE49-F238E27FC236}">
                      <a16:creationId xmlns:a16="http://schemas.microsoft.com/office/drawing/2014/main" xmlns="" id="{A8A01A2D-C224-49E4-AE57-343D6D9F7761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49" name="iṩ1îdê">
                <a:extLst>
                  <a:ext uri="{FF2B5EF4-FFF2-40B4-BE49-F238E27FC236}">
                    <a16:creationId xmlns:a16="http://schemas.microsoft.com/office/drawing/2014/main" xmlns="" id="{135AB6C5-F775-4158-946A-F4143F53EE7B}"/>
                  </a:ext>
                </a:extLst>
              </p:cNvPr>
              <p:cNvGrpSpPr/>
              <p:nvPr/>
            </p:nvGrpSpPr>
            <p:grpSpPr>
              <a:xfrm>
                <a:off x="8955070" y="5174890"/>
                <a:ext cx="206666" cy="207992"/>
                <a:chOff x="4149281" y="1887719"/>
                <a:chExt cx="224837" cy="226650"/>
              </a:xfrm>
            </p:grpSpPr>
            <p:sp>
              <p:nvSpPr>
                <p:cNvPr id="82" name="îśḻiḓè">
                  <a:extLst>
                    <a:ext uri="{FF2B5EF4-FFF2-40B4-BE49-F238E27FC236}">
                      <a16:creationId xmlns:a16="http://schemas.microsoft.com/office/drawing/2014/main" xmlns="" id="{D92D1C6B-DEB1-449C-A216-E6BD788ABE5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3" name="ïŝḻîde">
                  <a:extLst>
                    <a:ext uri="{FF2B5EF4-FFF2-40B4-BE49-F238E27FC236}">
                      <a16:creationId xmlns:a16="http://schemas.microsoft.com/office/drawing/2014/main" xmlns="" id="{562BAF7F-A9CA-4038-A6D5-441FB89C7D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0" name="îSḻîďé">
                <a:extLst>
                  <a:ext uri="{FF2B5EF4-FFF2-40B4-BE49-F238E27FC236}">
                    <a16:creationId xmlns:a16="http://schemas.microsoft.com/office/drawing/2014/main" xmlns="" id="{CF11E7C1-1EC9-4AA3-9BB1-341317891939}"/>
                  </a:ext>
                </a:extLst>
              </p:cNvPr>
              <p:cNvGrpSpPr/>
              <p:nvPr/>
            </p:nvGrpSpPr>
            <p:grpSpPr>
              <a:xfrm>
                <a:off x="10292880" y="5137384"/>
                <a:ext cx="206666" cy="207992"/>
                <a:chOff x="4149281" y="1887719"/>
                <a:chExt cx="224837" cy="226650"/>
              </a:xfrm>
            </p:grpSpPr>
            <p:sp>
              <p:nvSpPr>
                <p:cNvPr id="80" name="îšlïḓe">
                  <a:extLst>
                    <a:ext uri="{FF2B5EF4-FFF2-40B4-BE49-F238E27FC236}">
                      <a16:creationId xmlns:a16="http://schemas.microsoft.com/office/drawing/2014/main" xmlns="" id="{A9CE21FF-E025-4331-857F-B73D32477FD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81" name="íśḻiḋe">
                  <a:extLst>
                    <a:ext uri="{FF2B5EF4-FFF2-40B4-BE49-F238E27FC236}">
                      <a16:creationId xmlns:a16="http://schemas.microsoft.com/office/drawing/2014/main" xmlns="" id="{4B283DD9-74C2-4341-B232-D9300806C879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1" name="ïṩḻíďè">
                <a:extLst>
                  <a:ext uri="{FF2B5EF4-FFF2-40B4-BE49-F238E27FC236}">
                    <a16:creationId xmlns:a16="http://schemas.microsoft.com/office/drawing/2014/main" xmlns="" id="{B6D8516E-F14A-4AEC-B094-949845B3E896}"/>
                  </a:ext>
                </a:extLst>
              </p:cNvPr>
              <p:cNvGrpSpPr/>
              <p:nvPr/>
            </p:nvGrpSpPr>
            <p:grpSpPr>
              <a:xfrm>
                <a:off x="11174118" y="4385234"/>
                <a:ext cx="206666" cy="207992"/>
                <a:chOff x="4149281" y="1887719"/>
                <a:chExt cx="224837" cy="226650"/>
              </a:xfrm>
            </p:grpSpPr>
            <p:sp>
              <p:nvSpPr>
                <p:cNvPr id="78" name="íš1ïḓe">
                  <a:extLst>
                    <a:ext uri="{FF2B5EF4-FFF2-40B4-BE49-F238E27FC236}">
                      <a16:creationId xmlns:a16="http://schemas.microsoft.com/office/drawing/2014/main" xmlns="" id="{DC8A077B-FE71-49A6-9486-17BE470188E5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9" name="iṡļíḑè">
                  <a:extLst>
                    <a:ext uri="{FF2B5EF4-FFF2-40B4-BE49-F238E27FC236}">
                      <a16:creationId xmlns:a16="http://schemas.microsoft.com/office/drawing/2014/main" xmlns="" id="{1EEA4845-B84B-4387-9019-0A8C331CD14C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2" name="ïśḷîḑê">
                <a:extLst>
                  <a:ext uri="{FF2B5EF4-FFF2-40B4-BE49-F238E27FC236}">
                    <a16:creationId xmlns:a16="http://schemas.microsoft.com/office/drawing/2014/main" xmlns="" id="{CC33A260-39D2-4BA1-A8A8-87593B673F86}"/>
                  </a:ext>
                </a:extLst>
              </p:cNvPr>
              <p:cNvSpPr/>
              <p:nvPr/>
            </p:nvSpPr>
            <p:spPr>
              <a:xfrm>
                <a:off x="11213087" y="3145365"/>
                <a:ext cx="227333" cy="228790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53" name="iŝḷíḍê">
                <a:extLst>
                  <a:ext uri="{FF2B5EF4-FFF2-40B4-BE49-F238E27FC236}">
                    <a16:creationId xmlns:a16="http://schemas.microsoft.com/office/drawing/2014/main" xmlns="" id="{ADEFC5BE-6E44-45B0-BC45-D31F6BF73880}"/>
                  </a:ext>
                </a:extLst>
              </p:cNvPr>
              <p:cNvGrpSpPr/>
              <p:nvPr/>
            </p:nvGrpSpPr>
            <p:grpSpPr>
              <a:xfrm>
                <a:off x="10849339" y="2499297"/>
                <a:ext cx="170798" cy="171894"/>
                <a:chOff x="4149281" y="1887719"/>
                <a:chExt cx="224837" cy="226650"/>
              </a:xfrm>
            </p:grpSpPr>
            <p:sp>
              <p:nvSpPr>
                <p:cNvPr id="76" name="iśľidé">
                  <a:extLst>
                    <a:ext uri="{FF2B5EF4-FFF2-40B4-BE49-F238E27FC236}">
                      <a16:creationId xmlns:a16="http://schemas.microsoft.com/office/drawing/2014/main" xmlns="" id="{C17D6B83-B9B5-40B3-9727-A90FB273567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7" name="îŝliḓé">
                  <a:extLst>
                    <a:ext uri="{FF2B5EF4-FFF2-40B4-BE49-F238E27FC236}">
                      <a16:creationId xmlns:a16="http://schemas.microsoft.com/office/drawing/2014/main" xmlns="" id="{C9FE8193-D2BF-4235-991F-6DA87444F8D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4" name="ïṥľîďé">
                <a:extLst>
                  <a:ext uri="{FF2B5EF4-FFF2-40B4-BE49-F238E27FC236}">
                    <a16:creationId xmlns:a16="http://schemas.microsoft.com/office/drawing/2014/main" xmlns="" id="{4C20838A-1F3E-4653-8EEF-03AAFAFE4A5C}"/>
                  </a:ext>
                </a:extLst>
              </p:cNvPr>
              <p:cNvGrpSpPr/>
              <p:nvPr/>
            </p:nvGrpSpPr>
            <p:grpSpPr>
              <a:xfrm>
                <a:off x="10199623" y="2101555"/>
                <a:ext cx="170798" cy="171894"/>
                <a:chOff x="4149281" y="1887719"/>
                <a:chExt cx="224837" cy="226650"/>
              </a:xfrm>
            </p:grpSpPr>
            <p:sp>
              <p:nvSpPr>
                <p:cNvPr id="74" name="íṣḻîḓê">
                  <a:extLst>
                    <a:ext uri="{FF2B5EF4-FFF2-40B4-BE49-F238E27FC236}">
                      <a16:creationId xmlns:a16="http://schemas.microsoft.com/office/drawing/2014/main" xmlns="" id="{CC6A7145-59A5-4D79-8BDA-A4EC0C99E8AB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5" name="íṧ1îḑé">
                  <a:extLst>
                    <a:ext uri="{FF2B5EF4-FFF2-40B4-BE49-F238E27FC236}">
                      <a16:creationId xmlns:a16="http://schemas.microsoft.com/office/drawing/2014/main" xmlns="" id="{C28B346A-E982-4A7C-8F75-659F061E987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5" name="iṩľïďé">
                <a:extLst>
                  <a:ext uri="{FF2B5EF4-FFF2-40B4-BE49-F238E27FC236}">
                    <a16:creationId xmlns:a16="http://schemas.microsoft.com/office/drawing/2014/main" xmlns="" id="{12ADC6D1-097C-4C2A-B7C1-21AA974EE90A}"/>
                  </a:ext>
                </a:extLst>
              </p:cNvPr>
              <p:cNvGrpSpPr/>
              <p:nvPr/>
            </p:nvGrpSpPr>
            <p:grpSpPr>
              <a:xfrm>
                <a:off x="9344445" y="1991998"/>
                <a:ext cx="170798" cy="171894"/>
                <a:chOff x="4149281" y="1887719"/>
                <a:chExt cx="224837" cy="226650"/>
              </a:xfrm>
            </p:grpSpPr>
            <p:sp>
              <p:nvSpPr>
                <p:cNvPr id="72" name="íṡľïďè">
                  <a:extLst>
                    <a:ext uri="{FF2B5EF4-FFF2-40B4-BE49-F238E27FC236}">
                      <a16:creationId xmlns:a16="http://schemas.microsoft.com/office/drawing/2014/main" xmlns="" id="{83A8E39A-2BC4-479F-BFD5-B5C00AD814DA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3" name="íṣḷiďe">
                  <a:extLst>
                    <a:ext uri="{FF2B5EF4-FFF2-40B4-BE49-F238E27FC236}">
                      <a16:creationId xmlns:a16="http://schemas.microsoft.com/office/drawing/2014/main" xmlns="" id="{D2E51CAE-8A2D-4067-B054-FC05C6583DE8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6" name="íṩlîḑe">
                <a:extLst>
                  <a:ext uri="{FF2B5EF4-FFF2-40B4-BE49-F238E27FC236}">
                    <a16:creationId xmlns:a16="http://schemas.microsoft.com/office/drawing/2014/main" xmlns="" id="{1D24D7CF-07A8-4F6F-92A0-185269B6ED99}"/>
                  </a:ext>
                </a:extLst>
              </p:cNvPr>
              <p:cNvGrpSpPr/>
              <p:nvPr/>
            </p:nvGrpSpPr>
            <p:grpSpPr>
              <a:xfrm>
                <a:off x="8284829" y="2625930"/>
                <a:ext cx="181307" cy="182470"/>
                <a:chOff x="4149281" y="1887719"/>
                <a:chExt cx="224837" cy="226650"/>
              </a:xfrm>
            </p:grpSpPr>
            <p:sp>
              <p:nvSpPr>
                <p:cNvPr id="70" name="î$ḷíḋê">
                  <a:extLst>
                    <a:ext uri="{FF2B5EF4-FFF2-40B4-BE49-F238E27FC236}">
                      <a16:creationId xmlns:a16="http://schemas.microsoft.com/office/drawing/2014/main" xmlns="" id="{CBCFAE9E-038E-4467-B2C2-EB6142BDCBB4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71" name="ïṧļiďê">
                  <a:extLst>
                    <a:ext uri="{FF2B5EF4-FFF2-40B4-BE49-F238E27FC236}">
                      <a16:creationId xmlns:a16="http://schemas.microsoft.com/office/drawing/2014/main" xmlns="" id="{6377F155-3AB9-4982-9A63-D991CCF2816D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7" name="îsļïḍé">
                <a:extLst>
                  <a:ext uri="{FF2B5EF4-FFF2-40B4-BE49-F238E27FC236}">
                    <a16:creationId xmlns:a16="http://schemas.microsoft.com/office/drawing/2014/main" xmlns="" id="{A701A1EB-4DD3-412C-8948-29DCCC72A57F}"/>
                  </a:ext>
                </a:extLst>
              </p:cNvPr>
              <p:cNvSpPr/>
              <p:nvPr/>
            </p:nvSpPr>
            <p:spPr>
              <a:xfrm>
                <a:off x="7704633" y="3049669"/>
                <a:ext cx="744042" cy="748810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anchor="ctr">
                <a:normAutofit/>
              </a:bodyPr>
              <a:lstStyle/>
              <a:p>
                <a:pPr algn="ctr"/>
                <a:r>
                  <a:rPr lang="en-US" sz="1200" b="1" dirty="0"/>
                  <a:t>T</a:t>
                </a:r>
                <a:r>
                  <a:rPr lang="en-US" altLang="zh-CN" sz="1200" b="1" dirty="0"/>
                  <a:t>ext here</a:t>
                </a:r>
                <a:endParaRPr sz="1200" b="1" dirty="0"/>
              </a:p>
            </p:txBody>
          </p:sp>
          <p:grpSp>
            <p:nvGrpSpPr>
              <p:cNvPr id="58" name="ïṡľiḋê">
                <a:extLst>
                  <a:ext uri="{FF2B5EF4-FFF2-40B4-BE49-F238E27FC236}">
                    <a16:creationId xmlns:a16="http://schemas.microsoft.com/office/drawing/2014/main" xmlns="" id="{EE2803A9-D8E0-4FAB-8DCD-ED18E8FFDBFA}"/>
                  </a:ext>
                </a:extLst>
              </p:cNvPr>
              <p:cNvGrpSpPr/>
              <p:nvPr/>
            </p:nvGrpSpPr>
            <p:grpSpPr>
              <a:xfrm>
                <a:off x="8575520" y="3036395"/>
                <a:ext cx="164825" cy="165880"/>
                <a:chOff x="4149281" y="1887719"/>
                <a:chExt cx="224837" cy="226650"/>
              </a:xfrm>
            </p:grpSpPr>
            <p:sp>
              <p:nvSpPr>
                <p:cNvPr id="68" name="ïṩḷïḓé">
                  <a:extLst>
                    <a:ext uri="{FF2B5EF4-FFF2-40B4-BE49-F238E27FC236}">
                      <a16:creationId xmlns:a16="http://schemas.microsoft.com/office/drawing/2014/main" xmlns="" id="{7EA610AA-87FE-41D3-9551-D2B67BE0D639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9" name="íšḷïďe">
                  <a:extLst>
                    <a:ext uri="{FF2B5EF4-FFF2-40B4-BE49-F238E27FC236}">
                      <a16:creationId xmlns:a16="http://schemas.microsoft.com/office/drawing/2014/main" xmlns="" id="{9CE5BD73-636F-4E04-939A-A0F998B62CBB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59" name="iṡļîde">
                <a:extLst>
                  <a:ext uri="{FF2B5EF4-FFF2-40B4-BE49-F238E27FC236}">
                    <a16:creationId xmlns:a16="http://schemas.microsoft.com/office/drawing/2014/main" xmlns="" id="{FF2603E9-EF1D-4B59-80D2-22CAC4085B3E}"/>
                  </a:ext>
                </a:extLst>
              </p:cNvPr>
              <p:cNvGrpSpPr/>
              <p:nvPr/>
            </p:nvGrpSpPr>
            <p:grpSpPr>
              <a:xfrm>
                <a:off x="8709469" y="4330439"/>
                <a:ext cx="271082" cy="272820"/>
                <a:chOff x="4149281" y="1887719"/>
                <a:chExt cx="224837" cy="226650"/>
              </a:xfrm>
            </p:grpSpPr>
            <p:sp>
              <p:nvSpPr>
                <p:cNvPr id="66" name="ïśḷïdé">
                  <a:extLst>
                    <a:ext uri="{FF2B5EF4-FFF2-40B4-BE49-F238E27FC236}">
                      <a16:creationId xmlns:a16="http://schemas.microsoft.com/office/drawing/2014/main" xmlns="" id="{714DD373-919C-4B6D-9384-5A232C1061C7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7" name="iṧļiďê">
                  <a:extLst>
                    <a:ext uri="{FF2B5EF4-FFF2-40B4-BE49-F238E27FC236}">
                      <a16:creationId xmlns:a16="http://schemas.microsoft.com/office/drawing/2014/main" xmlns="" id="{272B8E85-1359-498F-84DE-586A9F47A412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0" name="íṣ1iďé">
                <a:extLst>
                  <a:ext uri="{FF2B5EF4-FFF2-40B4-BE49-F238E27FC236}">
                    <a16:creationId xmlns:a16="http://schemas.microsoft.com/office/drawing/2014/main" xmlns="" id="{62854625-40E4-4D1A-B33A-1138A6A4CF87}"/>
                  </a:ext>
                </a:extLst>
              </p:cNvPr>
              <p:cNvGrpSpPr/>
              <p:nvPr/>
            </p:nvGrpSpPr>
            <p:grpSpPr>
              <a:xfrm>
                <a:off x="9215633" y="2351279"/>
                <a:ext cx="170798" cy="171894"/>
                <a:chOff x="4149281" y="1887719"/>
                <a:chExt cx="224837" cy="226650"/>
              </a:xfrm>
            </p:grpSpPr>
            <p:sp>
              <p:nvSpPr>
                <p:cNvPr id="64" name="ï$ľíḋê">
                  <a:extLst>
                    <a:ext uri="{FF2B5EF4-FFF2-40B4-BE49-F238E27FC236}">
                      <a16:creationId xmlns:a16="http://schemas.microsoft.com/office/drawing/2014/main" xmlns="" id="{54583285-9605-4B61-B9BC-D495094A35C2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5" name="ïṥlidé">
                  <a:extLst>
                    <a:ext uri="{FF2B5EF4-FFF2-40B4-BE49-F238E27FC236}">
                      <a16:creationId xmlns:a16="http://schemas.microsoft.com/office/drawing/2014/main" xmlns="" id="{35FB232D-E8E8-445E-B2C4-711CC85B0B56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61" name="îş1iḑé">
                <a:extLst>
                  <a:ext uri="{FF2B5EF4-FFF2-40B4-BE49-F238E27FC236}">
                    <a16:creationId xmlns:a16="http://schemas.microsoft.com/office/drawing/2014/main" xmlns="" id="{42DC765F-7E46-48A9-AB55-785B66D37691}"/>
                  </a:ext>
                </a:extLst>
              </p:cNvPr>
              <p:cNvGrpSpPr/>
              <p:nvPr/>
            </p:nvGrpSpPr>
            <p:grpSpPr>
              <a:xfrm>
                <a:off x="10526093" y="4752957"/>
                <a:ext cx="206667" cy="207992"/>
                <a:chOff x="4149281" y="1887719"/>
                <a:chExt cx="224837" cy="226650"/>
              </a:xfrm>
            </p:grpSpPr>
            <p:sp>
              <p:nvSpPr>
                <p:cNvPr id="62" name="išľïḋè">
                  <a:extLst>
                    <a:ext uri="{FF2B5EF4-FFF2-40B4-BE49-F238E27FC236}">
                      <a16:creationId xmlns:a16="http://schemas.microsoft.com/office/drawing/2014/main" xmlns="" id="{F5A85285-0942-44ED-9874-1D21C2D561B8}"/>
                    </a:ext>
                  </a:extLst>
                </p:cNvPr>
                <p:cNvSpPr/>
                <p:nvPr/>
              </p:nvSpPr>
              <p:spPr>
                <a:xfrm>
                  <a:off x="4149281" y="1887719"/>
                  <a:ext cx="224837" cy="22665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işḻîḍé">
                  <a:extLst>
                    <a:ext uri="{FF2B5EF4-FFF2-40B4-BE49-F238E27FC236}">
                      <a16:creationId xmlns:a16="http://schemas.microsoft.com/office/drawing/2014/main" xmlns="" id="{5F0DAAA4-5910-4D37-8E17-6375A9C40EF0}"/>
                    </a:ext>
                  </a:extLst>
                </p:cNvPr>
                <p:cNvSpPr/>
                <p:nvPr/>
              </p:nvSpPr>
              <p:spPr>
                <a:xfrm>
                  <a:off x="4209256" y="1948177"/>
                  <a:ext cx="104887" cy="105734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cxnSp>
          <p:nvCxnSpPr>
            <p:cNvPr id="9" name="肘形连接符 5">
              <a:extLst>
                <a:ext uri="{FF2B5EF4-FFF2-40B4-BE49-F238E27FC236}">
                  <a16:creationId xmlns:a16="http://schemas.microsoft.com/office/drawing/2014/main" xmlns="" id="{5365CCE1-D088-4E12-A522-9ADAEAFFD24C}"/>
                </a:ext>
              </a:extLst>
            </p:cNvPr>
            <p:cNvCxnSpPr>
              <a:stCxn id="113" idx="3"/>
              <a:endCxn id="57" idx="2"/>
            </p:cNvCxnSpPr>
            <p:nvPr/>
          </p:nvCxnSpPr>
          <p:spPr>
            <a:xfrm>
              <a:off x="7330028" y="2434213"/>
              <a:ext cx="447873" cy="1038580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肘形连接符 6">
              <a:extLst>
                <a:ext uri="{FF2B5EF4-FFF2-40B4-BE49-F238E27FC236}">
                  <a16:creationId xmlns:a16="http://schemas.microsoft.com/office/drawing/2014/main" xmlns="" id="{705EB78A-2B30-496C-ABE6-0E3E7D1AF307}"/>
                </a:ext>
              </a:extLst>
            </p:cNvPr>
            <p:cNvCxnSpPr>
              <a:stCxn id="57" idx="2"/>
              <a:endCxn id="109" idx="3"/>
            </p:cNvCxnSpPr>
            <p:nvPr/>
          </p:nvCxnSpPr>
          <p:spPr>
            <a:xfrm rot="10800000" flipV="1">
              <a:off x="7330029" y="3472793"/>
              <a:ext cx="447873" cy="1575232"/>
            </a:xfrm>
            <a:prstGeom prst="bentConnector3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ṣ1ïḓé">
              <a:extLst>
                <a:ext uri="{FF2B5EF4-FFF2-40B4-BE49-F238E27FC236}">
                  <a16:creationId xmlns:a16="http://schemas.microsoft.com/office/drawing/2014/main" xmlns="" id="{3C946524-70AF-47BF-818D-E8CE8B45B972}"/>
                </a:ext>
              </a:extLst>
            </p:cNvPr>
            <p:cNvSpPr txBox="1"/>
            <p:nvPr/>
          </p:nvSpPr>
          <p:spPr>
            <a:xfrm>
              <a:off x="721100" y="2351552"/>
              <a:ext cx="3458736" cy="2426116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4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2529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99116" y="3637173"/>
            <a:ext cx="6021372" cy="656792"/>
          </a:xfrm>
        </p:spPr>
        <p:txBody>
          <a:bodyPr>
            <a:normAutofit/>
          </a:bodyPr>
          <a:lstStyle/>
          <a:p>
            <a:r>
              <a:rPr lang="en-US" altLang="zh-CN" sz="2000" dirty="0"/>
              <a:t>SECTION HEADER HERE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499116" y="4423329"/>
            <a:ext cx="6021372" cy="1015623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en-US" altLang="zh-CN" dirty="0"/>
              <a:t>Supporting text here.</a:t>
            </a:r>
          </a:p>
          <a:p>
            <a:pPr lvl="0">
              <a:lnSpc>
                <a:spcPct val="100000"/>
              </a:lnSpc>
            </a:pPr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7D4483B6-4772-4718-99DC-A5FEC1D9F9D2}"/>
              </a:ext>
            </a:extLst>
          </p:cNvPr>
          <p:cNvCxnSpPr>
            <a:cxnSpLocks/>
          </p:cNvCxnSpPr>
          <p:nvPr/>
        </p:nvCxnSpPr>
        <p:spPr>
          <a:xfrm>
            <a:off x="5499116" y="3637173"/>
            <a:ext cx="567848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1D44390-76E1-4559-8A1E-A9D5A90F2144}"/>
              </a:ext>
            </a:extLst>
          </p:cNvPr>
          <p:cNvSpPr txBox="1"/>
          <p:nvPr/>
        </p:nvSpPr>
        <p:spPr>
          <a:xfrm>
            <a:off x="5499116" y="2617900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spc="100" dirty="0">
                <a:solidFill>
                  <a:schemeClr val="accent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/01</a:t>
            </a:r>
            <a:endParaRPr lang="zh-CN" altLang="en-US" spc="100" dirty="0">
              <a:solidFill>
                <a:schemeClr val="accent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C5021FA-433D-4FEF-B5FE-E202D226C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D089FB4-DF10-41D4-BE03-07A23D7269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A8C5060-35E5-4FC7-9AD7-E6CDE885F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30</a:t>
            </a:fld>
            <a:endParaRPr lang="zh-CN" altLang="en-US"/>
          </a:p>
        </p:txBody>
      </p:sp>
      <p:grpSp>
        <p:nvGrpSpPr>
          <p:cNvPr id="5" name="b15d545d-6a15-46b3-895f-c24e208876c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81CFA07-5A13-4A16-B2EA-582482B4B4F7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36745" y="1275545"/>
            <a:ext cx="10941360" cy="4811643"/>
            <a:chOff x="736745" y="1275545"/>
            <a:chExt cx="10941360" cy="4811643"/>
          </a:xfrm>
        </p:grpSpPr>
        <p:grpSp>
          <p:nvGrpSpPr>
            <p:cNvPr id="6" name="iṡḷïḓe">
              <a:extLst>
                <a:ext uri="{FF2B5EF4-FFF2-40B4-BE49-F238E27FC236}">
                  <a16:creationId xmlns:a16="http://schemas.microsoft.com/office/drawing/2014/main" xmlns="" id="{06175A46-BBA9-4184-8DC4-E5A8703A45C5}"/>
                </a:ext>
              </a:extLst>
            </p:cNvPr>
            <p:cNvGrpSpPr/>
            <p:nvPr/>
          </p:nvGrpSpPr>
          <p:grpSpPr>
            <a:xfrm>
              <a:off x="6411000" y="1356666"/>
              <a:ext cx="1933578" cy="1993257"/>
              <a:chOff x="736745" y="1356666"/>
              <a:chExt cx="1933578" cy="1993257"/>
            </a:xfrm>
          </p:grpSpPr>
          <p:sp>
            <p:nvSpPr>
              <p:cNvPr id="29" name="íṩľîḑe">
                <a:extLst>
                  <a:ext uri="{FF2B5EF4-FFF2-40B4-BE49-F238E27FC236}">
                    <a16:creationId xmlns:a16="http://schemas.microsoft.com/office/drawing/2014/main" xmlns="" id="{79225B41-442D-4C4E-8BFF-78457083D7A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îṡḻiḋe">
                <a:extLst>
                  <a:ext uri="{FF2B5EF4-FFF2-40B4-BE49-F238E27FC236}">
                    <a16:creationId xmlns:a16="http://schemas.microsoft.com/office/drawing/2014/main" xmlns="" id="{FCA396D9-B7B0-4690-861F-2281188352F6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3"/>
                <a:stretch>
                  <a:fillRect l="-25208" t="-1" r="-24854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 dirty="0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31" name="ïšľíḓé">
                <a:extLst>
                  <a:ext uri="{FF2B5EF4-FFF2-40B4-BE49-F238E27FC236}">
                    <a16:creationId xmlns:a16="http://schemas.microsoft.com/office/drawing/2014/main" xmlns="" id="{30352750-2C9C-416B-BB24-4455E70EFB7C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32" name="ïşḻiḍè">
                  <a:extLst>
                    <a:ext uri="{FF2B5EF4-FFF2-40B4-BE49-F238E27FC236}">
                      <a16:creationId xmlns:a16="http://schemas.microsoft.com/office/drawing/2014/main" xmlns="" id="{A7514CD2-3857-420A-8886-DF54844A0BC2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33" name="íṥļiďê">
                  <a:extLst>
                    <a:ext uri="{FF2B5EF4-FFF2-40B4-BE49-F238E27FC236}">
                      <a16:creationId xmlns:a16="http://schemas.microsoft.com/office/drawing/2014/main" xmlns="" id="{B3A717FE-45EE-46FE-AED6-DDD8350626C4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7" name="íšľíḋe">
              <a:extLst>
                <a:ext uri="{FF2B5EF4-FFF2-40B4-BE49-F238E27FC236}">
                  <a16:creationId xmlns:a16="http://schemas.microsoft.com/office/drawing/2014/main" xmlns="" id="{C9062EA8-F34E-455A-B546-B3E78B070B2D}"/>
                </a:ext>
              </a:extLst>
            </p:cNvPr>
            <p:cNvGrpSpPr/>
            <p:nvPr/>
          </p:nvGrpSpPr>
          <p:grpSpPr>
            <a:xfrm>
              <a:off x="6411000" y="4014000"/>
              <a:ext cx="1933578" cy="1993257"/>
              <a:chOff x="736745" y="1356666"/>
              <a:chExt cx="1933578" cy="1993257"/>
            </a:xfrm>
          </p:grpSpPr>
          <p:sp>
            <p:nvSpPr>
              <p:cNvPr id="24" name="íṥļîdé">
                <a:extLst>
                  <a:ext uri="{FF2B5EF4-FFF2-40B4-BE49-F238E27FC236}">
                    <a16:creationId xmlns:a16="http://schemas.microsoft.com/office/drawing/2014/main" xmlns="" id="{14F1D6B0-BEB6-47AC-AD6F-D0DFACDEE9D7}"/>
                  </a:ext>
                </a:extLst>
              </p:cNvPr>
              <p:cNvSpPr/>
              <p:nvPr/>
            </p:nvSpPr>
            <p:spPr>
              <a:xfrm>
                <a:off x="736745" y="1416345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/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ïṡ1îďe">
                <a:extLst>
                  <a:ext uri="{FF2B5EF4-FFF2-40B4-BE49-F238E27FC236}">
                    <a16:creationId xmlns:a16="http://schemas.microsoft.com/office/drawing/2014/main" xmlns="" id="{F0128008-ECF9-4D37-9EE2-55AAC346FAAE}"/>
                  </a:ext>
                </a:extLst>
              </p:cNvPr>
              <p:cNvSpPr/>
              <p:nvPr/>
            </p:nvSpPr>
            <p:spPr>
              <a:xfrm>
                <a:off x="805009" y="1493193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blipFill>
                <a:blip r:embed="rId4"/>
                <a:stretch>
                  <a:fillRect l="-16785" t="-1" r="-16552" b="-1"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914400"/>
                <a:endParaRPr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26" name="îsľïḓé">
                <a:extLst>
                  <a:ext uri="{FF2B5EF4-FFF2-40B4-BE49-F238E27FC236}">
                    <a16:creationId xmlns:a16="http://schemas.microsoft.com/office/drawing/2014/main" xmlns="" id="{57453E1A-558F-4157-BD14-E2AEDA2EC620}"/>
                  </a:ext>
                </a:extLst>
              </p:cNvPr>
              <p:cNvGrpSpPr/>
              <p:nvPr/>
            </p:nvGrpSpPr>
            <p:grpSpPr>
              <a:xfrm>
                <a:off x="1936034" y="1356666"/>
                <a:ext cx="675000" cy="675005"/>
                <a:chOff x="7209746" y="4153276"/>
                <a:chExt cx="675000" cy="675005"/>
              </a:xfrm>
            </p:grpSpPr>
            <p:sp>
              <p:nvSpPr>
                <p:cNvPr id="27" name="iṥḷîḓe">
                  <a:extLst>
                    <a:ext uri="{FF2B5EF4-FFF2-40B4-BE49-F238E27FC236}">
                      <a16:creationId xmlns:a16="http://schemas.microsoft.com/office/drawing/2014/main" xmlns="" id="{81DE6EC0-1C8D-487B-9193-7A319EB9C4FB}"/>
                    </a:ext>
                  </a:extLst>
                </p:cNvPr>
                <p:cNvSpPr/>
                <p:nvPr/>
              </p:nvSpPr>
              <p:spPr>
                <a:xfrm>
                  <a:off x="720974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/>
                </a:p>
              </p:txBody>
            </p:sp>
            <p:sp>
              <p:nvSpPr>
                <p:cNvPr id="28" name="íṡliḋe">
                  <a:extLst>
                    <a:ext uri="{FF2B5EF4-FFF2-40B4-BE49-F238E27FC236}">
                      <a16:creationId xmlns:a16="http://schemas.microsoft.com/office/drawing/2014/main" xmlns="" id="{BB0D259D-1B09-41A2-BE8D-1FAE83D67192}"/>
                    </a:ext>
                  </a:extLst>
                </p:cNvPr>
                <p:cNvSpPr/>
                <p:nvPr/>
              </p:nvSpPr>
              <p:spPr bwMode="auto">
                <a:xfrm>
                  <a:off x="737515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198" dirty="0"/>
                </a:p>
              </p:txBody>
            </p:sp>
          </p:grpSp>
        </p:grpSp>
        <p:grpSp>
          <p:nvGrpSpPr>
            <p:cNvPr id="8" name="íś1iḋé">
              <a:extLst>
                <a:ext uri="{FF2B5EF4-FFF2-40B4-BE49-F238E27FC236}">
                  <a16:creationId xmlns:a16="http://schemas.microsoft.com/office/drawing/2014/main" xmlns="" id="{6E31D0E6-C199-4B84-9342-634A7E10590C}"/>
                </a:ext>
              </a:extLst>
            </p:cNvPr>
            <p:cNvGrpSpPr/>
            <p:nvPr/>
          </p:nvGrpSpPr>
          <p:grpSpPr>
            <a:xfrm>
              <a:off x="736745" y="2607313"/>
              <a:ext cx="5267105" cy="2075204"/>
              <a:chOff x="736745" y="1275545"/>
              <a:chExt cx="5267105" cy="2075204"/>
            </a:xfrm>
          </p:grpSpPr>
          <p:grpSp>
            <p:nvGrpSpPr>
              <p:cNvPr id="15" name="îṣľíḋè">
                <a:extLst>
                  <a:ext uri="{FF2B5EF4-FFF2-40B4-BE49-F238E27FC236}">
                    <a16:creationId xmlns:a16="http://schemas.microsoft.com/office/drawing/2014/main" xmlns="" id="{7C912425-2202-4128-954B-C1246E8638D2}"/>
                  </a:ext>
                </a:extLst>
              </p:cNvPr>
              <p:cNvGrpSpPr/>
              <p:nvPr/>
            </p:nvGrpSpPr>
            <p:grpSpPr>
              <a:xfrm>
                <a:off x="736745" y="1356666"/>
                <a:ext cx="1933578" cy="1993257"/>
                <a:chOff x="736745" y="1356666"/>
                <a:chExt cx="1933578" cy="1993257"/>
              </a:xfrm>
            </p:grpSpPr>
            <p:sp>
              <p:nvSpPr>
                <p:cNvPr id="19" name="ï$ḻiďê">
                  <a:extLst>
                    <a:ext uri="{FF2B5EF4-FFF2-40B4-BE49-F238E27FC236}">
                      <a16:creationId xmlns:a16="http://schemas.microsoft.com/office/drawing/2014/main" xmlns="" id="{76DA8A3A-2BED-44F8-A45D-535C32D782BE}"/>
                    </a:ext>
                  </a:extLst>
                </p:cNvPr>
                <p:cNvSpPr/>
                <p:nvPr/>
              </p:nvSpPr>
              <p:spPr>
                <a:xfrm>
                  <a:off x="736745" y="1416345"/>
                  <a:ext cx="1933578" cy="1933578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noFill/>
                <a:ln w="25400" cap="flat" cmpd="sng" algn="ctr">
                  <a:solidFill>
                    <a:schemeClr val="accent1"/>
                  </a:solidFill>
                  <a:prstDash val="solid"/>
                  <a:miter lim="400000"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2">
                          <a:lumMod val="100000"/>
                        </a:schemeClr>
                      </a:solidFill>
                    </a14:hiddenFill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0" name="ïśļíḋe">
                  <a:extLst>
                    <a:ext uri="{FF2B5EF4-FFF2-40B4-BE49-F238E27FC236}">
                      <a16:creationId xmlns:a16="http://schemas.microsoft.com/office/drawing/2014/main" xmlns="" id="{CFC29A73-14DF-4528-B725-A07FC2354D01}"/>
                    </a:ext>
                  </a:extLst>
                </p:cNvPr>
                <p:cNvSpPr/>
                <p:nvPr/>
              </p:nvSpPr>
              <p:spPr>
                <a:xfrm>
                  <a:off x="805009" y="1493193"/>
                  <a:ext cx="1797051" cy="1797051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</a:path>
                  </a:pathLst>
                </a:custGeom>
                <a:blipFill>
                  <a:blip r:embed="rId5"/>
                  <a:stretch>
                    <a:fillRect l="-25208" t="-1" r="-24854" b="-1"/>
                  </a:stretch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 algn="ctr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914400"/>
                  <a:endParaRPr dirty="0">
                    <a:solidFill>
                      <a:schemeClr val="lt1"/>
                    </a:solidFill>
                  </a:endParaRPr>
                </a:p>
              </p:txBody>
            </p:sp>
            <p:grpSp>
              <p:nvGrpSpPr>
                <p:cNvPr id="21" name="ïṥḻiḓè">
                  <a:extLst>
                    <a:ext uri="{FF2B5EF4-FFF2-40B4-BE49-F238E27FC236}">
                      <a16:creationId xmlns:a16="http://schemas.microsoft.com/office/drawing/2014/main" xmlns="" id="{E0960696-D7A4-4754-BE13-3420EF56387A}"/>
                    </a:ext>
                  </a:extLst>
                </p:cNvPr>
                <p:cNvGrpSpPr/>
                <p:nvPr/>
              </p:nvGrpSpPr>
              <p:grpSpPr>
                <a:xfrm>
                  <a:off x="1936034" y="1356666"/>
                  <a:ext cx="675000" cy="675005"/>
                  <a:chOff x="7209746" y="4153276"/>
                  <a:chExt cx="675000" cy="675005"/>
                </a:xfrm>
              </p:grpSpPr>
              <p:sp>
                <p:nvSpPr>
                  <p:cNvPr id="22" name="íşlíḋê">
                    <a:extLst>
                      <a:ext uri="{FF2B5EF4-FFF2-40B4-BE49-F238E27FC236}">
                        <a16:creationId xmlns:a16="http://schemas.microsoft.com/office/drawing/2014/main" xmlns="" id="{8429431F-4E02-49EB-B0DE-8FFF733AEF04}"/>
                      </a:ext>
                    </a:extLst>
                  </p:cNvPr>
                  <p:cNvSpPr/>
                  <p:nvPr/>
                </p:nvSpPr>
                <p:spPr>
                  <a:xfrm>
                    <a:off x="7209746" y="4153276"/>
                    <a:ext cx="675000" cy="675005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81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lt1"/>
                        </a:solidFill>
                      </a:defRPr>
                    </a:lvl9pPr>
                  </a:lstStyle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3" name="i$ḻïďê">
                    <a:extLst>
                      <a:ext uri="{FF2B5EF4-FFF2-40B4-BE49-F238E27FC236}">
                        <a16:creationId xmlns:a16="http://schemas.microsoft.com/office/drawing/2014/main" xmlns="" id="{DD835C9E-334B-47B4-BBBB-098261B1CE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7375153" y="4322040"/>
                    <a:ext cx="344185" cy="337474"/>
                  </a:xfrm>
                  <a:custGeom>
                    <a:avLst/>
                    <a:gdLst>
                      <a:gd name="T0" fmla="*/ 1312 w 1990"/>
                      <a:gd name="T1" fmla="*/ 1552 h 1954"/>
                      <a:gd name="T2" fmla="*/ 291 w 1990"/>
                      <a:gd name="T3" fmla="*/ 1746 h 1954"/>
                      <a:gd name="T4" fmla="*/ 0 w 1990"/>
                      <a:gd name="T5" fmla="*/ 540 h 1954"/>
                      <a:gd name="T6" fmla="*/ 515 w 1990"/>
                      <a:gd name="T7" fmla="*/ 249 h 1954"/>
                      <a:gd name="T8" fmla="*/ 1205 w 1990"/>
                      <a:gd name="T9" fmla="*/ 0 h 1954"/>
                      <a:gd name="T10" fmla="*/ 1496 w 1990"/>
                      <a:gd name="T11" fmla="*/ 489 h 1954"/>
                      <a:gd name="T12" fmla="*/ 1413 w 1990"/>
                      <a:gd name="T13" fmla="*/ 291 h 1954"/>
                      <a:gd name="T14" fmla="*/ 802 w 1990"/>
                      <a:gd name="T15" fmla="*/ 83 h 1954"/>
                      <a:gd name="T16" fmla="*/ 1039 w 1990"/>
                      <a:gd name="T17" fmla="*/ 249 h 1954"/>
                      <a:gd name="T18" fmla="*/ 1243 w 1990"/>
                      <a:gd name="T19" fmla="*/ 499 h 1954"/>
                      <a:gd name="T20" fmla="*/ 291 w 1990"/>
                      <a:gd name="T21" fmla="*/ 333 h 1954"/>
                      <a:gd name="T22" fmla="*/ 83 w 1990"/>
                      <a:gd name="T23" fmla="*/ 1455 h 1954"/>
                      <a:gd name="T24" fmla="*/ 1039 w 1990"/>
                      <a:gd name="T25" fmla="*/ 1663 h 1954"/>
                      <a:gd name="T26" fmla="*/ 1641 w 1990"/>
                      <a:gd name="T27" fmla="*/ 1453 h 1954"/>
                      <a:gd name="T28" fmla="*/ 1138 w 1990"/>
                      <a:gd name="T29" fmla="*/ 583 h 1954"/>
                      <a:gd name="T30" fmla="*/ 1641 w 1990"/>
                      <a:gd name="T31" fmla="*/ 1453 h 1954"/>
                      <a:gd name="T32" fmla="*/ 1752 w 1990"/>
                      <a:gd name="T33" fmla="*/ 809 h 1954"/>
                      <a:gd name="T34" fmla="*/ 1026 w 1990"/>
                      <a:gd name="T35" fmla="*/ 1228 h 1954"/>
                      <a:gd name="T36" fmla="*/ 1767 w 1990"/>
                      <a:gd name="T37" fmla="*/ 1422 h 1954"/>
                      <a:gd name="T38" fmla="*/ 1717 w 1990"/>
                      <a:gd name="T39" fmla="*/ 1835 h 1954"/>
                      <a:gd name="T40" fmla="*/ 1767 w 1990"/>
                      <a:gd name="T41" fmla="*/ 1422 h 1954"/>
                      <a:gd name="T42" fmla="*/ 1739 w 1990"/>
                      <a:gd name="T43" fmla="*/ 1874 h 1954"/>
                      <a:gd name="T44" fmla="*/ 1956 w 1990"/>
                      <a:gd name="T45" fmla="*/ 1749 h 1954"/>
                      <a:gd name="T46" fmla="*/ 249 w 1990"/>
                      <a:gd name="T47" fmla="*/ 551 h 1954"/>
                      <a:gd name="T48" fmla="*/ 803 w 1990"/>
                      <a:gd name="T49" fmla="*/ 613 h 1954"/>
                      <a:gd name="T50" fmla="*/ 675 w 1990"/>
                      <a:gd name="T51" fmla="*/ 828 h 1954"/>
                      <a:gd name="T52" fmla="*/ 249 w 1990"/>
                      <a:gd name="T53" fmla="*/ 890 h 1954"/>
                      <a:gd name="T54" fmla="*/ 675 w 1990"/>
                      <a:gd name="T55" fmla="*/ 828 h 1954"/>
                      <a:gd name="T56" fmla="*/ 675 w 1990"/>
                      <a:gd name="T57" fmla="*/ 1167 h 1954"/>
                      <a:gd name="T58" fmla="*/ 249 w 1990"/>
                      <a:gd name="T59" fmla="*/ 1105 h 1954"/>
                      <a:gd name="T60" fmla="*/ 249 w 1990"/>
                      <a:gd name="T61" fmla="*/ 1444 h 1954"/>
                      <a:gd name="T62" fmla="*/ 803 w 1990"/>
                      <a:gd name="T63" fmla="*/ 1382 h 1954"/>
                      <a:gd name="T64" fmla="*/ 249 w 1990"/>
                      <a:gd name="T65" fmla="*/ 1444 h 1954"/>
                      <a:gd name="T66" fmla="*/ 1179 w 1990"/>
                      <a:gd name="T67" fmla="*/ 961 h 1954"/>
                      <a:gd name="T68" fmla="*/ 1300 w 1990"/>
                      <a:gd name="T69" fmla="*/ 1219 h 1954"/>
                      <a:gd name="T70" fmla="*/ 1604 w 1990"/>
                      <a:gd name="T71" fmla="*/ 858 h 195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990" h="1954">
                        <a:moveTo>
                          <a:pt x="1231" y="1534"/>
                        </a:moveTo>
                        <a:cubicBezTo>
                          <a:pt x="1258" y="1542"/>
                          <a:pt x="1285" y="1548"/>
                          <a:pt x="1312" y="1552"/>
                        </a:cubicBezTo>
                        <a:cubicBezTo>
                          <a:pt x="1272" y="1665"/>
                          <a:pt x="1165" y="1746"/>
                          <a:pt x="1039" y="1746"/>
                        </a:cubicBezTo>
                        <a:lnTo>
                          <a:pt x="291" y="1746"/>
                        </a:lnTo>
                        <a:cubicBezTo>
                          <a:pt x="131" y="1746"/>
                          <a:pt x="0" y="1615"/>
                          <a:pt x="0" y="1455"/>
                        </a:cubicBezTo>
                        <a:lnTo>
                          <a:pt x="0" y="540"/>
                        </a:lnTo>
                        <a:cubicBezTo>
                          <a:pt x="0" y="380"/>
                          <a:pt x="131" y="249"/>
                          <a:pt x="291" y="249"/>
                        </a:cubicBezTo>
                        <a:lnTo>
                          <a:pt x="515" y="249"/>
                        </a:lnTo>
                        <a:cubicBezTo>
                          <a:pt x="535" y="109"/>
                          <a:pt x="656" y="0"/>
                          <a:pt x="802" y="0"/>
                        </a:cubicBezTo>
                        <a:lnTo>
                          <a:pt x="1205" y="0"/>
                        </a:lnTo>
                        <a:cubicBezTo>
                          <a:pt x="1366" y="0"/>
                          <a:pt x="1496" y="131"/>
                          <a:pt x="1496" y="291"/>
                        </a:cubicBezTo>
                        <a:lnTo>
                          <a:pt x="1496" y="489"/>
                        </a:lnTo>
                        <a:cubicBezTo>
                          <a:pt x="1469" y="484"/>
                          <a:pt x="1441" y="480"/>
                          <a:pt x="1413" y="479"/>
                        </a:cubicBezTo>
                        <a:lnTo>
                          <a:pt x="1413" y="291"/>
                        </a:lnTo>
                        <a:cubicBezTo>
                          <a:pt x="1413" y="176"/>
                          <a:pt x="1320" y="83"/>
                          <a:pt x="1205" y="83"/>
                        </a:cubicBezTo>
                        <a:lnTo>
                          <a:pt x="802" y="83"/>
                        </a:lnTo>
                        <a:cubicBezTo>
                          <a:pt x="701" y="83"/>
                          <a:pt x="617" y="155"/>
                          <a:pt x="598" y="249"/>
                        </a:cubicBezTo>
                        <a:lnTo>
                          <a:pt x="1039" y="249"/>
                        </a:lnTo>
                        <a:cubicBezTo>
                          <a:pt x="1180" y="249"/>
                          <a:pt x="1297" y="349"/>
                          <a:pt x="1324" y="482"/>
                        </a:cubicBezTo>
                        <a:cubicBezTo>
                          <a:pt x="1297" y="485"/>
                          <a:pt x="1270" y="491"/>
                          <a:pt x="1243" y="499"/>
                        </a:cubicBezTo>
                        <a:cubicBezTo>
                          <a:pt x="1224" y="404"/>
                          <a:pt x="1140" y="333"/>
                          <a:pt x="1039" y="333"/>
                        </a:cubicBezTo>
                        <a:lnTo>
                          <a:pt x="291" y="333"/>
                        </a:lnTo>
                        <a:cubicBezTo>
                          <a:pt x="177" y="333"/>
                          <a:pt x="83" y="426"/>
                          <a:pt x="83" y="540"/>
                        </a:cubicBezTo>
                        <a:lnTo>
                          <a:pt x="83" y="1455"/>
                        </a:lnTo>
                        <a:cubicBezTo>
                          <a:pt x="83" y="1569"/>
                          <a:pt x="177" y="1663"/>
                          <a:pt x="291" y="1663"/>
                        </a:cubicBezTo>
                        <a:lnTo>
                          <a:pt x="1039" y="1663"/>
                        </a:lnTo>
                        <a:cubicBezTo>
                          <a:pt x="1126" y="1663"/>
                          <a:pt x="1200" y="1609"/>
                          <a:pt x="1231" y="1534"/>
                        </a:cubicBezTo>
                        <a:close/>
                        <a:moveTo>
                          <a:pt x="1641" y="1453"/>
                        </a:moveTo>
                        <a:cubicBezTo>
                          <a:pt x="1401" y="1591"/>
                          <a:pt x="1093" y="1509"/>
                          <a:pt x="955" y="1269"/>
                        </a:cubicBezTo>
                        <a:cubicBezTo>
                          <a:pt x="816" y="1029"/>
                          <a:pt x="899" y="722"/>
                          <a:pt x="1138" y="583"/>
                        </a:cubicBezTo>
                        <a:cubicBezTo>
                          <a:pt x="1378" y="445"/>
                          <a:pt x="1686" y="527"/>
                          <a:pt x="1824" y="767"/>
                        </a:cubicBezTo>
                        <a:cubicBezTo>
                          <a:pt x="1963" y="1007"/>
                          <a:pt x="1880" y="1314"/>
                          <a:pt x="1641" y="1453"/>
                        </a:cubicBezTo>
                        <a:close/>
                        <a:moveTo>
                          <a:pt x="1599" y="1381"/>
                        </a:moveTo>
                        <a:cubicBezTo>
                          <a:pt x="1799" y="1266"/>
                          <a:pt x="1868" y="1009"/>
                          <a:pt x="1752" y="809"/>
                        </a:cubicBezTo>
                        <a:cubicBezTo>
                          <a:pt x="1637" y="608"/>
                          <a:pt x="1380" y="539"/>
                          <a:pt x="1180" y="655"/>
                        </a:cubicBezTo>
                        <a:cubicBezTo>
                          <a:pt x="980" y="771"/>
                          <a:pt x="911" y="1027"/>
                          <a:pt x="1026" y="1228"/>
                        </a:cubicBezTo>
                        <a:cubicBezTo>
                          <a:pt x="1142" y="1428"/>
                          <a:pt x="1399" y="1497"/>
                          <a:pt x="1599" y="1381"/>
                        </a:cubicBezTo>
                        <a:close/>
                        <a:moveTo>
                          <a:pt x="1767" y="1422"/>
                        </a:moveTo>
                        <a:lnTo>
                          <a:pt x="1551" y="1547"/>
                        </a:lnTo>
                        <a:lnTo>
                          <a:pt x="1717" y="1835"/>
                        </a:lnTo>
                        <a:lnTo>
                          <a:pt x="1933" y="1710"/>
                        </a:lnTo>
                        <a:lnTo>
                          <a:pt x="1767" y="1422"/>
                        </a:lnTo>
                        <a:close/>
                        <a:moveTo>
                          <a:pt x="1956" y="1749"/>
                        </a:moveTo>
                        <a:lnTo>
                          <a:pt x="1739" y="1874"/>
                        </a:lnTo>
                        <a:cubicBezTo>
                          <a:pt x="1774" y="1934"/>
                          <a:pt x="1850" y="1954"/>
                          <a:pt x="1910" y="1919"/>
                        </a:cubicBezTo>
                        <a:cubicBezTo>
                          <a:pt x="1969" y="1885"/>
                          <a:pt x="1990" y="1809"/>
                          <a:pt x="1956" y="1749"/>
                        </a:cubicBezTo>
                        <a:close/>
                        <a:moveTo>
                          <a:pt x="803" y="551"/>
                        </a:moveTo>
                        <a:lnTo>
                          <a:pt x="249" y="551"/>
                        </a:lnTo>
                        <a:lnTo>
                          <a:pt x="249" y="613"/>
                        </a:lnTo>
                        <a:lnTo>
                          <a:pt x="803" y="613"/>
                        </a:lnTo>
                        <a:lnTo>
                          <a:pt x="803" y="551"/>
                        </a:lnTo>
                        <a:close/>
                        <a:moveTo>
                          <a:pt x="675" y="828"/>
                        </a:moveTo>
                        <a:lnTo>
                          <a:pt x="249" y="828"/>
                        </a:lnTo>
                        <a:lnTo>
                          <a:pt x="249" y="890"/>
                        </a:lnTo>
                        <a:lnTo>
                          <a:pt x="675" y="890"/>
                        </a:lnTo>
                        <a:lnTo>
                          <a:pt x="675" y="828"/>
                        </a:lnTo>
                        <a:close/>
                        <a:moveTo>
                          <a:pt x="249" y="1167"/>
                        </a:moveTo>
                        <a:lnTo>
                          <a:pt x="675" y="1167"/>
                        </a:lnTo>
                        <a:lnTo>
                          <a:pt x="675" y="1105"/>
                        </a:lnTo>
                        <a:lnTo>
                          <a:pt x="249" y="1105"/>
                        </a:lnTo>
                        <a:lnTo>
                          <a:pt x="249" y="1167"/>
                        </a:lnTo>
                        <a:close/>
                        <a:moveTo>
                          <a:pt x="249" y="1444"/>
                        </a:moveTo>
                        <a:lnTo>
                          <a:pt x="803" y="1444"/>
                        </a:lnTo>
                        <a:lnTo>
                          <a:pt x="803" y="1382"/>
                        </a:lnTo>
                        <a:lnTo>
                          <a:pt x="249" y="1382"/>
                        </a:lnTo>
                        <a:lnTo>
                          <a:pt x="249" y="1444"/>
                        </a:lnTo>
                        <a:close/>
                        <a:moveTo>
                          <a:pt x="1308" y="1105"/>
                        </a:moveTo>
                        <a:lnTo>
                          <a:pt x="1179" y="961"/>
                        </a:lnTo>
                        <a:lnTo>
                          <a:pt x="1118" y="1017"/>
                        </a:lnTo>
                        <a:lnTo>
                          <a:pt x="1300" y="1219"/>
                        </a:lnTo>
                        <a:lnTo>
                          <a:pt x="1657" y="922"/>
                        </a:lnTo>
                        <a:lnTo>
                          <a:pt x="1604" y="858"/>
                        </a:lnTo>
                        <a:lnTo>
                          <a:pt x="1308" y="110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txBody>
                  <a:bodyPr vert="horz" wrap="square" lIns="182832" tIns="91416" rIns="182832" bIns="91416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</a:defRPr>
                    </a:lvl9pPr>
                  </a:lstStyle>
                  <a:p>
                    <a:endParaRPr lang="en-US" sz="7198" dirty="0"/>
                  </a:p>
                </p:txBody>
              </p:sp>
            </p:grpSp>
          </p:grpSp>
          <p:grpSp>
            <p:nvGrpSpPr>
              <p:cNvPr id="16" name="íṥlîďe">
                <a:extLst>
                  <a:ext uri="{FF2B5EF4-FFF2-40B4-BE49-F238E27FC236}">
                    <a16:creationId xmlns:a16="http://schemas.microsoft.com/office/drawing/2014/main" xmlns="" id="{F24FF092-6DC5-411E-84CC-069EE7C2BAE1}"/>
                  </a:ext>
                </a:extLst>
              </p:cNvPr>
              <p:cNvGrpSpPr/>
              <p:nvPr/>
            </p:nvGrpSpPr>
            <p:grpSpPr>
              <a:xfrm>
                <a:off x="2767467" y="1275545"/>
                <a:ext cx="3236383" cy="2075204"/>
                <a:chOff x="2776441" y="1231264"/>
                <a:chExt cx="3236383" cy="2075204"/>
              </a:xfrm>
            </p:grpSpPr>
            <p:sp>
              <p:nvSpPr>
                <p:cNvPr id="17" name="îŝḷîḑé">
                  <a:extLst>
                    <a:ext uri="{FF2B5EF4-FFF2-40B4-BE49-F238E27FC236}">
                      <a16:creationId xmlns:a16="http://schemas.microsoft.com/office/drawing/2014/main" xmlns="" id="{074C4A15-84D8-491A-9EF6-99C04D21D2D4}"/>
                    </a:ext>
                  </a:extLst>
                </p:cNvPr>
                <p:cNvSpPr txBox="1"/>
                <p:nvPr/>
              </p:nvSpPr>
              <p:spPr>
                <a:xfrm>
                  <a:off x="2776441" y="1231264"/>
                  <a:ext cx="3236383" cy="588331"/>
                </a:xfrm>
                <a:prstGeom prst="rect">
                  <a:avLst/>
                </a:prstGeom>
                <a:noFill/>
              </p:spPr>
              <p:txBody>
                <a:bodyPr wrap="none" lIns="90000" tIns="46800" rIns="90000" bIns="46800" rtlCol="0" anchor="ctr" anchorCtr="0">
                  <a:normAutofit/>
                </a:bodyPr>
                <a:lstStyle/>
                <a:p>
                  <a:r>
                    <a:rPr lang="en-US" altLang="zh-CN" b="1" dirty="0">
                      <a:solidFill>
                        <a:schemeClr val="accent1"/>
                      </a:solidFill>
                    </a:rPr>
                    <a:t>Text here</a:t>
                  </a:r>
                </a:p>
              </p:txBody>
            </p:sp>
            <p:sp>
              <p:nvSpPr>
                <p:cNvPr id="18" name="î$líḑê">
                  <a:extLst>
                    <a:ext uri="{FF2B5EF4-FFF2-40B4-BE49-F238E27FC236}">
                      <a16:creationId xmlns:a16="http://schemas.microsoft.com/office/drawing/2014/main" xmlns="" id="{94AA66DB-C105-4232-847F-B30F8613C7EB}"/>
                    </a:ext>
                  </a:extLst>
                </p:cNvPr>
                <p:cNvSpPr txBox="1"/>
                <p:nvPr/>
              </p:nvSpPr>
              <p:spPr>
                <a:xfrm>
                  <a:off x="2776441" y="1819596"/>
                  <a:ext cx="3236382" cy="1486872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rm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Unified fonts make reading more fluent.</a:t>
                  </a:r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Theme color makes PPT more convenient to change.</a:t>
                  </a:r>
                </a:p>
                <a:p>
                  <a:pPr>
                    <a:lnSpc>
                      <a:spcPct val="150000"/>
                    </a:lnSpc>
                  </a:pPr>
                  <a:endParaRPr lang="en-US" altLang="zh-CN" sz="1000" dirty="0"/>
                </a:p>
                <a:p>
                  <a:pPr>
                    <a:lnSpc>
                      <a:spcPct val="150000"/>
                    </a:lnSpc>
                  </a:pPr>
                  <a:r>
                    <a:rPr lang="en-US" altLang="zh-CN" sz="1000" dirty="0"/>
                    <a:t>Adjust the spacing to adapt to Chinese typesetting, use the reference line in PPT.</a:t>
                  </a:r>
                </a:p>
              </p:txBody>
            </p:sp>
          </p:grpSp>
        </p:grpSp>
        <p:grpSp>
          <p:nvGrpSpPr>
            <p:cNvPr id="9" name="îšḷiḍe">
              <a:extLst>
                <a:ext uri="{FF2B5EF4-FFF2-40B4-BE49-F238E27FC236}">
                  <a16:creationId xmlns:a16="http://schemas.microsoft.com/office/drawing/2014/main" xmlns="" id="{2081F4EE-27CF-4D16-9D8E-4DF2A1E411D3}"/>
                </a:ext>
              </a:extLst>
            </p:cNvPr>
            <p:cNvGrpSpPr/>
            <p:nvPr/>
          </p:nvGrpSpPr>
          <p:grpSpPr>
            <a:xfrm>
              <a:off x="8441722" y="1275545"/>
              <a:ext cx="3236383" cy="2075204"/>
              <a:chOff x="2776441" y="1231264"/>
              <a:chExt cx="3236383" cy="2075204"/>
            </a:xfrm>
          </p:grpSpPr>
          <p:sp>
            <p:nvSpPr>
              <p:cNvPr id="13" name="îṧľíḓé">
                <a:extLst>
                  <a:ext uri="{FF2B5EF4-FFF2-40B4-BE49-F238E27FC236}">
                    <a16:creationId xmlns:a16="http://schemas.microsoft.com/office/drawing/2014/main" xmlns="" id="{ED8D29B6-2CD0-4E76-9A77-E3F77B74D168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2"/>
                    </a:solidFill>
                  </a:rPr>
                  <a:t>Text here</a:t>
                </a:r>
              </a:p>
            </p:txBody>
          </p:sp>
          <p:sp>
            <p:nvSpPr>
              <p:cNvPr id="14" name="îŝlîḋê">
                <a:extLst>
                  <a:ext uri="{FF2B5EF4-FFF2-40B4-BE49-F238E27FC236}">
                    <a16:creationId xmlns:a16="http://schemas.microsoft.com/office/drawing/2014/main" xmlns="" id="{145B7924-6AA5-44EC-9617-908E696F9833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  <p:grpSp>
          <p:nvGrpSpPr>
            <p:cNvPr id="10" name="ïSḷiḍé">
              <a:extLst>
                <a:ext uri="{FF2B5EF4-FFF2-40B4-BE49-F238E27FC236}">
                  <a16:creationId xmlns:a16="http://schemas.microsoft.com/office/drawing/2014/main" xmlns="" id="{CFE3D588-0039-4331-9981-DAEE19C21B0D}"/>
                </a:ext>
              </a:extLst>
            </p:cNvPr>
            <p:cNvGrpSpPr/>
            <p:nvPr/>
          </p:nvGrpSpPr>
          <p:grpSpPr>
            <a:xfrm>
              <a:off x="8441722" y="4011984"/>
              <a:ext cx="3236383" cy="2075204"/>
              <a:chOff x="2776441" y="1231264"/>
              <a:chExt cx="3236383" cy="2075204"/>
            </a:xfrm>
          </p:grpSpPr>
          <p:sp>
            <p:nvSpPr>
              <p:cNvPr id="11" name="ïS1íde">
                <a:extLst>
                  <a:ext uri="{FF2B5EF4-FFF2-40B4-BE49-F238E27FC236}">
                    <a16:creationId xmlns:a16="http://schemas.microsoft.com/office/drawing/2014/main" xmlns="" id="{DF14690B-A2B3-4784-A20F-6F9721C8E8C4}"/>
                  </a:ext>
                </a:extLst>
              </p:cNvPr>
              <p:cNvSpPr txBox="1"/>
              <p:nvPr/>
            </p:nvSpPr>
            <p:spPr>
              <a:xfrm>
                <a:off x="2776441" y="1231264"/>
                <a:ext cx="3236383" cy="588331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rtlCol="0" anchor="ctr" anchorCtr="0">
                <a:normAutofit/>
              </a:bodyPr>
              <a:lstStyle/>
              <a:p>
                <a:r>
                  <a:rPr lang="en-US" altLang="zh-CN" b="1" dirty="0">
                    <a:solidFill>
                      <a:schemeClr val="accent3"/>
                    </a:solidFill>
                  </a:rPr>
                  <a:t>Text here</a:t>
                </a:r>
              </a:p>
            </p:txBody>
          </p:sp>
          <p:sp>
            <p:nvSpPr>
              <p:cNvPr id="12" name="iSliḍe">
                <a:extLst>
                  <a:ext uri="{FF2B5EF4-FFF2-40B4-BE49-F238E27FC236}">
                    <a16:creationId xmlns:a16="http://schemas.microsoft.com/office/drawing/2014/main" xmlns="" id="{BCBD4F45-310B-4D9D-A7E0-B6A01FA87816}"/>
                  </a:ext>
                </a:extLst>
              </p:cNvPr>
              <p:cNvSpPr txBox="1"/>
              <p:nvPr/>
            </p:nvSpPr>
            <p:spPr>
              <a:xfrm>
                <a:off x="2776441" y="1819596"/>
                <a:ext cx="3236382" cy="14868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</a:pPr>
                <a:endParaRPr lang="en-US" altLang="zh-CN" sz="1000" dirty="0"/>
              </a:p>
              <a:p>
                <a:pPr>
                  <a:lnSpc>
                    <a:spcPct val="150000"/>
                  </a:lnSpc>
                </a:pPr>
                <a:r>
                  <a:rPr lang="en-US" altLang="zh-CN" sz="1000" dirty="0"/>
                  <a:t>Adjust the spacing to adapt to Chinese typesetting, use the reference line in PPT.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5766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D57AAD7-F117-41E3-A929-5C72A1EBB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DB898EE-868D-400D-B219-93D7EE3FE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950CAE2-FAC2-4680-A9D4-B3A4F0FB2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31</a:t>
            </a:fld>
            <a:endParaRPr lang="zh-CN" altLang="en-US"/>
          </a:p>
        </p:txBody>
      </p:sp>
      <p:grpSp>
        <p:nvGrpSpPr>
          <p:cNvPr id="5" name="dd771d1b-085f-456b-ab12-70772b1b23a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31E6F6EC-29CE-4319-833B-761F77649F3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9925" y="1125452"/>
            <a:ext cx="10848513" cy="5115010"/>
            <a:chOff x="669925" y="1125450"/>
            <a:chExt cx="10848513" cy="5115010"/>
          </a:xfrm>
        </p:grpSpPr>
        <p:sp>
          <p:nvSpPr>
            <p:cNvPr id="6" name="îṥḻiḑe">
              <a:extLst>
                <a:ext uri="{FF2B5EF4-FFF2-40B4-BE49-F238E27FC236}">
                  <a16:creationId xmlns:a16="http://schemas.microsoft.com/office/drawing/2014/main" xmlns="" id="{3214513A-A557-4611-A821-C994E5973971}"/>
                </a:ext>
              </a:extLst>
            </p:cNvPr>
            <p:cNvSpPr/>
            <p:nvPr/>
          </p:nvSpPr>
          <p:spPr bwMode="auto">
            <a:xfrm>
              <a:off x="676506" y="1125450"/>
              <a:ext cx="3372475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square" lIns="91440" tIns="45720" rIns="91440" bIns="45720" anchor="ctr">
              <a:no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7" name="iṡļíḓé">
              <a:extLst>
                <a:ext uri="{FF2B5EF4-FFF2-40B4-BE49-F238E27FC236}">
                  <a16:creationId xmlns:a16="http://schemas.microsoft.com/office/drawing/2014/main" xmlns="" id="{8224DF8F-6235-4D0C-AD9F-6153DD87F9C0}"/>
                </a:ext>
              </a:extLst>
            </p:cNvPr>
            <p:cNvSpPr/>
            <p:nvPr/>
          </p:nvSpPr>
          <p:spPr bwMode="auto">
            <a:xfrm>
              <a:off x="4409284" y="1125450"/>
              <a:ext cx="3372475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sp>
          <p:nvSpPr>
            <p:cNvPr id="8" name="íṡļîḍe">
              <a:extLst>
                <a:ext uri="{FF2B5EF4-FFF2-40B4-BE49-F238E27FC236}">
                  <a16:creationId xmlns:a16="http://schemas.microsoft.com/office/drawing/2014/main" xmlns="" id="{F1473DB2-F66D-443A-AC18-05EBF7B1D032}"/>
                </a:ext>
              </a:extLst>
            </p:cNvPr>
            <p:cNvSpPr/>
            <p:nvPr/>
          </p:nvSpPr>
          <p:spPr bwMode="auto">
            <a:xfrm>
              <a:off x="8142063" y="1125450"/>
              <a:ext cx="3372475" cy="497567"/>
            </a:xfrm>
            <a:prstGeom prst="rect">
              <a:avLst/>
            </a:prstGeom>
            <a:solidFill>
              <a:schemeClr val="accent1"/>
            </a:solidFill>
            <a:ln w="3175" algn="ctr">
              <a:solidFill>
                <a:schemeClr val="accent2"/>
              </a:solidFill>
              <a:round/>
              <a:headEnd/>
              <a:tailEnd/>
            </a:ln>
          </p:spPr>
          <p:txBody>
            <a:bodyPr wrap="none" lIns="91440" tIns="45720" rIns="91440" bIns="45720" anchor="ctr">
              <a:normAutofit/>
            </a:bodyPr>
            <a:lstStyle/>
            <a:p>
              <a:pPr algn="ctr" defTabSz="914400"/>
              <a:r>
                <a:rPr lang="en-US" altLang="zh-CN" sz="1400" b="1" kern="0" dirty="0">
                  <a:solidFill>
                    <a:srgbClr val="FFFFFF"/>
                  </a:solidFill>
                </a:rPr>
                <a:t>Text Here</a:t>
              </a:r>
              <a:endParaRPr lang="zh-CN" altLang="en-US" sz="1400" b="1" kern="0" dirty="0">
                <a:solidFill>
                  <a:srgbClr val="FFFFFF"/>
                </a:solidFill>
              </a:endParaRPr>
            </a:p>
          </p:txBody>
        </p:sp>
        <p:grpSp>
          <p:nvGrpSpPr>
            <p:cNvPr id="9" name="íśľíḍè">
              <a:extLst>
                <a:ext uri="{FF2B5EF4-FFF2-40B4-BE49-F238E27FC236}">
                  <a16:creationId xmlns:a16="http://schemas.microsoft.com/office/drawing/2014/main" xmlns="" id="{023507D0-7C41-401A-85C7-6A9C071E9348}"/>
                </a:ext>
              </a:extLst>
            </p:cNvPr>
            <p:cNvGrpSpPr/>
            <p:nvPr/>
          </p:nvGrpSpPr>
          <p:grpSpPr>
            <a:xfrm>
              <a:off x="669925" y="1804729"/>
              <a:ext cx="10848513" cy="4435731"/>
              <a:chOff x="669925" y="1804730"/>
              <a:chExt cx="10848513" cy="3225347"/>
            </a:xfrm>
          </p:grpSpPr>
          <p:sp>
            <p:nvSpPr>
              <p:cNvPr id="10" name="îṥ1íḓè">
                <a:extLst>
                  <a:ext uri="{FF2B5EF4-FFF2-40B4-BE49-F238E27FC236}">
                    <a16:creationId xmlns:a16="http://schemas.microsoft.com/office/drawing/2014/main" xmlns="" id="{48390BC1-3D58-452E-94A9-0447BD4BC8C3}"/>
                  </a:ext>
                </a:extLst>
              </p:cNvPr>
              <p:cNvSpPr/>
              <p:nvPr/>
            </p:nvSpPr>
            <p:spPr>
              <a:xfrm>
                <a:off x="673825" y="1804730"/>
                <a:ext cx="10844613" cy="95397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íṥlide">
                <a:extLst>
                  <a:ext uri="{FF2B5EF4-FFF2-40B4-BE49-F238E27FC236}">
                    <a16:creationId xmlns:a16="http://schemas.microsoft.com/office/drawing/2014/main" xmlns="" id="{139E3D3E-E7E8-4BE9-B0CD-489650301E45}"/>
                  </a:ext>
                </a:extLst>
              </p:cNvPr>
              <p:cNvSpPr/>
              <p:nvPr/>
            </p:nvSpPr>
            <p:spPr>
              <a:xfrm>
                <a:off x="673825" y="2940417"/>
                <a:ext cx="10844613" cy="95397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2" name="îs1íde">
                <a:extLst>
                  <a:ext uri="{FF2B5EF4-FFF2-40B4-BE49-F238E27FC236}">
                    <a16:creationId xmlns:a16="http://schemas.microsoft.com/office/drawing/2014/main" xmlns="" id="{5F32C593-1B7B-4E4B-BB90-F27A01F39451}"/>
                  </a:ext>
                </a:extLst>
              </p:cNvPr>
              <p:cNvSpPr/>
              <p:nvPr/>
            </p:nvSpPr>
            <p:spPr>
              <a:xfrm>
                <a:off x="673825" y="4076104"/>
                <a:ext cx="10844613" cy="953973"/>
              </a:xfrm>
              <a:prstGeom prst="rect">
                <a:avLst/>
              </a:prstGeom>
              <a:noFill/>
              <a:ln w="3175">
                <a:solidFill>
                  <a:schemeClr val="bg1">
                    <a:lumMod val="75000"/>
                  </a:schemeClr>
                </a:solidFill>
              </a:ln>
            </p:spPr>
            <p:txBody>
              <a:bodyPr wrap="square" lIns="91440" tIns="45720" rIns="91440" bIns="45720" rtlCol="0" anchor="ctr">
                <a:normAutofit/>
              </a:bodyPr>
              <a:lstStyle/>
              <a:p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ïsľíḍê">
                <a:extLst>
                  <a:ext uri="{FF2B5EF4-FFF2-40B4-BE49-F238E27FC236}">
                    <a16:creationId xmlns:a16="http://schemas.microsoft.com/office/drawing/2014/main" xmlns="" id="{CAEE7CE7-C63A-4E6A-8C3D-6DB66CC497E7}"/>
                  </a:ext>
                </a:extLst>
              </p:cNvPr>
              <p:cNvSpPr txBox="1"/>
              <p:nvPr/>
            </p:nvSpPr>
            <p:spPr>
              <a:xfrm>
                <a:off x="4409284" y="1881176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4" name="ïsliďê">
                <a:extLst>
                  <a:ext uri="{FF2B5EF4-FFF2-40B4-BE49-F238E27FC236}">
                    <a16:creationId xmlns:a16="http://schemas.microsoft.com/office/drawing/2014/main" xmlns="" id="{7451CC7D-20AF-43FE-89AE-09601175B385}"/>
                  </a:ext>
                </a:extLst>
              </p:cNvPr>
              <p:cNvSpPr txBox="1"/>
              <p:nvPr/>
            </p:nvSpPr>
            <p:spPr>
              <a:xfrm>
                <a:off x="8142063" y="1881176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5" name="ïŝļïḓê">
                <a:extLst>
                  <a:ext uri="{FF2B5EF4-FFF2-40B4-BE49-F238E27FC236}">
                    <a16:creationId xmlns:a16="http://schemas.microsoft.com/office/drawing/2014/main" xmlns="" id="{0B97B558-1092-45D5-9C9D-599E7E8F6B02}"/>
                  </a:ext>
                </a:extLst>
              </p:cNvPr>
              <p:cNvSpPr txBox="1"/>
              <p:nvPr/>
            </p:nvSpPr>
            <p:spPr>
              <a:xfrm>
                <a:off x="669925" y="1881176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6" name="íṡḷíḑe">
                <a:extLst>
                  <a:ext uri="{FF2B5EF4-FFF2-40B4-BE49-F238E27FC236}">
                    <a16:creationId xmlns:a16="http://schemas.microsoft.com/office/drawing/2014/main" xmlns="" id="{C1E5A870-5769-43A8-BA96-E7D5DE3B6FAE}"/>
                  </a:ext>
                </a:extLst>
              </p:cNvPr>
              <p:cNvSpPr txBox="1"/>
              <p:nvPr/>
            </p:nvSpPr>
            <p:spPr>
              <a:xfrm>
                <a:off x="4409284" y="3016863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7" name="ïşľíḑé">
                <a:extLst>
                  <a:ext uri="{FF2B5EF4-FFF2-40B4-BE49-F238E27FC236}">
                    <a16:creationId xmlns:a16="http://schemas.microsoft.com/office/drawing/2014/main" xmlns="" id="{77441193-D25C-4042-A42A-8226529DFAA9}"/>
                  </a:ext>
                </a:extLst>
              </p:cNvPr>
              <p:cNvSpPr txBox="1"/>
              <p:nvPr/>
            </p:nvSpPr>
            <p:spPr>
              <a:xfrm>
                <a:off x="8142063" y="3016863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8" name="îṧlíḓè">
                <a:extLst>
                  <a:ext uri="{FF2B5EF4-FFF2-40B4-BE49-F238E27FC236}">
                    <a16:creationId xmlns:a16="http://schemas.microsoft.com/office/drawing/2014/main" xmlns="" id="{C464E3FA-23EB-4841-9113-1CCC6F827F8F}"/>
                  </a:ext>
                </a:extLst>
              </p:cNvPr>
              <p:cNvSpPr txBox="1"/>
              <p:nvPr/>
            </p:nvSpPr>
            <p:spPr>
              <a:xfrm>
                <a:off x="669925" y="3016863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19" name="îṩ1íḍé">
                <a:extLst>
                  <a:ext uri="{FF2B5EF4-FFF2-40B4-BE49-F238E27FC236}">
                    <a16:creationId xmlns:a16="http://schemas.microsoft.com/office/drawing/2014/main" xmlns="" id="{0D94B19A-7F94-43FA-B749-590B596915CD}"/>
                  </a:ext>
                </a:extLst>
              </p:cNvPr>
              <p:cNvSpPr txBox="1"/>
              <p:nvPr/>
            </p:nvSpPr>
            <p:spPr>
              <a:xfrm>
                <a:off x="4409284" y="4152549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0" name="iśḷíḍè">
                <a:extLst>
                  <a:ext uri="{FF2B5EF4-FFF2-40B4-BE49-F238E27FC236}">
                    <a16:creationId xmlns:a16="http://schemas.microsoft.com/office/drawing/2014/main" xmlns="" id="{0CBD9E55-6F34-4B2E-8FA6-15AE681EFEF2}"/>
                  </a:ext>
                </a:extLst>
              </p:cNvPr>
              <p:cNvSpPr txBox="1"/>
              <p:nvPr/>
            </p:nvSpPr>
            <p:spPr>
              <a:xfrm>
                <a:off x="8142063" y="4152549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  <p:sp>
            <p:nvSpPr>
              <p:cNvPr id="21" name="îṣľidê">
                <a:extLst>
                  <a:ext uri="{FF2B5EF4-FFF2-40B4-BE49-F238E27FC236}">
                    <a16:creationId xmlns:a16="http://schemas.microsoft.com/office/drawing/2014/main" xmlns="" id="{DD1A55CA-4CAE-476C-9313-90C3FFA092C9}"/>
                  </a:ext>
                </a:extLst>
              </p:cNvPr>
              <p:cNvSpPr txBox="1"/>
              <p:nvPr/>
            </p:nvSpPr>
            <p:spPr>
              <a:xfrm>
                <a:off x="669925" y="4152549"/>
                <a:ext cx="3372474" cy="8010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/>
              <a:p>
                <a:pPr algn="ctr"/>
                <a:r>
                  <a:rPr lang="en-US" altLang="zh-CN" sz="1000" dirty="0"/>
                  <a:t>Text </a:t>
                </a:r>
                <a:endParaRPr lang="en-US" sz="10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531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69925" y="3657600"/>
            <a:ext cx="4874532" cy="94358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Thanks.</a:t>
            </a:r>
            <a:br>
              <a:rPr lang="en-US" altLang="zh-CN" dirty="0"/>
            </a:br>
            <a:r>
              <a:rPr lang="en-US" altLang="zh-CN" b="0" dirty="0"/>
              <a:t>And Your Slogan Here.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7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Speaker name and title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8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pic>
        <p:nvPicPr>
          <p:cNvPr id="9" name="图片占位符 16" descr="图片包含 天空, 时钟, 建筑物, 户外&#10;&#10;已生成高可信度的说明">
            <a:extLst>
              <a:ext uri="{FF2B5EF4-FFF2-40B4-BE49-F238E27FC236}">
                <a16:creationId xmlns:a16="http://schemas.microsoft.com/office/drawing/2014/main" xmlns="" id="{7E88D156-D286-489F-8457-2657F20B9A34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26"/>
          <a:stretch/>
        </p:blipFill>
        <p:spPr>
          <a:xfrm>
            <a:off x="4301513" y="0"/>
            <a:ext cx="7890489" cy="68580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523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8019E78-A12E-4BA3-9E2F-71D2A05D79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CC4B4A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F58EAC10-0104-492E-8E43-178CE94D3EFA}"/>
              </a:ext>
            </a:extLst>
          </p:cNvPr>
          <p:cNvGrpSpPr/>
          <p:nvPr/>
        </p:nvGrpSpPr>
        <p:grpSpPr>
          <a:xfrm>
            <a:off x="5757434" y="4158912"/>
            <a:ext cx="1067686" cy="955554"/>
            <a:chOff x="5465642" y="1881487"/>
            <a:chExt cx="1687482" cy="1510256"/>
          </a:xfrm>
        </p:grpSpPr>
        <p:sp>
          <p:nvSpPr>
            <p:cNvPr id="15" name="矩形 2">
              <a:extLst>
                <a:ext uri="{FF2B5EF4-FFF2-40B4-BE49-F238E27FC236}">
                  <a16:creationId xmlns:a16="http://schemas.microsoft.com/office/drawing/2014/main" xmlns="" id="{A82DF509-02BC-41DD-A9BC-5327653F09FA}"/>
                </a:ext>
              </a:extLst>
            </p:cNvPr>
            <p:cNvSpPr/>
            <p:nvPr/>
          </p:nvSpPr>
          <p:spPr>
            <a:xfrm rot="18000000">
              <a:off x="5971193" y="2209811"/>
              <a:ext cx="1216578" cy="1147285"/>
            </a:xfrm>
            <a:prstGeom prst="rect">
              <a:avLst/>
            </a:prstGeom>
            <a:gradFill>
              <a:gsLst>
                <a:gs pos="23000">
                  <a:srgbClr val="A42E2E"/>
                </a:gs>
                <a:gs pos="100000">
                  <a:srgbClr val="CC4B4A">
                    <a:alpha val="0"/>
                    <a:lumMod val="0"/>
                    <a:lumOff val="100000"/>
                  </a:srgbClr>
                </a:gs>
                <a:gs pos="74000">
                  <a:srgbClr val="CC4B4A">
                    <a:alpha val="0"/>
                  </a:srgbClr>
                </a:gs>
              </a:gsLst>
              <a:lin ang="6600000" scaled="0"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C0C6B732-DA4C-4838-9271-7A4CE0A2E36A}"/>
                </a:ext>
              </a:extLst>
            </p:cNvPr>
            <p:cNvGrpSpPr/>
            <p:nvPr userDrawn="1"/>
          </p:nvGrpSpPr>
          <p:grpSpPr>
            <a:xfrm>
              <a:off x="5465642" y="1881487"/>
              <a:ext cx="1217540" cy="1217544"/>
              <a:chOff x="5465642" y="1894187"/>
              <a:chExt cx="1217540" cy="1217544"/>
            </a:xfrm>
            <a:effectLst/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638027B4-30B6-41D9-8DB4-8BA9D4DC2C04}"/>
                  </a:ext>
                </a:extLst>
              </p:cNvPr>
              <p:cNvSpPr/>
              <p:nvPr/>
            </p:nvSpPr>
            <p:spPr>
              <a:xfrm>
                <a:off x="5466012" y="1894559"/>
                <a:ext cx="1216800" cy="1216800"/>
              </a:xfrm>
              <a:prstGeom prst="ellipse">
                <a:avLst/>
              </a:prstGeom>
              <a:solidFill>
                <a:srgbClr val="D74B4B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xmlns="" id="{7D12D279-4DF4-4632-AA06-0FE63552B943}"/>
                  </a:ext>
                </a:extLst>
              </p:cNvPr>
              <p:cNvSpPr>
                <a:spLocks noEditPoints="1"/>
              </p:cNvSpPr>
              <p:nvPr userDrawn="1"/>
            </p:nvSpPr>
            <p:spPr bwMode="auto">
              <a:xfrm>
                <a:off x="5465642" y="1894187"/>
                <a:ext cx="1217540" cy="1217544"/>
              </a:xfrm>
              <a:custGeom>
                <a:avLst/>
                <a:gdLst>
                  <a:gd name="T0" fmla="*/ 344 w 687"/>
                  <a:gd name="T1" fmla="*/ 0 h 685"/>
                  <a:gd name="T2" fmla="*/ 344 w 687"/>
                  <a:gd name="T3" fmla="*/ 0 h 685"/>
                  <a:gd name="T4" fmla="*/ 0 w 687"/>
                  <a:gd name="T5" fmla="*/ 344 h 685"/>
                  <a:gd name="T6" fmla="*/ 209 w 687"/>
                  <a:gd name="T7" fmla="*/ 659 h 685"/>
                  <a:gd name="T8" fmla="*/ 210 w 687"/>
                  <a:gd name="T9" fmla="*/ 648 h 685"/>
                  <a:gd name="T10" fmla="*/ 260 w 687"/>
                  <a:gd name="T11" fmla="*/ 402 h 685"/>
                  <a:gd name="T12" fmla="*/ 362 w 687"/>
                  <a:gd name="T13" fmla="*/ 334 h 685"/>
                  <a:gd name="T14" fmla="*/ 430 w 687"/>
                  <a:gd name="T15" fmla="*/ 436 h 685"/>
                  <a:gd name="T16" fmla="*/ 380 w 687"/>
                  <a:gd name="T17" fmla="*/ 682 h 685"/>
                  <a:gd name="T18" fmla="*/ 379 w 687"/>
                  <a:gd name="T19" fmla="*/ 685 h 685"/>
                  <a:gd name="T20" fmla="*/ 687 w 687"/>
                  <a:gd name="T21" fmla="*/ 344 h 685"/>
                  <a:gd name="T22" fmla="*/ 344 w 687"/>
                  <a:gd name="T23" fmla="*/ 0 h 685"/>
                  <a:gd name="T24" fmla="*/ 388 w 687"/>
                  <a:gd name="T25" fmla="*/ 293 h 685"/>
                  <a:gd name="T26" fmla="*/ 299 w 687"/>
                  <a:gd name="T27" fmla="*/ 204 h 685"/>
                  <a:gd name="T28" fmla="*/ 388 w 687"/>
                  <a:gd name="T29" fmla="*/ 115 h 685"/>
                  <a:gd name="T30" fmla="*/ 477 w 687"/>
                  <a:gd name="T31" fmla="*/ 204 h 685"/>
                  <a:gd name="T32" fmla="*/ 388 w 687"/>
                  <a:gd name="T33" fmla="*/ 293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87" h="685">
                    <a:moveTo>
                      <a:pt x="344" y="0"/>
                    </a:moveTo>
                    <a:cubicBezTo>
                      <a:pt x="344" y="0"/>
                      <a:pt x="344" y="0"/>
                      <a:pt x="344" y="0"/>
                    </a:cubicBezTo>
                    <a:cubicBezTo>
                      <a:pt x="155" y="0"/>
                      <a:pt x="0" y="155"/>
                      <a:pt x="0" y="344"/>
                    </a:cubicBezTo>
                    <a:cubicBezTo>
                      <a:pt x="0" y="485"/>
                      <a:pt x="86" y="607"/>
                      <a:pt x="209" y="659"/>
                    </a:cubicBezTo>
                    <a:cubicBezTo>
                      <a:pt x="209" y="656"/>
                      <a:pt x="209" y="652"/>
                      <a:pt x="210" y="648"/>
                    </a:cubicBezTo>
                    <a:cubicBezTo>
                      <a:pt x="260" y="402"/>
                      <a:pt x="260" y="402"/>
                      <a:pt x="260" y="402"/>
                    </a:cubicBezTo>
                    <a:cubicBezTo>
                      <a:pt x="269" y="355"/>
                      <a:pt x="315" y="325"/>
                      <a:pt x="362" y="334"/>
                    </a:cubicBezTo>
                    <a:cubicBezTo>
                      <a:pt x="409" y="344"/>
                      <a:pt x="439" y="390"/>
                      <a:pt x="430" y="436"/>
                    </a:cubicBezTo>
                    <a:cubicBezTo>
                      <a:pt x="380" y="682"/>
                      <a:pt x="380" y="682"/>
                      <a:pt x="380" y="682"/>
                    </a:cubicBezTo>
                    <a:cubicBezTo>
                      <a:pt x="379" y="684"/>
                      <a:pt x="379" y="684"/>
                      <a:pt x="379" y="685"/>
                    </a:cubicBezTo>
                    <a:cubicBezTo>
                      <a:pt x="551" y="668"/>
                      <a:pt x="687" y="521"/>
                      <a:pt x="687" y="344"/>
                    </a:cubicBezTo>
                    <a:cubicBezTo>
                      <a:pt x="687" y="155"/>
                      <a:pt x="533" y="0"/>
                      <a:pt x="344" y="0"/>
                    </a:cubicBezTo>
                    <a:close/>
                    <a:moveTo>
                      <a:pt x="388" y="293"/>
                    </a:moveTo>
                    <a:cubicBezTo>
                      <a:pt x="339" y="293"/>
                      <a:pt x="299" y="253"/>
                      <a:pt x="299" y="204"/>
                    </a:cubicBezTo>
                    <a:cubicBezTo>
                      <a:pt x="299" y="155"/>
                      <a:pt x="339" y="115"/>
                      <a:pt x="388" y="115"/>
                    </a:cubicBezTo>
                    <a:cubicBezTo>
                      <a:pt x="437" y="115"/>
                      <a:pt x="477" y="155"/>
                      <a:pt x="477" y="204"/>
                    </a:cubicBezTo>
                    <a:cubicBezTo>
                      <a:pt x="477" y="253"/>
                      <a:pt x="437" y="293"/>
                      <a:pt x="388" y="29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1" name="标题 8">
            <a:extLst>
              <a:ext uri="{FF2B5EF4-FFF2-40B4-BE49-F238E27FC236}">
                <a16:creationId xmlns:a16="http://schemas.microsoft.com/office/drawing/2014/main" xmlns="" id="{733732A8-00EB-4977-8CDD-434D9AE5CC92}"/>
              </a:ext>
            </a:extLst>
          </p:cNvPr>
          <p:cNvSpPr txBox="1">
            <a:spLocks/>
          </p:cNvSpPr>
          <p:nvPr/>
        </p:nvSpPr>
        <p:spPr>
          <a:xfrm>
            <a:off x="3256230" y="2028830"/>
            <a:ext cx="5679540" cy="117810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vert="horz" wrap="none" lIns="91440" tIns="45720" rIns="91440" bIns="45720" rtlCol="0" anchor="ctr">
            <a:noAutofit/>
          </a:bodyPr>
          <a:lstStyle>
            <a:lvl1pPr algn="ctr" defTabSz="914354" rtl="0" eaLnBrk="1" latinLnBrk="0" hangingPunct="1">
              <a:lnSpc>
                <a:spcPct val="120000"/>
              </a:lnSpc>
              <a:spcBef>
                <a:spcPct val="0"/>
              </a:spcBef>
              <a:buNone/>
              <a:defRPr lang="zh-CN" altLang="en-US" sz="2000" b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使用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iSlide 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插件</a:t>
            </a:r>
            <a:b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为您节省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90%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的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PPT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设计时间</a:t>
            </a:r>
            <a:b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</a:b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iSlide add-in saves </a:t>
            </a: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you 90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% time in making PowerPoint slides.</a:t>
            </a:r>
            <a:endParaRPr kumimoji="0" lang="en-US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2" name="副标题 9">
            <a:extLst>
              <a:ext uri="{FF2B5EF4-FFF2-40B4-BE49-F238E27FC236}">
                <a16:creationId xmlns:a16="http://schemas.microsoft.com/office/drawing/2014/main" xmlns="" id="{3B488FCE-2B18-46FF-9521-112BCCFC4FDA}"/>
              </a:ext>
            </a:extLst>
          </p:cNvPr>
          <p:cNvSpPr txBox="1">
            <a:spLocks/>
          </p:cNvSpPr>
          <p:nvPr/>
        </p:nvSpPr>
        <p:spPr>
          <a:xfrm>
            <a:off x="2669382" y="5352752"/>
            <a:ext cx="6853237" cy="6289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ctr" defTabSz="914354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17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54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3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09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86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62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40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18" indent="0" algn="ctr" defTabSz="914354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35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www.islide.cc</a:t>
            </a:r>
          </a:p>
        </p:txBody>
      </p:sp>
    </p:spTree>
    <p:extLst>
      <p:ext uri="{BB962C8B-B14F-4D97-AF65-F5344CB8AC3E}">
        <p14:creationId xmlns:p14="http://schemas.microsoft.com/office/powerpoint/2010/main" val="2036426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022809" y="2128458"/>
            <a:ext cx="4460537" cy="691252"/>
            <a:chOff x="1101012" y="2911151"/>
            <a:chExt cx="9573211" cy="1483567"/>
          </a:xfrm>
        </p:grpSpPr>
        <p:sp>
          <p:nvSpPr>
            <p:cNvPr id="2" name="椭圆 1"/>
            <p:cNvSpPr/>
            <p:nvPr/>
          </p:nvSpPr>
          <p:spPr>
            <a:xfrm>
              <a:off x="5551715" y="3069771"/>
              <a:ext cx="643813" cy="64381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7" name="椭圆 6"/>
            <p:cNvSpPr/>
            <p:nvPr/>
          </p:nvSpPr>
          <p:spPr>
            <a:xfrm>
              <a:off x="6447454" y="3069771"/>
              <a:ext cx="643813" cy="6438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8" name="椭圆 7"/>
            <p:cNvSpPr/>
            <p:nvPr/>
          </p:nvSpPr>
          <p:spPr>
            <a:xfrm>
              <a:off x="7343193" y="3069771"/>
              <a:ext cx="643813" cy="64381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9" name="椭圆 8"/>
            <p:cNvSpPr/>
            <p:nvPr/>
          </p:nvSpPr>
          <p:spPr>
            <a:xfrm>
              <a:off x="8238932" y="3069771"/>
              <a:ext cx="643813" cy="64381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0" name="椭圆 9"/>
            <p:cNvSpPr/>
            <p:nvPr/>
          </p:nvSpPr>
          <p:spPr>
            <a:xfrm>
              <a:off x="9134671" y="3069771"/>
              <a:ext cx="643813" cy="64381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030410" y="3069771"/>
              <a:ext cx="643813" cy="64381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2" name="椭圆 11"/>
            <p:cNvSpPr/>
            <p:nvPr/>
          </p:nvSpPr>
          <p:spPr>
            <a:xfrm>
              <a:off x="1101012" y="3069771"/>
              <a:ext cx="643813" cy="643813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3" name="椭圆 12"/>
            <p:cNvSpPr/>
            <p:nvPr/>
          </p:nvSpPr>
          <p:spPr>
            <a:xfrm>
              <a:off x="1996751" y="3069771"/>
              <a:ext cx="643813" cy="6438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4" name="椭圆 13"/>
            <p:cNvSpPr/>
            <p:nvPr/>
          </p:nvSpPr>
          <p:spPr>
            <a:xfrm>
              <a:off x="2892490" y="3069771"/>
              <a:ext cx="643813" cy="643813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sp>
          <p:nvSpPr>
            <p:cNvPr id="15" name="椭圆 14"/>
            <p:cNvSpPr/>
            <p:nvPr/>
          </p:nvSpPr>
          <p:spPr>
            <a:xfrm>
              <a:off x="3788229" y="3069771"/>
              <a:ext cx="643813" cy="643813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982546" y="2911151"/>
              <a:ext cx="0" cy="148356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669927" y="1512847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主题色彩 </a:t>
            </a:r>
            <a:r>
              <a:rPr lang="en-US" altLang="zh-CN" sz="1200" dirty="0"/>
              <a:t>THEME COLORS</a:t>
            </a:r>
            <a:endParaRPr lang="zh-CN" altLang="en-US" sz="1200" dirty="0"/>
          </a:p>
        </p:txBody>
      </p:sp>
      <p:cxnSp>
        <p:nvCxnSpPr>
          <p:cNvPr id="20" name="直接连接符 19"/>
          <p:cNvCxnSpPr/>
          <p:nvPr/>
        </p:nvCxnSpPr>
        <p:spPr>
          <a:xfrm>
            <a:off x="669926" y="1843079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69927" y="2689502"/>
            <a:ext cx="216144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00"/>
            </a:lvl1pPr>
          </a:lstStyle>
          <a:p>
            <a:r>
              <a:rPr lang="zh-CN" altLang="en-US" dirty="0"/>
              <a:t>文字</a:t>
            </a:r>
            <a:r>
              <a:rPr lang="en-US" altLang="zh-CN" dirty="0"/>
              <a:t>/</a:t>
            </a:r>
            <a:r>
              <a:rPr lang="zh-CN" altLang="en-US" dirty="0"/>
              <a:t>背景 </a:t>
            </a:r>
            <a:r>
              <a:rPr lang="en-US" altLang="zh-CN" dirty="0"/>
              <a:t>Text/Background</a:t>
            </a:r>
            <a:endParaRPr lang="zh-CN" altLang="en-US" dirty="0"/>
          </a:p>
        </p:txBody>
      </p:sp>
      <p:sp>
        <p:nvSpPr>
          <p:cNvPr id="22" name="文本框 21"/>
          <p:cNvSpPr txBox="1"/>
          <p:nvPr/>
        </p:nvSpPr>
        <p:spPr>
          <a:xfrm>
            <a:off x="2841869" y="2689502"/>
            <a:ext cx="2876627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" dirty="0"/>
              <a:t>填充色 </a:t>
            </a:r>
            <a:r>
              <a:rPr lang="en-US" altLang="zh-CN" sz="800" dirty="0"/>
              <a:t>Fill Colors</a:t>
            </a:r>
            <a:endParaRPr lang="zh-CN" altLang="en-US" sz="800" dirty="0"/>
          </a:p>
        </p:txBody>
      </p:sp>
      <p:sp>
        <p:nvSpPr>
          <p:cNvPr id="25" name="文本框 24"/>
          <p:cNvSpPr txBox="1"/>
          <p:nvPr/>
        </p:nvSpPr>
        <p:spPr>
          <a:xfrm>
            <a:off x="669927" y="3943131"/>
            <a:ext cx="58521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主题字体 </a:t>
            </a:r>
            <a:r>
              <a:rPr lang="en-US" altLang="zh-CN" sz="1200" dirty="0"/>
              <a:t>THEME FONTS</a:t>
            </a:r>
            <a:endParaRPr lang="zh-CN" altLang="en-US" sz="1200" dirty="0"/>
          </a:p>
        </p:txBody>
      </p:sp>
      <p:cxnSp>
        <p:nvCxnSpPr>
          <p:cNvPr id="26" name="直接连接符 25"/>
          <p:cNvCxnSpPr/>
          <p:nvPr/>
        </p:nvCxnSpPr>
        <p:spPr>
          <a:xfrm>
            <a:off x="669926" y="4273363"/>
            <a:ext cx="58521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669928" y="4407101"/>
            <a:ext cx="50485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" dirty="0">
                <a:solidFill>
                  <a:schemeClr val="tx1"/>
                </a:solidFill>
              </a:rPr>
              <a:t>中文字体：微软雅黑  </a:t>
            </a:r>
            <a:r>
              <a:rPr lang="en-US" altLang="zh-CN" sz="800" dirty="0">
                <a:solidFill>
                  <a:schemeClr val="tx1"/>
                </a:solidFill>
              </a:rPr>
              <a:t>Asian Font: Microsoft </a:t>
            </a:r>
            <a:r>
              <a:rPr lang="en-US" altLang="zh-CN" sz="800" dirty="0" err="1">
                <a:solidFill>
                  <a:schemeClr val="tx1"/>
                </a:solidFill>
              </a:rPr>
              <a:t>Yahei</a:t>
            </a:r>
            <a:endParaRPr lang="en-US" altLang="zh-CN" sz="800" dirty="0">
              <a:solidFill>
                <a:schemeClr val="tx1"/>
              </a:solidFill>
            </a:endParaRPr>
          </a:p>
          <a:p>
            <a:endParaRPr lang="en-US" altLang="zh-CN" sz="800" dirty="0">
              <a:solidFill>
                <a:schemeClr val="tx1"/>
              </a:solidFill>
            </a:endParaRPr>
          </a:p>
          <a:p>
            <a:r>
              <a:rPr lang="zh-CN" altLang="en-US" sz="800" dirty="0">
                <a:solidFill>
                  <a:schemeClr val="tx1"/>
                </a:solidFill>
              </a:rPr>
              <a:t>英文字体：</a:t>
            </a:r>
            <a:r>
              <a:rPr lang="en-US" altLang="zh-CN" sz="800" dirty="0">
                <a:solidFill>
                  <a:schemeClr val="tx1"/>
                </a:solidFill>
              </a:rPr>
              <a:t>Arial  Latin Font: Arial</a:t>
            </a:r>
            <a:endParaRPr lang="zh-CN" altLang="en-US" sz="800" dirty="0">
              <a:solidFill>
                <a:schemeClr val="tx1"/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70727" y="1512847"/>
            <a:ext cx="461550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/>
              <a:t>预设参考线（</a:t>
            </a:r>
            <a:r>
              <a:rPr lang="en-US" altLang="zh-CN" sz="1200" dirty="0"/>
              <a:t>2013</a:t>
            </a:r>
            <a:r>
              <a:rPr lang="zh-CN" altLang="en-US" sz="1200" dirty="0"/>
              <a:t>版本及以上）</a:t>
            </a:r>
            <a:r>
              <a:rPr lang="en-US" altLang="zh-CN" sz="1200" dirty="0"/>
              <a:t> GUIDES (Office 2013 and later)</a:t>
            </a:r>
            <a:endParaRPr lang="zh-CN" altLang="en-US" sz="1200" dirty="0"/>
          </a:p>
        </p:txBody>
      </p:sp>
      <p:cxnSp>
        <p:nvCxnSpPr>
          <p:cNvPr id="33" name="直接连接符 32"/>
          <p:cNvCxnSpPr/>
          <p:nvPr/>
        </p:nvCxnSpPr>
        <p:spPr>
          <a:xfrm>
            <a:off x="7070725" y="1843079"/>
            <a:ext cx="4449763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979298" y="2204128"/>
            <a:ext cx="4541191" cy="3084493"/>
            <a:chOff x="6979298" y="2204127"/>
            <a:chExt cx="4541190" cy="3084493"/>
          </a:xfrm>
        </p:grpSpPr>
        <p:sp>
          <p:nvSpPr>
            <p:cNvPr id="35" name="矩形 34"/>
            <p:cNvSpPr/>
            <p:nvPr/>
          </p:nvSpPr>
          <p:spPr>
            <a:xfrm>
              <a:off x="7070725" y="2240059"/>
              <a:ext cx="4449762" cy="2502991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7333861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1280709" y="2204127"/>
              <a:ext cx="0" cy="273176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6979298" y="2667246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6979298" y="2746562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6979298" y="4443008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6979298" y="4517653"/>
              <a:ext cx="454119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7333860" y="2741891"/>
              <a:ext cx="3946848" cy="1701117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6"/>
            <p:cNvSpPr/>
            <p:nvPr/>
          </p:nvSpPr>
          <p:spPr>
            <a:xfrm>
              <a:off x="7070725" y="4822365"/>
              <a:ext cx="4449763" cy="4662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tx1"/>
                  </a:solidFill>
                </a:rPr>
                <a:t>ALT+F9 </a:t>
              </a:r>
              <a:r>
                <a:rPr lang="zh-CN" altLang="en-US" sz="800" dirty="0">
                  <a:solidFill>
                    <a:schemeClr val="tx1"/>
                  </a:solidFill>
                </a:rPr>
                <a:t>开启和查看本主题预设的参考线</a:t>
              </a:r>
              <a:endParaRPr lang="en-US" altLang="zh-CN" sz="800" dirty="0">
                <a:solidFill>
                  <a:schemeClr val="tx1"/>
                </a:solidFill>
              </a:endParaRPr>
            </a:p>
            <a:p>
              <a:r>
                <a:rPr lang="en-US" altLang="zh-CN" sz="800" dirty="0"/>
                <a:t>Press</a:t>
              </a:r>
              <a:r>
                <a:rPr lang="en-US" altLang="zh-CN" sz="800" dirty="0">
                  <a:solidFill>
                    <a:schemeClr val="tx1"/>
                  </a:solidFill>
                </a:rPr>
                <a:t> Alt + F9 to</a:t>
              </a:r>
              <a:r>
                <a:rPr lang="zh-CN" altLang="en-US" sz="800" dirty="0">
                  <a:solidFill>
                    <a:schemeClr val="tx1"/>
                  </a:solidFill>
                </a:rPr>
                <a:t> </a:t>
              </a:r>
              <a:r>
                <a:rPr lang="en-US" altLang="zh-CN" sz="800" dirty="0"/>
                <a:t>show</a:t>
              </a:r>
              <a:r>
                <a:rPr lang="en-US" altLang="zh-CN" sz="800" dirty="0">
                  <a:solidFill>
                    <a:schemeClr val="tx1"/>
                  </a:solidFill>
                </a:rPr>
                <a:t>/hide guides.</a:t>
              </a:r>
            </a:p>
            <a:p>
              <a:endParaRPr lang="zh-CN" altLang="en-US" sz="800" dirty="0">
                <a:solidFill>
                  <a:schemeClr val="tx1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69927" y="3104921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色彩库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功能，快速应用更多色彩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More color schemes are optional in iSlide Color Library. Just click to apply.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9927" y="5304239"/>
            <a:ext cx="5852173" cy="2769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800" dirty="0">
                <a:solidFill>
                  <a:srgbClr val="CC4A4A"/>
                </a:solidFill>
              </a:rPr>
              <a:t>*可以在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设计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菜单</a:t>
            </a:r>
            <a:r>
              <a:rPr lang="en-US" altLang="zh-CN" sz="800" dirty="0">
                <a:solidFill>
                  <a:srgbClr val="CC4A4A"/>
                </a:solidFill>
              </a:rPr>
              <a:t>【</a:t>
            </a:r>
            <a:r>
              <a:rPr lang="zh-CN" altLang="en-US" sz="800" dirty="0">
                <a:solidFill>
                  <a:srgbClr val="CC4A4A"/>
                </a:solidFill>
              </a:rPr>
              <a:t>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中改变，或应用</a:t>
            </a:r>
            <a:r>
              <a:rPr lang="en-US" altLang="zh-CN" sz="800" dirty="0">
                <a:solidFill>
                  <a:srgbClr val="CC4A4A"/>
                </a:solidFill>
              </a:rPr>
              <a:t>iSlide【</a:t>
            </a:r>
            <a:r>
              <a:rPr lang="zh-CN" altLang="en-US" sz="800" dirty="0">
                <a:solidFill>
                  <a:srgbClr val="CC4A4A"/>
                </a:solidFill>
              </a:rPr>
              <a:t>统一字体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功能改变设置。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To change theme fonts, you can click Design &gt; Variants &gt; Fonts, or use “Uniform Fonts” feature of iSlide.</a:t>
            </a:r>
            <a:endParaRPr lang="zh-CN" altLang="en-US" sz="800" dirty="0">
              <a:solidFill>
                <a:srgbClr val="CC4A4A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821214C4-3D8B-473D-9D9C-F2F23FBFB600}"/>
              </a:ext>
            </a:extLst>
          </p:cNvPr>
          <p:cNvSpPr/>
          <p:nvPr/>
        </p:nvSpPr>
        <p:spPr>
          <a:xfrm>
            <a:off x="7070726" y="5304238"/>
            <a:ext cx="4301177" cy="4001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800" dirty="0">
                <a:solidFill>
                  <a:srgbClr val="CC4A4A"/>
                </a:solidFill>
              </a:rPr>
              <a:t>*可以通过</a:t>
            </a:r>
            <a:r>
              <a:rPr lang="en-US" altLang="zh-CN" sz="800" dirty="0">
                <a:solidFill>
                  <a:srgbClr val="CC4A4A"/>
                </a:solidFill>
              </a:rPr>
              <a:t>iSlide 【</a:t>
            </a:r>
            <a:r>
              <a:rPr lang="zh-CN" altLang="en-US" sz="800" dirty="0">
                <a:solidFill>
                  <a:srgbClr val="CC4A4A"/>
                </a:solidFill>
              </a:rPr>
              <a:t>一键优化</a:t>
            </a:r>
            <a:r>
              <a:rPr lang="en-US" altLang="zh-CN" sz="800" dirty="0">
                <a:solidFill>
                  <a:srgbClr val="CC4A4A"/>
                </a:solidFill>
              </a:rPr>
              <a:t>】</a:t>
            </a:r>
            <a:r>
              <a:rPr lang="zh-CN" altLang="en-US" sz="800" dirty="0">
                <a:solidFill>
                  <a:srgbClr val="CC4A4A"/>
                </a:solidFill>
              </a:rPr>
              <a:t>（智能参考线）功能，应用更多预设参考线。</a:t>
            </a:r>
            <a:endParaRPr lang="en-US" altLang="zh-CN" sz="800" dirty="0">
              <a:solidFill>
                <a:srgbClr val="CC4A4A"/>
              </a:solidFill>
            </a:endParaRPr>
          </a:p>
          <a:p>
            <a:r>
              <a:rPr lang="en-US" altLang="zh-CN" sz="800" dirty="0">
                <a:solidFill>
                  <a:srgbClr val="CC4A4A"/>
                </a:solidFill>
              </a:rPr>
              <a:t> Use iSlide “Uniform Guides” feature to edit and apply more preset guides.</a:t>
            </a:r>
          </a:p>
        </p:txBody>
      </p:sp>
      <p:sp>
        <p:nvSpPr>
          <p:cNvPr id="48" name="标题 1">
            <a:extLst>
              <a:ext uri="{FF2B5EF4-FFF2-40B4-BE49-F238E27FC236}">
                <a16:creationId xmlns:a16="http://schemas.microsoft.com/office/drawing/2014/main" xmlns="" id="{A063C456-63D9-49D6-A680-AB5AA5CB4C15}"/>
              </a:ext>
            </a:extLst>
          </p:cNvPr>
          <p:cNvSpPr txBox="1">
            <a:spLocks/>
          </p:cNvSpPr>
          <p:nvPr/>
        </p:nvSpPr>
        <p:spPr>
          <a:xfrm>
            <a:off x="695323" y="4046"/>
            <a:ext cx="10825164" cy="101335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32"/>
            <a:r>
              <a:rPr lang="zh-CN" altLang="en-US" sz="2800" b="1" dirty="0"/>
              <a:t>主题模板的标准 </a:t>
            </a:r>
            <a:r>
              <a:rPr lang="en-US" altLang="zh-CN" sz="2800" b="1" dirty="0"/>
              <a:t>How to Use This Template</a:t>
            </a:r>
            <a:endParaRPr lang="zh-CN" altLang="en-US" sz="2800" b="1" dirty="0"/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xmlns="" id="{DB6B50C1-7119-4649-A59E-12A0D311364C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45778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组合 344"/>
          <p:cNvGrpSpPr/>
          <p:nvPr/>
        </p:nvGrpSpPr>
        <p:grpSpPr>
          <a:xfrm>
            <a:off x="4493792" y="1784983"/>
            <a:ext cx="6642649" cy="4206632"/>
            <a:chOff x="1223445" y="1639500"/>
            <a:chExt cx="6714551" cy="4252167"/>
          </a:xfrm>
        </p:grpSpPr>
        <p:grpSp>
          <p:nvGrpSpPr>
            <p:cNvPr id="306" name="Group 4"/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308" name="Freeform 5"/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9" name="Freeform 6"/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0" name="Rectangle 7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1" name="Rectangle 8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2" name="Rectangle 9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3" name="Rectangle 10"/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4" name="Rectangle 11"/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Rectangle 12"/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Rectangle 13"/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Oval 14"/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8" name="Oval 15"/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Oval 16"/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17"/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18"/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Rectangle 19"/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20"/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4" name="Freeform 21"/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22"/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23"/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3151345" y="3390904"/>
              <a:ext cx="3824874" cy="1851656"/>
              <a:chOff x="7824351" y="3116333"/>
              <a:chExt cx="1714503" cy="830006"/>
            </a:xfrm>
          </p:grpSpPr>
          <p:grpSp>
            <p:nvGrpSpPr>
              <p:cNvPr id="333" name="组合 332"/>
              <p:cNvGrpSpPr/>
              <p:nvPr/>
            </p:nvGrpSpPr>
            <p:grpSpPr>
              <a:xfrm>
                <a:off x="7824351" y="3116333"/>
                <a:ext cx="1659023" cy="685771"/>
                <a:chOff x="7824355" y="3116331"/>
                <a:chExt cx="2155352" cy="890932"/>
              </a:xfrm>
            </p:grpSpPr>
            <p:sp>
              <p:nvSpPr>
                <p:cNvPr id="339" name="六边形 338"/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0" name="六边形 339"/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1" name="六边形 340"/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2" name="六边形 341"/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3" name="六边形 342"/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44" name="六边形 343"/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334" name="组合 333"/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335" name="圆角矩形 13"/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6" name="圆角矩形 13"/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7" name="圆角矩形 13"/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338" name="圆角矩形 13"/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快速设计页面  </a:t>
            </a:r>
            <a:r>
              <a:rPr lang="en-US" altLang="zh-CN" sz="2800" b="1" dirty="0"/>
              <a:t>Quick Slides Design</a:t>
            </a:r>
            <a:endParaRPr lang="zh-CN" altLang="en-US" sz="2800" b="1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1030616" y="1784762"/>
            <a:ext cx="2700136" cy="4206855"/>
            <a:chOff x="7048982" y="1370076"/>
            <a:chExt cx="3522380" cy="5487924"/>
          </a:xfrm>
        </p:grpSpPr>
        <p:sp>
          <p:nvSpPr>
            <p:cNvPr id="92" name="矩形 91"/>
            <p:cNvSpPr/>
            <p:nvPr/>
          </p:nvSpPr>
          <p:spPr>
            <a:xfrm>
              <a:off x="7048982" y="1370076"/>
              <a:ext cx="3522380" cy="5487924"/>
            </a:xfrm>
            <a:prstGeom prst="rect">
              <a:avLst/>
            </a:prstGeom>
            <a:gradFill>
              <a:gsLst>
                <a:gs pos="69900">
                  <a:srgbClr val="FFFFFF"/>
                </a:gs>
                <a:gs pos="97297">
                  <a:srgbClr val="FFFFFF"/>
                </a:gs>
                <a:gs pos="0">
                  <a:srgbClr val="FFFFFF"/>
                </a:gs>
              </a:gsLst>
              <a:lin ang="5400000" scaled="1"/>
            </a:gra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7048982" y="1370076"/>
              <a:ext cx="3522380" cy="26435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图示库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Diagram Library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7131365" y="1765273"/>
              <a:ext cx="217418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74" name="乘号 173"/>
            <p:cNvSpPr/>
            <p:nvPr/>
          </p:nvSpPr>
          <p:spPr>
            <a:xfrm>
              <a:off x="10349229" y="1412945"/>
              <a:ext cx="178618" cy="178618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175" name="push-pin-pointing-down_8930"/>
            <p:cNvSpPr>
              <a:spLocks noChangeAspect="1"/>
            </p:cNvSpPr>
            <p:nvPr/>
          </p:nvSpPr>
          <p:spPr bwMode="auto">
            <a:xfrm>
              <a:off x="10083016" y="1432660"/>
              <a:ext cx="138120" cy="13747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176" name="直接连接符 175"/>
            <p:cNvCxnSpPr>
              <a:cxnSpLocks/>
            </p:cNvCxnSpPr>
            <p:nvPr/>
          </p:nvCxnSpPr>
          <p:spPr>
            <a:xfrm>
              <a:off x="10292097" y="1439552"/>
              <a:ext cx="0" cy="130579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96" name="矩形 95"/>
            <p:cNvSpPr/>
            <p:nvPr/>
          </p:nvSpPr>
          <p:spPr>
            <a:xfrm>
              <a:off x="712948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9523961" y="1768180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grpSp>
          <p:nvGrpSpPr>
            <p:cNvPr id="100" name="组合 99"/>
            <p:cNvGrpSpPr/>
            <p:nvPr/>
          </p:nvGrpSpPr>
          <p:grpSpPr>
            <a:xfrm>
              <a:off x="7129482" y="3589063"/>
              <a:ext cx="1624839" cy="1005453"/>
              <a:chOff x="7528661" y="1052292"/>
              <a:chExt cx="2227549" cy="1378411"/>
            </a:xfrm>
          </p:grpSpPr>
          <p:sp>
            <p:nvSpPr>
              <p:cNvPr id="163" name="矩形: 圆角 3"/>
              <p:cNvSpPr/>
              <p:nvPr/>
            </p:nvSpPr>
            <p:spPr>
              <a:xfrm>
                <a:off x="7528661" y="1052292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cxnSp>
            <p:nvCxnSpPr>
              <p:cNvPr id="164" name="连接符: 肘形 32"/>
              <p:cNvCxnSpPr>
                <a:stCxn id="169" idx="1"/>
                <a:endCxn id="170" idx="0"/>
              </p:cNvCxnSpPr>
              <p:nvPr/>
            </p:nvCxnSpPr>
            <p:spPr>
              <a:xfrm rot="10800000" flipV="1">
                <a:off x="7949108" y="1465564"/>
                <a:ext cx="285975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165" name="连接符: 肘形 34"/>
              <p:cNvCxnSpPr>
                <a:stCxn id="169" idx="3"/>
                <a:endCxn id="173" idx="0"/>
              </p:cNvCxnSpPr>
              <p:nvPr/>
            </p:nvCxnSpPr>
            <p:spPr>
              <a:xfrm>
                <a:off x="9135072" y="1465564"/>
                <a:ext cx="225522" cy="326552"/>
              </a:xfrm>
              <a:prstGeom prst="bentConnector2">
                <a:avLst/>
              </a:prstGeom>
              <a:solidFill>
                <a:srgbClr val="867D98">
                  <a:lumMod val="20000"/>
                  <a:lumOff val="80000"/>
                </a:srgbClr>
              </a:solidFill>
              <a:ln w="38100" cap="flat" cmpd="sng" algn="ctr">
                <a:solidFill>
                  <a:srgbClr val="867D98">
                    <a:lumMod val="40000"/>
                    <a:lumOff val="60000"/>
                  </a:srgbClr>
                </a:solidFill>
                <a:prstDash val="solid"/>
                <a:miter lim="800000"/>
              </a:ln>
              <a:effectLst/>
            </p:spPr>
          </p:cxnSp>
          <p:grpSp>
            <p:nvGrpSpPr>
              <p:cNvPr id="166" name="组合 165"/>
              <p:cNvGrpSpPr/>
              <p:nvPr/>
            </p:nvGrpSpPr>
            <p:grpSpPr>
              <a:xfrm>
                <a:off x="7744084" y="1288932"/>
                <a:ext cx="1821532" cy="913228"/>
                <a:chOff x="7824355" y="1531238"/>
                <a:chExt cx="1714500" cy="859568"/>
              </a:xfrm>
            </p:grpSpPr>
            <p:grpSp>
              <p:nvGrpSpPr>
                <p:cNvPr id="167" name="组合 166"/>
                <p:cNvGrpSpPr/>
                <p:nvPr/>
              </p:nvGrpSpPr>
              <p:grpSpPr>
                <a:xfrm>
                  <a:off x="7824355" y="2004856"/>
                  <a:ext cx="1714500" cy="385950"/>
                  <a:chOff x="7824355" y="1863749"/>
                  <a:chExt cx="1568912" cy="353177"/>
                </a:xfrm>
              </p:grpSpPr>
              <p:sp>
                <p:nvSpPr>
                  <p:cNvPr id="170" name="椭圆 23"/>
                  <p:cNvSpPr/>
                  <p:nvPr/>
                </p:nvSpPr>
                <p:spPr>
                  <a:xfrm>
                    <a:off x="782435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1" name="椭圆 24"/>
                  <p:cNvSpPr/>
                  <p:nvPr/>
                </p:nvSpPr>
                <p:spPr>
                  <a:xfrm>
                    <a:off x="822960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2" name="椭圆 25"/>
                  <p:cNvSpPr/>
                  <p:nvPr/>
                </p:nvSpPr>
                <p:spPr>
                  <a:xfrm>
                    <a:off x="8634845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73" name="椭圆 26"/>
                  <p:cNvSpPr/>
                  <p:nvPr/>
                </p:nvSpPr>
                <p:spPr>
                  <a:xfrm>
                    <a:off x="9040090" y="1863749"/>
                    <a:ext cx="353177" cy="353177"/>
                  </a:xfrm>
                  <a:prstGeom prst="roundRect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cxnSp>
              <p:nvCxnSpPr>
                <p:cNvPr id="168" name="连接符: 肘形 36"/>
                <p:cNvCxnSpPr>
                  <a:stCxn id="172" idx="0"/>
                  <a:endCxn id="171" idx="0"/>
                </p:cNvCxnSpPr>
                <p:nvPr/>
              </p:nvCxnSpPr>
              <p:spPr>
                <a:xfrm rot="16200000" flipV="1">
                  <a:off x="8681605" y="1783431"/>
                  <a:ext cx="12700" cy="442850"/>
                </a:xfrm>
                <a:prstGeom prst="bentConnector3">
                  <a:avLst>
                    <a:gd name="adj1" fmla="val 1554551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solidFill>
                    <a:srgbClr val="867D98">
                      <a:lumMod val="40000"/>
                      <a:lumOff val="60000"/>
                    </a:srgbClr>
                  </a:solidFill>
                  <a:prstDash val="solid"/>
                  <a:miter lim="800000"/>
                </a:ln>
                <a:effectLst/>
              </p:spPr>
            </p:cxnSp>
            <p:sp>
              <p:nvSpPr>
                <p:cNvPr id="169" name="圆角矩形 13"/>
                <p:cNvSpPr/>
                <p:nvPr/>
              </p:nvSpPr>
              <p:spPr>
                <a:xfrm flipV="1">
                  <a:off x="8286501" y="1531238"/>
                  <a:ext cx="847108" cy="33250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grpSp>
          <p:nvGrpSpPr>
            <p:cNvPr id="101" name="组合 100"/>
            <p:cNvGrpSpPr/>
            <p:nvPr/>
          </p:nvGrpSpPr>
          <p:grpSpPr>
            <a:xfrm>
              <a:off x="8813093" y="2497554"/>
              <a:ext cx="1624839" cy="1005453"/>
              <a:chOff x="10080565" y="1070123"/>
              <a:chExt cx="2227549" cy="1378411"/>
            </a:xfrm>
          </p:grpSpPr>
          <p:sp>
            <p:nvSpPr>
              <p:cNvPr id="141" name="矩形: 圆角 214"/>
              <p:cNvSpPr/>
              <p:nvPr/>
            </p:nvSpPr>
            <p:spPr>
              <a:xfrm>
                <a:off x="10080565" y="1070123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42" name="组合 141"/>
              <p:cNvGrpSpPr/>
              <p:nvPr/>
            </p:nvGrpSpPr>
            <p:grpSpPr>
              <a:xfrm>
                <a:off x="10260890" y="1313367"/>
                <a:ext cx="1856770" cy="854413"/>
                <a:chOff x="5398496" y="1554238"/>
                <a:chExt cx="1747668" cy="804209"/>
              </a:xfrm>
              <a:solidFill>
                <a:srgbClr val="867D98">
                  <a:lumMod val="20000"/>
                  <a:lumOff val="80000"/>
                </a:srgbClr>
              </a:solidFill>
            </p:grpSpPr>
            <p:grpSp>
              <p:nvGrpSpPr>
                <p:cNvPr id="143" name="组合 142"/>
                <p:cNvGrpSpPr/>
                <p:nvPr/>
              </p:nvGrpSpPr>
              <p:grpSpPr>
                <a:xfrm>
                  <a:off x="5398652" y="1568615"/>
                  <a:ext cx="893792" cy="789832"/>
                  <a:chOff x="5398652" y="1568615"/>
                  <a:chExt cx="1147620" cy="789832"/>
                </a:xfrm>
                <a:grpFill/>
              </p:grpSpPr>
              <p:sp>
                <p:nvSpPr>
                  <p:cNvPr id="158" name="圆角矩形 13"/>
                  <p:cNvSpPr/>
                  <p:nvPr/>
                </p:nvSpPr>
                <p:spPr>
                  <a:xfrm>
                    <a:off x="5398652" y="2030991"/>
                    <a:ext cx="1146276" cy="327456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9" name="圆角矩形 13"/>
                  <p:cNvSpPr/>
                  <p:nvPr/>
                </p:nvSpPr>
                <p:spPr>
                  <a:xfrm>
                    <a:off x="5398652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0" name="圆角矩形 13"/>
                  <p:cNvSpPr/>
                  <p:nvPr/>
                </p:nvSpPr>
                <p:spPr>
                  <a:xfrm>
                    <a:off x="5699988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1" name="圆角矩形 13"/>
                  <p:cNvSpPr/>
                  <p:nvPr/>
                </p:nvSpPr>
                <p:spPr>
                  <a:xfrm>
                    <a:off x="6001324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62" name="圆角矩形 13"/>
                  <p:cNvSpPr/>
                  <p:nvPr/>
                </p:nvSpPr>
                <p:spPr>
                  <a:xfrm>
                    <a:off x="6302660" y="1568615"/>
                    <a:ext cx="243612" cy="199047"/>
                  </a:xfrm>
                  <a:prstGeom prst="ellipse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4" name="组合 143"/>
                <p:cNvGrpSpPr/>
                <p:nvPr/>
              </p:nvGrpSpPr>
              <p:grpSpPr>
                <a:xfrm>
                  <a:off x="6381318" y="2055683"/>
                  <a:ext cx="764844" cy="302764"/>
                  <a:chOff x="5391220" y="3636866"/>
                  <a:chExt cx="603957" cy="302764"/>
                </a:xfrm>
                <a:grpFill/>
              </p:grpSpPr>
              <p:sp>
                <p:nvSpPr>
                  <p:cNvPr id="154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5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6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7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45" name="组合 144"/>
                <p:cNvGrpSpPr/>
                <p:nvPr/>
              </p:nvGrpSpPr>
              <p:grpSpPr>
                <a:xfrm>
                  <a:off x="5398496" y="1554238"/>
                  <a:ext cx="1747668" cy="306061"/>
                  <a:chOff x="4615136" y="3636866"/>
                  <a:chExt cx="1380041" cy="306061"/>
                </a:xfrm>
                <a:grpFill/>
              </p:grpSpPr>
              <p:sp>
                <p:nvSpPr>
                  <p:cNvPr id="146" name="圆角矩形 13"/>
                  <p:cNvSpPr/>
                  <p:nvPr/>
                </p:nvSpPr>
                <p:spPr>
                  <a:xfrm flipV="1">
                    <a:off x="5398651" y="3636866"/>
                    <a:ext cx="385314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7" name="圆角矩形 13"/>
                  <p:cNvSpPr/>
                  <p:nvPr/>
                </p:nvSpPr>
                <p:spPr>
                  <a:xfrm flipV="1">
                    <a:off x="5398650" y="3718762"/>
                    <a:ext cx="59652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8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9" name="圆角矩形 13"/>
                  <p:cNvSpPr/>
                  <p:nvPr/>
                </p:nvSpPr>
                <p:spPr>
                  <a:xfrm flipV="1">
                    <a:off x="5391220" y="3893911"/>
                    <a:ext cx="396923" cy="45719"/>
                  </a:xfrm>
                  <a:prstGeom prst="roundRect">
                    <a:avLst>
                      <a:gd name="adj" fmla="val 13146"/>
                    </a:avLst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0" name="圆角矩形 13"/>
                  <p:cNvSpPr/>
                  <p:nvPr/>
                </p:nvSpPr>
                <p:spPr>
                  <a:xfrm flipV="1">
                    <a:off x="461513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1" name="圆角矩形 13"/>
                  <p:cNvSpPr/>
                  <p:nvPr/>
                </p:nvSpPr>
                <p:spPr>
                  <a:xfrm flipV="1">
                    <a:off x="4800193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2" name="圆角矩形 13"/>
                  <p:cNvSpPr/>
                  <p:nvPr/>
                </p:nvSpPr>
                <p:spPr>
                  <a:xfrm flipV="1">
                    <a:off x="4985250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53" name="圆角矩形 13"/>
                  <p:cNvSpPr/>
                  <p:nvPr/>
                </p:nvSpPr>
                <p:spPr>
                  <a:xfrm flipV="1">
                    <a:off x="5170306" y="3900404"/>
                    <a:ext cx="149942" cy="42523"/>
                  </a:xfrm>
                  <a:prstGeom prst="roundRect">
                    <a:avLst/>
                  </a:prstGeom>
                  <a:grpFill/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2" name="组合 101"/>
            <p:cNvGrpSpPr/>
            <p:nvPr/>
          </p:nvGrpSpPr>
          <p:grpSpPr>
            <a:xfrm>
              <a:off x="8813093" y="3591398"/>
              <a:ext cx="1624839" cy="1005453"/>
              <a:chOff x="10080565" y="-604150"/>
              <a:chExt cx="2227549" cy="1378411"/>
            </a:xfrm>
          </p:grpSpPr>
          <p:sp>
            <p:nvSpPr>
              <p:cNvPr id="127" name="矩形: 圆角 222"/>
              <p:cNvSpPr/>
              <p:nvPr/>
            </p:nvSpPr>
            <p:spPr>
              <a:xfrm>
                <a:off x="10080565" y="-60415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28575" cap="flat" cmpd="sng" algn="ctr">
                <a:solidFill>
                  <a:srgbClr val="CC4A4A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28" name="组合 127"/>
              <p:cNvGrpSpPr/>
              <p:nvPr/>
            </p:nvGrpSpPr>
            <p:grpSpPr>
              <a:xfrm>
                <a:off x="10269164" y="-345778"/>
                <a:ext cx="1821535" cy="881821"/>
                <a:chOff x="7824351" y="3116333"/>
                <a:chExt cx="1714503" cy="830006"/>
              </a:xfrm>
            </p:grpSpPr>
            <p:grpSp>
              <p:nvGrpSpPr>
                <p:cNvPr id="129" name="组合 128"/>
                <p:cNvGrpSpPr/>
                <p:nvPr/>
              </p:nvGrpSpPr>
              <p:grpSpPr>
                <a:xfrm>
                  <a:off x="7824351" y="3116333"/>
                  <a:ext cx="1659023" cy="685771"/>
                  <a:chOff x="7824355" y="3116331"/>
                  <a:chExt cx="2155352" cy="890932"/>
                </a:xfrm>
              </p:grpSpPr>
              <p:sp>
                <p:nvSpPr>
                  <p:cNvPr id="135" name="六边形 134"/>
                  <p:cNvSpPr/>
                  <p:nvPr/>
                </p:nvSpPr>
                <p:spPr>
                  <a:xfrm>
                    <a:off x="7824355" y="3116332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6" name="六边形 135"/>
                  <p:cNvSpPr/>
                  <p:nvPr/>
                </p:nvSpPr>
                <p:spPr>
                  <a:xfrm>
                    <a:off x="8242600" y="3350708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7" name="六边形 136"/>
                  <p:cNvSpPr/>
                  <p:nvPr/>
                </p:nvSpPr>
                <p:spPr>
                  <a:xfrm>
                    <a:off x="8652142" y="3116331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8" name="六边形 137"/>
                  <p:cNvSpPr/>
                  <p:nvPr/>
                </p:nvSpPr>
                <p:spPr>
                  <a:xfrm>
                    <a:off x="7833058" y="3593491"/>
                    <a:ext cx="479976" cy="413772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9" name="六边形 138"/>
                  <p:cNvSpPr/>
                  <p:nvPr/>
                </p:nvSpPr>
                <p:spPr>
                  <a:xfrm>
                    <a:off x="9075532" y="3325133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40" name="六边形 139"/>
                  <p:cNvSpPr/>
                  <p:nvPr/>
                </p:nvSpPr>
                <p:spPr>
                  <a:xfrm>
                    <a:off x="9499730" y="3117986"/>
                    <a:ext cx="479977" cy="413773"/>
                  </a:xfrm>
                  <a:prstGeom prst="hexagon">
                    <a:avLst/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30" name="组合 129"/>
                <p:cNvGrpSpPr/>
                <p:nvPr/>
              </p:nvGrpSpPr>
              <p:grpSpPr>
                <a:xfrm>
                  <a:off x="7831052" y="3636868"/>
                  <a:ext cx="1707802" cy="309471"/>
                  <a:chOff x="4831017" y="3636868"/>
                  <a:chExt cx="1208170" cy="309471"/>
                </a:xfrm>
              </p:grpSpPr>
              <p:sp>
                <p:nvSpPr>
                  <p:cNvPr id="131" name="圆角矩形 13"/>
                  <p:cNvSpPr/>
                  <p:nvPr/>
                </p:nvSpPr>
                <p:spPr>
                  <a:xfrm flipV="1">
                    <a:off x="5398651" y="3636868"/>
                    <a:ext cx="59652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2" name="圆角矩形 13"/>
                  <p:cNvSpPr/>
                  <p:nvPr/>
                </p:nvSpPr>
                <p:spPr>
                  <a:xfrm flipV="1">
                    <a:off x="5398651" y="3718763"/>
                    <a:ext cx="418743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3" name="圆角矩形 13"/>
                  <p:cNvSpPr/>
                  <p:nvPr/>
                </p:nvSpPr>
                <p:spPr>
                  <a:xfrm flipV="1">
                    <a:off x="5398651" y="3805806"/>
                    <a:ext cx="502087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34" name="圆角矩形 13"/>
                  <p:cNvSpPr/>
                  <p:nvPr/>
                </p:nvSpPr>
                <p:spPr>
                  <a:xfrm flipV="1">
                    <a:off x="4831017" y="3878980"/>
                    <a:ext cx="1208170" cy="6735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103" name="组合 102"/>
            <p:cNvGrpSpPr/>
            <p:nvPr/>
          </p:nvGrpSpPr>
          <p:grpSpPr>
            <a:xfrm>
              <a:off x="7129482" y="2500590"/>
              <a:ext cx="1624839" cy="1005453"/>
              <a:chOff x="7528661" y="-621980"/>
              <a:chExt cx="2227549" cy="1378411"/>
            </a:xfrm>
          </p:grpSpPr>
          <p:sp>
            <p:nvSpPr>
              <p:cNvPr id="104" name="矩形: 圆角 220"/>
              <p:cNvSpPr/>
              <p:nvPr/>
            </p:nvSpPr>
            <p:spPr>
              <a:xfrm>
                <a:off x="7528661" y="-621980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defTabSz="914377">
                  <a:defRPr/>
                </a:pPr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105" name="组合 104"/>
              <p:cNvGrpSpPr/>
              <p:nvPr/>
            </p:nvGrpSpPr>
            <p:grpSpPr>
              <a:xfrm>
                <a:off x="7559212" y="-568070"/>
                <a:ext cx="2165599" cy="1169924"/>
                <a:chOff x="2857500" y="4505325"/>
                <a:chExt cx="2038350" cy="1101180"/>
              </a:xfrm>
            </p:grpSpPr>
            <p:sp>
              <p:nvSpPr>
                <p:cNvPr id="106" name="圆角矩形 13"/>
                <p:cNvSpPr/>
                <p:nvPr/>
              </p:nvSpPr>
              <p:spPr>
                <a:xfrm>
                  <a:off x="2857500" y="4505325"/>
                  <a:ext cx="2038350" cy="683215"/>
                </a:xfrm>
                <a:prstGeom prst="roundRect">
                  <a:avLst>
                    <a:gd name="adj" fmla="val 0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107" name="圆角矩形 13"/>
                <p:cNvSpPr/>
                <p:nvPr/>
              </p:nvSpPr>
              <p:spPr>
                <a:xfrm>
                  <a:off x="3438526" y="4690020"/>
                  <a:ext cx="872738" cy="167730"/>
                </a:xfrm>
                <a:prstGeom prst="roundRect">
                  <a:avLst>
                    <a:gd name="adj" fmla="val 22611"/>
                  </a:avLst>
                </a:prstGeom>
                <a:solidFill>
                  <a:srgbClr val="FFFFFF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grpSp>
              <p:nvGrpSpPr>
                <p:cNvPr id="108" name="组合 107"/>
                <p:cNvGrpSpPr/>
                <p:nvPr/>
              </p:nvGrpSpPr>
              <p:grpSpPr>
                <a:xfrm>
                  <a:off x="3222240" y="4899570"/>
                  <a:ext cx="1305310" cy="161380"/>
                  <a:chOff x="3438526" y="4899570"/>
                  <a:chExt cx="872738" cy="161380"/>
                </a:xfrm>
              </p:grpSpPr>
              <p:sp>
                <p:nvSpPr>
                  <p:cNvPr id="125" name="圆角矩形 13"/>
                  <p:cNvSpPr/>
                  <p:nvPr/>
                </p:nvSpPr>
                <p:spPr>
                  <a:xfrm>
                    <a:off x="3438526" y="48995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  <p:sp>
                <p:nvSpPr>
                  <p:cNvPr id="126" name="圆角矩形 13"/>
                  <p:cNvSpPr/>
                  <p:nvPr/>
                </p:nvSpPr>
                <p:spPr>
                  <a:xfrm>
                    <a:off x="3438526" y="5001170"/>
                    <a:ext cx="872738" cy="59780"/>
                  </a:xfrm>
                  <a:prstGeom prst="roundRect">
                    <a:avLst>
                      <a:gd name="adj" fmla="val 22611"/>
                    </a:avLst>
                  </a:prstGeom>
                  <a:solidFill>
                    <a:srgbClr val="FFFFFF"/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</a:endParaRPr>
                  </a:p>
                </p:txBody>
              </p:sp>
            </p:grpSp>
            <p:grpSp>
              <p:nvGrpSpPr>
                <p:cNvPr id="109" name="组合 108"/>
                <p:cNvGrpSpPr/>
                <p:nvPr/>
              </p:nvGrpSpPr>
              <p:grpSpPr>
                <a:xfrm>
                  <a:off x="3076645" y="5303743"/>
                  <a:ext cx="1672005" cy="302762"/>
                  <a:chOff x="3076645" y="5303743"/>
                  <a:chExt cx="1803010" cy="302762"/>
                </a:xfrm>
              </p:grpSpPr>
              <p:grpSp>
                <p:nvGrpSpPr>
                  <p:cNvPr id="110" name="组合 109"/>
                  <p:cNvGrpSpPr/>
                  <p:nvPr/>
                </p:nvGrpSpPr>
                <p:grpSpPr>
                  <a:xfrm>
                    <a:off x="307664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21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2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3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4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1" name="组合 110"/>
                  <p:cNvGrpSpPr/>
                  <p:nvPr/>
                </p:nvGrpSpPr>
                <p:grpSpPr>
                  <a:xfrm>
                    <a:off x="3733870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7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8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9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20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  <p:grpSp>
                <p:nvGrpSpPr>
                  <p:cNvPr id="112" name="组合 111"/>
                  <p:cNvGrpSpPr/>
                  <p:nvPr/>
                </p:nvGrpSpPr>
                <p:grpSpPr>
                  <a:xfrm>
                    <a:off x="4391095" y="5303743"/>
                    <a:ext cx="488560" cy="302762"/>
                    <a:chOff x="5391220" y="3636868"/>
                    <a:chExt cx="603954" cy="302762"/>
                  </a:xfrm>
                </p:grpSpPr>
                <p:sp>
                  <p:nvSpPr>
                    <p:cNvPr id="113" name="圆角矩形 13"/>
                    <p:cNvSpPr/>
                    <p:nvPr/>
                  </p:nvSpPr>
                  <p:spPr>
                    <a:xfrm flipV="1">
                      <a:off x="5398651" y="3636868"/>
                      <a:ext cx="5965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4" name="圆角矩形 13"/>
                    <p:cNvSpPr/>
                    <p:nvPr/>
                  </p:nvSpPr>
                  <p:spPr>
                    <a:xfrm flipV="1">
                      <a:off x="5398651" y="3718763"/>
                      <a:ext cx="41874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5" name="圆角矩形 13"/>
                    <p:cNvSpPr/>
                    <p:nvPr/>
                  </p:nvSpPr>
                  <p:spPr>
                    <a:xfrm flipV="1">
                      <a:off x="5398651" y="3805806"/>
                      <a:ext cx="502087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  <p:sp>
                  <p:nvSpPr>
                    <p:cNvPr id="116" name="圆角矩形 13"/>
                    <p:cNvSpPr/>
                    <p:nvPr/>
                  </p:nvSpPr>
                  <p:spPr>
                    <a:xfrm flipV="1">
                      <a:off x="5391220" y="3893911"/>
                      <a:ext cx="396923" cy="45719"/>
                    </a:xfrm>
                    <a:prstGeom prst="roundRect">
                      <a:avLst>
                        <a:gd name="adj" fmla="val 13146"/>
                      </a:avLst>
                    </a:prstGeom>
                    <a:solidFill>
                      <a:srgbClr val="867D98">
                        <a:lumMod val="20000"/>
                        <a:lumOff val="80000"/>
                      </a:srgbClr>
                    </a:solidFill>
                    <a:ln w="38100" cap="flat" cmpd="sng" algn="ctr">
                      <a:noFill/>
                      <a:prstDash val="solid"/>
                      <a:miter lim="800000"/>
                    </a:ln>
                    <a:effectLst/>
                  </p:spPr>
                  <p:txBody>
                    <a:bodyPr rtlCol="0" anchor="ctr"/>
                    <a:lstStyle/>
                    <a:p>
                      <a:pPr defTabSz="914377">
                        <a:defRPr/>
                      </a:pPr>
                      <a:endParaRPr lang="zh-CN" altLang="en-US" kern="0" dirty="0">
                        <a:solidFill>
                          <a:srgbClr val="44546A">
                            <a:lumMod val="60000"/>
                            <a:lumOff val="40000"/>
                          </a:srgbClr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40" name="组合 239"/>
            <p:cNvGrpSpPr/>
            <p:nvPr/>
          </p:nvGrpSpPr>
          <p:grpSpPr>
            <a:xfrm>
              <a:off x="7132217" y="4676913"/>
              <a:ext cx="1623476" cy="1004546"/>
              <a:chOff x="4981478" y="4416941"/>
              <a:chExt cx="2227549" cy="1378411"/>
            </a:xfrm>
          </p:grpSpPr>
          <p:sp>
            <p:nvSpPr>
              <p:cNvPr id="241" name="矩形: 圆角 8"/>
              <p:cNvSpPr/>
              <p:nvPr/>
            </p:nvSpPr>
            <p:spPr>
              <a:xfrm>
                <a:off x="4981478" y="441694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42" name="组合 241"/>
              <p:cNvGrpSpPr/>
              <p:nvPr/>
            </p:nvGrpSpPr>
            <p:grpSpPr>
              <a:xfrm>
                <a:off x="5168481" y="4640406"/>
                <a:ext cx="1856603" cy="905125"/>
                <a:chOff x="5400091" y="4685784"/>
                <a:chExt cx="1747511" cy="851941"/>
              </a:xfrm>
            </p:grpSpPr>
            <p:sp>
              <p:nvSpPr>
                <p:cNvPr id="243" name="圆角矩形 13"/>
                <p:cNvSpPr/>
                <p:nvPr/>
              </p:nvSpPr>
              <p:spPr>
                <a:xfrm>
                  <a:off x="540009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4" name="圆角矩形 13"/>
                <p:cNvSpPr/>
                <p:nvPr/>
              </p:nvSpPr>
              <p:spPr>
                <a:xfrm>
                  <a:off x="6002766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5" name="圆角矩形 13"/>
                <p:cNvSpPr/>
                <p:nvPr/>
              </p:nvSpPr>
              <p:spPr>
                <a:xfrm>
                  <a:off x="6605441" y="4935166"/>
                  <a:ext cx="542161" cy="35317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6" name="圆角矩形 245"/>
                <p:cNvSpPr/>
                <p:nvPr/>
              </p:nvSpPr>
              <p:spPr>
                <a:xfrm>
                  <a:off x="5400091" y="4685784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47" name="圆角矩形 13"/>
                <p:cNvSpPr/>
                <p:nvPr/>
              </p:nvSpPr>
              <p:spPr>
                <a:xfrm>
                  <a:off x="5400091" y="5385638"/>
                  <a:ext cx="1747511" cy="152087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grpSp>
          <p:nvGrpSpPr>
            <p:cNvPr id="248" name="组合 247"/>
            <p:cNvGrpSpPr/>
            <p:nvPr/>
          </p:nvGrpSpPr>
          <p:grpSpPr>
            <a:xfrm>
              <a:off x="8815062" y="5750806"/>
              <a:ext cx="1623476" cy="1004546"/>
              <a:chOff x="7528661" y="6101571"/>
              <a:chExt cx="2227549" cy="1378411"/>
            </a:xfrm>
          </p:grpSpPr>
          <p:sp>
            <p:nvSpPr>
              <p:cNvPr id="249" name="矩形: 圆角 225"/>
              <p:cNvSpPr/>
              <p:nvPr/>
            </p:nvSpPr>
            <p:spPr>
              <a:xfrm>
                <a:off x="7528661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50" name="组合 249"/>
              <p:cNvGrpSpPr/>
              <p:nvPr/>
            </p:nvGrpSpPr>
            <p:grpSpPr>
              <a:xfrm>
                <a:off x="7792039" y="6315774"/>
                <a:ext cx="1684789" cy="966521"/>
                <a:chOff x="5447603" y="4660900"/>
                <a:chExt cx="1585793" cy="909730"/>
              </a:xfrm>
            </p:grpSpPr>
            <p:grpSp>
              <p:nvGrpSpPr>
                <p:cNvPr id="251" name="组合 250"/>
                <p:cNvGrpSpPr/>
                <p:nvPr/>
              </p:nvGrpSpPr>
              <p:grpSpPr>
                <a:xfrm>
                  <a:off x="5447603" y="4660900"/>
                  <a:ext cx="1585793" cy="909730"/>
                  <a:chOff x="2974312" y="3143456"/>
                  <a:chExt cx="8280835" cy="5557881"/>
                </a:xfrm>
                <a:solidFill>
                  <a:srgbClr val="FFFFFF"/>
                </a:solidFill>
              </p:grpSpPr>
              <p:sp>
                <p:nvSpPr>
                  <p:cNvPr id="269" name="自由: 形状 487"/>
                  <p:cNvSpPr/>
                  <p:nvPr/>
                </p:nvSpPr>
                <p:spPr>
                  <a:xfrm>
                    <a:off x="7388104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0" name="自由: 形状 488"/>
                  <p:cNvSpPr/>
                  <p:nvPr/>
                </p:nvSpPr>
                <p:spPr>
                  <a:xfrm>
                    <a:off x="3020657" y="6196368"/>
                    <a:ext cx="3867039" cy="2504969"/>
                  </a:xfrm>
                  <a:custGeom>
                    <a:avLst/>
                    <a:gdLst>
                      <a:gd name="connsiteX0" fmla="*/ 0 w 2676821"/>
                      <a:gd name="connsiteY0" fmla="*/ 173397 h 1733973"/>
                      <a:gd name="connsiteX1" fmla="*/ 173397 w 2676821"/>
                      <a:gd name="connsiteY1" fmla="*/ 0 h 1733973"/>
                      <a:gd name="connsiteX2" fmla="*/ 2503424 w 2676821"/>
                      <a:gd name="connsiteY2" fmla="*/ 0 h 1733973"/>
                      <a:gd name="connsiteX3" fmla="*/ 2676821 w 2676821"/>
                      <a:gd name="connsiteY3" fmla="*/ 173397 h 1733973"/>
                      <a:gd name="connsiteX4" fmla="*/ 2676821 w 2676821"/>
                      <a:gd name="connsiteY4" fmla="*/ 1560576 h 1733973"/>
                      <a:gd name="connsiteX5" fmla="*/ 2503424 w 2676821"/>
                      <a:gd name="connsiteY5" fmla="*/ 1733973 h 1733973"/>
                      <a:gd name="connsiteX6" fmla="*/ 173397 w 2676821"/>
                      <a:gd name="connsiteY6" fmla="*/ 1733973 h 1733973"/>
                      <a:gd name="connsiteX7" fmla="*/ 0 w 2676821"/>
                      <a:gd name="connsiteY7" fmla="*/ 1560576 h 1733973"/>
                      <a:gd name="connsiteX8" fmla="*/ 0 w 2676821"/>
                      <a:gd name="connsiteY8" fmla="*/ 173397 h 1733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676821" h="1733973">
                        <a:moveTo>
                          <a:pt x="0" y="173397"/>
                        </a:moveTo>
                        <a:cubicBezTo>
                          <a:pt x="0" y="77632"/>
                          <a:pt x="77632" y="0"/>
                          <a:pt x="173397" y="0"/>
                        </a:cubicBezTo>
                        <a:lnTo>
                          <a:pt x="2503424" y="0"/>
                        </a:lnTo>
                        <a:cubicBezTo>
                          <a:pt x="2599189" y="0"/>
                          <a:pt x="2676821" y="77632"/>
                          <a:pt x="2676821" y="173397"/>
                        </a:cubicBezTo>
                        <a:lnTo>
                          <a:pt x="2676821" y="1560576"/>
                        </a:lnTo>
                        <a:cubicBezTo>
                          <a:pt x="2676821" y="1656341"/>
                          <a:pt x="2599189" y="1733973"/>
                          <a:pt x="2503424" y="1733973"/>
                        </a:cubicBezTo>
                        <a:lnTo>
                          <a:pt x="173397" y="1733973"/>
                        </a:lnTo>
                        <a:cubicBezTo>
                          <a:pt x="77632" y="1733973"/>
                          <a:pt x="0" y="1656341"/>
                          <a:pt x="0" y="1560576"/>
                        </a:cubicBezTo>
                        <a:lnTo>
                          <a:pt x="0" y="173397"/>
                        </a:lnTo>
                        <a:close/>
                      </a:path>
                    </a:pathLst>
                  </a:cu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1" name="矩形: 圆角 489"/>
                  <p:cNvSpPr/>
                  <p:nvPr/>
                </p:nvSpPr>
                <p:spPr>
                  <a:xfrm>
                    <a:off x="2974312" y="3143456"/>
                    <a:ext cx="8280835" cy="2504969"/>
                  </a:xfrm>
                  <a:prstGeom prst="roundRect">
                    <a:avLst/>
                  </a:prstGeom>
                  <a:grpFill/>
                  <a:ln w="38100" cap="flat" cmpd="sng" algn="ctr">
                    <a:solidFill>
                      <a:srgbClr val="867D98">
                        <a:lumMod val="20000"/>
                        <a:lumOff val="80000"/>
                      </a:srgbClr>
                    </a:solidFill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marL="0" lvl="1" defTabSz="914377">
                      <a:defRPr/>
                    </a:pPr>
                    <a:endParaRPr lang="zh-CN" altLang="en-US" kern="0">
                      <a:solidFill>
                        <a:srgbClr val="FFFFFF"/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2" name="组合 251"/>
                <p:cNvGrpSpPr/>
                <p:nvPr/>
              </p:nvGrpSpPr>
              <p:grpSpPr>
                <a:xfrm>
                  <a:off x="5873171" y="4752393"/>
                  <a:ext cx="743530" cy="743528"/>
                  <a:chOff x="5785244" y="4664463"/>
                  <a:chExt cx="919391" cy="919388"/>
                </a:xfrm>
              </p:grpSpPr>
              <p:sp>
                <p:nvSpPr>
                  <p:cNvPr id="265" name="自由: 形状 483"/>
                  <p:cNvSpPr/>
                  <p:nvPr/>
                </p:nvSpPr>
                <p:spPr>
                  <a:xfrm>
                    <a:off x="5785245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2346282"/>
                        </a:moveTo>
                        <a:cubicBezTo>
                          <a:pt x="0" y="1050466"/>
                          <a:pt x="1050466" y="0"/>
                          <a:pt x="2346282" y="0"/>
                        </a:cubicBezTo>
                        <a:lnTo>
                          <a:pt x="2346282" y="2346282"/>
                        </a:lnTo>
                        <a:lnTo>
                          <a:pt x="0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6" name="自由: 形状 484"/>
                  <p:cNvSpPr/>
                  <p:nvPr/>
                </p:nvSpPr>
                <p:spPr>
                  <a:xfrm>
                    <a:off x="6255317" y="4664463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0" y="0"/>
                        </a:moveTo>
                        <a:cubicBezTo>
                          <a:pt x="1295816" y="0"/>
                          <a:pt x="2346282" y="1050466"/>
                          <a:pt x="2346282" y="2346282"/>
                        </a:cubicBezTo>
                        <a:lnTo>
                          <a:pt x="0" y="234628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7" name="自由: 形状 485"/>
                  <p:cNvSpPr/>
                  <p:nvPr/>
                </p:nvSpPr>
                <p:spPr>
                  <a:xfrm>
                    <a:off x="6255316" y="5134534"/>
                    <a:ext cx="449318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0"/>
                        </a:moveTo>
                        <a:cubicBezTo>
                          <a:pt x="2346282" y="1295816"/>
                          <a:pt x="1295816" y="2346282"/>
                          <a:pt x="0" y="2346282"/>
                        </a:cubicBezTo>
                        <a:lnTo>
                          <a:pt x="0" y="0"/>
                        </a:lnTo>
                        <a:lnTo>
                          <a:pt x="2346282" y="0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8" name="自由: 形状 486"/>
                  <p:cNvSpPr/>
                  <p:nvPr/>
                </p:nvSpPr>
                <p:spPr>
                  <a:xfrm>
                    <a:off x="5785244" y="5134534"/>
                    <a:ext cx="449317" cy="449317"/>
                  </a:xfrm>
                  <a:custGeom>
                    <a:avLst/>
                    <a:gdLst>
                      <a:gd name="connsiteX0" fmla="*/ 0 w 2346282"/>
                      <a:gd name="connsiteY0" fmla="*/ 2346282 h 2346282"/>
                      <a:gd name="connsiteX1" fmla="*/ 2346282 w 2346282"/>
                      <a:gd name="connsiteY1" fmla="*/ 0 h 2346282"/>
                      <a:gd name="connsiteX2" fmla="*/ 2346282 w 2346282"/>
                      <a:gd name="connsiteY2" fmla="*/ 2346282 h 2346282"/>
                      <a:gd name="connsiteX3" fmla="*/ 0 w 2346282"/>
                      <a:gd name="connsiteY3" fmla="*/ 2346282 h 2346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46282" h="2346282">
                        <a:moveTo>
                          <a:pt x="2346282" y="2346282"/>
                        </a:moveTo>
                        <a:cubicBezTo>
                          <a:pt x="1050466" y="2346282"/>
                          <a:pt x="0" y="1295816"/>
                          <a:pt x="0" y="0"/>
                        </a:cubicBezTo>
                        <a:lnTo>
                          <a:pt x="2346282" y="0"/>
                        </a:lnTo>
                        <a:lnTo>
                          <a:pt x="2346282" y="2346282"/>
                        </a:lnTo>
                        <a:close/>
                      </a:path>
                    </a:pathLst>
                  </a:cu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3" name="组合 252"/>
                <p:cNvGrpSpPr/>
                <p:nvPr/>
              </p:nvGrpSpPr>
              <p:grpSpPr>
                <a:xfrm>
                  <a:off x="5527790" y="4762606"/>
                  <a:ext cx="424498" cy="700374"/>
                  <a:chOff x="5527790" y="4241842"/>
                  <a:chExt cx="424498" cy="700374"/>
                </a:xfrm>
              </p:grpSpPr>
              <p:sp>
                <p:nvSpPr>
                  <p:cNvPr id="262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3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4" name="圆角矩形 13"/>
                  <p:cNvSpPr/>
                  <p:nvPr/>
                </p:nvSpPr>
                <p:spPr>
                  <a:xfrm flipV="1">
                    <a:off x="5527790" y="4896497"/>
                    <a:ext cx="424498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7" name="圆角矩形 13"/>
                  <p:cNvSpPr/>
                  <p:nvPr/>
                </p:nvSpPr>
                <p:spPr>
                  <a:xfrm flipV="1">
                    <a:off x="5527790" y="4241842"/>
                    <a:ext cx="41843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8" name="圆角矩形 13"/>
                  <p:cNvSpPr/>
                  <p:nvPr/>
                </p:nvSpPr>
                <p:spPr>
                  <a:xfrm flipV="1">
                    <a:off x="5527791" y="4321982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329" name="圆角矩形 13"/>
                  <p:cNvSpPr/>
                  <p:nvPr/>
                </p:nvSpPr>
                <p:spPr>
                  <a:xfrm flipV="1">
                    <a:off x="5527790" y="4402730"/>
                    <a:ext cx="232464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4" name="组合 253"/>
                <p:cNvGrpSpPr/>
                <p:nvPr/>
              </p:nvGrpSpPr>
              <p:grpSpPr>
                <a:xfrm flipH="1">
                  <a:off x="6581925" y="4762606"/>
                  <a:ext cx="364391" cy="206608"/>
                  <a:chOff x="5527790" y="4735609"/>
                  <a:chExt cx="364391" cy="206608"/>
                </a:xfrm>
              </p:grpSpPr>
              <p:sp>
                <p:nvSpPr>
                  <p:cNvPr id="259" name="圆角矩形 13"/>
                  <p:cNvSpPr/>
                  <p:nvPr/>
                </p:nvSpPr>
                <p:spPr>
                  <a:xfrm flipV="1">
                    <a:off x="5527791" y="4735609"/>
                    <a:ext cx="364390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0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61" name="圆角矩形 13"/>
                  <p:cNvSpPr/>
                  <p:nvPr/>
                </p:nvSpPr>
                <p:spPr>
                  <a:xfrm flipV="1">
                    <a:off x="5527790" y="4896498"/>
                    <a:ext cx="305859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55" name="组合 254"/>
                <p:cNvGrpSpPr/>
                <p:nvPr/>
              </p:nvGrpSpPr>
              <p:grpSpPr>
                <a:xfrm flipH="1">
                  <a:off x="6633484" y="5256372"/>
                  <a:ext cx="312832" cy="206607"/>
                  <a:chOff x="5527790" y="4735608"/>
                  <a:chExt cx="312832" cy="206607"/>
                </a:xfrm>
              </p:grpSpPr>
              <p:sp>
                <p:nvSpPr>
                  <p:cNvPr id="256" name="圆角矩形 13"/>
                  <p:cNvSpPr/>
                  <p:nvPr/>
                </p:nvSpPr>
                <p:spPr>
                  <a:xfrm flipV="1">
                    <a:off x="5527791" y="4735608"/>
                    <a:ext cx="289075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7" name="圆角矩形 13"/>
                  <p:cNvSpPr/>
                  <p:nvPr/>
                </p:nvSpPr>
                <p:spPr>
                  <a:xfrm flipV="1">
                    <a:off x="5527791" y="4815749"/>
                    <a:ext cx="24955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58" name="圆角矩形 13"/>
                  <p:cNvSpPr/>
                  <p:nvPr/>
                </p:nvSpPr>
                <p:spPr>
                  <a:xfrm flipV="1">
                    <a:off x="5527790" y="4896496"/>
                    <a:ext cx="312832" cy="45719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72" name="组合 271"/>
            <p:cNvGrpSpPr/>
            <p:nvPr/>
          </p:nvGrpSpPr>
          <p:grpSpPr>
            <a:xfrm>
              <a:off x="8815062" y="4676913"/>
              <a:ext cx="1623476" cy="1004546"/>
              <a:chOff x="10080565" y="4390379"/>
              <a:chExt cx="2227549" cy="1378411"/>
            </a:xfrm>
          </p:grpSpPr>
          <p:sp>
            <p:nvSpPr>
              <p:cNvPr id="273" name="矩形: 圆角 216"/>
              <p:cNvSpPr/>
              <p:nvPr/>
            </p:nvSpPr>
            <p:spPr>
              <a:xfrm>
                <a:off x="10080565" y="4390379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74" name="组合 273"/>
              <p:cNvGrpSpPr/>
              <p:nvPr/>
            </p:nvGrpSpPr>
            <p:grpSpPr>
              <a:xfrm>
                <a:off x="10288768" y="4640405"/>
                <a:ext cx="1856603" cy="911561"/>
                <a:chOff x="10338974" y="4654911"/>
                <a:chExt cx="1878835" cy="922477"/>
              </a:xfrm>
            </p:grpSpPr>
            <p:grpSp>
              <p:nvGrpSpPr>
                <p:cNvPr id="275" name="组合 274"/>
                <p:cNvGrpSpPr/>
                <p:nvPr/>
              </p:nvGrpSpPr>
              <p:grpSpPr>
                <a:xfrm>
                  <a:off x="10338974" y="4654911"/>
                  <a:ext cx="1878835" cy="922477"/>
                  <a:chOff x="5400091" y="4685784"/>
                  <a:chExt cx="1747511" cy="857999"/>
                </a:xfrm>
              </p:grpSpPr>
              <p:sp>
                <p:nvSpPr>
                  <p:cNvPr id="286" name="圆角矩形 13"/>
                  <p:cNvSpPr/>
                  <p:nvPr/>
                </p:nvSpPr>
                <p:spPr>
                  <a:xfrm>
                    <a:off x="6002766" y="4935166"/>
                    <a:ext cx="542161" cy="35317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7" name="圆角矩形 13"/>
                  <p:cNvSpPr/>
                  <p:nvPr/>
                </p:nvSpPr>
                <p:spPr>
                  <a:xfrm>
                    <a:off x="5400091" y="4685784"/>
                    <a:ext cx="1747511" cy="152087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8" name="圆角矩形 13"/>
                  <p:cNvSpPr/>
                  <p:nvPr/>
                </p:nvSpPr>
                <p:spPr>
                  <a:xfrm>
                    <a:off x="5400091" y="5385638"/>
                    <a:ext cx="1747511" cy="15814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6" name="组合 275"/>
                <p:cNvGrpSpPr/>
                <p:nvPr/>
              </p:nvGrpSpPr>
              <p:grpSpPr>
                <a:xfrm>
                  <a:off x="10350972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82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3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4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5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  <p:grpSp>
              <p:nvGrpSpPr>
                <p:cNvPr id="277" name="组合 276"/>
                <p:cNvGrpSpPr/>
                <p:nvPr/>
              </p:nvGrpSpPr>
              <p:grpSpPr>
                <a:xfrm>
                  <a:off x="11731410" y="4962217"/>
                  <a:ext cx="458354" cy="325516"/>
                  <a:chOff x="6364739" y="1979561"/>
                  <a:chExt cx="822321" cy="325516"/>
                </a:xfrm>
              </p:grpSpPr>
              <p:sp>
                <p:nvSpPr>
                  <p:cNvPr id="278" name="圆角矩形 13"/>
                  <p:cNvSpPr/>
                  <p:nvPr/>
                </p:nvSpPr>
                <p:spPr>
                  <a:xfrm flipV="1">
                    <a:off x="6374857" y="1979561"/>
                    <a:ext cx="524626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79" name="圆角矩形 13"/>
                  <p:cNvSpPr/>
                  <p:nvPr/>
                </p:nvSpPr>
                <p:spPr>
                  <a:xfrm flipV="1">
                    <a:off x="6374855" y="2067611"/>
                    <a:ext cx="812205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0" name="圆角矩形 13"/>
                  <p:cNvSpPr/>
                  <p:nvPr/>
                </p:nvSpPr>
                <p:spPr>
                  <a:xfrm flipV="1">
                    <a:off x="6374857" y="2161196"/>
                    <a:ext cx="683619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  <p:sp>
                <p:nvSpPr>
                  <p:cNvPr id="281" name="圆角矩形 13"/>
                  <p:cNvSpPr/>
                  <p:nvPr/>
                </p:nvSpPr>
                <p:spPr>
                  <a:xfrm flipV="1">
                    <a:off x="6364739" y="2255922"/>
                    <a:ext cx="540433" cy="49155"/>
                  </a:xfrm>
                  <a:prstGeom prst="roundRect">
                    <a:avLst>
                      <a:gd name="adj" fmla="val 13146"/>
                    </a:avLst>
                  </a:prstGeom>
                  <a:solidFill>
                    <a:srgbClr val="867D98">
                      <a:lumMod val="20000"/>
                      <a:lumOff val="80000"/>
                    </a:srgbClr>
                  </a:solidFill>
                  <a:ln w="38100" cap="flat" cmpd="sng" algn="ctr">
                    <a:noFill/>
                    <a:prstDash val="solid"/>
                    <a:miter lim="800000"/>
                  </a:ln>
                  <a:effectLst/>
                </p:spPr>
                <p:txBody>
                  <a:bodyPr rtlCol="0" anchor="ctr"/>
                  <a:lstStyle/>
                  <a:p>
                    <a:pPr defTabSz="914377">
                      <a:defRPr/>
                    </a:pPr>
                    <a:endParaRPr lang="zh-CN" altLang="en-US" kern="0" dirty="0">
                      <a:solidFill>
                        <a:srgbClr val="44546A">
                          <a:lumMod val="60000"/>
                          <a:lumOff val="40000"/>
                        </a:srgbClr>
                      </a:solidFill>
                      <a:latin typeface="Arial"/>
                      <a:ea typeface="微软雅黑"/>
                    </a:endParaRPr>
                  </a:p>
                </p:txBody>
              </p:sp>
            </p:grpSp>
          </p:grpSp>
        </p:grpSp>
        <p:grpSp>
          <p:nvGrpSpPr>
            <p:cNvPr id="289" name="组合 288"/>
            <p:cNvGrpSpPr/>
            <p:nvPr/>
          </p:nvGrpSpPr>
          <p:grpSpPr>
            <a:xfrm>
              <a:off x="7135385" y="5750806"/>
              <a:ext cx="1623476" cy="1004546"/>
              <a:chOff x="2434296" y="6101571"/>
              <a:chExt cx="2227549" cy="1378411"/>
            </a:xfrm>
          </p:grpSpPr>
          <p:sp>
            <p:nvSpPr>
              <p:cNvPr id="290" name="矩形: 圆角 223"/>
              <p:cNvSpPr/>
              <p:nvPr/>
            </p:nvSpPr>
            <p:spPr>
              <a:xfrm>
                <a:off x="2434296" y="6101571"/>
                <a:ext cx="2227549" cy="1378411"/>
              </a:xfrm>
              <a:prstGeom prst="roundRect">
                <a:avLst>
                  <a:gd name="adj" fmla="val 0"/>
                </a:avLst>
              </a:prstGeom>
              <a:solidFill>
                <a:srgbClr val="FFFFFF"/>
              </a:solidFill>
              <a:ln w="3175" cap="flat" cmpd="sng" algn="ctr">
                <a:solidFill>
                  <a:srgbClr val="FFFFFF">
                    <a:lumMod val="75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291" name="组合 290"/>
              <p:cNvGrpSpPr/>
              <p:nvPr/>
            </p:nvGrpSpPr>
            <p:grpSpPr>
              <a:xfrm>
                <a:off x="2633146" y="6349643"/>
                <a:ext cx="1831647" cy="972123"/>
                <a:chOff x="2591680" y="6282546"/>
                <a:chExt cx="1853580" cy="983764"/>
              </a:xfrm>
            </p:grpSpPr>
            <p:sp>
              <p:nvSpPr>
                <p:cNvPr id="292" name="矩形: 圆角 37"/>
                <p:cNvSpPr/>
                <p:nvPr/>
              </p:nvSpPr>
              <p:spPr>
                <a:xfrm>
                  <a:off x="2591680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3" name="矩形: 圆角 569"/>
                <p:cNvSpPr/>
                <p:nvPr/>
              </p:nvSpPr>
              <p:spPr>
                <a:xfrm>
                  <a:off x="3093911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4" name="矩形: 圆角 570"/>
                <p:cNvSpPr/>
                <p:nvPr/>
              </p:nvSpPr>
              <p:spPr>
                <a:xfrm>
                  <a:off x="3596142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5" name="矩形: 圆角 571"/>
                <p:cNvSpPr/>
                <p:nvPr/>
              </p:nvSpPr>
              <p:spPr>
                <a:xfrm>
                  <a:off x="4098373" y="6282546"/>
                  <a:ext cx="346887" cy="332861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6" name="箭头: 燕尾形 38"/>
                <p:cNvSpPr/>
                <p:nvPr/>
              </p:nvSpPr>
              <p:spPr>
                <a:xfrm flipV="1">
                  <a:off x="29698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7" name="箭头: 燕尾形 573"/>
                <p:cNvSpPr/>
                <p:nvPr/>
              </p:nvSpPr>
              <p:spPr>
                <a:xfrm flipV="1">
                  <a:off x="347146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8" name="箭头: 燕尾形 574"/>
                <p:cNvSpPr/>
                <p:nvPr/>
              </p:nvSpPr>
              <p:spPr>
                <a:xfrm flipV="1">
                  <a:off x="3973116" y="6409194"/>
                  <a:ext cx="92846" cy="92846"/>
                </a:xfrm>
                <a:prstGeom prst="chevr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299" name="矩形: 圆角 575"/>
                <p:cNvSpPr/>
                <p:nvPr/>
              </p:nvSpPr>
              <p:spPr>
                <a:xfrm>
                  <a:off x="2978150" y="6682597"/>
                  <a:ext cx="1072074" cy="60174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0" name="矩形: 圆角 576"/>
                <p:cNvSpPr/>
                <p:nvPr/>
              </p:nvSpPr>
              <p:spPr>
                <a:xfrm>
                  <a:off x="2771775" y="6789618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1" name="矩形: 圆角 577"/>
                <p:cNvSpPr/>
                <p:nvPr/>
              </p:nvSpPr>
              <p:spPr>
                <a:xfrm>
                  <a:off x="2771775" y="6900743"/>
                  <a:ext cx="1484824" cy="55682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  <p:sp>
              <p:nvSpPr>
                <p:cNvPr id="302" name="矩形: 圆角 578"/>
                <p:cNvSpPr/>
                <p:nvPr/>
              </p:nvSpPr>
              <p:spPr>
                <a:xfrm>
                  <a:off x="2603972" y="7011867"/>
                  <a:ext cx="1841288" cy="254443"/>
                </a:xfrm>
                <a:prstGeom prst="roundRect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  <a:latin typeface="Arial"/>
                    <a:ea typeface="微软雅黑"/>
                  </a:endParaRPr>
                </a:p>
              </p:txBody>
            </p:sp>
          </p:grpSp>
        </p:grpSp>
        <p:sp>
          <p:nvSpPr>
            <p:cNvPr id="348" name="矩形 347"/>
            <p:cNvSpPr/>
            <p:nvPr/>
          </p:nvSpPr>
          <p:spPr>
            <a:xfrm>
              <a:off x="8326722" y="2063597"/>
              <a:ext cx="978904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9523962" y="2063597"/>
              <a:ext cx="935382" cy="215385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351" name="文本框 350"/>
          <p:cNvSpPr txBox="1"/>
          <p:nvPr/>
        </p:nvSpPr>
        <p:spPr>
          <a:xfrm>
            <a:off x="1396157" y="1304732"/>
            <a:ext cx="2528571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使用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图示库</a:t>
            </a:r>
            <a:r>
              <a:rPr lang="en-US" altLang="zh-CN" sz="1000" dirty="0"/>
              <a:t>】</a:t>
            </a:r>
            <a:r>
              <a:rPr lang="zh-CN" altLang="en-US" sz="1000" dirty="0"/>
              <a:t>筛选图示</a:t>
            </a:r>
            <a:endParaRPr lang="en-US" altLang="zh-CN" sz="1000" dirty="0"/>
          </a:p>
          <a:p>
            <a:r>
              <a:rPr lang="en-US" altLang="zh-CN" sz="1000" dirty="0"/>
              <a:t>Search diagram in iSlide Diagram Library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1109408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352" name="椭圆 351"/>
          <p:cNvSpPr/>
          <p:nvPr/>
        </p:nvSpPr>
        <p:spPr>
          <a:xfrm>
            <a:off x="4493791" y="1380744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353" name="文本框 352"/>
          <p:cNvSpPr txBox="1"/>
          <p:nvPr/>
        </p:nvSpPr>
        <p:spPr>
          <a:xfrm>
            <a:off x="4780539" y="1304732"/>
            <a:ext cx="635590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选择图示插入当前</a:t>
            </a:r>
            <a:r>
              <a:rPr lang="en-US" altLang="zh-CN" sz="1000" dirty="0"/>
              <a:t>PPT</a:t>
            </a:r>
            <a:r>
              <a:rPr lang="zh-CN" altLang="en-US" sz="1000" dirty="0"/>
              <a:t>主题，编辑修改文字，替换图标或填充图片</a:t>
            </a:r>
            <a:endParaRPr lang="en-US" altLang="zh-CN" sz="1000" dirty="0"/>
          </a:p>
          <a:p>
            <a:r>
              <a:rPr lang="en-US" altLang="zh-CN" sz="1000" dirty="0"/>
              <a:t>Click to insert diagram into current slide. You can edit text, replace icons or fill pictures.</a:t>
            </a:r>
            <a:endParaRPr lang="zh-CN" altLang="en-US" sz="1000" dirty="0"/>
          </a:p>
        </p:txBody>
      </p:sp>
      <p:sp>
        <p:nvSpPr>
          <p:cNvPr id="354" name="文本框 353"/>
          <p:cNvSpPr txBox="1"/>
          <p:nvPr/>
        </p:nvSpPr>
        <p:spPr>
          <a:xfrm>
            <a:off x="2616771" y="2415904"/>
            <a:ext cx="10561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900" dirty="0"/>
              <a:t>获取更多帮助</a:t>
            </a:r>
            <a:endParaRPr lang="en-US" altLang="zh-CN" sz="900" dirty="0"/>
          </a:p>
          <a:p>
            <a:pPr algn="ctr"/>
            <a:r>
              <a:rPr lang="en-US" altLang="zh-CN" sz="900" dirty="0"/>
              <a:t>Get help</a:t>
            </a:r>
            <a:endParaRPr lang="zh-CN" altLang="en-US" sz="900" dirty="0"/>
          </a:p>
        </p:txBody>
      </p:sp>
      <p:grpSp>
        <p:nvGrpSpPr>
          <p:cNvPr id="195" name="图形 16">
            <a:extLst>
              <a:ext uri="{FF2B5EF4-FFF2-40B4-BE49-F238E27FC236}">
                <a16:creationId xmlns:a16="http://schemas.microsoft.com/office/drawing/2014/main" xmlns="" id="{B01F4E16-0C10-4EC4-8A41-53B393FD2E7B}"/>
              </a:ext>
            </a:extLst>
          </p:cNvPr>
          <p:cNvGrpSpPr/>
          <p:nvPr/>
        </p:nvGrpSpPr>
        <p:grpSpPr>
          <a:xfrm flipH="1">
            <a:off x="3225513" y="2025825"/>
            <a:ext cx="181555" cy="389705"/>
            <a:chOff x="9957013" y="1703908"/>
            <a:chExt cx="215194" cy="491360"/>
          </a:xfrm>
        </p:grpSpPr>
        <p:sp>
          <p:nvSpPr>
            <p:cNvPr id="196" name="Freeform: Shape 195">
              <a:extLst>
                <a:ext uri="{FF2B5EF4-FFF2-40B4-BE49-F238E27FC236}">
                  <a16:creationId xmlns:a16="http://schemas.microsoft.com/office/drawing/2014/main" xmlns="" id="{5D4E8461-AFC3-4BD3-9434-5D62260C034A}"/>
                </a:ext>
              </a:extLst>
            </p:cNvPr>
            <p:cNvSpPr/>
            <p:nvPr/>
          </p:nvSpPr>
          <p:spPr>
            <a:xfrm>
              <a:off x="9957013" y="1705589"/>
              <a:ext cx="41246" cy="270786"/>
            </a:xfrm>
            <a:custGeom>
              <a:avLst/>
              <a:gdLst/>
              <a:ahLst/>
              <a:cxnLst/>
              <a:rect l="0" t="0" r="0" b="0"/>
              <a:pathLst>
                <a:path w="41245" h="270785">
                  <a:moveTo>
                    <a:pt x="33714" y="829"/>
                  </a:moveTo>
                  <a:cubicBezTo>
                    <a:pt x="11477" y="88342"/>
                    <a:pt x="359" y="178544"/>
                    <a:pt x="0" y="268925"/>
                  </a:cubicBezTo>
                  <a:cubicBezTo>
                    <a:pt x="0" y="271257"/>
                    <a:pt x="8428" y="274126"/>
                    <a:pt x="8428" y="271257"/>
                  </a:cubicBezTo>
                  <a:cubicBezTo>
                    <a:pt x="8608" y="181234"/>
                    <a:pt x="19905" y="91390"/>
                    <a:pt x="41963" y="4237"/>
                  </a:cubicBezTo>
                  <a:cubicBezTo>
                    <a:pt x="42680" y="1547"/>
                    <a:pt x="34252" y="-1502"/>
                    <a:pt x="33714" y="829"/>
                  </a:cubicBezTo>
                  <a:lnTo>
                    <a:pt x="33714" y="829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7" name="Freeform: Shape 196">
              <a:extLst>
                <a:ext uri="{FF2B5EF4-FFF2-40B4-BE49-F238E27FC236}">
                  <a16:creationId xmlns:a16="http://schemas.microsoft.com/office/drawing/2014/main" xmlns="" id="{62F93730-82B7-4006-9BD8-4D2DCA55CBD7}"/>
                </a:ext>
              </a:extLst>
            </p:cNvPr>
            <p:cNvSpPr/>
            <p:nvPr/>
          </p:nvSpPr>
          <p:spPr>
            <a:xfrm>
              <a:off x="9990868" y="1703841"/>
              <a:ext cx="172155" cy="129116"/>
            </a:xfrm>
            <a:custGeom>
              <a:avLst/>
              <a:gdLst/>
              <a:ahLst/>
              <a:cxnLst/>
              <a:rect l="0" t="0" r="0" b="0"/>
              <a:pathLst>
                <a:path w="172155" h="129116">
                  <a:moveTo>
                    <a:pt x="2011" y="7420"/>
                  </a:moveTo>
                  <a:cubicBezTo>
                    <a:pt x="57065" y="48128"/>
                    <a:pt x="112298" y="88835"/>
                    <a:pt x="167352" y="129543"/>
                  </a:cubicBezTo>
                  <a:cubicBezTo>
                    <a:pt x="171835" y="132950"/>
                    <a:pt x="175780" y="126494"/>
                    <a:pt x="171297" y="123087"/>
                  </a:cubicBezTo>
                  <a:cubicBezTo>
                    <a:pt x="116064" y="82379"/>
                    <a:pt x="61010" y="41672"/>
                    <a:pt x="5956" y="964"/>
                  </a:cubicBezTo>
                  <a:cubicBezTo>
                    <a:pt x="1294" y="-2443"/>
                    <a:pt x="-2472" y="4013"/>
                    <a:pt x="2011" y="7420"/>
                  </a:cubicBezTo>
                  <a:lnTo>
                    <a:pt x="2011" y="742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8" name="Freeform: Shape 197">
              <a:extLst>
                <a:ext uri="{FF2B5EF4-FFF2-40B4-BE49-F238E27FC236}">
                  <a16:creationId xmlns:a16="http://schemas.microsoft.com/office/drawing/2014/main" xmlns="" id="{E9BF702A-0680-40BC-BBBC-CE956AA0699E}"/>
                </a:ext>
              </a:extLst>
            </p:cNvPr>
            <p:cNvSpPr/>
            <p:nvPr/>
          </p:nvSpPr>
          <p:spPr>
            <a:xfrm>
              <a:off x="9990365" y="1706888"/>
              <a:ext cx="181122" cy="487773"/>
            </a:xfrm>
            <a:custGeom>
              <a:avLst/>
              <a:gdLst/>
              <a:ahLst/>
              <a:cxnLst/>
              <a:rect l="0" t="0" r="0" b="0"/>
              <a:pathLst>
                <a:path w="181121" h="487773">
                  <a:moveTo>
                    <a:pt x="3" y="965"/>
                  </a:moveTo>
                  <a:cubicBezTo>
                    <a:pt x="5203" y="33782"/>
                    <a:pt x="24391" y="63909"/>
                    <a:pt x="38738" y="93319"/>
                  </a:cubicBezTo>
                  <a:cubicBezTo>
                    <a:pt x="53443" y="123626"/>
                    <a:pt x="67968" y="153932"/>
                    <a:pt x="81597" y="184597"/>
                  </a:cubicBezTo>
                  <a:cubicBezTo>
                    <a:pt x="109214" y="246107"/>
                    <a:pt x="133961" y="309231"/>
                    <a:pt x="151535" y="374327"/>
                  </a:cubicBezTo>
                  <a:cubicBezTo>
                    <a:pt x="161578" y="411268"/>
                    <a:pt x="169109" y="448748"/>
                    <a:pt x="173593" y="486766"/>
                  </a:cubicBezTo>
                  <a:cubicBezTo>
                    <a:pt x="173772" y="488738"/>
                    <a:pt x="182738" y="488200"/>
                    <a:pt x="182559" y="487124"/>
                  </a:cubicBezTo>
                  <a:cubicBezTo>
                    <a:pt x="166240" y="352449"/>
                    <a:pt x="111904" y="226560"/>
                    <a:pt x="53443" y="105513"/>
                  </a:cubicBezTo>
                  <a:cubicBezTo>
                    <a:pt x="45373" y="88656"/>
                    <a:pt x="37124" y="71979"/>
                    <a:pt x="28875" y="55122"/>
                  </a:cubicBezTo>
                  <a:cubicBezTo>
                    <a:pt x="20446" y="37907"/>
                    <a:pt x="12197" y="20512"/>
                    <a:pt x="9148" y="1324"/>
                  </a:cubicBezTo>
                  <a:cubicBezTo>
                    <a:pt x="8610" y="-649"/>
                    <a:pt x="-177" y="-111"/>
                    <a:pt x="3" y="965"/>
                  </a:cubicBezTo>
                  <a:lnTo>
                    <a:pt x="3" y="965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solidFill>
                <a:schemeClr val="tx1"/>
              </a:solidFill>
              <a:prstDash val="solid"/>
              <a:miter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:a16="http://schemas.microsoft.com/office/drawing/2014/main" xmlns="" id="{7EA07A40-2BD4-499B-BBA8-F8481F201E09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3302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E1F5A541-47DE-434F-9720-FBBED078824D}"/>
              </a:ext>
            </a:extLst>
          </p:cNvPr>
          <p:cNvGrpSpPr/>
          <p:nvPr/>
        </p:nvGrpSpPr>
        <p:grpSpPr>
          <a:xfrm>
            <a:off x="673100" y="2009760"/>
            <a:ext cx="3385944" cy="2144238"/>
            <a:chOff x="1223445" y="1639500"/>
            <a:chExt cx="6714551" cy="4252167"/>
          </a:xfrm>
        </p:grpSpPr>
        <p:grpSp>
          <p:nvGrpSpPr>
            <p:cNvPr id="202" name="Group 4">
              <a:extLst>
                <a:ext uri="{FF2B5EF4-FFF2-40B4-BE49-F238E27FC236}">
                  <a16:creationId xmlns:a16="http://schemas.microsoft.com/office/drawing/2014/main" xmlns="" id="{7BAB53CA-2CE6-4B21-AEC7-0A596E6B54A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217" name="Freeform 5">
                <a:extLst>
                  <a:ext uri="{FF2B5EF4-FFF2-40B4-BE49-F238E27FC236}">
                    <a16:creationId xmlns:a16="http://schemas.microsoft.com/office/drawing/2014/main" xmlns="" id="{663AB67E-B93F-4A9B-92EE-58D0E2D2B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6">
                <a:extLst>
                  <a:ext uri="{FF2B5EF4-FFF2-40B4-BE49-F238E27FC236}">
                    <a16:creationId xmlns:a16="http://schemas.microsoft.com/office/drawing/2014/main" xmlns="" id="{C64C7F5E-AB12-44B8-A2CA-2038D58AD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Rectangle 7">
                <a:extLst>
                  <a:ext uri="{FF2B5EF4-FFF2-40B4-BE49-F238E27FC236}">
                    <a16:creationId xmlns:a16="http://schemas.microsoft.com/office/drawing/2014/main" xmlns="" id="{220BD6B8-8427-4C26-A2B9-440CE442B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Rectangle 8">
                <a:extLst>
                  <a:ext uri="{FF2B5EF4-FFF2-40B4-BE49-F238E27FC236}">
                    <a16:creationId xmlns:a16="http://schemas.microsoft.com/office/drawing/2014/main" xmlns="" id="{8FA2B56D-8274-4816-B514-A7339623251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Rectangle 9">
                <a:extLst>
                  <a:ext uri="{FF2B5EF4-FFF2-40B4-BE49-F238E27FC236}">
                    <a16:creationId xmlns:a16="http://schemas.microsoft.com/office/drawing/2014/main" xmlns="" id="{1487F237-5DF3-4A3C-8B5A-8ABDD7816A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Rectangle 10">
                <a:extLst>
                  <a:ext uri="{FF2B5EF4-FFF2-40B4-BE49-F238E27FC236}">
                    <a16:creationId xmlns:a16="http://schemas.microsoft.com/office/drawing/2014/main" xmlns="" id="{2310BB76-95C6-4249-AED3-AE6203897E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Rectangle 11">
                <a:extLst>
                  <a:ext uri="{FF2B5EF4-FFF2-40B4-BE49-F238E27FC236}">
                    <a16:creationId xmlns:a16="http://schemas.microsoft.com/office/drawing/2014/main" xmlns="" id="{66FF99B7-8257-4C10-BB2B-14C796787D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Rectangle 12">
                <a:extLst>
                  <a:ext uri="{FF2B5EF4-FFF2-40B4-BE49-F238E27FC236}">
                    <a16:creationId xmlns:a16="http://schemas.microsoft.com/office/drawing/2014/main" xmlns="" id="{FE044FBD-1A1E-43DA-ADDB-A32A1701B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Rectangle 13">
                <a:extLst>
                  <a:ext uri="{FF2B5EF4-FFF2-40B4-BE49-F238E27FC236}">
                    <a16:creationId xmlns:a16="http://schemas.microsoft.com/office/drawing/2014/main" xmlns="" id="{59B8E2D7-56D0-4CDC-8012-FBCDEA8BDF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Oval 14">
                <a:extLst>
                  <a:ext uri="{FF2B5EF4-FFF2-40B4-BE49-F238E27FC236}">
                    <a16:creationId xmlns:a16="http://schemas.microsoft.com/office/drawing/2014/main" xmlns="" id="{194625DD-9908-4950-B5FE-F7742FCDE7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Oval 15">
                <a:extLst>
                  <a:ext uri="{FF2B5EF4-FFF2-40B4-BE49-F238E27FC236}">
                    <a16:creationId xmlns:a16="http://schemas.microsoft.com/office/drawing/2014/main" xmlns="" id="{6D5D9AA3-4FFA-4288-9335-5DCA5945E1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Oval 16">
                <a:extLst>
                  <a:ext uri="{FF2B5EF4-FFF2-40B4-BE49-F238E27FC236}">
                    <a16:creationId xmlns:a16="http://schemas.microsoft.com/office/drawing/2014/main" xmlns="" id="{E990C791-CEC5-49C1-B87F-9D5BCE7AB1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17">
                <a:extLst>
                  <a:ext uri="{FF2B5EF4-FFF2-40B4-BE49-F238E27FC236}">
                    <a16:creationId xmlns:a16="http://schemas.microsoft.com/office/drawing/2014/main" xmlns="" id="{6B976D12-057F-4F8B-BE8A-C2BDD8F755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18">
                <a:extLst>
                  <a:ext uri="{FF2B5EF4-FFF2-40B4-BE49-F238E27FC236}">
                    <a16:creationId xmlns:a16="http://schemas.microsoft.com/office/drawing/2014/main" xmlns="" id="{02B68954-1C30-4237-AFAE-42A4B34396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Rectangle 19">
                <a:extLst>
                  <a:ext uri="{FF2B5EF4-FFF2-40B4-BE49-F238E27FC236}">
                    <a16:creationId xmlns:a16="http://schemas.microsoft.com/office/drawing/2014/main" xmlns="" id="{9AEF6CA1-B76C-4E7D-97B1-E64E95E3F7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20">
                <a:extLst>
                  <a:ext uri="{FF2B5EF4-FFF2-40B4-BE49-F238E27FC236}">
                    <a16:creationId xmlns:a16="http://schemas.microsoft.com/office/drawing/2014/main" xmlns="" id="{FEB04C3B-E090-4F8E-9FD8-C09BE82F79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21">
                <a:extLst>
                  <a:ext uri="{FF2B5EF4-FFF2-40B4-BE49-F238E27FC236}">
                    <a16:creationId xmlns:a16="http://schemas.microsoft.com/office/drawing/2014/main" xmlns="" id="{F7505594-0B5C-4570-B61E-5423971C8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22">
                <a:extLst>
                  <a:ext uri="{FF2B5EF4-FFF2-40B4-BE49-F238E27FC236}">
                    <a16:creationId xmlns:a16="http://schemas.microsoft.com/office/drawing/2014/main" xmlns="" id="{5DC06A08-16DA-4970-B1B7-EC867C0103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23">
                <a:extLst>
                  <a:ext uri="{FF2B5EF4-FFF2-40B4-BE49-F238E27FC236}">
                    <a16:creationId xmlns:a16="http://schemas.microsoft.com/office/drawing/2014/main" xmlns="" id="{456779F5-4CE4-414F-B037-BDEA5A315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3" name="组合 202">
              <a:extLst>
                <a:ext uri="{FF2B5EF4-FFF2-40B4-BE49-F238E27FC236}">
                  <a16:creationId xmlns:a16="http://schemas.microsoft.com/office/drawing/2014/main" xmlns="" id="{9DBE5668-6AE3-48D2-AED2-9B21279876E7}"/>
                </a:ext>
              </a:extLst>
            </p:cNvPr>
            <p:cNvGrpSpPr/>
            <p:nvPr/>
          </p:nvGrpSpPr>
          <p:grpSpPr>
            <a:xfrm>
              <a:off x="3151349" y="3390910"/>
              <a:ext cx="3824867" cy="1851649"/>
              <a:chOff x="7824354" y="3116336"/>
              <a:chExt cx="1714500" cy="830003"/>
            </a:xfrm>
          </p:grpSpPr>
          <p:grpSp>
            <p:nvGrpSpPr>
              <p:cNvPr id="204" name="组合 203">
                <a:extLst>
                  <a:ext uri="{FF2B5EF4-FFF2-40B4-BE49-F238E27FC236}">
                    <a16:creationId xmlns:a16="http://schemas.microsoft.com/office/drawing/2014/main" xmlns="" id="{EE6AF299-E97B-4D9B-8AA3-24EB64A61A64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210" name="六边形 209">
                  <a:extLst>
                    <a:ext uri="{FF2B5EF4-FFF2-40B4-BE49-F238E27FC236}">
                      <a16:creationId xmlns:a16="http://schemas.microsoft.com/office/drawing/2014/main" xmlns="" id="{BD3ADDE7-04EB-4AE7-B265-F3DE424BDF4F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1" name="六边形 210">
                  <a:extLst>
                    <a:ext uri="{FF2B5EF4-FFF2-40B4-BE49-F238E27FC236}">
                      <a16:creationId xmlns:a16="http://schemas.microsoft.com/office/drawing/2014/main" xmlns="" id="{7C94E273-3364-4405-A8C0-9500A3D7BAE0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2" name="六边形 211">
                  <a:extLst>
                    <a:ext uri="{FF2B5EF4-FFF2-40B4-BE49-F238E27FC236}">
                      <a16:creationId xmlns:a16="http://schemas.microsoft.com/office/drawing/2014/main" xmlns="" id="{186D64A5-5915-4337-9343-435F6E0A6A8A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3" name="六边形 212">
                  <a:extLst>
                    <a:ext uri="{FF2B5EF4-FFF2-40B4-BE49-F238E27FC236}">
                      <a16:creationId xmlns:a16="http://schemas.microsoft.com/office/drawing/2014/main" xmlns="" id="{16B7288D-9323-4058-AD0A-7296AE202A01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4" name="六边形 213">
                  <a:extLst>
                    <a:ext uri="{FF2B5EF4-FFF2-40B4-BE49-F238E27FC236}">
                      <a16:creationId xmlns:a16="http://schemas.microsoft.com/office/drawing/2014/main" xmlns="" id="{7FFCCED3-B58C-41DC-B187-27E363A1B60E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5" name="六边形 214">
                  <a:extLst>
                    <a:ext uri="{FF2B5EF4-FFF2-40B4-BE49-F238E27FC236}">
                      <a16:creationId xmlns:a16="http://schemas.microsoft.com/office/drawing/2014/main" xmlns="" id="{61961471-FB63-4087-9BE9-41BD3901A408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16" name="矩形 198">
                  <a:extLst>
                    <a:ext uri="{FF2B5EF4-FFF2-40B4-BE49-F238E27FC236}">
                      <a16:creationId xmlns:a16="http://schemas.microsoft.com/office/drawing/2014/main" xmlns="" id="{CA1104D7-39B2-4E59-8C50-1454B56CD925}"/>
                    </a:ext>
                  </a:extLst>
                </p:cNvPr>
                <p:cNvSpPr/>
                <p:nvPr/>
              </p:nvSpPr>
              <p:spPr>
                <a:xfrm>
                  <a:off x="8754925" y="3193543"/>
                  <a:ext cx="266628" cy="256774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205" name="组合 204">
                <a:extLst>
                  <a:ext uri="{FF2B5EF4-FFF2-40B4-BE49-F238E27FC236}">
                    <a16:creationId xmlns:a16="http://schemas.microsoft.com/office/drawing/2014/main" xmlns="" id="{51A2959E-C47A-4FC6-A56F-F41D34B2FC43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206" name="圆角矩形 13">
                  <a:extLst>
                    <a:ext uri="{FF2B5EF4-FFF2-40B4-BE49-F238E27FC236}">
                      <a16:creationId xmlns:a16="http://schemas.microsoft.com/office/drawing/2014/main" xmlns="" id="{191DDBA0-1A44-4DBE-991C-AEB3A57E765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7" name="圆角矩形 13">
                  <a:extLst>
                    <a:ext uri="{FF2B5EF4-FFF2-40B4-BE49-F238E27FC236}">
                      <a16:creationId xmlns:a16="http://schemas.microsoft.com/office/drawing/2014/main" xmlns="" id="{EE3CBC0E-1160-4F37-93AD-C2418A86C7D6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8" name="圆角矩形 13">
                  <a:extLst>
                    <a:ext uri="{FF2B5EF4-FFF2-40B4-BE49-F238E27FC236}">
                      <a16:creationId xmlns:a16="http://schemas.microsoft.com/office/drawing/2014/main" xmlns="" id="{70B5D0D9-5626-4F34-B165-2E2AC9134EBE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209" name="圆角矩形 13">
                  <a:extLst>
                    <a:ext uri="{FF2B5EF4-FFF2-40B4-BE49-F238E27FC236}">
                      <a16:creationId xmlns:a16="http://schemas.microsoft.com/office/drawing/2014/main" xmlns="" id="{E4A7D5CE-0799-42EA-9107-18FF34C4B4A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更改页面中的图标  </a:t>
            </a:r>
            <a:r>
              <a:rPr lang="en-US" altLang="zh-CN" sz="2800" b="1" dirty="0"/>
              <a:t>Replace Icons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选中图示中的图标</a:t>
            </a:r>
            <a:endParaRPr lang="en-US" altLang="zh-CN" sz="1000" dirty="0"/>
          </a:p>
          <a:p>
            <a:r>
              <a:rPr lang="en-US" altLang="zh-CN" sz="1000" dirty="0"/>
              <a:t>Select the icon need to be changed in the diagram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Icon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7FA11131-463E-4EC4-AA61-B2B73FCF6051}"/>
              </a:ext>
            </a:extLst>
          </p:cNvPr>
          <p:cNvGrpSpPr/>
          <p:nvPr/>
        </p:nvGrpSpPr>
        <p:grpSpPr>
          <a:xfrm>
            <a:off x="4845591" y="2864630"/>
            <a:ext cx="2514620" cy="1607638"/>
            <a:chOff x="4807641" y="2840368"/>
            <a:chExt cx="2552569" cy="1631899"/>
          </a:xfrm>
        </p:grpSpPr>
        <p:sp>
          <p:nvSpPr>
            <p:cNvPr id="540" name="矩形: 圆角 539">
              <a:extLst>
                <a:ext uri="{FF2B5EF4-FFF2-40B4-BE49-F238E27FC236}">
                  <a16:creationId xmlns:a16="http://schemas.microsoft.com/office/drawing/2014/main" xmlns="" id="{631B67DF-72DF-4477-8E07-5EA7D4B3E597}"/>
                </a:ext>
              </a:extLst>
            </p:cNvPr>
            <p:cNvSpPr/>
            <p:nvPr/>
          </p:nvSpPr>
          <p:spPr>
            <a:xfrm>
              <a:off x="5692212" y="3270624"/>
              <a:ext cx="341131" cy="341131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28575" cap="flat" cmpd="sng" algn="ctr">
              <a:solidFill>
                <a:srgbClr val="CC4A4A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grpSp>
          <p:nvGrpSpPr>
            <p:cNvPr id="541" name="组合 540">
              <a:extLst>
                <a:ext uri="{FF2B5EF4-FFF2-40B4-BE49-F238E27FC236}">
                  <a16:creationId xmlns:a16="http://schemas.microsoft.com/office/drawing/2014/main" xmlns="" id="{A9EEA562-FB59-459B-B2DF-EFD205959221}"/>
                </a:ext>
              </a:extLst>
            </p:cNvPr>
            <p:cNvGrpSpPr/>
            <p:nvPr/>
          </p:nvGrpSpPr>
          <p:grpSpPr>
            <a:xfrm>
              <a:off x="4807641" y="2840368"/>
              <a:ext cx="2552569" cy="1631899"/>
              <a:chOff x="4756589" y="3339876"/>
              <a:chExt cx="2552569" cy="1631899"/>
            </a:xfrm>
            <a:gradFill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7000">
                  <a:schemeClr val="bg1">
                    <a:lumMod val="85000"/>
                  </a:schemeClr>
                </a:gs>
              </a:gsLst>
              <a:lin ang="16200000" scaled="1"/>
            </a:gradFill>
          </p:grpSpPr>
          <p:grpSp>
            <p:nvGrpSpPr>
              <p:cNvPr id="543" name="组合 542">
                <a:extLst>
                  <a:ext uri="{FF2B5EF4-FFF2-40B4-BE49-F238E27FC236}">
                    <a16:creationId xmlns:a16="http://schemas.microsoft.com/office/drawing/2014/main" xmlns="" id="{1BE68FA3-7EA6-48F0-81F2-AC528F54A95A}"/>
                  </a:ext>
                </a:extLst>
              </p:cNvPr>
              <p:cNvGrpSpPr/>
              <p:nvPr/>
            </p:nvGrpSpPr>
            <p:grpSpPr>
              <a:xfrm>
                <a:off x="4756597" y="3339876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63" name="矩形: 圆角 562">
                  <a:extLst>
                    <a:ext uri="{FF2B5EF4-FFF2-40B4-BE49-F238E27FC236}">
                      <a16:creationId xmlns:a16="http://schemas.microsoft.com/office/drawing/2014/main" xmlns="" id="{C984C854-65D6-4519-B390-F3D04F0D8F06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4" name="矩形: 圆角 563">
                  <a:extLst>
                    <a:ext uri="{FF2B5EF4-FFF2-40B4-BE49-F238E27FC236}">
                      <a16:creationId xmlns:a16="http://schemas.microsoft.com/office/drawing/2014/main" xmlns="" id="{E40F278A-0D51-46FA-A43F-25A34C6B98F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5" name="矩形: 圆角 564">
                  <a:extLst>
                    <a:ext uri="{FF2B5EF4-FFF2-40B4-BE49-F238E27FC236}">
                      <a16:creationId xmlns:a16="http://schemas.microsoft.com/office/drawing/2014/main" xmlns="" id="{50312EA2-AC7B-4788-AC6C-0F4062AF6C60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6" name="矩形: 圆角 565">
                  <a:extLst>
                    <a:ext uri="{FF2B5EF4-FFF2-40B4-BE49-F238E27FC236}">
                      <a16:creationId xmlns:a16="http://schemas.microsoft.com/office/drawing/2014/main" xmlns="" id="{1D873D88-DD5E-4E44-965B-E1C33537624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7" name="矩形: 圆角 566">
                  <a:extLst>
                    <a:ext uri="{FF2B5EF4-FFF2-40B4-BE49-F238E27FC236}">
                      <a16:creationId xmlns:a16="http://schemas.microsoft.com/office/drawing/2014/main" xmlns="" id="{EC5A80BD-3B06-414B-8121-AD1661EA57F1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8" name="矩形: 圆角 567">
                  <a:extLst>
                    <a:ext uri="{FF2B5EF4-FFF2-40B4-BE49-F238E27FC236}">
                      <a16:creationId xmlns:a16="http://schemas.microsoft.com/office/drawing/2014/main" xmlns="" id="{C5E48AD5-F6A8-43C2-AF18-544DB3C44017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sp>
            <p:nvSpPr>
              <p:cNvPr id="544" name="矩形: 圆角 543">
                <a:extLst>
                  <a:ext uri="{FF2B5EF4-FFF2-40B4-BE49-F238E27FC236}">
                    <a16:creationId xmlns:a16="http://schemas.microsoft.com/office/drawing/2014/main" xmlns="" id="{4AA08BEE-8B48-43B6-BF85-54082D2AB0D9}"/>
                  </a:ext>
                </a:extLst>
              </p:cNvPr>
              <p:cNvSpPr/>
              <p:nvPr/>
            </p:nvSpPr>
            <p:spPr>
              <a:xfrm>
                <a:off x="4756589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5" name="矩形: 圆角 544">
                <a:extLst>
                  <a:ext uri="{FF2B5EF4-FFF2-40B4-BE49-F238E27FC236}">
                    <a16:creationId xmlns:a16="http://schemas.microsoft.com/office/drawing/2014/main" xmlns="" id="{CEABC96B-35B1-4686-A234-576293E20115}"/>
                  </a:ext>
                </a:extLst>
              </p:cNvPr>
              <p:cNvSpPr/>
              <p:nvPr/>
            </p:nvSpPr>
            <p:spPr>
              <a:xfrm>
                <a:off x="5198874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6" name="矩形: 圆角 545">
                <a:extLst>
                  <a:ext uri="{FF2B5EF4-FFF2-40B4-BE49-F238E27FC236}">
                    <a16:creationId xmlns:a16="http://schemas.microsoft.com/office/drawing/2014/main" xmlns="" id="{947F9D85-AE90-4F51-AA6B-BA29CAB1363B}"/>
                  </a:ext>
                </a:extLst>
              </p:cNvPr>
              <p:cNvSpPr/>
              <p:nvPr/>
            </p:nvSpPr>
            <p:spPr>
              <a:xfrm>
                <a:off x="608344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7" name="矩形: 圆角 546">
                <a:extLst>
                  <a:ext uri="{FF2B5EF4-FFF2-40B4-BE49-F238E27FC236}">
                    <a16:creationId xmlns:a16="http://schemas.microsoft.com/office/drawing/2014/main" xmlns="" id="{C29F77DE-FAB9-49E5-9180-FF7805F53258}"/>
                  </a:ext>
                </a:extLst>
              </p:cNvPr>
              <p:cNvSpPr/>
              <p:nvPr/>
            </p:nvSpPr>
            <p:spPr>
              <a:xfrm>
                <a:off x="6525730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sp>
            <p:nvSpPr>
              <p:cNvPr id="548" name="矩形: 圆角 547">
                <a:extLst>
                  <a:ext uri="{FF2B5EF4-FFF2-40B4-BE49-F238E27FC236}">
                    <a16:creationId xmlns:a16="http://schemas.microsoft.com/office/drawing/2014/main" xmlns="" id="{3C8EB9A4-5D18-4500-BFD1-8382D5FBF61D}"/>
                  </a:ext>
                </a:extLst>
              </p:cNvPr>
              <p:cNvSpPr/>
              <p:nvPr/>
            </p:nvSpPr>
            <p:spPr>
              <a:xfrm>
                <a:off x="6968015" y="3770132"/>
                <a:ext cx="341131" cy="341131"/>
              </a:xfrm>
              <a:prstGeom prst="roundRect">
                <a:avLst>
                  <a:gd name="adj" fmla="val 0"/>
                </a:avLst>
              </a:prstGeom>
              <a:grpFill/>
              <a:ln w="3175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914377"/>
                <a:endParaRPr lang="zh-CN" altLang="en-US" kern="0" dirty="0">
                  <a:solidFill>
                    <a:srgbClr val="44546A">
                      <a:lumMod val="60000"/>
                      <a:lumOff val="40000"/>
                    </a:srgbClr>
                  </a:solidFill>
                </a:endParaRPr>
              </a:p>
            </p:txBody>
          </p:sp>
          <p:grpSp>
            <p:nvGrpSpPr>
              <p:cNvPr id="549" name="组合 548">
                <a:extLst>
                  <a:ext uri="{FF2B5EF4-FFF2-40B4-BE49-F238E27FC236}">
                    <a16:creationId xmlns:a16="http://schemas.microsoft.com/office/drawing/2014/main" xmlns="" id="{77C58978-8311-422E-8A39-FBD2C6466F2B}"/>
                  </a:ext>
                </a:extLst>
              </p:cNvPr>
              <p:cNvGrpSpPr/>
              <p:nvPr/>
            </p:nvGrpSpPr>
            <p:grpSpPr>
              <a:xfrm>
                <a:off x="4756597" y="4200388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7" name="矩形: 圆角 556">
                  <a:extLst>
                    <a:ext uri="{FF2B5EF4-FFF2-40B4-BE49-F238E27FC236}">
                      <a16:creationId xmlns:a16="http://schemas.microsoft.com/office/drawing/2014/main" xmlns="" id="{83EA3B9D-D39D-498B-A6D7-3293422F45F0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8" name="矩形: 圆角 557">
                  <a:extLst>
                    <a:ext uri="{FF2B5EF4-FFF2-40B4-BE49-F238E27FC236}">
                      <a16:creationId xmlns:a16="http://schemas.microsoft.com/office/drawing/2014/main" xmlns="" id="{CC29DE8D-EB02-48E7-A69D-CBFF7F34DDA6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9" name="矩形: 圆角 558">
                  <a:extLst>
                    <a:ext uri="{FF2B5EF4-FFF2-40B4-BE49-F238E27FC236}">
                      <a16:creationId xmlns:a16="http://schemas.microsoft.com/office/drawing/2014/main" xmlns="" id="{EC65A771-569B-4B8E-AFAF-E0C0BFE69E6F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0" name="矩形: 圆角 559">
                  <a:extLst>
                    <a:ext uri="{FF2B5EF4-FFF2-40B4-BE49-F238E27FC236}">
                      <a16:creationId xmlns:a16="http://schemas.microsoft.com/office/drawing/2014/main" xmlns="" id="{FDC5EBC2-DB98-43CA-B95F-C4A406E081E1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1" name="矩形: 圆角 560">
                  <a:extLst>
                    <a:ext uri="{FF2B5EF4-FFF2-40B4-BE49-F238E27FC236}">
                      <a16:creationId xmlns:a16="http://schemas.microsoft.com/office/drawing/2014/main" xmlns="" id="{CC6E7D00-B546-423B-8450-AD59E08E3B70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62" name="矩形: 圆角 561">
                  <a:extLst>
                    <a:ext uri="{FF2B5EF4-FFF2-40B4-BE49-F238E27FC236}">
                      <a16:creationId xmlns:a16="http://schemas.microsoft.com/office/drawing/2014/main" xmlns="" id="{E054B39E-5B9D-40F9-8647-CDE11FB0A341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50" name="组合 549">
                <a:extLst>
                  <a:ext uri="{FF2B5EF4-FFF2-40B4-BE49-F238E27FC236}">
                    <a16:creationId xmlns:a16="http://schemas.microsoft.com/office/drawing/2014/main" xmlns="" id="{FDBF7950-E4A8-4130-93E7-4534418E96FA}"/>
                  </a:ext>
                </a:extLst>
              </p:cNvPr>
              <p:cNvGrpSpPr/>
              <p:nvPr/>
            </p:nvGrpSpPr>
            <p:grpSpPr>
              <a:xfrm>
                <a:off x="4756597" y="4630644"/>
                <a:ext cx="2552561" cy="341131"/>
                <a:chOff x="5320062" y="2696210"/>
                <a:chExt cx="2424375" cy="324000"/>
              </a:xfrm>
              <a:grpFill/>
            </p:grpSpPr>
            <p:sp>
              <p:nvSpPr>
                <p:cNvPr id="551" name="矩形: 圆角 550">
                  <a:extLst>
                    <a:ext uri="{FF2B5EF4-FFF2-40B4-BE49-F238E27FC236}">
                      <a16:creationId xmlns:a16="http://schemas.microsoft.com/office/drawing/2014/main" xmlns="" id="{BF992E95-15E0-44CF-B3E4-1225382320C2}"/>
                    </a:ext>
                  </a:extLst>
                </p:cNvPr>
                <p:cNvSpPr/>
                <p:nvPr/>
              </p:nvSpPr>
              <p:spPr>
                <a:xfrm>
                  <a:off x="53200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2" name="矩形: 圆角 551">
                  <a:extLst>
                    <a:ext uri="{FF2B5EF4-FFF2-40B4-BE49-F238E27FC236}">
                      <a16:creationId xmlns:a16="http://schemas.microsoft.com/office/drawing/2014/main" xmlns="" id="{D1B6AF55-6389-4AA3-B95A-89277A6DD083}"/>
                    </a:ext>
                  </a:extLst>
                </p:cNvPr>
                <p:cNvSpPr/>
                <p:nvPr/>
              </p:nvSpPr>
              <p:spPr>
                <a:xfrm>
                  <a:off x="57401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3" name="矩形: 圆角 552">
                  <a:extLst>
                    <a:ext uri="{FF2B5EF4-FFF2-40B4-BE49-F238E27FC236}">
                      <a16:creationId xmlns:a16="http://schemas.microsoft.com/office/drawing/2014/main" xmlns="" id="{7D128BFC-954A-47F1-8C9F-33C79D8A342A}"/>
                    </a:ext>
                  </a:extLst>
                </p:cNvPr>
                <p:cNvSpPr/>
                <p:nvPr/>
              </p:nvSpPr>
              <p:spPr>
                <a:xfrm>
                  <a:off x="616021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4" name="矩形: 圆角 553">
                  <a:extLst>
                    <a:ext uri="{FF2B5EF4-FFF2-40B4-BE49-F238E27FC236}">
                      <a16:creationId xmlns:a16="http://schemas.microsoft.com/office/drawing/2014/main" xmlns="" id="{25E180C2-4171-4DF0-94B7-E6E7F117F8A9}"/>
                    </a:ext>
                  </a:extLst>
                </p:cNvPr>
                <p:cNvSpPr/>
                <p:nvPr/>
              </p:nvSpPr>
              <p:spPr>
                <a:xfrm>
                  <a:off x="658028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5" name="矩形: 圆角 554">
                  <a:extLst>
                    <a:ext uri="{FF2B5EF4-FFF2-40B4-BE49-F238E27FC236}">
                      <a16:creationId xmlns:a16="http://schemas.microsoft.com/office/drawing/2014/main" xmlns="" id="{FBB01AEF-AAFE-4FC8-93D3-8014FCF3CB27}"/>
                    </a:ext>
                  </a:extLst>
                </p:cNvPr>
                <p:cNvSpPr/>
                <p:nvPr/>
              </p:nvSpPr>
              <p:spPr>
                <a:xfrm>
                  <a:off x="7000362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56" name="矩形: 圆角 555">
                  <a:extLst>
                    <a:ext uri="{FF2B5EF4-FFF2-40B4-BE49-F238E27FC236}">
                      <a16:creationId xmlns:a16="http://schemas.microsoft.com/office/drawing/2014/main" xmlns="" id="{67C7BB7D-A95B-441D-85E7-DB9C0413611B}"/>
                    </a:ext>
                  </a:extLst>
                </p:cNvPr>
                <p:cNvSpPr/>
                <p:nvPr/>
              </p:nvSpPr>
              <p:spPr>
                <a:xfrm>
                  <a:off x="7420437" y="2696210"/>
                  <a:ext cx="324000" cy="324000"/>
                </a:xfrm>
                <a:prstGeom prst="roundRect">
                  <a:avLst>
                    <a:gd name="adj" fmla="val 0"/>
                  </a:avLst>
                </a:prstGeom>
                <a:grpFill/>
                <a:ln w="31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/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  <p:sp>
          <p:nvSpPr>
            <p:cNvPr id="542" name="矩形 198">
              <a:extLst>
                <a:ext uri="{FF2B5EF4-FFF2-40B4-BE49-F238E27FC236}">
                  <a16:creationId xmlns:a16="http://schemas.microsoft.com/office/drawing/2014/main" xmlns="" id="{27E4792B-2059-4E01-B8AA-87C1130D8B06}"/>
                </a:ext>
              </a:extLst>
            </p:cNvPr>
            <p:cNvSpPr/>
            <p:nvPr/>
          </p:nvSpPr>
          <p:spPr>
            <a:xfrm>
              <a:off x="5747389" y="3324223"/>
              <a:ext cx="230775" cy="251880"/>
            </a:xfrm>
            <a:custGeom>
              <a:avLst/>
              <a:gdLst>
                <a:gd name="connsiteX0" fmla="*/ 243589 w 557114"/>
                <a:gd name="connsiteY0" fmla="*/ 355438 h 608062"/>
                <a:gd name="connsiteX1" fmla="*/ 277656 w 557114"/>
                <a:gd name="connsiteY1" fmla="*/ 355438 h 608062"/>
                <a:gd name="connsiteX2" fmla="*/ 277940 w 557114"/>
                <a:gd name="connsiteY2" fmla="*/ 355438 h 608062"/>
                <a:gd name="connsiteX3" fmla="*/ 278604 w 557114"/>
                <a:gd name="connsiteY3" fmla="*/ 355438 h 608062"/>
                <a:gd name="connsiteX4" fmla="*/ 279174 w 557114"/>
                <a:gd name="connsiteY4" fmla="*/ 355438 h 608062"/>
                <a:gd name="connsiteX5" fmla="*/ 279458 w 557114"/>
                <a:gd name="connsiteY5" fmla="*/ 355438 h 608062"/>
                <a:gd name="connsiteX6" fmla="*/ 279553 w 557114"/>
                <a:gd name="connsiteY6" fmla="*/ 355438 h 608062"/>
                <a:gd name="connsiteX7" fmla="*/ 313620 w 557114"/>
                <a:gd name="connsiteY7" fmla="*/ 355438 h 608062"/>
                <a:gd name="connsiteX8" fmla="*/ 324438 w 557114"/>
                <a:gd name="connsiteY8" fmla="*/ 375432 h 608062"/>
                <a:gd name="connsiteX9" fmla="*/ 298152 w 557114"/>
                <a:gd name="connsiteY9" fmla="*/ 430202 h 608062"/>
                <a:gd name="connsiteX10" fmla="*/ 301948 w 557114"/>
                <a:gd name="connsiteY10" fmla="*/ 510272 h 608062"/>
                <a:gd name="connsiteX11" fmla="*/ 356891 w 557114"/>
                <a:gd name="connsiteY11" fmla="*/ 389172 h 608062"/>
                <a:gd name="connsiteX12" fmla="*/ 356986 w 557114"/>
                <a:gd name="connsiteY12" fmla="*/ 389172 h 608062"/>
                <a:gd name="connsiteX13" fmla="*/ 376628 w 557114"/>
                <a:gd name="connsiteY13" fmla="*/ 375337 h 608062"/>
                <a:gd name="connsiteX14" fmla="*/ 383556 w 557114"/>
                <a:gd name="connsiteY14" fmla="*/ 376474 h 608062"/>
                <a:gd name="connsiteX15" fmla="*/ 383745 w 557114"/>
                <a:gd name="connsiteY15" fmla="*/ 376569 h 608062"/>
                <a:gd name="connsiteX16" fmla="*/ 518588 w 557114"/>
                <a:gd name="connsiteY16" fmla="*/ 438920 h 608062"/>
                <a:gd name="connsiteX17" fmla="*/ 557114 w 557114"/>
                <a:gd name="connsiteY17" fmla="*/ 482224 h 608062"/>
                <a:gd name="connsiteX18" fmla="*/ 557114 w 557114"/>
                <a:gd name="connsiteY18" fmla="*/ 608062 h 608062"/>
                <a:gd name="connsiteX19" fmla="*/ 279743 w 557114"/>
                <a:gd name="connsiteY19" fmla="*/ 608062 h 608062"/>
                <a:gd name="connsiteX20" fmla="*/ 279458 w 557114"/>
                <a:gd name="connsiteY20" fmla="*/ 608062 h 608062"/>
                <a:gd name="connsiteX21" fmla="*/ 279364 w 557114"/>
                <a:gd name="connsiteY21" fmla="*/ 608062 h 608062"/>
                <a:gd name="connsiteX22" fmla="*/ 279174 w 557114"/>
                <a:gd name="connsiteY22" fmla="*/ 608062 h 608062"/>
                <a:gd name="connsiteX23" fmla="*/ 278984 w 557114"/>
                <a:gd name="connsiteY23" fmla="*/ 608062 h 608062"/>
                <a:gd name="connsiteX24" fmla="*/ 278604 w 557114"/>
                <a:gd name="connsiteY24" fmla="*/ 608062 h 608062"/>
                <a:gd name="connsiteX25" fmla="*/ 278130 w 557114"/>
                <a:gd name="connsiteY25" fmla="*/ 608062 h 608062"/>
                <a:gd name="connsiteX26" fmla="*/ 277940 w 557114"/>
                <a:gd name="connsiteY26" fmla="*/ 608062 h 608062"/>
                <a:gd name="connsiteX27" fmla="*/ 277845 w 557114"/>
                <a:gd name="connsiteY27" fmla="*/ 608062 h 608062"/>
                <a:gd name="connsiteX28" fmla="*/ 277750 w 557114"/>
                <a:gd name="connsiteY28" fmla="*/ 608062 h 608062"/>
                <a:gd name="connsiteX29" fmla="*/ 277656 w 557114"/>
                <a:gd name="connsiteY29" fmla="*/ 608062 h 608062"/>
                <a:gd name="connsiteX30" fmla="*/ 277371 w 557114"/>
                <a:gd name="connsiteY30" fmla="*/ 608062 h 608062"/>
                <a:gd name="connsiteX31" fmla="*/ 0 w 557114"/>
                <a:gd name="connsiteY31" fmla="*/ 608062 h 608062"/>
                <a:gd name="connsiteX32" fmla="*/ 0 w 557114"/>
                <a:gd name="connsiteY32" fmla="*/ 482224 h 608062"/>
                <a:gd name="connsiteX33" fmla="*/ 38621 w 557114"/>
                <a:gd name="connsiteY33" fmla="*/ 438920 h 608062"/>
                <a:gd name="connsiteX34" fmla="*/ 173464 w 557114"/>
                <a:gd name="connsiteY34" fmla="*/ 376569 h 608062"/>
                <a:gd name="connsiteX35" fmla="*/ 173558 w 557114"/>
                <a:gd name="connsiteY35" fmla="*/ 376474 h 608062"/>
                <a:gd name="connsiteX36" fmla="*/ 180486 w 557114"/>
                <a:gd name="connsiteY36" fmla="*/ 375337 h 608062"/>
                <a:gd name="connsiteX37" fmla="*/ 200223 w 557114"/>
                <a:gd name="connsiteY37" fmla="*/ 389172 h 608062"/>
                <a:gd name="connsiteX38" fmla="*/ 255166 w 557114"/>
                <a:gd name="connsiteY38" fmla="*/ 510272 h 608062"/>
                <a:gd name="connsiteX39" fmla="*/ 258962 w 557114"/>
                <a:gd name="connsiteY39" fmla="*/ 430202 h 608062"/>
                <a:gd name="connsiteX40" fmla="*/ 232676 w 557114"/>
                <a:gd name="connsiteY40" fmla="*/ 375432 h 608062"/>
                <a:gd name="connsiteX41" fmla="*/ 243589 w 557114"/>
                <a:gd name="connsiteY41" fmla="*/ 355438 h 608062"/>
                <a:gd name="connsiteX42" fmla="*/ 276250 w 557114"/>
                <a:gd name="connsiteY42" fmla="*/ 0 h 608062"/>
                <a:gd name="connsiteX43" fmla="*/ 277674 w 557114"/>
                <a:gd name="connsiteY43" fmla="*/ 0 h 608062"/>
                <a:gd name="connsiteX44" fmla="*/ 277863 w 557114"/>
                <a:gd name="connsiteY44" fmla="*/ 0 h 608062"/>
                <a:gd name="connsiteX45" fmla="*/ 277958 w 557114"/>
                <a:gd name="connsiteY45" fmla="*/ 0 h 608062"/>
                <a:gd name="connsiteX46" fmla="*/ 279382 w 557114"/>
                <a:gd name="connsiteY46" fmla="*/ 0 h 608062"/>
                <a:gd name="connsiteX47" fmla="*/ 402570 w 557114"/>
                <a:gd name="connsiteY47" fmla="*/ 104895 h 608062"/>
                <a:gd name="connsiteX48" fmla="*/ 394693 w 557114"/>
                <a:gd name="connsiteY48" fmla="*/ 159001 h 608062"/>
                <a:gd name="connsiteX49" fmla="*/ 405892 w 557114"/>
                <a:gd name="connsiteY49" fmla="*/ 184774 h 608062"/>
                <a:gd name="connsiteX50" fmla="*/ 377040 w 557114"/>
                <a:gd name="connsiteY50" fmla="*/ 236890 h 608062"/>
                <a:gd name="connsiteX51" fmla="*/ 315731 w 557114"/>
                <a:gd name="connsiteY51" fmla="*/ 311274 h 608062"/>
                <a:gd name="connsiteX52" fmla="*/ 277958 w 557114"/>
                <a:gd name="connsiteY52" fmla="*/ 319707 h 608062"/>
                <a:gd name="connsiteX53" fmla="*/ 277958 w 557114"/>
                <a:gd name="connsiteY53" fmla="*/ 319802 h 608062"/>
                <a:gd name="connsiteX54" fmla="*/ 277863 w 557114"/>
                <a:gd name="connsiteY54" fmla="*/ 319802 h 608062"/>
                <a:gd name="connsiteX55" fmla="*/ 277674 w 557114"/>
                <a:gd name="connsiteY55" fmla="*/ 319802 h 608062"/>
                <a:gd name="connsiteX56" fmla="*/ 277674 w 557114"/>
                <a:gd name="connsiteY56" fmla="*/ 319707 h 608062"/>
                <a:gd name="connsiteX57" fmla="*/ 239901 w 557114"/>
                <a:gd name="connsiteY57" fmla="*/ 311274 h 608062"/>
                <a:gd name="connsiteX58" fmla="*/ 178592 w 557114"/>
                <a:gd name="connsiteY58" fmla="*/ 236890 h 608062"/>
                <a:gd name="connsiteX59" fmla="*/ 149740 w 557114"/>
                <a:gd name="connsiteY59" fmla="*/ 184774 h 608062"/>
                <a:gd name="connsiteX60" fmla="*/ 161034 w 557114"/>
                <a:gd name="connsiteY60" fmla="*/ 159001 h 608062"/>
                <a:gd name="connsiteX61" fmla="*/ 153062 w 557114"/>
                <a:gd name="connsiteY61" fmla="*/ 104895 h 608062"/>
                <a:gd name="connsiteX62" fmla="*/ 276250 w 557114"/>
                <a:gd name="connsiteY62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557114" h="608062">
                  <a:moveTo>
                    <a:pt x="243589" y="355438"/>
                  </a:moveTo>
                  <a:lnTo>
                    <a:pt x="277656" y="355438"/>
                  </a:lnTo>
                  <a:lnTo>
                    <a:pt x="277940" y="355438"/>
                  </a:lnTo>
                  <a:lnTo>
                    <a:pt x="278604" y="355438"/>
                  </a:lnTo>
                  <a:lnTo>
                    <a:pt x="279174" y="355438"/>
                  </a:lnTo>
                  <a:lnTo>
                    <a:pt x="279458" y="355438"/>
                  </a:lnTo>
                  <a:lnTo>
                    <a:pt x="279553" y="355438"/>
                  </a:lnTo>
                  <a:lnTo>
                    <a:pt x="313620" y="355438"/>
                  </a:lnTo>
                  <a:cubicBezTo>
                    <a:pt x="325007" y="355438"/>
                    <a:pt x="330511" y="364630"/>
                    <a:pt x="324438" y="375432"/>
                  </a:cubicBezTo>
                  <a:cubicBezTo>
                    <a:pt x="321781" y="379980"/>
                    <a:pt x="298152" y="430202"/>
                    <a:pt x="298152" y="430202"/>
                  </a:cubicBezTo>
                  <a:lnTo>
                    <a:pt x="301948" y="510272"/>
                  </a:lnTo>
                  <a:cubicBezTo>
                    <a:pt x="317700" y="481655"/>
                    <a:pt x="343131" y="422432"/>
                    <a:pt x="356891" y="389172"/>
                  </a:cubicBezTo>
                  <a:cubicBezTo>
                    <a:pt x="356891" y="389172"/>
                    <a:pt x="356891" y="389172"/>
                    <a:pt x="356986" y="389172"/>
                  </a:cubicBezTo>
                  <a:cubicBezTo>
                    <a:pt x="359832" y="381117"/>
                    <a:pt x="367519" y="375337"/>
                    <a:pt x="376628" y="375337"/>
                  </a:cubicBezTo>
                  <a:cubicBezTo>
                    <a:pt x="379096" y="375337"/>
                    <a:pt x="381373" y="375716"/>
                    <a:pt x="383556" y="376474"/>
                  </a:cubicBezTo>
                  <a:cubicBezTo>
                    <a:pt x="383650" y="376474"/>
                    <a:pt x="383650" y="376474"/>
                    <a:pt x="383745" y="376569"/>
                  </a:cubicBezTo>
                  <a:cubicBezTo>
                    <a:pt x="387446" y="377706"/>
                    <a:pt x="464973" y="411724"/>
                    <a:pt x="518588" y="438920"/>
                  </a:cubicBezTo>
                  <a:cubicBezTo>
                    <a:pt x="542595" y="451049"/>
                    <a:pt x="557114" y="466305"/>
                    <a:pt x="557114" y="482224"/>
                  </a:cubicBezTo>
                  <a:lnTo>
                    <a:pt x="557114" y="608062"/>
                  </a:lnTo>
                  <a:lnTo>
                    <a:pt x="279743" y="608062"/>
                  </a:lnTo>
                  <a:lnTo>
                    <a:pt x="279458" y="608062"/>
                  </a:lnTo>
                  <a:lnTo>
                    <a:pt x="279364" y="608062"/>
                  </a:lnTo>
                  <a:lnTo>
                    <a:pt x="279174" y="608062"/>
                  </a:lnTo>
                  <a:lnTo>
                    <a:pt x="278984" y="608062"/>
                  </a:lnTo>
                  <a:lnTo>
                    <a:pt x="278604" y="608062"/>
                  </a:lnTo>
                  <a:lnTo>
                    <a:pt x="278130" y="608062"/>
                  </a:lnTo>
                  <a:lnTo>
                    <a:pt x="277940" y="608062"/>
                  </a:lnTo>
                  <a:lnTo>
                    <a:pt x="277845" y="608062"/>
                  </a:lnTo>
                  <a:lnTo>
                    <a:pt x="277750" y="608062"/>
                  </a:lnTo>
                  <a:lnTo>
                    <a:pt x="277656" y="608062"/>
                  </a:lnTo>
                  <a:lnTo>
                    <a:pt x="277371" y="608062"/>
                  </a:lnTo>
                  <a:lnTo>
                    <a:pt x="0" y="608062"/>
                  </a:lnTo>
                  <a:lnTo>
                    <a:pt x="0" y="482224"/>
                  </a:lnTo>
                  <a:cubicBezTo>
                    <a:pt x="0" y="466305"/>
                    <a:pt x="14519" y="451049"/>
                    <a:pt x="38621" y="438920"/>
                  </a:cubicBezTo>
                  <a:cubicBezTo>
                    <a:pt x="92141" y="411724"/>
                    <a:pt x="169668" y="377706"/>
                    <a:pt x="173464" y="376569"/>
                  </a:cubicBezTo>
                  <a:cubicBezTo>
                    <a:pt x="173464" y="376474"/>
                    <a:pt x="173464" y="376474"/>
                    <a:pt x="173558" y="376474"/>
                  </a:cubicBezTo>
                  <a:cubicBezTo>
                    <a:pt x="175741" y="375716"/>
                    <a:pt x="178018" y="375337"/>
                    <a:pt x="180486" y="375337"/>
                  </a:cubicBezTo>
                  <a:cubicBezTo>
                    <a:pt x="189595" y="375337"/>
                    <a:pt x="197282" y="381117"/>
                    <a:pt x="200223" y="389172"/>
                  </a:cubicBezTo>
                  <a:cubicBezTo>
                    <a:pt x="214078" y="422432"/>
                    <a:pt x="239414" y="481655"/>
                    <a:pt x="255166" y="510272"/>
                  </a:cubicBezTo>
                  <a:lnTo>
                    <a:pt x="258962" y="430202"/>
                  </a:lnTo>
                  <a:cubicBezTo>
                    <a:pt x="258962" y="430202"/>
                    <a:pt x="235333" y="379980"/>
                    <a:pt x="232676" y="375432"/>
                  </a:cubicBezTo>
                  <a:cubicBezTo>
                    <a:pt x="226603" y="364630"/>
                    <a:pt x="232107" y="355438"/>
                    <a:pt x="243589" y="355438"/>
                  </a:cubicBezTo>
                  <a:close/>
                  <a:moveTo>
                    <a:pt x="276250" y="0"/>
                  </a:moveTo>
                  <a:cubicBezTo>
                    <a:pt x="276725" y="0"/>
                    <a:pt x="277199" y="0"/>
                    <a:pt x="277674" y="0"/>
                  </a:cubicBezTo>
                  <a:cubicBezTo>
                    <a:pt x="277769" y="0"/>
                    <a:pt x="277769" y="0"/>
                    <a:pt x="277863" y="0"/>
                  </a:cubicBezTo>
                  <a:cubicBezTo>
                    <a:pt x="277863" y="0"/>
                    <a:pt x="277863" y="0"/>
                    <a:pt x="277958" y="0"/>
                  </a:cubicBezTo>
                  <a:cubicBezTo>
                    <a:pt x="278433" y="0"/>
                    <a:pt x="278907" y="0"/>
                    <a:pt x="279382" y="0"/>
                  </a:cubicBezTo>
                  <a:cubicBezTo>
                    <a:pt x="385487" y="0"/>
                    <a:pt x="405417" y="75615"/>
                    <a:pt x="402570" y="104895"/>
                  </a:cubicBezTo>
                  <a:cubicBezTo>
                    <a:pt x="400387" y="128395"/>
                    <a:pt x="394693" y="159001"/>
                    <a:pt x="394693" y="159001"/>
                  </a:cubicBezTo>
                  <a:cubicBezTo>
                    <a:pt x="394693" y="159001"/>
                    <a:pt x="405892" y="164118"/>
                    <a:pt x="405892" y="184774"/>
                  </a:cubicBezTo>
                  <a:cubicBezTo>
                    <a:pt x="402001" y="236511"/>
                    <a:pt x="381311" y="214149"/>
                    <a:pt x="377040" y="236890"/>
                  </a:cubicBezTo>
                  <a:cubicBezTo>
                    <a:pt x="370017" y="274603"/>
                    <a:pt x="336610" y="301893"/>
                    <a:pt x="315731" y="311274"/>
                  </a:cubicBezTo>
                  <a:cubicBezTo>
                    <a:pt x="303583" y="316770"/>
                    <a:pt x="291055" y="319518"/>
                    <a:pt x="277958" y="319707"/>
                  </a:cubicBezTo>
                  <a:lnTo>
                    <a:pt x="277958" y="319802"/>
                  </a:lnTo>
                  <a:cubicBezTo>
                    <a:pt x="277863" y="319802"/>
                    <a:pt x="277863" y="319802"/>
                    <a:pt x="277863" y="319802"/>
                  </a:cubicBezTo>
                  <a:cubicBezTo>
                    <a:pt x="277769" y="319802"/>
                    <a:pt x="277769" y="319802"/>
                    <a:pt x="277674" y="319802"/>
                  </a:cubicBezTo>
                  <a:lnTo>
                    <a:pt x="277674" y="319707"/>
                  </a:lnTo>
                  <a:cubicBezTo>
                    <a:pt x="264577" y="319518"/>
                    <a:pt x="252049" y="316770"/>
                    <a:pt x="239901" y="311274"/>
                  </a:cubicBezTo>
                  <a:cubicBezTo>
                    <a:pt x="219022" y="301893"/>
                    <a:pt x="185615" y="274603"/>
                    <a:pt x="178592" y="236890"/>
                  </a:cubicBezTo>
                  <a:cubicBezTo>
                    <a:pt x="174321" y="214149"/>
                    <a:pt x="153631" y="236511"/>
                    <a:pt x="149740" y="184774"/>
                  </a:cubicBezTo>
                  <a:cubicBezTo>
                    <a:pt x="149740" y="164118"/>
                    <a:pt x="161034" y="159001"/>
                    <a:pt x="161034" y="159001"/>
                  </a:cubicBezTo>
                  <a:cubicBezTo>
                    <a:pt x="161034" y="159001"/>
                    <a:pt x="155245" y="128395"/>
                    <a:pt x="153062" y="104895"/>
                  </a:cubicBezTo>
                  <a:cubicBezTo>
                    <a:pt x="150215" y="75615"/>
                    <a:pt x="170145" y="0"/>
                    <a:pt x="276250" y="0"/>
                  </a:cubicBezTo>
                  <a:close/>
                </a:path>
              </a:pathLst>
            </a:custGeom>
            <a:solidFill>
              <a:srgbClr val="000000"/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69" name="组合 568">
            <a:extLst>
              <a:ext uri="{FF2B5EF4-FFF2-40B4-BE49-F238E27FC236}">
                <a16:creationId xmlns:a16="http://schemas.microsoft.com/office/drawing/2014/main" xmlns="" id="{8F944836-D768-4ED0-AA8A-F716E4A6474E}"/>
              </a:ext>
            </a:extLst>
          </p:cNvPr>
          <p:cNvGrpSpPr/>
          <p:nvPr/>
        </p:nvGrpSpPr>
        <p:grpSpPr>
          <a:xfrm>
            <a:off x="8132956" y="2009760"/>
            <a:ext cx="3385944" cy="2144238"/>
            <a:chOff x="1223445" y="1639500"/>
            <a:chExt cx="6714551" cy="4252167"/>
          </a:xfrm>
        </p:grpSpPr>
        <p:grpSp>
          <p:nvGrpSpPr>
            <p:cNvPr id="570" name="Group 4">
              <a:extLst>
                <a:ext uri="{FF2B5EF4-FFF2-40B4-BE49-F238E27FC236}">
                  <a16:creationId xmlns:a16="http://schemas.microsoft.com/office/drawing/2014/main" xmlns="" id="{50CE8C8A-EC9F-41F6-B30C-802CF1FAB22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223445" y="1639500"/>
              <a:ext cx="6714551" cy="4252167"/>
              <a:chOff x="442" y="1130"/>
              <a:chExt cx="4123" cy="2611"/>
            </a:xfrm>
          </p:grpSpPr>
          <p:sp>
            <p:nvSpPr>
              <p:cNvPr id="585" name="Freeform 5">
                <a:extLst>
                  <a:ext uri="{FF2B5EF4-FFF2-40B4-BE49-F238E27FC236}">
                    <a16:creationId xmlns:a16="http://schemas.microsoft.com/office/drawing/2014/main" xmlns="" id="{B4596DAB-EC56-4536-979B-A7A11D9520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4" y="1141"/>
                <a:ext cx="4099" cy="258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6" name="Freeform 6">
                <a:extLst>
                  <a:ext uri="{FF2B5EF4-FFF2-40B4-BE49-F238E27FC236}">
                    <a16:creationId xmlns:a16="http://schemas.microsoft.com/office/drawing/2014/main" xmlns="" id="{EDDF644E-A9C6-4574-9DA9-436F8B91D6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" y="1130"/>
                <a:ext cx="4123" cy="2611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rgbClr val="EAECE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7" name="Rectangle 7">
                <a:extLst>
                  <a:ext uri="{FF2B5EF4-FFF2-40B4-BE49-F238E27FC236}">
                    <a16:creationId xmlns:a16="http://schemas.microsoft.com/office/drawing/2014/main" xmlns="" id="{BED25DE6-8870-459B-969A-4E5CAF69E0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8" name="Rectangle 8">
                <a:extLst>
                  <a:ext uri="{FF2B5EF4-FFF2-40B4-BE49-F238E27FC236}">
                    <a16:creationId xmlns:a16="http://schemas.microsoft.com/office/drawing/2014/main" xmlns="" id="{33E99F86-1DF0-4949-B1D7-ECCB185522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3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9" name="Rectangle 9">
                <a:extLst>
                  <a:ext uri="{FF2B5EF4-FFF2-40B4-BE49-F238E27FC236}">
                    <a16:creationId xmlns:a16="http://schemas.microsoft.com/office/drawing/2014/main" xmlns="" id="{B50FA1B1-0DC5-46F6-AABD-5F2E5CA832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solidFill>
                <a:srgbClr val="CC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0" name="Rectangle 10">
                <a:extLst>
                  <a:ext uri="{FF2B5EF4-FFF2-40B4-BE49-F238E27FC236}">
                    <a16:creationId xmlns:a16="http://schemas.microsoft.com/office/drawing/2014/main" xmlns="" id="{D5E96031-B15B-465C-BC63-AD36D48FAA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397"/>
                <a:ext cx="3833" cy="1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1" name="Rectangle 11">
                <a:extLst>
                  <a:ext uri="{FF2B5EF4-FFF2-40B4-BE49-F238E27FC236}">
                    <a16:creationId xmlns:a16="http://schemas.microsoft.com/office/drawing/2014/main" xmlns="" id="{C2A0B42C-5EC2-4DA7-A920-29DF1BA4E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1907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2" name="Rectangle 12">
                <a:extLst>
                  <a:ext uri="{FF2B5EF4-FFF2-40B4-BE49-F238E27FC236}">
                    <a16:creationId xmlns:a16="http://schemas.microsoft.com/office/drawing/2014/main" xmlns="" id="{DF679C4D-EB47-4AA3-BAC4-2E653D42B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2512"/>
                <a:ext cx="666" cy="502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3" name="Rectangle 13">
                <a:extLst>
                  <a:ext uri="{FF2B5EF4-FFF2-40B4-BE49-F238E27FC236}">
                    <a16:creationId xmlns:a16="http://schemas.microsoft.com/office/drawing/2014/main" xmlns="" id="{6B4275B3-CF9C-4847-947E-6776BC2C7B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5" y="3116"/>
                <a:ext cx="666" cy="503"/>
              </a:xfrm>
              <a:prstGeom prst="rect">
                <a:avLst/>
              </a:prstGeom>
              <a:solidFill>
                <a:srgbClr val="F4F4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4" name="Oval 14">
                <a:extLst>
                  <a:ext uri="{FF2B5EF4-FFF2-40B4-BE49-F238E27FC236}">
                    <a16:creationId xmlns:a16="http://schemas.microsoft.com/office/drawing/2014/main" xmlns="" id="{47C12A7A-2A3A-4361-836D-1E71DC7080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1" y="1268"/>
                <a:ext cx="62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5" name="Oval 15">
                <a:extLst>
                  <a:ext uri="{FF2B5EF4-FFF2-40B4-BE49-F238E27FC236}">
                    <a16:creationId xmlns:a16="http://schemas.microsoft.com/office/drawing/2014/main" xmlns="" id="{5EFED599-5FF1-4CFD-BD7D-BFDAD03329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0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6" name="Oval 16">
                <a:extLst>
                  <a:ext uri="{FF2B5EF4-FFF2-40B4-BE49-F238E27FC236}">
                    <a16:creationId xmlns:a16="http://schemas.microsoft.com/office/drawing/2014/main" xmlns="" id="{A36CF736-DD11-4F05-B438-338F914219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9" y="1268"/>
                <a:ext cx="63" cy="62"/>
              </a:xfrm>
              <a:prstGeom prst="ellipse">
                <a:avLst/>
              </a:pr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7" name="Freeform 17">
                <a:extLst>
                  <a:ext uri="{FF2B5EF4-FFF2-40B4-BE49-F238E27FC236}">
                    <a16:creationId xmlns:a16="http://schemas.microsoft.com/office/drawing/2014/main" xmlns="" id="{8E7945E6-1CED-40DD-8296-D47EE2687A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28" y="1909"/>
                <a:ext cx="3001" cy="1721"/>
              </a:xfrm>
              <a:custGeom>
                <a:avLst/>
                <a:gdLst>
                  <a:gd name="T0" fmla="*/ 81 w 3119"/>
                  <a:gd name="T1" fmla="*/ 1764 h 1788"/>
                  <a:gd name="T2" fmla="*/ 41 w 3119"/>
                  <a:gd name="T3" fmla="*/ 1747 h 1788"/>
                  <a:gd name="T4" fmla="*/ 24 w 3119"/>
                  <a:gd name="T5" fmla="*/ 1706 h 1788"/>
                  <a:gd name="T6" fmla="*/ 24 w 3119"/>
                  <a:gd name="T7" fmla="*/ 81 h 1788"/>
                  <a:gd name="T8" fmla="*/ 41 w 3119"/>
                  <a:gd name="T9" fmla="*/ 41 h 1788"/>
                  <a:gd name="T10" fmla="*/ 81 w 3119"/>
                  <a:gd name="T11" fmla="*/ 24 h 1788"/>
                  <a:gd name="T12" fmla="*/ 3037 w 3119"/>
                  <a:gd name="T13" fmla="*/ 24 h 1788"/>
                  <a:gd name="T14" fmla="*/ 3078 w 3119"/>
                  <a:gd name="T15" fmla="*/ 41 h 1788"/>
                  <a:gd name="T16" fmla="*/ 3095 w 3119"/>
                  <a:gd name="T17" fmla="*/ 81 h 1788"/>
                  <a:gd name="T18" fmla="*/ 3095 w 3119"/>
                  <a:gd name="T19" fmla="*/ 1706 h 1788"/>
                  <a:gd name="T20" fmla="*/ 3078 w 3119"/>
                  <a:gd name="T21" fmla="*/ 1747 h 1788"/>
                  <a:gd name="T22" fmla="*/ 3037 w 3119"/>
                  <a:gd name="T23" fmla="*/ 1764 h 1788"/>
                  <a:gd name="T24" fmla="*/ 3037 w 3119"/>
                  <a:gd name="T25" fmla="*/ 1764 h 1788"/>
                  <a:gd name="T26" fmla="*/ 81 w 3119"/>
                  <a:gd name="T27" fmla="*/ 1764 h 1788"/>
                  <a:gd name="T28" fmla="*/ 3037 w 3119"/>
                  <a:gd name="T29" fmla="*/ 0 h 1788"/>
                  <a:gd name="T30" fmla="*/ 3037 w 3119"/>
                  <a:gd name="T31" fmla="*/ 0 h 1788"/>
                  <a:gd name="T32" fmla="*/ 81 w 3119"/>
                  <a:gd name="T33" fmla="*/ 0 h 1788"/>
                  <a:gd name="T34" fmla="*/ 24 w 3119"/>
                  <a:gd name="T35" fmla="*/ 24 h 1788"/>
                  <a:gd name="T36" fmla="*/ 0 w 3119"/>
                  <a:gd name="T37" fmla="*/ 81 h 1788"/>
                  <a:gd name="T38" fmla="*/ 0 w 3119"/>
                  <a:gd name="T39" fmla="*/ 1706 h 1788"/>
                  <a:gd name="T40" fmla="*/ 24 w 3119"/>
                  <a:gd name="T41" fmla="*/ 1764 h 1788"/>
                  <a:gd name="T42" fmla="*/ 81 w 3119"/>
                  <a:gd name="T43" fmla="*/ 1788 h 1788"/>
                  <a:gd name="T44" fmla="*/ 81 w 3119"/>
                  <a:gd name="T45" fmla="*/ 1788 h 1788"/>
                  <a:gd name="T46" fmla="*/ 3037 w 3119"/>
                  <a:gd name="T47" fmla="*/ 1788 h 1788"/>
                  <a:gd name="T48" fmla="*/ 3095 w 3119"/>
                  <a:gd name="T49" fmla="*/ 1764 h 1788"/>
                  <a:gd name="T50" fmla="*/ 3119 w 3119"/>
                  <a:gd name="T51" fmla="*/ 1706 h 1788"/>
                  <a:gd name="T52" fmla="*/ 3119 w 3119"/>
                  <a:gd name="T53" fmla="*/ 81 h 1788"/>
                  <a:gd name="T54" fmla="*/ 3095 w 3119"/>
                  <a:gd name="T55" fmla="*/ 24 h 1788"/>
                  <a:gd name="T56" fmla="*/ 3037 w 3119"/>
                  <a:gd name="T57" fmla="*/ 0 h 17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119" h="1788">
                    <a:moveTo>
                      <a:pt x="81" y="1764"/>
                    </a:moveTo>
                    <a:cubicBezTo>
                      <a:pt x="65" y="1764"/>
                      <a:pt x="51" y="1757"/>
                      <a:pt x="41" y="1747"/>
                    </a:cubicBezTo>
                    <a:cubicBezTo>
                      <a:pt x="30" y="1737"/>
                      <a:pt x="24" y="1722"/>
                      <a:pt x="24" y="1706"/>
                    </a:cubicBezTo>
                    <a:cubicBezTo>
                      <a:pt x="24" y="81"/>
                      <a:pt x="24" y="81"/>
                      <a:pt x="24" y="81"/>
                    </a:cubicBezTo>
                    <a:cubicBezTo>
                      <a:pt x="24" y="66"/>
                      <a:pt x="30" y="51"/>
                      <a:pt x="41" y="41"/>
                    </a:cubicBezTo>
                    <a:cubicBezTo>
                      <a:pt x="51" y="30"/>
                      <a:pt x="65" y="24"/>
                      <a:pt x="81" y="24"/>
                    </a:cubicBezTo>
                    <a:cubicBezTo>
                      <a:pt x="3037" y="24"/>
                      <a:pt x="3037" y="24"/>
                      <a:pt x="3037" y="24"/>
                    </a:cubicBezTo>
                    <a:cubicBezTo>
                      <a:pt x="3053" y="24"/>
                      <a:pt x="3068" y="30"/>
                      <a:pt x="3078" y="41"/>
                    </a:cubicBezTo>
                    <a:cubicBezTo>
                      <a:pt x="3089" y="51"/>
                      <a:pt x="3095" y="66"/>
                      <a:pt x="3095" y="81"/>
                    </a:cubicBezTo>
                    <a:cubicBezTo>
                      <a:pt x="3095" y="1706"/>
                      <a:pt x="3095" y="1706"/>
                      <a:pt x="3095" y="1706"/>
                    </a:cubicBezTo>
                    <a:cubicBezTo>
                      <a:pt x="3095" y="1722"/>
                      <a:pt x="3089" y="1737"/>
                      <a:pt x="3078" y="1747"/>
                    </a:cubicBezTo>
                    <a:cubicBezTo>
                      <a:pt x="3068" y="1757"/>
                      <a:pt x="3053" y="1764"/>
                      <a:pt x="3037" y="1764"/>
                    </a:cubicBezTo>
                    <a:cubicBezTo>
                      <a:pt x="3037" y="1764"/>
                      <a:pt x="3037" y="1764"/>
                      <a:pt x="3037" y="1764"/>
                    </a:cubicBezTo>
                    <a:cubicBezTo>
                      <a:pt x="81" y="1764"/>
                      <a:pt x="81" y="1764"/>
                      <a:pt x="81" y="1764"/>
                    </a:cubicBezTo>
                    <a:moveTo>
                      <a:pt x="3037" y="0"/>
                    </a:moveTo>
                    <a:cubicBezTo>
                      <a:pt x="3037" y="0"/>
                      <a:pt x="3037" y="0"/>
                      <a:pt x="3037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38" y="9"/>
                      <a:pt x="24" y="24"/>
                    </a:cubicBezTo>
                    <a:cubicBezTo>
                      <a:pt x="9" y="39"/>
                      <a:pt x="0" y="59"/>
                      <a:pt x="0" y="81"/>
                    </a:cubicBezTo>
                    <a:cubicBezTo>
                      <a:pt x="0" y="1706"/>
                      <a:pt x="0" y="1706"/>
                      <a:pt x="0" y="1706"/>
                    </a:cubicBezTo>
                    <a:cubicBezTo>
                      <a:pt x="0" y="1729"/>
                      <a:pt x="9" y="1749"/>
                      <a:pt x="24" y="1764"/>
                    </a:cubicBezTo>
                    <a:cubicBezTo>
                      <a:pt x="38" y="1779"/>
                      <a:pt x="59" y="1788"/>
                      <a:pt x="81" y="1788"/>
                    </a:cubicBezTo>
                    <a:cubicBezTo>
                      <a:pt x="81" y="1788"/>
                      <a:pt x="81" y="1788"/>
                      <a:pt x="81" y="1788"/>
                    </a:cubicBezTo>
                    <a:cubicBezTo>
                      <a:pt x="3037" y="1788"/>
                      <a:pt x="3037" y="1788"/>
                      <a:pt x="3037" y="1788"/>
                    </a:cubicBezTo>
                    <a:cubicBezTo>
                      <a:pt x="3060" y="1788"/>
                      <a:pt x="3080" y="1779"/>
                      <a:pt x="3095" y="1764"/>
                    </a:cubicBezTo>
                    <a:cubicBezTo>
                      <a:pt x="3110" y="1749"/>
                      <a:pt x="3119" y="1729"/>
                      <a:pt x="3119" y="1706"/>
                    </a:cubicBezTo>
                    <a:cubicBezTo>
                      <a:pt x="3119" y="81"/>
                      <a:pt x="3119" y="81"/>
                      <a:pt x="3119" y="81"/>
                    </a:cubicBezTo>
                    <a:cubicBezTo>
                      <a:pt x="3119" y="59"/>
                      <a:pt x="3110" y="39"/>
                      <a:pt x="3095" y="24"/>
                    </a:cubicBezTo>
                    <a:cubicBezTo>
                      <a:pt x="3080" y="9"/>
                      <a:pt x="3060" y="0"/>
                      <a:pt x="3037" y="0"/>
                    </a:cubicBezTo>
                  </a:path>
                </a:pathLst>
              </a:custGeom>
              <a:solidFill>
                <a:srgbClr val="F6F7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8" name="Freeform 18">
                <a:extLst>
                  <a:ext uri="{FF2B5EF4-FFF2-40B4-BE49-F238E27FC236}">
                    <a16:creationId xmlns:a16="http://schemas.microsoft.com/office/drawing/2014/main" xmlns="" id="{3160544B-ACA1-439F-B5ED-73D07542F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23" y="1431"/>
                <a:ext cx="526" cy="163"/>
              </a:xfrm>
              <a:custGeom>
                <a:avLst/>
                <a:gdLst>
                  <a:gd name="T0" fmla="*/ 520 w 547"/>
                  <a:gd name="T1" fmla="*/ 170 h 170"/>
                  <a:gd name="T2" fmla="*/ 27 w 547"/>
                  <a:gd name="T3" fmla="*/ 170 h 170"/>
                  <a:gd name="T4" fmla="*/ 0 w 547"/>
                  <a:gd name="T5" fmla="*/ 143 h 170"/>
                  <a:gd name="T6" fmla="*/ 0 w 547"/>
                  <a:gd name="T7" fmla="*/ 27 h 170"/>
                  <a:gd name="T8" fmla="*/ 27 w 547"/>
                  <a:gd name="T9" fmla="*/ 0 h 170"/>
                  <a:gd name="T10" fmla="*/ 520 w 547"/>
                  <a:gd name="T11" fmla="*/ 0 h 170"/>
                  <a:gd name="T12" fmla="*/ 547 w 547"/>
                  <a:gd name="T13" fmla="*/ 27 h 170"/>
                  <a:gd name="T14" fmla="*/ 547 w 547"/>
                  <a:gd name="T15" fmla="*/ 143 h 170"/>
                  <a:gd name="T16" fmla="*/ 520 w 547"/>
                  <a:gd name="T17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7" h="170">
                    <a:moveTo>
                      <a:pt x="520" y="170"/>
                    </a:moveTo>
                    <a:cubicBezTo>
                      <a:pt x="27" y="170"/>
                      <a:pt x="27" y="170"/>
                      <a:pt x="27" y="170"/>
                    </a:cubicBezTo>
                    <a:cubicBezTo>
                      <a:pt x="12" y="170"/>
                      <a:pt x="0" y="158"/>
                      <a:pt x="0" y="143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520" y="0"/>
                      <a:pt x="520" y="0"/>
                      <a:pt x="520" y="0"/>
                    </a:cubicBezTo>
                    <a:cubicBezTo>
                      <a:pt x="535" y="0"/>
                      <a:pt x="547" y="12"/>
                      <a:pt x="547" y="27"/>
                    </a:cubicBezTo>
                    <a:cubicBezTo>
                      <a:pt x="547" y="143"/>
                      <a:pt x="547" y="143"/>
                      <a:pt x="547" y="143"/>
                    </a:cubicBezTo>
                    <a:cubicBezTo>
                      <a:pt x="547" y="158"/>
                      <a:pt x="535" y="170"/>
                      <a:pt x="520" y="170"/>
                    </a:cubicBezTo>
                    <a:close/>
                  </a:path>
                </a:pathLst>
              </a:custGeom>
              <a:solidFill>
                <a:srgbClr val="EDED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9" name="Rectangle 19">
                <a:extLst>
                  <a:ext uri="{FF2B5EF4-FFF2-40B4-BE49-F238E27FC236}">
                    <a16:creationId xmlns:a16="http://schemas.microsoft.com/office/drawing/2014/main" xmlns="" id="{106CB808-4E4B-4B78-BBF1-5A2DEF569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0" y="1490"/>
                <a:ext cx="254" cy="25"/>
              </a:xfrm>
              <a:prstGeom prst="rect">
                <a:avLst/>
              </a:prstGeom>
              <a:solidFill>
                <a:srgbClr val="C4C4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0" name="Freeform 20">
                <a:extLst>
                  <a:ext uri="{FF2B5EF4-FFF2-40B4-BE49-F238E27FC236}">
                    <a16:creationId xmlns:a16="http://schemas.microsoft.com/office/drawing/2014/main" xmlns="" id="{EDB51B77-C292-4B41-9031-229A1D46EE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8" y="1474"/>
                <a:ext cx="242" cy="49"/>
              </a:xfrm>
              <a:custGeom>
                <a:avLst/>
                <a:gdLst>
                  <a:gd name="T0" fmla="*/ 227 w 251"/>
                  <a:gd name="T1" fmla="*/ 0 h 51"/>
                  <a:gd name="T2" fmla="*/ 24 w 251"/>
                  <a:gd name="T3" fmla="*/ 0 h 51"/>
                  <a:gd name="T4" fmla="*/ 0 w 251"/>
                  <a:gd name="T5" fmla="*/ 24 h 51"/>
                  <a:gd name="T6" fmla="*/ 0 w 251"/>
                  <a:gd name="T7" fmla="*/ 27 h 51"/>
                  <a:gd name="T8" fmla="*/ 24 w 251"/>
                  <a:gd name="T9" fmla="*/ 51 h 51"/>
                  <a:gd name="T10" fmla="*/ 227 w 251"/>
                  <a:gd name="T11" fmla="*/ 51 h 51"/>
                  <a:gd name="T12" fmla="*/ 251 w 251"/>
                  <a:gd name="T13" fmla="*/ 27 h 51"/>
                  <a:gd name="T14" fmla="*/ 251 w 251"/>
                  <a:gd name="T15" fmla="*/ 24 h 51"/>
                  <a:gd name="T16" fmla="*/ 227 w 251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1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1" y="41"/>
                      <a:pt x="251" y="27"/>
                    </a:cubicBezTo>
                    <a:cubicBezTo>
                      <a:pt x="251" y="24"/>
                      <a:pt x="251" y="24"/>
                      <a:pt x="251" y="24"/>
                    </a:cubicBezTo>
                    <a:cubicBezTo>
                      <a:pt x="251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1" name="Freeform 21">
                <a:extLst>
                  <a:ext uri="{FF2B5EF4-FFF2-40B4-BE49-F238E27FC236}">
                    <a16:creationId xmlns:a16="http://schemas.microsoft.com/office/drawing/2014/main" xmlns="" id="{4F16D132-ACE7-42AA-BBC8-A2836A042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54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0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39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39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2" name="Freeform 22">
                <a:extLst>
                  <a:ext uri="{FF2B5EF4-FFF2-40B4-BE49-F238E27FC236}">
                    <a16:creationId xmlns:a16="http://schemas.microsoft.com/office/drawing/2014/main" xmlns="" id="{8C70D664-3A2C-4726-B905-9F70F69AA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2" y="1474"/>
                <a:ext cx="241" cy="49"/>
              </a:xfrm>
              <a:custGeom>
                <a:avLst/>
                <a:gdLst>
                  <a:gd name="T0" fmla="*/ 226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6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6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6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6" y="51"/>
                      <a:pt x="226" y="51"/>
                      <a:pt x="226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6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3" name="Freeform 23">
                <a:extLst>
                  <a:ext uri="{FF2B5EF4-FFF2-40B4-BE49-F238E27FC236}">
                    <a16:creationId xmlns:a16="http://schemas.microsoft.com/office/drawing/2014/main" xmlns="" id="{037412D7-FE0C-40D5-ABEB-5D8C5E38A6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0" y="1474"/>
                <a:ext cx="241" cy="49"/>
              </a:xfrm>
              <a:custGeom>
                <a:avLst/>
                <a:gdLst>
                  <a:gd name="T0" fmla="*/ 227 w 250"/>
                  <a:gd name="T1" fmla="*/ 0 h 51"/>
                  <a:gd name="T2" fmla="*/ 24 w 250"/>
                  <a:gd name="T3" fmla="*/ 0 h 51"/>
                  <a:gd name="T4" fmla="*/ 0 w 250"/>
                  <a:gd name="T5" fmla="*/ 24 h 51"/>
                  <a:gd name="T6" fmla="*/ 0 w 250"/>
                  <a:gd name="T7" fmla="*/ 27 h 51"/>
                  <a:gd name="T8" fmla="*/ 24 w 250"/>
                  <a:gd name="T9" fmla="*/ 51 h 51"/>
                  <a:gd name="T10" fmla="*/ 227 w 250"/>
                  <a:gd name="T11" fmla="*/ 51 h 51"/>
                  <a:gd name="T12" fmla="*/ 250 w 250"/>
                  <a:gd name="T13" fmla="*/ 27 h 51"/>
                  <a:gd name="T14" fmla="*/ 250 w 250"/>
                  <a:gd name="T15" fmla="*/ 24 h 51"/>
                  <a:gd name="T16" fmla="*/ 227 w 250"/>
                  <a:gd name="T17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0" h="51">
                    <a:moveTo>
                      <a:pt x="227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41"/>
                      <a:pt x="11" y="51"/>
                      <a:pt x="24" y="51"/>
                    </a:cubicBezTo>
                    <a:cubicBezTo>
                      <a:pt x="227" y="51"/>
                      <a:pt x="227" y="51"/>
                      <a:pt x="227" y="51"/>
                    </a:cubicBezTo>
                    <a:cubicBezTo>
                      <a:pt x="240" y="51"/>
                      <a:pt x="250" y="41"/>
                      <a:pt x="250" y="27"/>
                    </a:cubicBezTo>
                    <a:cubicBezTo>
                      <a:pt x="250" y="24"/>
                      <a:pt x="250" y="24"/>
                      <a:pt x="250" y="24"/>
                    </a:cubicBezTo>
                    <a:cubicBezTo>
                      <a:pt x="250" y="11"/>
                      <a:pt x="240" y="0"/>
                      <a:pt x="227" y="0"/>
                    </a:cubicBezTo>
                  </a:path>
                </a:pathLst>
              </a:custGeom>
              <a:solidFill>
                <a:srgbClr val="EAECEF">
                  <a:alpha val="66000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71" name="组合 570">
              <a:extLst>
                <a:ext uri="{FF2B5EF4-FFF2-40B4-BE49-F238E27FC236}">
                  <a16:creationId xmlns:a16="http://schemas.microsoft.com/office/drawing/2014/main" xmlns="" id="{32C0EA2B-E935-4E60-844F-250376718CD2}"/>
                </a:ext>
              </a:extLst>
            </p:cNvPr>
            <p:cNvGrpSpPr/>
            <p:nvPr/>
          </p:nvGrpSpPr>
          <p:grpSpPr>
            <a:xfrm>
              <a:off x="3151349" y="3390912"/>
              <a:ext cx="3824867" cy="1851649"/>
              <a:chOff x="7824354" y="3116336"/>
              <a:chExt cx="1714500" cy="830003"/>
            </a:xfrm>
          </p:grpSpPr>
          <p:grpSp>
            <p:nvGrpSpPr>
              <p:cNvPr id="572" name="组合 571">
                <a:extLst>
                  <a:ext uri="{FF2B5EF4-FFF2-40B4-BE49-F238E27FC236}">
                    <a16:creationId xmlns:a16="http://schemas.microsoft.com/office/drawing/2014/main" xmlns="" id="{15B71FBD-81C7-48F4-ACDD-BB9A22F499DB}"/>
                  </a:ext>
                </a:extLst>
              </p:cNvPr>
              <p:cNvGrpSpPr/>
              <p:nvPr/>
            </p:nvGrpSpPr>
            <p:grpSpPr>
              <a:xfrm>
                <a:off x="7824354" y="3116336"/>
                <a:ext cx="1659024" cy="685772"/>
                <a:chOff x="7824355" y="3116331"/>
                <a:chExt cx="2155352" cy="890932"/>
              </a:xfrm>
            </p:grpSpPr>
            <p:sp>
              <p:nvSpPr>
                <p:cNvPr id="578" name="六边形 577">
                  <a:extLst>
                    <a:ext uri="{FF2B5EF4-FFF2-40B4-BE49-F238E27FC236}">
                      <a16:creationId xmlns:a16="http://schemas.microsoft.com/office/drawing/2014/main" xmlns="" id="{45705068-15B7-4F2D-9A53-9B2F98DB1452}"/>
                    </a:ext>
                  </a:extLst>
                </p:cNvPr>
                <p:cNvSpPr/>
                <p:nvPr/>
              </p:nvSpPr>
              <p:spPr>
                <a:xfrm>
                  <a:off x="7824355" y="3116332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9" name="六边形 578">
                  <a:extLst>
                    <a:ext uri="{FF2B5EF4-FFF2-40B4-BE49-F238E27FC236}">
                      <a16:creationId xmlns:a16="http://schemas.microsoft.com/office/drawing/2014/main" xmlns="" id="{D625931C-EE95-45F3-8D58-2ABBAA3E9589}"/>
                    </a:ext>
                  </a:extLst>
                </p:cNvPr>
                <p:cNvSpPr/>
                <p:nvPr/>
              </p:nvSpPr>
              <p:spPr>
                <a:xfrm>
                  <a:off x="8242600" y="3350708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0" name="六边形 579">
                  <a:extLst>
                    <a:ext uri="{FF2B5EF4-FFF2-40B4-BE49-F238E27FC236}">
                      <a16:creationId xmlns:a16="http://schemas.microsoft.com/office/drawing/2014/main" xmlns="" id="{7E8322E2-0B64-43EB-A24A-DB2A1C25D5D0}"/>
                    </a:ext>
                  </a:extLst>
                </p:cNvPr>
                <p:cNvSpPr/>
                <p:nvPr/>
              </p:nvSpPr>
              <p:spPr>
                <a:xfrm>
                  <a:off x="8652142" y="3116331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1" name="六边形 580">
                  <a:extLst>
                    <a:ext uri="{FF2B5EF4-FFF2-40B4-BE49-F238E27FC236}">
                      <a16:creationId xmlns:a16="http://schemas.microsoft.com/office/drawing/2014/main" xmlns="" id="{96EB29EC-A372-43A0-AA19-907E25B230FF}"/>
                    </a:ext>
                  </a:extLst>
                </p:cNvPr>
                <p:cNvSpPr/>
                <p:nvPr/>
              </p:nvSpPr>
              <p:spPr>
                <a:xfrm>
                  <a:off x="7833058" y="3593491"/>
                  <a:ext cx="479976" cy="413772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2" name="六边形 581">
                  <a:extLst>
                    <a:ext uri="{FF2B5EF4-FFF2-40B4-BE49-F238E27FC236}">
                      <a16:creationId xmlns:a16="http://schemas.microsoft.com/office/drawing/2014/main" xmlns="" id="{20C1BB69-308B-4A58-8872-6B6FEAC3BEB1}"/>
                    </a:ext>
                  </a:extLst>
                </p:cNvPr>
                <p:cNvSpPr/>
                <p:nvPr/>
              </p:nvSpPr>
              <p:spPr>
                <a:xfrm>
                  <a:off x="9075532" y="3325133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3" name="六边形 582">
                  <a:extLst>
                    <a:ext uri="{FF2B5EF4-FFF2-40B4-BE49-F238E27FC236}">
                      <a16:creationId xmlns:a16="http://schemas.microsoft.com/office/drawing/2014/main" xmlns="" id="{4F596E90-F582-4D64-B556-B77E9C52A080}"/>
                    </a:ext>
                  </a:extLst>
                </p:cNvPr>
                <p:cNvSpPr/>
                <p:nvPr/>
              </p:nvSpPr>
              <p:spPr>
                <a:xfrm>
                  <a:off x="9499730" y="3117986"/>
                  <a:ext cx="479977" cy="413773"/>
                </a:xfrm>
                <a:prstGeom prst="hexagon">
                  <a:avLst/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84" name="矩形 198">
                  <a:extLst>
                    <a:ext uri="{FF2B5EF4-FFF2-40B4-BE49-F238E27FC236}">
                      <a16:creationId xmlns:a16="http://schemas.microsoft.com/office/drawing/2014/main" xmlns="" id="{0A5A30BC-8085-4A2F-96EC-058A4C88D129}"/>
                    </a:ext>
                  </a:extLst>
                </p:cNvPr>
                <p:cNvSpPr/>
                <p:nvPr/>
              </p:nvSpPr>
              <p:spPr>
                <a:xfrm>
                  <a:off x="8766095" y="3188615"/>
                  <a:ext cx="244287" cy="266628"/>
                </a:xfrm>
                <a:custGeom>
                  <a:avLst/>
                  <a:gdLst>
                    <a:gd name="connsiteX0" fmla="*/ 243589 w 557114"/>
                    <a:gd name="connsiteY0" fmla="*/ 355438 h 608062"/>
                    <a:gd name="connsiteX1" fmla="*/ 277656 w 557114"/>
                    <a:gd name="connsiteY1" fmla="*/ 355438 h 608062"/>
                    <a:gd name="connsiteX2" fmla="*/ 277940 w 557114"/>
                    <a:gd name="connsiteY2" fmla="*/ 355438 h 608062"/>
                    <a:gd name="connsiteX3" fmla="*/ 278604 w 557114"/>
                    <a:gd name="connsiteY3" fmla="*/ 355438 h 608062"/>
                    <a:gd name="connsiteX4" fmla="*/ 279174 w 557114"/>
                    <a:gd name="connsiteY4" fmla="*/ 355438 h 608062"/>
                    <a:gd name="connsiteX5" fmla="*/ 279458 w 557114"/>
                    <a:gd name="connsiteY5" fmla="*/ 355438 h 608062"/>
                    <a:gd name="connsiteX6" fmla="*/ 279553 w 557114"/>
                    <a:gd name="connsiteY6" fmla="*/ 355438 h 608062"/>
                    <a:gd name="connsiteX7" fmla="*/ 313620 w 557114"/>
                    <a:gd name="connsiteY7" fmla="*/ 355438 h 608062"/>
                    <a:gd name="connsiteX8" fmla="*/ 324438 w 557114"/>
                    <a:gd name="connsiteY8" fmla="*/ 375432 h 608062"/>
                    <a:gd name="connsiteX9" fmla="*/ 298152 w 557114"/>
                    <a:gd name="connsiteY9" fmla="*/ 430202 h 608062"/>
                    <a:gd name="connsiteX10" fmla="*/ 301948 w 557114"/>
                    <a:gd name="connsiteY10" fmla="*/ 510272 h 608062"/>
                    <a:gd name="connsiteX11" fmla="*/ 356891 w 557114"/>
                    <a:gd name="connsiteY11" fmla="*/ 389172 h 608062"/>
                    <a:gd name="connsiteX12" fmla="*/ 356986 w 557114"/>
                    <a:gd name="connsiteY12" fmla="*/ 389172 h 608062"/>
                    <a:gd name="connsiteX13" fmla="*/ 376628 w 557114"/>
                    <a:gd name="connsiteY13" fmla="*/ 375337 h 608062"/>
                    <a:gd name="connsiteX14" fmla="*/ 383556 w 557114"/>
                    <a:gd name="connsiteY14" fmla="*/ 376474 h 608062"/>
                    <a:gd name="connsiteX15" fmla="*/ 383745 w 557114"/>
                    <a:gd name="connsiteY15" fmla="*/ 376569 h 608062"/>
                    <a:gd name="connsiteX16" fmla="*/ 518588 w 557114"/>
                    <a:gd name="connsiteY16" fmla="*/ 438920 h 608062"/>
                    <a:gd name="connsiteX17" fmla="*/ 557114 w 557114"/>
                    <a:gd name="connsiteY17" fmla="*/ 482224 h 608062"/>
                    <a:gd name="connsiteX18" fmla="*/ 557114 w 557114"/>
                    <a:gd name="connsiteY18" fmla="*/ 608062 h 608062"/>
                    <a:gd name="connsiteX19" fmla="*/ 279743 w 557114"/>
                    <a:gd name="connsiteY19" fmla="*/ 608062 h 608062"/>
                    <a:gd name="connsiteX20" fmla="*/ 279458 w 557114"/>
                    <a:gd name="connsiteY20" fmla="*/ 608062 h 608062"/>
                    <a:gd name="connsiteX21" fmla="*/ 279364 w 557114"/>
                    <a:gd name="connsiteY21" fmla="*/ 608062 h 608062"/>
                    <a:gd name="connsiteX22" fmla="*/ 279174 w 557114"/>
                    <a:gd name="connsiteY22" fmla="*/ 608062 h 608062"/>
                    <a:gd name="connsiteX23" fmla="*/ 278984 w 557114"/>
                    <a:gd name="connsiteY23" fmla="*/ 608062 h 608062"/>
                    <a:gd name="connsiteX24" fmla="*/ 278604 w 557114"/>
                    <a:gd name="connsiteY24" fmla="*/ 608062 h 608062"/>
                    <a:gd name="connsiteX25" fmla="*/ 278130 w 557114"/>
                    <a:gd name="connsiteY25" fmla="*/ 608062 h 608062"/>
                    <a:gd name="connsiteX26" fmla="*/ 277940 w 557114"/>
                    <a:gd name="connsiteY26" fmla="*/ 608062 h 608062"/>
                    <a:gd name="connsiteX27" fmla="*/ 277845 w 557114"/>
                    <a:gd name="connsiteY27" fmla="*/ 608062 h 608062"/>
                    <a:gd name="connsiteX28" fmla="*/ 277750 w 557114"/>
                    <a:gd name="connsiteY28" fmla="*/ 608062 h 608062"/>
                    <a:gd name="connsiteX29" fmla="*/ 277656 w 557114"/>
                    <a:gd name="connsiteY29" fmla="*/ 608062 h 608062"/>
                    <a:gd name="connsiteX30" fmla="*/ 277371 w 557114"/>
                    <a:gd name="connsiteY30" fmla="*/ 608062 h 608062"/>
                    <a:gd name="connsiteX31" fmla="*/ 0 w 557114"/>
                    <a:gd name="connsiteY31" fmla="*/ 608062 h 608062"/>
                    <a:gd name="connsiteX32" fmla="*/ 0 w 557114"/>
                    <a:gd name="connsiteY32" fmla="*/ 482224 h 608062"/>
                    <a:gd name="connsiteX33" fmla="*/ 38621 w 557114"/>
                    <a:gd name="connsiteY33" fmla="*/ 438920 h 608062"/>
                    <a:gd name="connsiteX34" fmla="*/ 173464 w 557114"/>
                    <a:gd name="connsiteY34" fmla="*/ 376569 h 608062"/>
                    <a:gd name="connsiteX35" fmla="*/ 173558 w 557114"/>
                    <a:gd name="connsiteY35" fmla="*/ 376474 h 608062"/>
                    <a:gd name="connsiteX36" fmla="*/ 180486 w 557114"/>
                    <a:gd name="connsiteY36" fmla="*/ 375337 h 608062"/>
                    <a:gd name="connsiteX37" fmla="*/ 200223 w 557114"/>
                    <a:gd name="connsiteY37" fmla="*/ 389172 h 608062"/>
                    <a:gd name="connsiteX38" fmla="*/ 255166 w 557114"/>
                    <a:gd name="connsiteY38" fmla="*/ 510272 h 608062"/>
                    <a:gd name="connsiteX39" fmla="*/ 258962 w 557114"/>
                    <a:gd name="connsiteY39" fmla="*/ 430202 h 608062"/>
                    <a:gd name="connsiteX40" fmla="*/ 232676 w 557114"/>
                    <a:gd name="connsiteY40" fmla="*/ 375432 h 608062"/>
                    <a:gd name="connsiteX41" fmla="*/ 243589 w 557114"/>
                    <a:gd name="connsiteY41" fmla="*/ 355438 h 608062"/>
                    <a:gd name="connsiteX42" fmla="*/ 276250 w 557114"/>
                    <a:gd name="connsiteY42" fmla="*/ 0 h 608062"/>
                    <a:gd name="connsiteX43" fmla="*/ 277674 w 557114"/>
                    <a:gd name="connsiteY43" fmla="*/ 0 h 608062"/>
                    <a:gd name="connsiteX44" fmla="*/ 277863 w 557114"/>
                    <a:gd name="connsiteY44" fmla="*/ 0 h 608062"/>
                    <a:gd name="connsiteX45" fmla="*/ 277958 w 557114"/>
                    <a:gd name="connsiteY45" fmla="*/ 0 h 608062"/>
                    <a:gd name="connsiteX46" fmla="*/ 279382 w 557114"/>
                    <a:gd name="connsiteY46" fmla="*/ 0 h 608062"/>
                    <a:gd name="connsiteX47" fmla="*/ 402570 w 557114"/>
                    <a:gd name="connsiteY47" fmla="*/ 104895 h 608062"/>
                    <a:gd name="connsiteX48" fmla="*/ 394693 w 557114"/>
                    <a:gd name="connsiteY48" fmla="*/ 159001 h 608062"/>
                    <a:gd name="connsiteX49" fmla="*/ 405892 w 557114"/>
                    <a:gd name="connsiteY49" fmla="*/ 184774 h 608062"/>
                    <a:gd name="connsiteX50" fmla="*/ 377040 w 557114"/>
                    <a:gd name="connsiteY50" fmla="*/ 236890 h 608062"/>
                    <a:gd name="connsiteX51" fmla="*/ 315731 w 557114"/>
                    <a:gd name="connsiteY51" fmla="*/ 311274 h 608062"/>
                    <a:gd name="connsiteX52" fmla="*/ 277958 w 557114"/>
                    <a:gd name="connsiteY52" fmla="*/ 319707 h 608062"/>
                    <a:gd name="connsiteX53" fmla="*/ 277958 w 557114"/>
                    <a:gd name="connsiteY53" fmla="*/ 319802 h 608062"/>
                    <a:gd name="connsiteX54" fmla="*/ 277863 w 557114"/>
                    <a:gd name="connsiteY54" fmla="*/ 319802 h 608062"/>
                    <a:gd name="connsiteX55" fmla="*/ 277674 w 557114"/>
                    <a:gd name="connsiteY55" fmla="*/ 319802 h 608062"/>
                    <a:gd name="connsiteX56" fmla="*/ 277674 w 557114"/>
                    <a:gd name="connsiteY56" fmla="*/ 319707 h 608062"/>
                    <a:gd name="connsiteX57" fmla="*/ 239901 w 557114"/>
                    <a:gd name="connsiteY57" fmla="*/ 311274 h 608062"/>
                    <a:gd name="connsiteX58" fmla="*/ 178592 w 557114"/>
                    <a:gd name="connsiteY58" fmla="*/ 236890 h 608062"/>
                    <a:gd name="connsiteX59" fmla="*/ 149740 w 557114"/>
                    <a:gd name="connsiteY59" fmla="*/ 184774 h 608062"/>
                    <a:gd name="connsiteX60" fmla="*/ 161034 w 557114"/>
                    <a:gd name="connsiteY60" fmla="*/ 159001 h 608062"/>
                    <a:gd name="connsiteX61" fmla="*/ 153062 w 557114"/>
                    <a:gd name="connsiteY61" fmla="*/ 104895 h 608062"/>
                    <a:gd name="connsiteX62" fmla="*/ 276250 w 557114"/>
                    <a:gd name="connsiteY62" fmla="*/ 0 h 608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</a:cxnLst>
                  <a:rect l="l" t="t" r="r" b="b"/>
                  <a:pathLst>
                    <a:path w="557114" h="608062">
                      <a:moveTo>
                        <a:pt x="243589" y="355438"/>
                      </a:moveTo>
                      <a:lnTo>
                        <a:pt x="277656" y="355438"/>
                      </a:lnTo>
                      <a:lnTo>
                        <a:pt x="277940" y="355438"/>
                      </a:lnTo>
                      <a:lnTo>
                        <a:pt x="278604" y="355438"/>
                      </a:lnTo>
                      <a:lnTo>
                        <a:pt x="279174" y="355438"/>
                      </a:lnTo>
                      <a:lnTo>
                        <a:pt x="279458" y="355438"/>
                      </a:lnTo>
                      <a:lnTo>
                        <a:pt x="279553" y="355438"/>
                      </a:lnTo>
                      <a:lnTo>
                        <a:pt x="313620" y="355438"/>
                      </a:lnTo>
                      <a:cubicBezTo>
                        <a:pt x="325007" y="355438"/>
                        <a:pt x="330511" y="364630"/>
                        <a:pt x="324438" y="375432"/>
                      </a:cubicBezTo>
                      <a:cubicBezTo>
                        <a:pt x="321781" y="379980"/>
                        <a:pt x="298152" y="430202"/>
                        <a:pt x="298152" y="430202"/>
                      </a:cubicBezTo>
                      <a:lnTo>
                        <a:pt x="301948" y="510272"/>
                      </a:lnTo>
                      <a:cubicBezTo>
                        <a:pt x="317700" y="481655"/>
                        <a:pt x="343131" y="422432"/>
                        <a:pt x="356891" y="389172"/>
                      </a:cubicBezTo>
                      <a:cubicBezTo>
                        <a:pt x="356891" y="389172"/>
                        <a:pt x="356891" y="389172"/>
                        <a:pt x="356986" y="389172"/>
                      </a:cubicBezTo>
                      <a:cubicBezTo>
                        <a:pt x="359832" y="381117"/>
                        <a:pt x="367519" y="375337"/>
                        <a:pt x="376628" y="375337"/>
                      </a:cubicBezTo>
                      <a:cubicBezTo>
                        <a:pt x="379096" y="375337"/>
                        <a:pt x="381373" y="375716"/>
                        <a:pt x="383556" y="376474"/>
                      </a:cubicBezTo>
                      <a:cubicBezTo>
                        <a:pt x="383650" y="376474"/>
                        <a:pt x="383650" y="376474"/>
                        <a:pt x="383745" y="376569"/>
                      </a:cubicBezTo>
                      <a:cubicBezTo>
                        <a:pt x="387446" y="377706"/>
                        <a:pt x="464973" y="411724"/>
                        <a:pt x="518588" y="438920"/>
                      </a:cubicBezTo>
                      <a:cubicBezTo>
                        <a:pt x="542595" y="451049"/>
                        <a:pt x="557114" y="466305"/>
                        <a:pt x="557114" y="482224"/>
                      </a:cubicBezTo>
                      <a:lnTo>
                        <a:pt x="557114" y="608062"/>
                      </a:lnTo>
                      <a:lnTo>
                        <a:pt x="279743" y="608062"/>
                      </a:lnTo>
                      <a:lnTo>
                        <a:pt x="279458" y="608062"/>
                      </a:lnTo>
                      <a:lnTo>
                        <a:pt x="279364" y="608062"/>
                      </a:lnTo>
                      <a:lnTo>
                        <a:pt x="279174" y="608062"/>
                      </a:lnTo>
                      <a:lnTo>
                        <a:pt x="278984" y="608062"/>
                      </a:lnTo>
                      <a:lnTo>
                        <a:pt x="278604" y="608062"/>
                      </a:lnTo>
                      <a:lnTo>
                        <a:pt x="278130" y="608062"/>
                      </a:lnTo>
                      <a:lnTo>
                        <a:pt x="277940" y="608062"/>
                      </a:lnTo>
                      <a:lnTo>
                        <a:pt x="277845" y="608062"/>
                      </a:lnTo>
                      <a:lnTo>
                        <a:pt x="277750" y="608062"/>
                      </a:lnTo>
                      <a:lnTo>
                        <a:pt x="277656" y="608062"/>
                      </a:lnTo>
                      <a:lnTo>
                        <a:pt x="277371" y="608062"/>
                      </a:lnTo>
                      <a:lnTo>
                        <a:pt x="0" y="608062"/>
                      </a:lnTo>
                      <a:lnTo>
                        <a:pt x="0" y="482224"/>
                      </a:lnTo>
                      <a:cubicBezTo>
                        <a:pt x="0" y="466305"/>
                        <a:pt x="14519" y="451049"/>
                        <a:pt x="38621" y="438920"/>
                      </a:cubicBezTo>
                      <a:cubicBezTo>
                        <a:pt x="92141" y="411724"/>
                        <a:pt x="169668" y="377706"/>
                        <a:pt x="173464" y="376569"/>
                      </a:cubicBezTo>
                      <a:cubicBezTo>
                        <a:pt x="173464" y="376474"/>
                        <a:pt x="173464" y="376474"/>
                        <a:pt x="173558" y="376474"/>
                      </a:cubicBezTo>
                      <a:cubicBezTo>
                        <a:pt x="175741" y="375716"/>
                        <a:pt x="178018" y="375337"/>
                        <a:pt x="180486" y="375337"/>
                      </a:cubicBezTo>
                      <a:cubicBezTo>
                        <a:pt x="189595" y="375337"/>
                        <a:pt x="197282" y="381117"/>
                        <a:pt x="200223" y="389172"/>
                      </a:cubicBezTo>
                      <a:cubicBezTo>
                        <a:pt x="214078" y="422432"/>
                        <a:pt x="239414" y="481655"/>
                        <a:pt x="255166" y="510272"/>
                      </a:cubicBezTo>
                      <a:lnTo>
                        <a:pt x="258962" y="430202"/>
                      </a:lnTo>
                      <a:cubicBezTo>
                        <a:pt x="258962" y="430202"/>
                        <a:pt x="235333" y="379980"/>
                        <a:pt x="232676" y="375432"/>
                      </a:cubicBezTo>
                      <a:cubicBezTo>
                        <a:pt x="226603" y="364630"/>
                        <a:pt x="232107" y="355438"/>
                        <a:pt x="243589" y="355438"/>
                      </a:cubicBezTo>
                      <a:close/>
                      <a:moveTo>
                        <a:pt x="276250" y="0"/>
                      </a:moveTo>
                      <a:cubicBezTo>
                        <a:pt x="276725" y="0"/>
                        <a:pt x="277199" y="0"/>
                        <a:pt x="277674" y="0"/>
                      </a:cubicBezTo>
                      <a:cubicBezTo>
                        <a:pt x="277769" y="0"/>
                        <a:pt x="277769" y="0"/>
                        <a:pt x="277863" y="0"/>
                      </a:cubicBezTo>
                      <a:cubicBezTo>
                        <a:pt x="277863" y="0"/>
                        <a:pt x="277863" y="0"/>
                        <a:pt x="277958" y="0"/>
                      </a:cubicBezTo>
                      <a:cubicBezTo>
                        <a:pt x="278433" y="0"/>
                        <a:pt x="278907" y="0"/>
                        <a:pt x="279382" y="0"/>
                      </a:cubicBezTo>
                      <a:cubicBezTo>
                        <a:pt x="385487" y="0"/>
                        <a:pt x="405417" y="75615"/>
                        <a:pt x="402570" y="104895"/>
                      </a:cubicBezTo>
                      <a:cubicBezTo>
                        <a:pt x="400387" y="128395"/>
                        <a:pt x="394693" y="159001"/>
                        <a:pt x="394693" y="159001"/>
                      </a:cubicBezTo>
                      <a:cubicBezTo>
                        <a:pt x="394693" y="159001"/>
                        <a:pt x="405892" y="164118"/>
                        <a:pt x="405892" y="184774"/>
                      </a:cubicBezTo>
                      <a:cubicBezTo>
                        <a:pt x="402001" y="236511"/>
                        <a:pt x="381311" y="214149"/>
                        <a:pt x="377040" y="236890"/>
                      </a:cubicBezTo>
                      <a:cubicBezTo>
                        <a:pt x="370017" y="274603"/>
                        <a:pt x="336610" y="301893"/>
                        <a:pt x="315731" y="311274"/>
                      </a:cubicBezTo>
                      <a:cubicBezTo>
                        <a:pt x="303583" y="316770"/>
                        <a:pt x="291055" y="319518"/>
                        <a:pt x="277958" y="319707"/>
                      </a:cubicBezTo>
                      <a:lnTo>
                        <a:pt x="277958" y="319802"/>
                      </a:lnTo>
                      <a:cubicBezTo>
                        <a:pt x="277863" y="319802"/>
                        <a:pt x="277863" y="319802"/>
                        <a:pt x="277863" y="319802"/>
                      </a:cubicBezTo>
                      <a:cubicBezTo>
                        <a:pt x="277769" y="319802"/>
                        <a:pt x="277769" y="319802"/>
                        <a:pt x="277674" y="319802"/>
                      </a:cubicBezTo>
                      <a:lnTo>
                        <a:pt x="277674" y="319707"/>
                      </a:lnTo>
                      <a:cubicBezTo>
                        <a:pt x="264577" y="319518"/>
                        <a:pt x="252049" y="316770"/>
                        <a:pt x="239901" y="311274"/>
                      </a:cubicBezTo>
                      <a:cubicBezTo>
                        <a:pt x="219022" y="301893"/>
                        <a:pt x="185615" y="274603"/>
                        <a:pt x="178592" y="236890"/>
                      </a:cubicBezTo>
                      <a:cubicBezTo>
                        <a:pt x="174321" y="214149"/>
                        <a:pt x="153631" y="236511"/>
                        <a:pt x="149740" y="184774"/>
                      </a:cubicBezTo>
                      <a:cubicBezTo>
                        <a:pt x="149740" y="164118"/>
                        <a:pt x="161034" y="159001"/>
                        <a:pt x="161034" y="159001"/>
                      </a:cubicBezTo>
                      <a:cubicBezTo>
                        <a:pt x="161034" y="159001"/>
                        <a:pt x="155245" y="128395"/>
                        <a:pt x="153062" y="104895"/>
                      </a:cubicBezTo>
                      <a:cubicBezTo>
                        <a:pt x="150215" y="75615"/>
                        <a:pt x="170145" y="0"/>
                        <a:pt x="276250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  <p:grpSp>
            <p:nvGrpSpPr>
              <p:cNvPr id="573" name="组合 572">
                <a:extLst>
                  <a:ext uri="{FF2B5EF4-FFF2-40B4-BE49-F238E27FC236}">
                    <a16:creationId xmlns:a16="http://schemas.microsoft.com/office/drawing/2014/main" xmlns="" id="{649D452A-4E94-48B1-A629-1F9DD853B86D}"/>
                  </a:ext>
                </a:extLst>
              </p:cNvPr>
              <p:cNvGrpSpPr/>
              <p:nvPr/>
            </p:nvGrpSpPr>
            <p:grpSpPr>
              <a:xfrm>
                <a:off x="7831052" y="3636868"/>
                <a:ext cx="1707802" cy="309471"/>
                <a:chOff x="4831017" y="3636868"/>
                <a:chExt cx="1208170" cy="309471"/>
              </a:xfrm>
            </p:grpSpPr>
            <p:sp>
              <p:nvSpPr>
                <p:cNvPr id="574" name="圆角矩形 13">
                  <a:extLst>
                    <a:ext uri="{FF2B5EF4-FFF2-40B4-BE49-F238E27FC236}">
                      <a16:creationId xmlns:a16="http://schemas.microsoft.com/office/drawing/2014/main" xmlns="" id="{6780001D-6431-4C2E-9B2C-3FB9B3C7FE78}"/>
                    </a:ext>
                  </a:extLst>
                </p:cNvPr>
                <p:cNvSpPr/>
                <p:nvPr/>
              </p:nvSpPr>
              <p:spPr>
                <a:xfrm flipV="1">
                  <a:off x="5398651" y="3636868"/>
                  <a:ext cx="59652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5" name="圆角矩形 13">
                  <a:extLst>
                    <a:ext uri="{FF2B5EF4-FFF2-40B4-BE49-F238E27FC236}">
                      <a16:creationId xmlns:a16="http://schemas.microsoft.com/office/drawing/2014/main" xmlns="" id="{B81884B4-8E0D-414F-97F0-1F907ACA7BEF}"/>
                    </a:ext>
                  </a:extLst>
                </p:cNvPr>
                <p:cNvSpPr/>
                <p:nvPr/>
              </p:nvSpPr>
              <p:spPr>
                <a:xfrm flipV="1">
                  <a:off x="5398651" y="3718763"/>
                  <a:ext cx="418743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6" name="圆角矩形 13">
                  <a:extLst>
                    <a:ext uri="{FF2B5EF4-FFF2-40B4-BE49-F238E27FC236}">
                      <a16:creationId xmlns:a16="http://schemas.microsoft.com/office/drawing/2014/main" xmlns="" id="{9BE01B0D-452C-44BC-A780-5E20B995EF22}"/>
                    </a:ext>
                  </a:extLst>
                </p:cNvPr>
                <p:cNvSpPr/>
                <p:nvPr/>
              </p:nvSpPr>
              <p:spPr>
                <a:xfrm flipV="1">
                  <a:off x="5398651" y="3805806"/>
                  <a:ext cx="502087" cy="4571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  <p:sp>
              <p:nvSpPr>
                <p:cNvPr id="577" name="圆角矩形 13">
                  <a:extLst>
                    <a:ext uri="{FF2B5EF4-FFF2-40B4-BE49-F238E27FC236}">
                      <a16:creationId xmlns:a16="http://schemas.microsoft.com/office/drawing/2014/main" xmlns="" id="{464AE177-ED07-42A6-8240-F6ABF1E9B627}"/>
                    </a:ext>
                  </a:extLst>
                </p:cNvPr>
                <p:cNvSpPr/>
                <p:nvPr/>
              </p:nvSpPr>
              <p:spPr>
                <a:xfrm flipV="1">
                  <a:off x="4831017" y="3878980"/>
                  <a:ext cx="1208170" cy="67359"/>
                </a:xfrm>
                <a:prstGeom prst="roundRect">
                  <a:avLst>
                    <a:gd name="adj" fmla="val 13146"/>
                  </a:avLst>
                </a:prstGeom>
                <a:solidFill>
                  <a:srgbClr val="867D98">
                    <a:lumMod val="20000"/>
                    <a:lumOff val="80000"/>
                  </a:srgbClr>
                </a:solidFill>
                <a:ln w="381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defTabSz="914377">
                    <a:defRPr/>
                  </a:pPr>
                  <a:endParaRPr lang="zh-CN" altLang="en-US" kern="0" dirty="0">
                    <a:solidFill>
                      <a:srgbClr val="44546A">
                        <a:lumMod val="60000"/>
                        <a:lumOff val="40000"/>
                      </a:srgbClr>
                    </a:solidFill>
                  </a:endParaRPr>
                </a:p>
              </p:txBody>
            </p:sp>
          </p:grp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6FA0FD1C-0A3B-41B2-8BD0-567EE9D840AC}"/>
              </a:ext>
            </a:extLst>
          </p:cNvPr>
          <p:cNvGrpSpPr/>
          <p:nvPr/>
        </p:nvGrpSpPr>
        <p:grpSpPr>
          <a:xfrm>
            <a:off x="2373354" y="2871146"/>
            <a:ext cx="380194" cy="380158"/>
            <a:chOff x="4979129" y="5045363"/>
            <a:chExt cx="209362" cy="209343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xmlns="" id="{EBF91A39-460A-467B-895E-3BE4B2FEE191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227A2234-9F27-472B-986C-B60F12A58C59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4" name="椭圆 603">
              <a:extLst>
                <a:ext uri="{FF2B5EF4-FFF2-40B4-BE49-F238E27FC236}">
                  <a16:creationId xmlns:a16="http://schemas.microsoft.com/office/drawing/2014/main" xmlns="" id="{43C5F93F-48D0-4552-885C-FB28B752209F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5" name="椭圆 604">
              <a:extLst>
                <a:ext uri="{FF2B5EF4-FFF2-40B4-BE49-F238E27FC236}">
                  <a16:creationId xmlns:a16="http://schemas.microsoft.com/office/drawing/2014/main" xmlns="" id="{3B76688A-0EF6-4A6B-9D2B-107FB5B5469D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7" name="椭圆 606">
              <a:extLst>
                <a:ext uri="{FF2B5EF4-FFF2-40B4-BE49-F238E27FC236}">
                  <a16:creationId xmlns:a16="http://schemas.microsoft.com/office/drawing/2014/main" xmlns="" id="{7F2546E1-D9F2-4894-AF24-7C02DE7D34DD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8" name="椭圆 607">
              <a:extLst>
                <a:ext uri="{FF2B5EF4-FFF2-40B4-BE49-F238E27FC236}">
                  <a16:creationId xmlns:a16="http://schemas.microsoft.com/office/drawing/2014/main" xmlns="" id="{C829A8E7-A024-4A56-A524-82980AB4353F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9" name="椭圆 608">
              <a:extLst>
                <a:ext uri="{FF2B5EF4-FFF2-40B4-BE49-F238E27FC236}">
                  <a16:creationId xmlns:a16="http://schemas.microsoft.com/office/drawing/2014/main" xmlns="" id="{CEC1F2C5-6024-4E97-88B6-E76FF6AF6BCB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0" name="椭圆 609">
              <a:extLst>
                <a:ext uri="{FF2B5EF4-FFF2-40B4-BE49-F238E27FC236}">
                  <a16:creationId xmlns:a16="http://schemas.microsoft.com/office/drawing/2014/main" xmlns="" id="{49B5EAD6-7741-442A-8156-EDCA36C85559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1" name="椭圆 610">
              <a:extLst>
                <a:ext uri="{FF2B5EF4-FFF2-40B4-BE49-F238E27FC236}">
                  <a16:creationId xmlns:a16="http://schemas.microsoft.com/office/drawing/2014/main" xmlns="" id="{5A05864F-87FC-40CD-8CA5-B8C5FB49A91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iSlide【</a:t>
            </a:r>
            <a:r>
              <a:rPr lang="zh-CN" altLang="en-US" sz="1000" dirty="0"/>
              <a:t>图标库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中的图标替换</a:t>
            </a:r>
            <a:endParaRPr lang="en-US" altLang="zh-CN" sz="1000" dirty="0"/>
          </a:p>
          <a:p>
            <a:r>
              <a:rPr lang="en-US" altLang="zh-CN" sz="1000" dirty="0"/>
              <a:t>Click the target icon in iSlide “Icon Library” to replace it.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619" name="组合 618">
            <a:extLst>
              <a:ext uri="{FF2B5EF4-FFF2-40B4-BE49-F238E27FC236}">
                <a16:creationId xmlns:a16="http://schemas.microsoft.com/office/drawing/2014/main" xmlns="" id="{90DB983C-4F86-4676-B2C2-10649C11F628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620" name="矩形 619">
              <a:extLst>
                <a:ext uri="{FF2B5EF4-FFF2-40B4-BE49-F238E27FC236}">
                  <a16:creationId xmlns:a16="http://schemas.microsoft.com/office/drawing/2014/main" xmlns="" id="{ADA48A54-EA9C-439F-B377-6257AF619BA5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1" name="矩形 620">
              <a:extLst>
                <a:ext uri="{FF2B5EF4-FFF2-40B4-BE49-F238E27FC236}">
                  <a16:creationId xmlns:a16="http://schemas.microsoft.com/office/drawing/2014/main" xmlns="" id="{49F09561-484E-43EA-9F8B-7A8B6E2E87B1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2" name="矩形 621">
              <a:extLst>
                <a:ext uri="{FF2B5EF4-FFF2-40B4-BE49-F238E27FC236}">
                  <a16:creationId xmlns:a16="http://schemas.microsoft.com/office/drawing/2014/main" xmlns="" id="{6D8A46BB-FA8A-46B8-AD01-FA9B85501F3E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3" name="矩形 622">
              <a:extLst>
                <a:ext uri="{FF2B5EF4-FFF2-40B4-BE49-F238E27FC236}">
                  <a16:creationId xmlns:a16="http://schemas.microsoft.com/office/drawing/2014/main" xmlns="" id="{A3C4E4BF-B370-4619-B624-1A71E0831E9C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624" name="矩形 623">
              <a:extLst>
                <a:ext uri="{FF2B5EF4-FFF2-40B4-BE49-F238E27FC236}">
                  <a16:creationId xmlns:a16="http://schemas.microsoft.com/office/drawing/2014/main" xmlns="" id="{FAB3FECF-1FE5-4D97-BB54-79C9EC430CB4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62601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填充图示中的图片  </a:t>
            </a:r>
            <a:r>
              <a:rPr lang="en-US" altLang="zh-CN" sz="2800" b="1" dirty="0"/>
              <a:t>Picture Fill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选中图示中的占位形状</a:t>
            </a:r>
            <a:endParaRPr lang="en-US" altLang="zh-CN" sz="1000" dirty="0"/>
          </a:p>
          <a:p>
            <a:r>
              <a:rPr lang="en-US" altLang="zh-CN" sz="1000" dirty="0"/>
              <a:t>Select the shape that</a:t>
            </a:r>
            <a:r>
              <a:rPr lang="zh-CN" altLang="en-US" sz="1000" dirty="0"/>
              <a:t> </a:t>
            </a:r>
            <a:r>
              <a:rPr lang="en-US" altLang="zh-CN" sz="1000" dirty="0"/>
              <a:t>need</a:t>
            </a:r>
            <a:r>
              <a:rPr lang="zh-CN" altLang="en-US" sz="1000" dirty="0"/>
              <a:t> </a:t>
            </a:r>
            <a:r>
              <a:rPr lang="en-US" altLang="zh-CN" sz="1000" dirty="0"/>
              <a:t>to</a:t>
            </a:r>
            <a:r>
              <a:rPr lang="zh-CN" altLang="en-US" sz="1000" dirty="0"/>
              <a:t> </a:t>
            </a:r>
            <a:r>
              <a:rPr lang="en-US" altLang="zh-CN" sz="1000" dirty="0"/>
              <a:t>be</a:t>
            </a:r>
            <a:r>
              <a:rPr lang="zh-CN" altLang="en-US" sz="1000" dirty="0"/>
              <a:t> </a:t>
            </a:r>
            <a:r>
              <a:rPr lang="en-US" altLang="zh-CN" sz="1000" dirty="0"/>
              <a:t>filled</a:t>
            </a:r>
            <a:r>
              <a:rPr lang="zh-CN" altLang="en-US" sz="1000" dirty="0"/>
              <a:t> </a:t>
            </a:r>
            <a:r>
              <a:rPr lang="en-US" altLang="zh-CN" sz="1000" dirty="0"/>
              <a:t>with</a:t>
            </a:r>
            <a:r>
              <a:rPr lang="zh-CN" altLang="en-US" sz="1000" dirty="0"/>
              <a:t> </a:t>
            </a:r>
            <a:r>
              <a:rPr lang="en-US" altLang="zh-CN" sz="1000" dirty="0"/>
              <a:t>picture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图片库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Picture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图片库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中的图片替换</a:t>
            </a:r>
            <a:endParaRPr lang="en-US" altLang="zh-CN" sz="1000" dirty="0"/>
          </a:p>
          <a:p>
            <a:r>
              <a:rPr lang="en-US" altLang="zh-CN" sz="1000" dirty="0"/>
              <a:t>Click the target picture in iSlide “Picture Library” to insert it into the shape.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自动填充，图片保持比例不变</a:t>
            </a:r>
            <a:endParaRPr lang="en-US" altLang="zh-CN" sz="1000" dirty="0"/>
          </a:p>
          <a:p>
            <a:r>
              <a:rPr lang="en-US" altLang="zh-CN" sz="1000" dirty="0"/>
              <a:t>The picture will be filled in the shape automatically while keeping height-to-width ratio the same.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100" y="2009760"/>
            <a:ext cx="3385944" cy="2144238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44" name="组合 143">
            <a:extLst>
              <a:ext uri="{FF2B5EF4-FFF2-40B4-BE49-F238E27FC236}">
                <a16:creationId xmlns:a16="http://schemas.microsoft.com/office/drawing/2014/main" xmlns="" id="{223F8D8A-0968-4229-B2FE-9B61900506EF}"/>
              </a:ext>
            </a:extLst>
          </p:cNvPr>
          <p:cNvGrpSpPr/>
          <p:nvPr/>
        </p:nvGrpSpPr>
        <p:grpSpPr>
          <a:xfrm>
            <a:off x="1657082" y="2901309"/>
            <a:ext cx="1925728" cy="945441"/>
            <a:chOff x="2500753" y="4459347"/>
            <a:chExt cx="1037259" cy="509245"/>
          </a:xfrm>
        </p:grpSpPr>
        <p:sp>
          <p:nvSpPr>
            <p:cNvPr id="145" name="圆角矩形 13">
              <a:extLst>
                <a:ext uri="{FF2B5EF4-FFF2-40B4-BE49-F238E27FC236}">
                  <a16:creationId xmlns:a16="http://schemas.microsoft.com/office/drawing/2014/main" xmlns="" id="{849436BE-537E-4068-A524-D88A61BAF430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pattFill prst="pct5">
              <a:fgClr>
                <a:srgbClr val="E4E6EA"/>
              </a:fgClr>
              <a:bgClr>
                <a:srgbClr val="ADB5BF"/>
              </a:bgClr>
            </a:patt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 lnSpcReduction="10000"/>
            </a:bodyPr>
            <a:lstStyle/>
            <a:p>
              <a:pPr algn="ctr" defTabSz="913765"/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146" name="圆角矩形 13">
              <a:extLst>
                <a:ext uri="{FF2B5EF4-FFF2-40B4-BE49-F238E27FC236}">
                  <a16:creationId xmlns:a16="http://schemas.microsoft.com/office/drawing/2014/main" xmlns="" id="{81513953-70B2-48A8-A3EE-F35E79F3EA1A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7" name="圆角矩形 13">
              <a:extLst>
                <a:ext uri="{FF2B5EF4-FFF2-40B4-BE49-F238E27FC236}">
                  <a16:creationId xmlns:a16="http://schemas.microsoft.com/office/drawing/2014/main" xmlns="" id="{B2F0769A-074B-4509-8A83-A3B68F1DDF8C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8" name="圆角矩形 13">
              <a:extLst>
                <a:ext uri="{FF2B5EF4-FFF2-40B4-BE49-F238E27FC236}">
                  <a16:creationId xmlns:a16="http://schemas.microsoft.com/office/drawing/2014/main" xmlns="" id="{39E0EA4B-DC96-437B-B781-3E87770D033B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49" name="圆角矩形 13">
              <a:extLst>
                <a:ext uri="{FF2B5EF4-FFF2-40B4-BE49-F238E27FC236}">
                  <a16:creationId xmlns:a16="http://schemas.microsoft.com/office/drawing/2014/main" xmlns="" id="{B1EC389E-AF74-4DD3-B73A-D61B60C4A20A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0" name="圆角矩形 13">
              <a:extLst>
                <a:ext uri="{FF2B5EF4-FFF2-40B4-BE49-F238E27FC236}">
                  <a16:creationId xmlns:a16="http://schemas.microsoft.com/office/drawing/2014/main" xmlns="" id="{E27FE8F4-4B6A-43B0-951C-14B0F45CEAC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1" name="圆角矩形 13">
              <a:extLst>
                <a:ext uri="{FF2B5EF4-FFF2-40B4-BE49-F238E27FC236}">
                  <a16:creationId xmlns:a16="http://schemas.microsoft.com/office/drawing/2014/main" xmlns="" id="{4122DC90-CE9D-4F97-9410-2720031E9F0B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2" name="圆角矩形 13">
              <a:extLst>
                <a:ext uri="{FF2B5EF4-FFF2-40B4-BE49-F238E27FC236}">
                  <a16:creationId xmlns:a16="http://schemas.microsoft.com/office/drawing/2014/main" xmlns="" id="{4E83F853-49C9-4D20-BAC9-54711F2DDCB7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3" name="圆角矩形 13">
              <a:extLst>
                <a:ext uri="{FF2B5EF4-FFF2-40B4-BE49-F238E27FC236}">
                  <a16:creationId xmlns:a16="http://schemas.microsoft.com/office/drawing/2014/main" xmlns="" id="{B213D3D0-2CB6-4F44-ADA8-79C62AD27DA5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4" name="圆角矩形 13">
              <a:extLst>
                <a:ext uri="{FF2B5EF4-FFF2-40B4-BE49-F238E27FC236}">
                  <a16:creationId xmlns:a16="http://schemas.microsoft.com/office/drawing/2014/main" xmlns="" id="{3388A7F4-9A03-458D-B81F-D0A66AD00DEC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155" name="圆角矩形 13">
              <a:extLst>
                <a:ext uri="{FF2B5EF4-FFF2-40B4-BE49-F238E27FC236}">
                  <a16:creationId xmlns:a16="http://schemas.microsoft.com/office/drawing/2014/main" xmlns="" id="{B9675173-E392-4F0C-8ECB-FCB0F920DFCD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156" name="组合 155">
            <a:extLst>
              <a:ext uri="{FF2B5EF4-FFF2-40B4-BE49-F238E27FC236}">
                <a16:creationId xmlns:a16="http://schemas.microsoft.com/office/drawing/2014/main" xmlns="" id="{57F58FAB-4EC3-4D03-BB1E-26F48BCF25B1}"/>
              </a:ext>
            </a:extLst>
          </p:cNvPr>
          <p:cNvGrpSpPr/>
          <p:nvPr/>
        </p:nvGrpSpPr>
        <p:grpSpPr>
          <a:xfrm>
            <a:off x="2274141" y="3128866"/>
            <a:ext cx="688712" cy="469610"/>
            <a:chOff x="4979129" y="5045363"/>
            <a:chExt cx="379254" cy="258602"/>
          </a:xfrm>
        </p:grpSpPr>
        <p:sp>
          <p:nvSpPr>
            <p:cNvPr id="157" name="矩形 156">
              <a:extLst>
                <a:ext uri="{FF2B5EF4-FFF2-40B4-BE49-F238E27FC236}">
                  <a16:creationId xmlns:a16="http://schemas.microsoft.com/office/drawing/2014/main" xmlns="" id="{4E5B590F-4B27-4288-870D-AFD66FEEB46A}"/>
                </a:ext>
              </a:extLst>
            </p:cNvPr>
            <p:cNvSpPr/>
            <p:nvPr/>
          </p:nvSpPr>
          <p:spPr>
            <a:xfrm>
              <a:off x="5001992" y="5068224"/>
              <a:ext cx="332066" cy="217458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3A248AC-0B9D-4A03-905A-776C394C05DC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0F68D553-A7A0-42DD-9240-4ABD3A1FE07E}"/>
                </a:ext>
              </a:extLst>
            </p:cNvPr>
            <p:cNvSpPr/>
            <p:nvPr/>
          </p:nvSpPr>
          <p:spPr>
            <a:xfrm flipH="1">
              <a:off x="5145895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14098C8-F8F6-4EAA-8A17-3B73CA6F0561}"/>
                </a:ext>
              </a:extLst>
            </p:cNvPr>
            <p:cNvSpPr/>
            <p:nvPr/>
          </p:nvSpPr>
          <p:spPr>
            <a:xfrm flipH="1">
              <a:off x="531266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3F63D9D2-FE32-49EA-8C27-D6E705B09FBA}"/>
                </a:ext>
              </a:extLst>
            </p:cNvPr>
            <p:cNvSpPr/>
            <p:nvPr/>
          </p:nvSpPr>
          <p:spPr>
            <a:xfrm flipH="1">
              <a:off x="4979129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椭圆 161">
              <a:extLst>
                <a:ext uri="{FF2B5EF4-FFF2-40B4-BE49-F238E27FC236}">
                  <a16:creationId xmlns:a16="http://schemas.microsoft.com/office/drawing/2014/main" xmlns="" id="{8B8140ED-A386-46BD-A31F-471F6B5921C9}"/>
                </a:ext>
              </a:extLst>
            </p:cNvPr>
            <p:cNvSpPr/>
            <p:nvPr/>
          </p:nvSpPr>
          <p:spPr>
            <a:xfrm flipH="1">
              <a:off x="5145896" y="5258244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椭圆 162">
              <a:extLst>
                <a:ext uri="{FF2B5EF4-FFF2-40B4-BE49-F238E27FC236}">
                  <a16:creationId xmlns:a16="http://schemas.microsoft.com/office/drawing/2014/main" xmlns="" id="{9650B780-9006-46AA-9E15-C82EB5841BB8}"/>
                </a:ext>
              </a:extLst>
            </p:cNvPr>
            <p:cNvSpPr/>
            <p:nvPr/>
          </p:nvSpPr>
          <p:spPr>
            <a:xfrm flipH="1">
              <a:off x="5312663" y="52582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4" name="椭圆 163">
              <a:extLst>
                <a:ext uri="{FF2B5EF4-FFF2-40B4-BE49-F238E27FC236}">
                  <a16:creationId xmlns:a16="http://schemas.microsoft.com/office/drawing/2014/main" xmlns="" id="{5B99B48D-E574-4C4D-9014-1F26F5FFE484}"/>
                </a:ext>
              </a:extLst>
            </p:cNvPr>
            <p:cNvSpPr/>
            <p:nvPr/>
          </p:nvSpPr>
          <p:spPr>
            <a:xfrm flipH="1">
              <a:off x="4979129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xmlns="" id="{99C2F54E-D148-4571-BB0D-95399358500D}"/>
                </a:ext>
              </a:extLst>
            </p:cNvPr>
            <p:cNvSpPr/>
            <p:nvPr/>
          </p:nvSpPr>
          <p:spPr>
            <a:xfrm flipH="1">
              <a:off x="5310430" y="5155670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1" name="组合 170">
            <a:extLst>
              <a:ext uri="{FF2B5EF4-FFF2-40B4-BE49-F238E27FC236}">
                <a16:creationId xmlns:a16="http://schemas.microsoft.com/office/drawing/2014/main" xmlns="" id="{BAD2A8F7-3EBB-47F2-8B71-06B632BC8A12}"/>
              </a:ext>
            </a:extLst>
          </p:cNvPr>
          <p:cNvGrpSpPr/>
          <p:nvPr/>
        </p:nvGrpSpPr>
        <p:grpSpPr>
          <a:xfrm>
            <a:off x="4838054" y="2829288"/>
            <a:ext cx="2514806" cy="1641495"/>
            <a:chOff x="4809084" y="2830013"/>
            <a:chExt cx="2536144" cy="1641495"/>
          </a:xfr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</p:grpSpPr>
        <p:sp>
          <p:nvSpPr>
            <p:cNvPr id="172" name="矩形: 圆角 214">
              <a:extLst>
                <a:ext uri="{FF2B5EF4-FFF2-40B4-BE49-F238E27FC236}">
                  <a16:creationId xmlns:a16="http://schemas.microsoft.com/office/drawing/2014/main" xmlns="" id="{7C14E4EA-C569-4C80-9A98-14145BA8DE1E}"/>
                </a:ext>
              </a:extLst>
            </p:cNvPr>
            <p:cNvSpPr/>
            <p:nvPr/>
          </p:nvSpPr>
          <p:spPr>
            <a:xfrm>
              <a:off x="6099682" y="2830013"/>
              <a:ext cx="1245546" cy="769187"/>
            </a:xfrm>
            <a:prstGeom prst="roundRect">
              <a:avLst>
                <a:gd name="adj" fmla="val 0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3" name="矩形: 圆角 220">
              <a:extLst>
                <a:ext uri="{FF2B5EF4-FFF2-40B4-BE49-F238E27FC236}">
                  <a16:creationId xmlns:a16="http://schemas.microsoft.com/office/drawing/2014/main" xmlns="" id="{DA8C2CCC-4E6B-48A2-B973-98D9D84F3256}"/>
                </a:ext>
              </a:extLst>
            </p:cNvPr>
            <p:cNvSpPr/>
            <p:nvPr/>
          </p:nvSpPr>
          <p:spPr>
            <a:xfrm>
              <a:off x="4809084" y="2832340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4" name="矩形: 圆角 214">
              <a:extLst>
                <a:ext uri="{FF2B5EF4-FFF2-40B4-BE49-F238E27FC236}">
                  <a16:creationId xmlns:a16="http://schemas.microsoft.com/office/drawing/2014/main" xmlns="" id="{334ED5A5-423C-4986-A5FB-D430CE3EBA00}"/>
                </a:ext>
              </a:extLst>
            </p:cNvPr>
            <p:cNvSpPr/>
            <p:nvPr/>
          </p:nvSpPr>
          <p:spPr>
            <a:xfrm>
              <a:off x="6099682" y="3698435"/>
              <a:ext cx="1245546" cy="769187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175" name="矩形: 圆角 220">
              <a:extLst>
                <a:ext uri="{FF2B5EF4-FFF2-40B4-BE49-F238E27FC236}">
                  <a16:creationId xmlns:a16="http://schemas.microsoft.com/office/drawing/2014/main" xmlns="" id="{1FBDB71B-CEF6-4BF0-B060-3BDF0766C9EA}"/>
                </a:ext>
              </a:extLst>
            </p:cNvPr>
            <p:cNvSpPr/>
            <p:nvPr/>
          </p:nvSpPr>
          <p:spPr>
            <a:xfrm>
              <a:off x="4809084" y="3700762"/>
              <a:ext cx="1245546" cy="770746"/>
            </a:xfrm>
            <a:prstGeom prst="roundRect">
              <a:avLst>
                <a:gd name="adj" fmla="val 0"/>
              </a:avLst>
            </a:prstGeom>
            <a:grpFill/>
            <a:ln w="3175">
              <a:noFill/>
              <a:prstDash val="solid"/>
              <a:miter lim="800000"/>
              <a:headEnd/>
              <a:tailEnd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xmlns="" id="{12F3709B-7144-4A35-8495-F9DC9A56CCA9}"/>
              </a:ext>
            </a:extLst>
          </p:cNvPr>
          <p:cNvGrpSpPr/>
          <p:nvPr/>
        </p:nvGrpSpPr>
        <p:grpSpPr>
          <a:xfrm>
            <a:off x="9116938" y="2901309"/>
            <a:ext cx="1925728" cy="945441"/>
            <a:chOff x="2500753" y="4459347"/>
            <a:chExt cx="1037259" cy="509245"/>
          </a:xfrm>
        </p:grpSpPr>
        <p:sp>
          <p:nvSpPr>
            <p:cNvPr id="269" name="圆角矩形 13">
              <a:extLst>
                <a:ext uri="{FF2B5EF4-FFF2-40B4-BE49-F238E27FC236}">
                  <a16:creationId xmlns:a16="http://schemas.microsoft.com/office/drawing/2014/main" xmlns="" id="{DFC50B86-7A86-40E2-89B7-607E5C30BCE1}"/>
                </a:ext>
              </a:extLst>
            </p:cNvPr>
            <p:cNvSpPr/>
            <p:nvPr/>
          </p:nvSpPr>
          <p:spPr>
            <a:xfrm>
              <a:off x="2858479" y="4607362"/>
              <a:ext cx="321807" cy="209620"/>
            </a:xfrm>
            <a:prstGeom prst="roundRect">
              <a:avLst>
                <a:gd name="adj" fmla="val 13146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3175">
              <a:noFill/>
              <a:prstDash val="solid"/>
              <a:miter lim="800000"/>
              <a:headEnd/>
              <a:tailEnd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 rtlCol="0" anchor="ctr"/>
            <a:lstStyle/>
            <a:p>
              <a:pPr defTabSz="914377"/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0" name="圆角矩形 13">
              <a:extLst>
                <a:ext uri="{FF2B5EF4-FFF2-40B4-BE49-F238E27FC236}">
                  <a16:creationId xmlns:a16="http://schemas.microsoft.com/office/drawing/2014/main" xmlns="" id="{EFE5C7B6-B4C5-40D3-AF95-621D61C9E20C}"/>
                </a:ext>
              </a:extLst>
            </p:cNvPr>
            <p:cNvSpPr/>
            <p:nvPr/>
          </p:nvSpPr>
          <p:spPr>
            <a:xfrm>
              <a:off x="2500753" y="4459347"/>
              <a:ext cx="1037259" cy="90268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1" name="圆角矩形 13">
              <a:extLst>
                <a:ext uri="{FF2B5EF4-FFF2-40B4-BE49-F238E27FC236}">
                  <a16:creationId xmlns:a16="http://schemas.microsoft.com/office/drawing/2014/main" xmlns="" id="{9BED3B69-FFEE-4099-AD37-7E491CABCF9A}"/>
                </a:ext>
              </a:extLst>
            </p:cNvPr>
            <p:cNvSpPr/>
            <p:nvPr/>
          </p:nvSpPr>
          <p:spPr>
            <a:xfrm>
              <a:off x="2500753" y="4874729"/>
              <a:ext cx="1037259" cy="93863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2" name="圆角矩形 13">
              <a:extLst>
                <a:ext uri="{FF2B5EF4-FFF2-40B4-BE49-F238E27FC236}">
                  <a16:creationId xmlns:a16="http://schemas.microsoft.com/office/drawing/2014/main" xmlns="" id="{20628E42-2348-4C5A-8F7F-2916329DD59D}"/>
                </a:ext>
              </a:extLst>
            </p:cNvPr>
            <p:cNvSpPr/>
            <p:nvPr/>
          </p:nvSpPr>
          <p:spPr>
            <a:xfrm flipV="1">
              <a:off x="2510491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3" name="圆角矩形 13">
              <a:extLst>
                <a:ext uri="{FF2B5EF4-FFF2-40B4-BE49-F238E27FC236}">
                  <a16:creationId xmlns:a16="http://schemas.microsoft.com/office/drawing/2014/main" xmlns="" id="{AB519081-8A1A-46F4-AC11-1210196C787F}"/>
                </a:ext>
              </a:extLst>
            </p:cNvPr>
            <p:cNvSpPr/>
            <p:nvPr/>
          </p:nvSpPr>
          <p:spPr>
            <a:xfrm flipV="1">
              <a:off x="2510490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4" name="圆角矩形 13">
              <a:extLst>
                <a:ext uri="{FF2B5EF4-FFF2-40B4-BE49-F238E27FC236}">
                  <a16:creationId xmlns:a16="http://schemas.microsoft.com/office/drawing/2014/main" xmlns="" id="{DF1F84DA-2293-4CD3-872B-5672F6A8B96E}"/>
                </a:ext>
              </a:extLst>
            </p:cNvPr>
            <p:cNvSpPr/>
            <p:nvPr/>
          </p:nvSpPr>
          <p:spPr>
            <a:xfrm flipV="1">
              <a:off x="2510491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5" name="圆角矩形 13">
              <a:extLst>
                <a:ext uri="{FF2B5EF4-FFF2-40B4-BE49-F238E27FC236}">
                  <a16:creationId xmlns:a16="http://schemas.microsoft.com/office/drawing/2014/main" xmlns="" id="{653894EC-0520-4549-928F-FCB3D7C85927}"/>
                </a:ext>
              </a:extLst>
            </p:cNvPr>
            <p:cNvSpPr/>
            <p:nvPr/>
          </p:nvSpPr>
          <p:spPr>
            <a:xfrm flipV="1">
              <a:off x="2507377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6" name="圆角矩形 13">
              <a:extLst>
                <a:ext uri="{FF2B5EF4-FFF2-40B4-BE49-F238E27FC236}">
                  <a16:creationId xmlns:a16="http://schemas.microsoft.com/office/drawing/2014/main" xmlns="" id="{9272F1A9-D4FD-4426-AD24-92E4FAF0AFC5}"/>
                </a:ext>
              </a:extLst>
            </p:cNvPr>
            <p:cNvSpPr/>
            <p:nvPr/>
          </p:nvSpPr>
          <p:spPr>
            <a:xfrm flipV="1">
              <a:off x="3272597" y="4628992"/>
              <a:ext cx="161439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7" name="圆角矩形 13">
              <a:extLst>
                <a:ext uri="{FF2B5EF4-FFF2-40B4-BE49-F238E27FC236}">
                  <a16:creationId xmlns:a16="http://schemas.microsoft.com/office/drawing/2014/main" xmlns="" id="{1FAEA06F-DE0C-4186-974C-3C476B64E534}"/>
                </a:ext>
              </a:extLst>
            </p:cNvPr>
            <p:cNvSpPr/>
            <p:nvPr/>
          </p:nvSpPr>
          <p:spPr>
            <a:xfrm flipV="1">
              <a:off x="3272596" y="4677599"/>
              <a:ext cx="24993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8" name="圆角矩形 13">
              <a:extLst>
                <a:ext uri="{FF2B5EF4-FFF2-40B4-BE49-F238E27FC236}">
                  <a16:creationId xmlns:a16="http://schemas.microsoft.com/office/drawing/2014/main" xmlns="" id="{3616EAA9-E3A1-4402-9609-0D6DB16CD471}"/>
                </a:ext>
              </a:extLst>
            </p:cNvPr>
            <p:cNvSpPr/>
            <p:nvPr/>
          </p:nvSpPr>
          <p:spPr>
            <a:xfrm flipV="1">
              <a:off x="3272597" y="4729262"/>
              <a:ext cx="210364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279" name="圆角矩形 13">
              <a:extLst>
                <a:ext uri="{FF2B5EF4-FFF2-40B4-BE49-F238E27FC236}">
                  <a16:creationId xmlns:a16="http://schemas.microsoft.com/office/drawing/2014/main" xmlns="" id="{52CDB398-4ACB-42F4-962C-1AA5DD4A91A7}"/>
                </a:ext>
              </a:extLst>
            </p:cNvPr>
            <p:cNvSpPr/>
            <p:nvPr/>
          </p:nvSpPr>
          <p:spPr>
            <a:xfrm flipV="1">
              <a:off x="3269483" y="4781554"/>
              <a:ext cx="166303" cy="27136"/>
            </a:xfrm>
            <a:prstGeom prst="roundRect">
              <a:avLst>
                <a:gd name="adj" fmla="val 13146"/>
              </a:avLst>
            </a:prstGeom>
            <a:solidFill>
              <a:srgbClr val="867D98">
                <a:lumMod val="20000"/>
                <a:lumOff val="80000"/>
              </a:srgbClr>
            </a:solidFill>
            <a:ln w="381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defTabSz="914377">
                <a:defRPr/>
              </a:pPr>
              <a:endParaRPr lang="zh-CN" altLang="en-US" kern="0" dirty="0">
                <a:solidFill>
                  <a:srgbClr val="44546A">
                    <a:lumMod val="60000"/>
                    <a:lumOff val="40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9" name="矩形: 圆角 222">
            <a:extLst>
              <a:ext uri="{FF2B5EF4-FFF2-40B4-BE49-F238E27FC236}">
                <a16:creationId xmlns:a16="http://schemas.microsoft.com/office/drawing/2014/main" xmlns="" id="{0A12A380-0BE1-43C8-A4C8-77A088F1AFCB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0461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更改图示中的插图  </a:t>
            </a:r>
            <a:r>
              <a:rPr lang="en-US" altLang="zh-CN" sz="2800" b="1" dirty="0"/>
              <a:t>Replace Vectors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解除组合，选中图示中的插图</a:t>
            </a:r>
            <a:endParaRPr lang="en-US" altLang="zh-CN" sz="1000" dirty="0"/>
          </a:p>
          <a:p>
            <a:r>
              <a:rPr lang="en-US" altLang="zh-CN" sz="1000" dirty="0"/>
              <a:t>Ungroup the elements in the diagram and select the vector that need to be replaced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530" name="矩形 529">
            <a:extLst>
              <a:ext uri="{FF2B5EF4-FFF2-40B4-BE49-F238E27FC236}">
                <a16:creationId xmlns:a16="http://schemas.microsoft.com/office/drawing/2014/main" xmlns="" id="{D544CC29-B618-4FEC-9019-507758A2C346}"/>
              </a:ext>
            </a:extLst>
          </p:cNvPr>
          <p:cNvSpPr/>
          <p:nvPr/>
        </p:nvSpPr>
        <p:spPr>
          <a:xfrm>
            <a:off x="4745932" y="2018794"/>
            <a:ext cx="2700136" cy="2783090"/>
          </a:xfrm>
          <a:prstGeom prst="rect">
            <a:avLst/>
          </a:prstGeom>
          <a:solidFill>
            <a:schemeClr val="bg1"/>
          </a:solidFill>
          <a:ln w="12700" cap="flat" cmpd="sng" algn="ctr">
            <a:gradFill flip="none" rotWithShape="1">
              <a:gsLst>
                <a:gs pos="0">
                  <a:schemeClr val="accent1">
                    <a:lumMod val="0"/>
                    <a:lumOff val="100000"/>
                    <a:alpha val="0"/>
                  </a:schemeClr>
                </a:gs>
                <a:gs pos="51000">
                  <a:srgbClr val="CC4B4A"/>
                </a:gs>
              </a:gsLst>
              <a:lin ang="16200000" scaled="1"/>
              <a:tileRect/>
            </a:gra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1" name="矩形 530">
            <a:extLst>
              <a:ext uri="{FF2B5EF4-FFF2-40B4-BE49-F238E27FC236}">
                <a16:creationId xmlns:a16="http://schemas.microsoft.com/office/drawing/2014/main" xmlns="" id="{6981A32D-467A-4673-AE41-0197613DA6E5}"/>
              </a:ext>
            </a:extLst>
          </p:cNvPr>
          <p:cNvSpPr/>
          <p:nvPr/>
        </p:nvSpPr>
        <p:spPr>
          <a:xfrm>
            <a:off x="4745932" y="2018794"/>
            <a:ext cx="2700136" cy="202647"/>
          </a:xfrm>
          <a:prstGeom prst="rect">
            <a:avLst/>
          </a:prstGeom>
          <a:solidFill>
            <a:srgbClr val="CE4C4B"/>
          </a:solidFill>
          <a:ln w="12700" cap="flat" cmpd="sng" algn="ctr">
            <a:solidFill>
              <a:srgbClr val="CE4C4B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77">
              <a:defRPr/>
            </a:pPr>
            <a:r>
              <a:rPr lang="zh-CN" altLang="en-US" sz="1000" kern="0" dirty="0">
                <a:solidFill>
                  <a:srgbClr val="FFFFFF"/>
                </a:solidFill>
                <a:latin typeface="Arial"/>
                <a:ea typeface="微软雅黑"/>
              </a:rPr>
              <a:t>插图库 </a:t>
            </a:r>
            <a:r>
              <a:rPr lang="en-US" altLang="zh-CN" sz="1000" kern="0" dirty="0">
                <a:solidFill>
                  <a:srgbClr val="FFFFFF"/>
                </a:solidFill>
                <a:latin typeface="Arial"/>
                <a:ea typeface="微软雅黑"/>
              </a:rPr>
              <a:t>/ Vector Library</a:t>
            </a:r>
            <a:endParaRPr lang="zh-CN" altLang="en-US" sz="1000" kern="0" dirty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3" name="乘号 532">
            <a:extLst>
              <a:ext uri="{FF2B5EF4-FFF2-40B4-BE49-F238E27FC236}">
                <a16:creationId xmlns:a16="http://schemas.microsoft.com/office/drawing/2014/main" xmlns="" id="{2DAEDA58-EF2A-40FF-A29F-F6B53347C5CF}"/>
              </a:ext>
            </a:extLst>
          </p:cNvPr>
          <p:cNvSpPr/>
          <p:nvPr/>
        </p:nvSpPr>
        <p:spPr>
          <a:xfrm>
            <a:off x="7275789" y="2051656"/>
            <a:ext cx="136922" cy="136922"/>
          </a:xfrm>
          <a:prstGeom prst="mathMultiply">
            <a:avLst>
              <a:gd name="adj1" fmla="val 13304"/>
            </a:avLst>
          </a:prstGeom>
          <a:solidFill>
            <a:srgbClr val="CE4C4B">
              <a:lumMod val="60000"/>
              <a:lumOff val="4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endParaRPr lang="zh-CN" altLang="en-US" kern="0">
              <a:solidFill>
                <a:srgbClr val="FFFFFF"/>
              </a:solidFill>
              <a:latin typeface="Arial"/>
              <a:ea typeface="微软雅黑"/>
            </a:endParaRPr>
          </a:p>
        </p:txBody>
      </p:sp>
      <p:sp>
        <p:nvSpPr>
          <p:cNvPr id="534" name="push-pin-pointing-down_8930">
            <a:extLst>
              <a:ext uri="{FF2B5EF4-FFF2-40B4-BE49-F238E27FC236}">
                <a16:creationId xmlns:a16="http://schemas.microsoft.com/office/drawing/2014/main" xmlns="" id="{613F05E8-ABBF-4CDF-9AF2-BC93E58A0FF2}"/>
              </a:ext>
            </a:extLst>
          </p:cNvPr>
          <p:cNvSpPr>
            <a:spLocks noChangeAspect="1"/>
          </p:cNvSpPr>
          <p:nvPr/>
        </p:nvSpPr>
        <p:spPr bwMode="auto">
          <a:xfrm>
            <a:off x="7071719" y="2066769"/>
            <a:ext cx="105878" cy="105381"/>
          </a:xfrm>
          <a:prstGeom prst="ellipse">
            <a:avLst/>
          </a:prstGeom>
          <a:noFill/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77">
              <a:defRPr/>
            </a:pPr>
            <a:r>
              <a:rPr lang="en-US" altLang="zh-CN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rPr>
              <a:t>?</a:t>
            </a:r>
            <a:endParaRPr lang="zh-CN" altLang="en-US" sz="1400" b="1" dirty="0">
              <a:solidFill>
                <a:srgbClr val="CE4C4B">
                  <a:lumMod val="20000"/>
                  <a:lumOff val="80000"/>
                </a:srgbClr>
              </a:solidFill>
              <a:latin typeface="Arial"/>
              <a:ea typeface="微软雅黑"/>
            </a:endParaRPr>
          </a:p>
        </p:txBody>
      </p:sp>
      <p:cxnSp>
        <p:nvCxnSpPr>
          <p:cNvPr id="535" name="直接连接符 534">
            <a:extLst>
              <a:ext uri="{FF2B5EF4-FFF2-40B4-BE49-F238E27FC236}">
                <a16:creationId xmlns:a16="http://schemas.microsoft.com/office/drawing/2014/main" xmlns="" id="{B965E895-3A05-439E-920E-0D00464467EB}"/>
              </a:ext>
            </a:extLst>
          </p:cNvPr>
          <p:cNvCxnSpPr>
            <a:cxnSpLocks/>
          </p:cNvCxnSpPr>
          <p:nvPr/>
        </p:nvCxnSpPr>
        <p:spPr>
          <a:xfrm>
            <a:off x="7231993" y="2072052"/>
            <a:ext cx="0" cy="100097"/>
          </a:xfrm>
          <a:prstGeom prst="line">
            <a:avLst/>
          </a:prstGeom>
          <a:noFill/>
          <a:ln w="6350" cap="flat" cmpd="sng" algn="ctr">
            <a:solidFill>
              <a:srgbClr val="CE4C4B">
                <a:lumMod val="60000"/>
                <a:lumOff val="40000"/>
              </a:srgbClr>
            </a:solidFill>
            <a:prstDash val="solid"/>
            <a:miter lim="800000"/>
          </a:ln>
          <a:effectLst/>
        </p:spPr>
      </p:cxn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11E68A0-3699-439D-A2B5-0F56A0C033AF}"/>
              </a:ext>
            </a:extLst>
          </p:cNvPr>
          <p:cNvGrpSpPr/>
          <p:nvPr/>
        </p:nvGrpSpPr>
        <p:grpSpPr>
          <a:xfrm>
            <a:off x="4838699" y="2321739"/>
            <a:ext cx="2521499" cy="393791"/>
            <a:chOff x="4807641" y="2321739"/>
            <a:chExt cx="2552558" cy="393791"/>
          </a:xfrm>
        </p:grpSpPr>
        <p:sp>
          <p:nvSpPr>
            <p:cNvPr id="532" name="矩形 531">
              <a:extLst>
                <a:ext uri="{FF2B5EF4-FFF2-40B4-BE49-F238E27FC236}">
                  <a16:creationId xmlns:a16="http://schemas.microsoft.com/office/drawing/2014/main" xmlns="" id="{B3571D0C-C65B-468E-B369-37EBD78D7853}"/>
                </a:ext>
              </a:extLst>
            </p:cNvPr>
            <p:cNvSpPr/>
            <p:nvPr/>
          </p:nvSpPr>
          <p:spPr>
            <a:xfrm>
              <a:off x="4809084" y="2321739"/>
              <a:ext cx="1666655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6" name="矩形 535">
              <a:extLst>
                <a:ext uri="{FF2B5EF4-FFF2-40B4-BE49-F238E27FC236}">
                  <a16:creationId xmlns:a16="http://schemas.microsoft.com/office/drawing/2014/main" xmlns="" id="{34C6448E-F878-4415-95EB-A4E7C002AA70}"/>
                </a:ext>
              </a:extLst>
            </p:cNvPr>
            <p:cNvSpPr/>
            <p:nvPr/>
          </p:nvSpPr>
          <p:spPr>
            <a:xfrm>
              <a:off x="4807641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7" name="矩形 536">
              <a:extLst>
                <a:ext uri="{FF2B5EF4-FFF2-40B4-BE49-F238E27FC236}">
                  <a16:creationId xmlns:a16="http://schemas.microsoft.com/office/drawing/2014/main" xmlns="" id="{954E08D0-3B42-4331-8B25-B5CD95D0EF30}"/>
                </a:ext>
              </a:extLst>
            </p:cNvPr>
            <p:cNvSpPr/>
            <p:nvPr/>
          </p:nvSpPr>
          <p:spPr>
            <a:xfrm>
              <a:off x="6643166" y="2323967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8" name="矩形 537">
              <a:extLst>
                <a:ext uri="{FF2B5EF4-FFF2-40B4-BE49-F238E27FC236}">
                  <a16:creationId xmlns:a16="http://schemas.microsoft.com/office/drawing/2014/main" xmlns="" id="{0AB04C5E-5920-4F66-B57B-BDF87B47DF29}"/>
                </a:ext>
              </a:extLst>
            </p:cNvPr>
            <p:cNvSpPr/>
            <p:nvPr/>
          </p:nvSpPr>
          <p:spPr>
            <a:xfrm>
              <a:off x="5725404" y="2550423"/>
              <a:ext cx="750394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  <p:sp>
          <p:nvSpPr>
            <p:cNvPr id="539" name="矩形 538">
              <a:extLst>
                <a:ext uri="{FF2B5EF4-FFF2-40B4-BE49-F238E27FC236}">
                  <a16:creationId xmlns:a16="http://schemas.microsoft.com/office/drawing/2014/main" xmlns="" id="{C20F0B39-78DD-4F4D-98AE-AF0E2488ED5C}"/>
                </a:ext>
              </a:extLst>
            </p:cNvPr>
            <p:cNvSpPr/>
            <p:nvPr/>
          </p:nvSpPr>
          <p:spPr>
            <a:xfrm>
              <a:off x="6643167" y="2550423"/>
              <a:ext cx="717032" cy="165107"/>
            </a:xfrm>
            <a:prstGeom prst="rect">
              <a:avLst/>
            </a:prstGeom>
            <a:solidFill>
              <a:srgbClr val="FFFFFF">
                <a:lumMod val="95000"/>
              </a:srgbClr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900" kern="0" dirty="0">
                <a:solidFill>
                  <a:srgbClr val="000000">
                    <a:lumMod val="85000"/>
                    <a:lumOff val="15000"/>
                  </a:srgbClr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337497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2" name="箭头: 右 611">
            <a:extLst>
              <a:ext uri="{FF2B5EF4-FFF2-40B4-BE49-F238E27FC236}">
                <a16:creationId xmlns:a16="http://schemas.microsoft.com/office/drawing/2014/main" xmlns="" id="{80BFC189-8365-4FF6-91BD-F51DDDDCF48C}"/>
              </a:ext>
            </a:extLst>
          </p:cNvPr>
          <p:cNvSpPr/>
          <p:nvPr/>
        </p:nvSpPr>
        <p:spPr>
          <a:xfrm>
            <a:off x="770452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032681" y="4667862"/>
            <a:ext cx="2413387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点击</a:t>
            </a:r>
            <a:r>
              <a:rPr lang="en-US" altLang="zh-CN" sz="1000" dirty="0"/>
              <a:t>iSlide 【</a:t>
            </a:r>
            <a:r>
              <a:rPr lang="zh-CN" altLang="en-US" sz="1000" dirty="0"/>
              <a:t>插图库</a:t>
            </a:r>
            <a:r>
              <a:rPr lang="en-US" altLang="zh-CN" sz="1000" dirty="0"/>
              <a:t>】</a:t>
            </a:r>
            <a:r>
              <a:rPr lang="zh-CN" altLang="en-US" sz="1000" dirty="0"/>
              <a:t>中的插图替换</a:t>
            </a:r>
            <a:endParaRPr lang="en-US" altLang="zh-CN" sz="1000" dirty="0"/>
          </a:p>
          <a:p>
            <a:r>
              <a:rPr lang="en-US" altLang="zh-CN" sz="1000" dirty="0"/>
              <a:t>Click the target vector in iSlide “Vector Library” to insert it into the diagram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4745932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5" name="文本框 614">
            <a:extLst>
              <a:ext uri="{FF2B5EF4-FFF2-40B4-BE49-F238E27FC236}">
                <a16:creationId xmlns:a16="http://schemas.microsoft.com/office/drawing/2014/main" xmlns="" id="{EEB175D3-D48A-4111-896F-C8DF596AF06D}"/>
              </a:ext>
            </a:extLst>
          </p:cNvPr>
          <p:cNvSpPr txBox="1"/>
          <p:nvPr/>
        </p:nvSpPr>
        <p:spPr>
          <a:xfrm>
            <a:off x="8429560" y="4744806"/>
            <a:ext cx="308934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替换成功</a:t>
            </a:r>
            <a:endParaRPr lang="en-US" altLang="zh-CN" sz="1000" dirty="0"/>
          </a:p>
          <a:p>
            <a:r>
              <a:rPr lang="en-US" altLang="zh-CN" sz="1000" dirty="0"/>
              <a:t>Done</a:t>
            </a:r>
            <a:endParaRPr lang="zh-CN" altLang="en-US" sz="1000" dirty="0"/>
          </a:p>
        </p:txBody>
      </p:sp>
      <p:sp>
        <p:nvSpPr>
          <p:cNvPr id="616" name="椭圆 615">
            <a:extLst>
              <a:ext uri="{FF2B5EF4-FFF2-40B4-BE49-F238E27FC236}">
                <a16:creationId xmlns:a16="http://schemas.microsoft.com/office/drawing/2014/main" xmlns="" id="{B2712F4C-9095-4058-8D4F-160AE7823303}"/>
              </a:ext>
            </a:extLst>
          </p:cNvPr>
          <p:cNvSpPr/>
          <p:nvPr/>
        </p:nvSpPr>
        <p:spPr>
          <a:xfrm>
            <a:off x="8142811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3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grpSp>
        <p:nvGrpSpPr>
          <p:cNvPr id="202" name="Group 4">
            <a:extLst>
              <a:ext uri="{FF2B5EF4-FFF2-40B4-BE49-F238E27FC236}">
                <a16:creationId xmlns:a16="http://schemas.microsoft.com/office/drawing/2014/main" xmlns="" id="{7BAB53CA-2CE6-4B21-AEC7-0A596E6B54A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73099" y="2009754"/>
            <a:ext cx="3385938" cy="2144224"/>
            <a:chOff x="442" y="1130"/>
            <a:chExt cx="4123" cy="2611"/>
          </a:xfrm>
        </p:grpSpPr>
        <p:sp>
          <p:nvSpPr>
            <p:cNvPr id="217" name="Freeform 5">
              <a:extLst>
                <a:ext uri="{FF2B5EF4-FFF2-40B4-BE49-F238E27FC236}">
                  <a16:creationId xmlns:a16="http://schemas.microsoft.com/office/drawing/2014/main" xmlns="" id="{663AB67E-B93F-4A9B-92EE-58D0E2D2BE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8" name="Freeform 6">
              <a:extLst>
                <a:ext uri="{FF2B5EF4-FFF2-40B4-BE49-F238E27FC236}">
                  <a16:creationId xmlns:a16="http://schemas.microsoft.com/office/drawing/2014/main" xmlns="" id="{C64C7F5E-AB12-44B8-A2CA-2038D58AD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9" name="Rectangle 7">
              <a:extLst>
                <a:ext uri="{FF2B5EF4-FFF2-40B4-BE49-F238E27FC236}">
                  <a16:creationId xmlns:a16="http://schemas.microsoft.com/office/drawing/2014/main" xmlns="" id="{220BD6B8-8427-4C26-A2B9-440CE442B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0" name="Rectangle 8">
              <a:extLst>
                <a:ext uri="{FF2B5EF4-FFF2-40B4-BE49-F238E27FC236}">
                  <a16:creationId xmlns:a16="http://schemas.microsoft.com/office/drawing/2014/main" xmlns="" id="{8FA2B56D-8274-4816-B514-A733962325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1" name="Rectangle 9">
              <a:extLst>
                <a:ext uri="{FF2B5EF4-FFF2-40B4-BE49-F238E27FC236}">
                  <a16:creationId xmlns:a16="http://schemas.microsoft.com/office/drawing/2014/main" xmlns="" id="{1487F237-5DF3-4A3C-8B5A-8ABDD7816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2" name="Rectangle 10">
              <a:extLst>
                <a:ext uri="{FF2B5EF4-FFF2-40B4-BE49-F238E27FC236}">
                  <a16:creationId xmlns:a16="http://schemas.microsoft.com/office/drawing/2014/main" xmlns="" id="{2310BB76-95C6-4249-AED3-AE6203897E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3" name="Rectangle 11">
              <a:extLst>
                <a:ext uri="{FF2B5EF4-FFF2-40B4-BE49-F238E27FC236}">
                  <a16:creationId xmlns:a16="http://schemas.microsoft.com/office/drawing/2014/main" xmlns="" id="{66FF99B7-8257-4C10-BB2B-14C796787D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4" name="Rectangle 12">
              <a:extLst>
                <a:ext uri="{FF2B5EF4-FFF2-40B4-BE49-F238E27FC236}">
                  <a16:creationId xmlns:a16="http://schemas.microsoft.com/office/drawing/2014/main" xmlns="" id="{FE044FBD-1A1E-43DA-ADDB-A32A1701B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5" name="Rectangle 13">
              <a:extLst>
                <a:ext uri="{FF2B5EF4-FFF2-40B4-BE49-F238E27FC236}">
                  <a16:creationId xmlns:a16="http://schemas.microsoft.com/office/drawing/2014/main" xmlns="" id="{59B8E2D7-56D0-4CDC-8012-FBCDEA8BD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6" name="Oval 14">
              <a:extLst>
                <a:ext uri="{FF2B5EF4-FFF2-40B4-BE49-F238E27FC236}">
                  <a16:creationId xmlns:a16="http://schemas.microsoft.com/office/drawing/2014/main" xmlns="" id="{194625DD-9908-4950-B5FE-F7742FCDE7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7" name="Oval 15">
              <a:extLst>
                <a:ext uri="{FF2B5EF4-FFF2-40B4-BE49-F238E27FC236}">
                  <a16:creationId xmlns:a16="http://schemas.microsoft.com/office/drawing/2014/main" xmlns="" id="{6D5D9AA3-4FFA-4288-9335-5DCA5945E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8" name="Oval 16">
              <a:extLst>
                <a:ext uri="{FF2B5EF4-FFF2-40B4-BE49-F238E27FC236}">
                  <a16:creationId xmlns:a16="http://schemas.microsoft.com/office/drawing/2014/main" xmlns="" id="{E990C791-CEC5-49C1-B87F-9D5BCE7AB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9" name="Freeform 17">
              <a:extLst>
                <a:ext uri="{FF2B5EF4-FFF2-40B4-BE49-F238E27FC236}">
                  <a16:creationId xmlns:a16="http://schemas.microsoft.com/office/drawing/2014/main" xmlns="" id="{6B976D12-057F-4F8B-BE8A-C2BDD8F755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0" name="Freeform 18">
              <a:extLst>
                <a:ext uri="{FF2B5EF4-FFF2-40B4-BE49-F238E27FC236}">
                  <a16:creationId xmlns:a16="http://schemas.microsoft.com/office/drawing/2014/main" xmlns="" id="{02B68954-1C30-4237-AFAE-42A4B34396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1" name="Rectangle 19">
              <a:extLst>
                <a:ext uri="{FF2B5EF4-FFF2-40B4-BE49-F238E27FC236}">
                  <a16:creationId xmlns:a16="http://schemas.microsoft.com/office/drawing/2014/main" xmlns="" id="{9AEF6CA1-B76C-4E7D-97B1-E64E95E3F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2" name="Freeform 20">
              <a:extLst>
                <a:ext uri="{FF2B5EF4-FFF2-40B4-BE49-F238E27FC236}">
                  <a16:creationId xmlns:a16="http://schemas.microsoft.com/office/drawing/2014/main" xmlns="" id="{FEB04C3B-E090-4F8E-9FD8-C09BE82F7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3" name="Freeform 21">
              <a:extLst>
                <a:ext uri="{FF2B5EF4-FFF2-40B4-BE49-F238E27FC236}">
                  <a16:creationId xmlns:a16="http://schemas.microsoft.com/office/drawing/2014/main" xmlns="" id="{F7505594-0B5C-4570-B61E-5423971C8739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4" name="Freeform 22">
              <a:extLst>
                <a:ext uri="{FF2B5EF4-FFF2-40B4-BE49-F238E27FC236}">
                  <a16:creationId xmlns:a16="http://schemas.microsoft.com/office/drawing/2014/main" xmlns="" id="{5DC06A08-16DA-4970-B1B7-EC867C0103F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5" name="Freeform 23">
              <a:extLst>
                <a:ext uri="{FF2B5EF4-FFF2-40B4-BE49-F238E27FC236}">
                  <a16:creationId xmlns:a16="http://schemas.microsoft.com/office/drawing/2014/main" xmlns="" id="{456779F5-4CE4-414F-B037-BDEA5A31579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19" name="组合 11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5AC498F-B9CE-4D82-9841-93E965A1D51D}"/>
              </a:ext>
            </a:extLst>
          </p:cNvPr>
          <p:cNvGrpSpPr/>
          <p:nvPr/>
        </p:nvGrpSpPr>
        <p:grpSpPr>
          <a:xfrm>
            <a:off x="2390718" y="3167761"/>
            <a:ext cx="439014" cy="405868"/>
            <a:chOff x="3614738" y="1136650"/>
            <a:chExt cx="4983163" cy="4606926"/>
          </a:xfrm>
        </p:grpSpPr>
        <p:sp>
          <p:nvSpPr>
            <p:cNvPr id="120" name="is1íḍe">
              <a:extLst>
                <a:ext uri="{FF2B5EF4-FFF2-40B4-BE49-F238E27FC236}">
                  <a16:creationId xmlns:a16="http://schemas.microsoft.com/office/drawing/2014/main" xmlns="" id="{E746F0D0-FA5D-408B-8511-0E42D1A5B609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36369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í$1idè">
              <a:extLst>
                <a:ext uri="{FF2B5EF4-FFF2-40B4-BE49-F238E27FC236}">
                  <a16:creationId xmlns:a16="http://schemas.microsoft.com/office/drawing/2014/main" xmlns="" id="{F00AB4E4-BA3E-4CDD-9ACA-12BA5E61DCE3}"/>
                </a:ext>
              </a:extLst>
            </p:cNvPr>
            <p:cNvSpPr/>
            <p:nvPr/>
          </p:nvSpPr>
          <p:spPr bwMode="auto">
            <a:xfrm>
              <a:off x="3614738" y="2106613"/>
              <a:ext cx="749300" cy="1123950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šļíḋe">
              <a:extLst>
                <a:ext uri="{FF2B5EF4-FFF2-40B4-BE49-F238E27FC236}">
                  <a16:creationId xmlns:a16="http://schemas.microsoft.com/office/drawing/2014/main" xmlns="" id="{8708DA73-E4AC-4DD9-B843-CDB0DFA39650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328453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ŝ1iḑé">
              <a:extLst>
                <a:ext uri="{FF2B5EF4-FFF2-40B4-BE49-F238E27FC236}">
                  <a16:creationId xmlns:a16="http://schemas.microsoft.com/office/drawing/2014/main" xmlns="" id="{1802FD17-16BD-4864-A285-38C9A90334C6}"/>
                </a:ext>
              </a:extLst>
            </p:cNvPr>
            <p:cNvSpPr/>
            <p:nvPr/>
          </p:nvSpPr>
          <p:spPr bwMode="auto">
            <a:xfrm>
              <a:off x="4651376" y="2459038"/>
              <a:ext cx="771525" cy="5730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ṥľiďè">
              <a:extLst>
                <a:ext uri="{FF2B5EF4-FFF2-40B4-BE49-F238E27FC236}">
                  <a16:creationId xmlns:a16="http://schemas.microsoft.com/office/drawing/2014/main" xmlns="" id="{A949737D-C8B3-48DA-AA04-DB7F6311C1C8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2909888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ïšļiḓè">
              <a:extLst>
                <a:ext uri="{FF2B5EF4-FFF2-40B4-BE49-F238E27FC236}">
                  <a16:creationId xmlns:a16="http://schemas.microsoft.com/office/drawing/2014/main" xmlns="" id="{92024690-AFB4-4847-9F3E-A0401F3EDBD4}"/>
                </a:ext>
              </a:extLst>
            </p:cNvPr>
            <p:cNvSpPr/>
            <p:nvPr/>
          </p:nvSpPr>
          <p:spPr bwMode="auto">
            <a:xfrm>
              <a:off x="5708651" y="2833688"/>
              <a:ext cx="750888" cy="6619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î$ḷîdê">
              <a:extLst>
                <a:ext uri="{FF2B5EF4-FFF2-40B4-BE49-F238E27FC236}">
                  <a16:creationId xmlns:a16="http://schemas.microsoft.com/office/drawing/2014/main" xmlns="" id="{15BF9794-1FDA-4552-A8FB-CFB42FBA178A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2138363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ṡḻïdê">
              <a:extLst>
                <a:ext uri="{FF2B5EF4-FFF2-40B4-BE49-F238E27FC236}">
                  <a16:creationId xmlns:a16="http://schemas.microsoft.com/office/drawing/2014/main" xmlns="" id="{83DCA01B-9CCC-4D73-9860-EC8FAA2519FF}"/>
                </a:ext>
              </a:extLst>
            </p:cNvPr>
            <p:cNvSpPr/>
            <p:nvPr/>
          </p:nvSpPr>
          <p:spPr bwMode="auto">
            <a:xfrm>
              <a:off x="6745288" y="3605213"/>
              <a:ext cx="750888" cy="396875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ïšľïḑè">
              <a:extLst>
                <a:ext uri="{FF2B5EF4-FFF2-40B4-BE49-F238E27FC236}">
                  <a16:creationId xmlns:a16="http://schemas.microsoft.com/office/drawing/2014/main" xmlns="" id="{442C0180-70FE-4AB6-9CEA-E20EB97855AE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1279525"/>
            </a:xfrm>
            <a:prstGeom prst="rect">
              <a:avLst/>
            </a:prstGeom>
            <a:solidFill>
              <a:srgbClr val="8FD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Sľíḍê">
              <a:extLst>
                <a:ext uri="{FF2B5EF4-FFF2-40B4-BE49-F238E27FC236}">
                  <a16:creationId xmlns:a16="http://schemas.microsoft.com/office/drawing/2014/main" xmlns="" id="{CB3C8AE9-9B38-4A66-9FCC-E6259D9343E8}"/>
                </a:ext>
              </a:extLst>
            </p:cNvPr>
            <p:cNvSpPr/>
            <p:nvPr/>
          </p:nvSpPr>
          <p:spPr bwMode="auto">
            <a:xfrm>
              <a:off x="7781926" y="4464050"/>
              <a:ext cx="771525" cy="331788"/>
            </a:xfrm>
            <a:prstGeom prst="rect">
              <a:avLst/>
            </a:prstGeom>
            <a:solidFill>
              <a:srgbClr val="3787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ṡlïḋe">
              <a:extLst>
                <a:ext uri="{FF2B5EF4-FFF2-40B4-BE49-F238E27FC236}">
                  <a16:creationId xmlns:a16="http://schemas.microsoft.com/office/drawing/2014/main" xmlns="" id="{8E2D6C5E-7508-4A46-A221-5DEB09E1A43D}"/>
                </a:ext>
              </a:extLst>
            </p:cNvPr>
            <p:cNvSpPr/>
            <p:nvPr/>
          </p:nvSpPr>
          <p:spPr bwMode="auto">
            <a:xfrm>
              <a:off x="3657601" y="1136650"/>
              <a:ext cx="4940300" cy="2865438"/>
            </a:xfrm>
            <a:custGeom>
              <a:avLst/>
              <a:gdLst>
                <a:gd name="T0" fmla="*/ 3112 w 3112"/>
                <a:gd name="T1" fmla="*/ 1305 h 1805"/>
                <a:gd name="T2" fmla="*/ 3112 w 3112"/>
                <a:gd name="T3" fmla="*/ 1805 h 1805"/>
                <a:gd name="T4" fmla="*/ 2612 w 3112"/>
                <a:gd name="T5" fmla="*/ 1624 h 1805"/>
                <a:gd name="T6" fmla="*/ 2765 w 3112"/>
                <a:gd name="T7" fmla="*/ 1527 h 1805"/>
                <a:gd name="T8" fmla="*/ 2515 w 3112"/>
                <a:gd name="T9" fmla="*/ 1166 h 1805"/>
                <a:gd name="T10" fmla="*/ 2195 w 3112"/>
                <a:gd name="T11" fmla="*/ 1222 h 1805"/>
                <a:gd name="T12" fmla="*/ 1890 w 3112"/>
                <a:gd name="T13" fmla="*/ 764 h 1805"/>
                <a:gd name="T14" fmla="*/ 1570 w 3112"/>
                <a:gd name="T15" fmla="*/ 875 h 1805"/>
                <a:gd name="T16" fmla="*/ 1084 w 3112"/>
                <a:gd name="T17" fmla="*/ 417 h 1805"/>
                <a:gd name="T18" fmla="*/ 848 w 3112"/>
                <a:gd name="T19" fmla="*/ 556 h 1805"/>
                <a:gd name="T20" fmla="*/ 0 w 3112"/>
                <a:gd name="T21" fmla="*/ 236 h 1805"/>
                <a:gd name="T22" fmla="*/ 84 w 3112"/>
                <a:gd name="T23" fmla="*/ 0 h 1805"/>
                <a:gd name="T24" fmla="*/ 820 w 3112"/>
                <a:gd name="T25" fmla="*/ 278 h 1805"/>
                <a:gd name="T26" fmla="*/ 1112 w 3112"/>
                <a:gd name="T27" fmla="*/ 111 h 1805"/>
                <a:gd name="T28" fmla="*/ 1626 w 3112"/>
                <a:gd name="T29" fmla="*/ 583 h 1805"/>
                <a:gd name="T30" fmla="*/ 1987 w 3112"/>
                <a:gd name="T31" fmla="*/ 458 h 1805"/>
                <a:gd name="T32" fmla="*/ 2320 w 3112"/>
                <a:gd name="T33" fmla="*/ 944 h 1805"/>
                <a:gd name="T34" fmla="*/ 2626 w 3112"/>
                <a:gd name="T35" fmla="*/ 875 h 1805"/>
                <a:gd name="T36" fmla="*/ 2973 w 3112"/>
                <a:gd name="T37" fmla="*/ 1388 h 1805"/>
                <a:gd name="T38" fmla="*/ 3112 w 3112"/>
                <a:gd name="T39" fmla="*/ 1305 h 18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12" h="1805">
                  <a:moveTo>
                    <a:pt x="3112" y="1305"/>
                  </a:moveTo>
                  <a:lnTo>
                    <a:pt x="3112" y="1805"/>
                  </a:lnTo>
                  <a:lnTo>
                    <a:pt x="2612" y="1624"/>
                  </a:lnTo>
                  <a:lnTo>
                    <a:pt x="2765" y="1527"/>
                  </a:lnTo>
                  <a:lnTo>
                    <a:pt x="2515" y="1166"/>
                  </a:lnTo>
                  <a:lnTo>
                    <a:pt x="2195" y="1222"/>
                  </a:lnTo>
                  <a:lnTo>
                    <a:pt x="1890" y="764"/>
                  </a:lnTo>
                  <a:lnTo>
                    <a:pt x="1570" y="875"/>
                  </a:lnTo>
                  <a:lnTo>
                    <a:pt x="1084" y="417"/>
                  </a:lnTo>
                  <a:lnTo>
                    <a:pt x="848" y="556"/>
                  </a:lnTo>
                  <a:lnTo>
                    <a:pt x="0" y="236"/>
                  </a:lnTo>
                  <a:lnTo>
                    <a:pt x="84" y="0"/>
                  </a:lnTo>
                  <a:lnTo>
                    <a:pt x="820" y="278"/>
                  </a:lnTo>
                  <a:lnTo>
                    <a:pt x="1112" y="111"/>
                  </a:lnTo>
                  <a:lnTo>
                    <a:pt x="1626" y="583"/>
                  </a:lnTo>
                  <a:lnTo>
                    <a:pt x="1987" y="458"/>
                  </a:lnTo>
                  <a:lnTo>
                    <a:pt x="2320" y="944"/>
                  </a:lnTo>
                  <a:lnTo>
                    <a:pt x="2626" y="875"/>
                  </a:lnTo>
                  <a:lnTo>
                    <a:pt x="2973" y="1388"/>
                  </a:lnTo>
                  <a:lnTo>
                    <a:pt x="3112" y="1305"/>
                  </a:lnTo>
                  <a:close/>
                </a:path>
              </a:pathLst>
            </a:custGeom>
            <a:solidFill>
              <a:srgbClr val="FD5A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6" name="圆角矩形 13">
            <a:extLst>
              <a:ext uri="{FF2B5EF4-FFF2-40B4-BE49-F238E27FC236}">
                <a16:creationId xmlns:a16="http://schemas.microsoft.com/office/drawing/2014/main" xmlns="" id="{81513953-70B2-48A8-A3EE-F35E79F3EA1A}"/>
              </a:ext>
            </a:extLst>
          </p:cNvPr>
          <p:cNvSpPr/>
          <p:nvPr/>
        </p:nvSpPr>
        <p:spPr>
          <a:xfrm>
            <a:off x="1657082" y="2901312"/>
            <a:ext cx="1925727" cy="167586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7" name="圆角矩形 13">
            <a:extLst>
              <a:ext uri="{FF2B5EF4-FFF2-40B4-BE49-F238E27FC236}">
                <a16:creationId xmlns:a16="http://schemas.microsoft.com/office/drawing/2014/main" xmlns="" id="{B2F0769A-074B-4509-8A83-A3B68F1DDF8C}"/>
              </a:ext>
            </a:extLst>
          </p:cNvPr>
          <p:cNvSpPr/>
          <p:nvPr/>
        </p:nvSpPr>
        <p:spPr>
          <a:xfrm>
            <a:off x="1657082" y="3672495"/>
            <a:ext cx="1925729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8" name="圆角矩形 13">
            <a:extLst>
              <a:ext uri="{FF2B5EF4-FFF2-40B4-BE49-F238E27FC236}">
                <a16:creationId xmlns:a16="http://schemas.microsoft.com/office/drawing/2014/main" xmlns="" id="{39E0EA4B-DC96-437B-B781-3E87770D033B}"/>
              </a:ext>
            </a:extLst>
          </p:cNvPr>
          <p:cNvSpPr/>
          <p:nvPr/>
        </p:nvSpPr>
        <p:spPr>
          <a:xfrm flipV="1">
            <a:off x="1675161" y="3216278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49" name="圆角矩形 13">
            <a:extLst>
              <a:ext uri="{FF2B5EF4-FFF2-40B4-BE49-F238E27FC236}">
                <a16:creationId xmlns:a16="http://schemas.microsoft.com/office/drawing/2014/main" xmlns="" id="{B1EC389E-AF74-4DD3-B73A-D61B60C4A20A}"/>
              </a:ext>
            </a:extLst>
          </p:cNvPr>
          <p:cNvSpPr/>
          <p:nvPr/>
        </p:nvSpPr>
        <p:spPr>
          <a:xfrm flipV="1">
            <a:off x="1675159" y="3306520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0" name="圆角矩形 13">
            <a:extLst>
              <a:ext uri="{FF2B5EF4-FFF2-40B4-BE49-F238E27FC236}">
                <a16:creationId xmlns:a16="http://schemas.microsoft.com/office/drawing/2014/main" xmlns="" id="{E27FE8F4-4B6A-43B0-951C-14B0F45CEACE}"/>
              </a:ext>
            </a:extLst>
          </p:cNvPr>
          <p:cNvSpPr/>
          <p:nvPr/>
        </p:nvSpPr>
        <p:spPr>
          <a:xfrm flipV="1">
            <a:off x="1675161" y="3402435"/>
            <a:ext cx="3905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1" name="圆角矩形 13">
            <a:extLst>
              <a:ext uri="{FF2B5EF4-FFF2-40B4-BE49-F238E27FC236}">
                <a16:creationId xmlns:a16="http://schemas.microsoft.com/office/drawing/2014/main" xmlns="" id="{4122DC90-CE9D-4F97-9410-2720031E9F0B}"/>
              </a:ext>
            </a:extLst>
          </p:cNvPr>
          <p:cNvSpPr/>
          <p:nvPr/>
        </p:nvSpPr>
        <p:spPr>
          <a:xfrm flipV="1">
            <a:off x="1669382" y="3499532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2" name="圆角矩形 13">
            <a:extLst>
              <a:ext uri="{FF2B5EF4-FFF2-40B4-BE49-F238E27FC236}">
                <a16:creationId xmlns:a16="http://schemas.microsoft.com/office/drawing/2014/main" xmlns="" id="{4E83F853-49C9-4D20-BAC9-54711F2DDCB7}"/>
              </a:ext>
            </a:extLst>
          </p:cNvPr>
          <p:cNvSpPr/>
          <p:nvPr/>
        </p:nvSpPr>
        <p:spPr>
          <a:xfrm flipV="1">
            <a:off x="3090054" y="3216294"/>
            <a:ext cx="299719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3" name="圆角矩形 13">
            <a:extLst>
              <a:ext uri="{FF2B5EF4-FFF2-40B4-BE49-F238E27FC236}">
                <a16:creationId xmlns:a16="http://schemas.microsoft.com/office/drawing/2014/main" xmlns="" id="{B213D3D0-2CB6-4F44-ADA8-79C62AD27DA5}"/>
              </a:ext>
            </a:extLst>
          </p:cNvPr>
          <p:cNvSpPr/>
          <p:nvPr/>
        </p:nvSpPr>
        <p:spPr>
          <a:xfrm flipV="1">
            <a:off x="3090052" y="3306532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4" name="圆角矩形 13">
            <a:extLst>
              <a:ext uri="{FF2B5EF4-FFF2-40B4-BE49-F238E27FC236}">
                <a16:creationId xmlns:a16="http://schemas.microsoft.com/office/drawing/2014/main" xmlns="" id="{3388A7F4-9A03-458D-B81F-D0A66AD00DEC}"/>
              </a:ext>
            </a:extLst>
          </p:cNvPr>
          <p:cNvSpPr/>
          <p:nvPr/>
        </p:nvSpPr>
        <p:spPr>
          <a:xfrm flipV="1">
            <a:off x="3090060" y="3402433"/>
            <a:ext cx="390553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55" name="圆角矩形 13">
            <a:extLst>
              <a:ext uri="{FF2B5EF4-FFF2-40B4-BE49-F238E27FC236}">
                <a16:creationId xmlns:a16="http://schemas.microsoft.com/office/drawing/2014/main" xmlns="" id="{B9675173-E392-4F0C-8ECB-FCB0F920DFCD}"/>
              </a:ext>
            </a:extLst>
          </p:cNvPr>
          <p:cNvSpPr/>
          <p:nvPr/>
        </p:nvSpPr>
        <p:spPr>
          <a:xfrm flipV="1">
            <a:off x="3084286" y="3499435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173" name="矩形: 圆角 220">
            <a:extLst>
              <a:ext uri="{FF2B5EF4-FFF2-40B4-BE49-F238E27FC236}">
                <a16:creationId xmlns:a16="http://schemas.microsoft.com/office/drawing/2014/main" xmlns="" id="{DA8C2CCC-4E6B-48A2-B973-98D9D84F3256}"/>
              </a:ext>
            </a:extLst>
          </p:cNvPr>
          <p:cNvSpPr/>
          <p:nvPr/>
        </p:nvSpPr>
        <p:spPr>
          <a:xfrm>
            <a:off x="4838054" y="2831615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4" name="矩形: 圆角 214">
            <a:extLst>
              <a:ext uri="{FF2B5EF4-FFF2-40B4-BE49-F238E27FC236}">
                <a16:creationId xmlns:a16="http://schemas.microsoft.com/office/drawing/2014/main" xmlns="" id="{334ED5A5-423C-4986-A5FB-D430CE3EBA00}"/>
              </a:ext>
            </a:extLst>
          </p:cNvPr>
          <p:cNvSpPr/>
          <p:nvPr/>
        </p:nvSpPr>
        <p:spPr>
          <a:xfrm>
            <a:off x="6117793" y="3697710"/>
            <a:ext cx="1235067" cy="769187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sp>
        <p:nvSpPr>
          <p:cNvPr id="175" name="矩形: 圆角 220">
            <a:extLst>
              <a:ext uri="{FF2B5EF4-FFF2-40B4-BE49-F238E27FC236}">
                <a16:creationId xmlns:a16="http://schemas.microsoft.com/office/drawing/2014/main" xmlns="" id="{1FBDB71B-CEF6-4BF0-B060-3BDF0766C9EA}"/>
              </a:ext>
            </a:extLst>
          </p:cNvPr>
          <p:cNvSpPr/>
          <p:nvPr/>
        </p:nvSpPr>
        <p:spPr>
          <a:xfrm>
            <a:off x="4838054" y="3700037"/>
            <a:ext cx="1235067" cy="770746"/>
          </a:xfrm>
          <a:prstGeom prst="roundRect">
            <a:avLst>
              <a:gd name="adj" fmla="val 0"/>
            </a:avLst>
          </a:prstGeom>
          <a:gradFill>
            <a:gsLst>
              <a:gs pos="0">
                <a:schemeClr val="accent1">
                  <a:lumMod val="0"/>
                  <a:lumOff val="100000"/>
                  <a:alpha val="0"/>
                </a:schemeClr>
              </a:gs>
              <a:gs pos="57000">
                <a:schemeClr val="bg1">
                  <a:lumMod val="85000"/>
                </a:schemeClr>
              </a:gs>
            </a:gsLst>
            <a:lin ang="16200000" scaled="1"/>
          </a:gradFill>
          <a:ln w="3175">
            <a:noFill/>
            <a:prstDash val="solid"/>
            <a:miter lim="800000"/>
            <a:headEnd/>
            <a:tailEnd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grpSp>
        <p:nvGrpSpPr>
          <p:cNvPr id="257" name="Group 4">
            <a:extLst>
              <a:ext uri="{FF2B5EF4-FFF2-40B4-BE49-F238E27FC236}">
                <a16:creationId xmlns:a16="http://schemas.microsoft.com/office/drawing/2014/main" xmlns="" id="{5D99EDE5-5665-4402-BBED-F200EB0B041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132956" y="2009760"/>
            <a:ext cx="3385944" cy="2144238"/>
            <a:chOff x="442" y="1130"/>
            <a:chExt cx="4123" cy="2611"/>
          </a:xfrm>
        </p:grpSpPr>
        <p:sp>
          <p:nvSpPr>
            <p:cNvPr id="280" name="Freeform 5">
              <a:extLst>
                <a:ext uri="{FF2B5EF4-FFF2-40B4-BE49-F238E27FC236}">
                  <a16:creationId xmlns:a16="http://schemas.microsoft.com/office/drawing/2014/main" xmlns="" id="{6F073218-B0F8-45B9-B973-291A14130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" y="1141"/>
              <a:ext cx="4099" cy="258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1" name="Freeform 6">
              <a:extLst>
                <a:ext uri="{FF2B5EF4-FFF2-40B4-BE49-F238E27FC236}">
                  <a16:creationId xmlns:a16="http://schemas.microsoft.com/office/drawing/2014/main" xmlns="" id="{D17E6052-019D-42A8-A670-0A44243055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" y="1130"/>
              <a:ext cx="4123" cy="26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EAECEF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2" name="Rectangle 7">
              <a:extLst>
                <a:ext uri="{FF2B5EF4-FFF2-40B4-BE49-F238E27FC236}">
                  <a16:creationId xmlns:a16="http://schemas.microsoft.com/office/drawing/2014/main" xmlns="" id="{C23CBD80-5DED-4D66-92C3-0AE094F8A0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3" name="Rectangle 8">
              <a:extLst>
                <a:ext uri="{FF2B5EF4-FFF2-40B4-BE49-F238E27FC236}">
                  <a16:creationId xmlns:a16="http://schemas.microsoft.com/office/drawing/2014/main" xmlns="" id="{75708DB0-A6E5-4916-84A4-9D09F62507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3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4" name="Rectangle 9">
              <a:extLst>
                <a:ext uri="{FF2B5EF4-FFF2-40B4-BE49-F238E27FC236}">
                  <a16:creationId xmlns:a16="http://schemas.microsoft.com/office/drawing/2014/main" xmlns="" id="{959B0638-E82F-461D-B9E0-EE580A7C6F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solidFill>
              <a:srgbClr val="CC4A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5" name="Rectangle 10">
              <a:extLst>
                <a:ext uri="{FF2B5EF4-FFF2-40B4-BE49-F238E27FC236}">
                  <a16:creationId xmlns:a16="http://schemas.microsoft.com/office/drawing/2014/main" xmlns="" id="{84928E87-6D83-4B26-8582-A3F8CD551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397"/>
              <a:ext cx="3833" cy="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6" name="Rectangle 11">
              <a:extLst>
                <a:ext uri="{FF2B5EF4-FFF2-40B4-BE49-F238E27FC236}">
                  <a16:creationId xmlns:a16="http://schemas.microsoft.com/office/drawing/2014/main" xmlns="" id="{C2FB9B08-124C-49C0-BD2C-65B1B9221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1907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7" name="Rectangle 12">
              <a:extLst>
                <a:ext uri="{FF2B5EF4-FFF2-40B4-BE49-F238E27FC236}">
                  <a16:creationId xmlns:a16="http://schemas.microsoft.com/office/drawing/2014/main" xmlns="" id="{05886495-E147-46C3-9263-810A692B8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2512"/>
              <a:ext cx="666" cy="502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8" name="Rectangle 13">
              <a:extLst>
                <a:ext uri="{FF2B5EF4-FFF2-40B4-BE49-F238E27FC236}">
                  <a16:creationId xmlns:a16="http://schemas.microsoft.com/office/drawing/2014/main" xmlns="" id="{5BD3562E-BE44-4331-BA0B-2BD97D94A9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5" y="3116"/>
              <a:ext cx="666" cy="503"/>
            </a:xfrm>
            <a:prstGeom prst="rect">
              <a:avLst/>
            </a:prstGeom>
            <a:solidFill>
              <a:srgbClr val="F4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9" name="Oval 14">
              <a:extLst>
                <a:ext uri="{FF2B5EF4-FFF2-40B4-BE49-F238E27FC236}">
                  <a16:creationId xmlns:a16="http://schemas.microsoft.com/office/drawing/2014/main" xmlns="" id="{9228A63F-DD82-4252-8206-9F1487F09F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1" y="1268"/>
              <a:ext cx="62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0" name="Oval 15">
              <a:extLst>
                <a:ext uri="{FF2B5EF4-FFF2-40B4-BE49-F238E27FC236}">
                  <a16:creationId xmlns:a16="http://schemas.microsoft.com/office/drawing/2014/main" xmlns="" id="{B0888EF7-9A67-407F-8019-55106DDE5C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0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1" name="Oval 16">
              <a:extLst>
                <a:ext uri="{FF2B5EF4-FFF2-40B4-BE49-F238E27FC236}">
                  <a16:creationId xmlns:a16="http://schemas.microsoft.com/office/drawing/2014/main" xmlns="" id="{54F1C281-1007-4485-95A3-9EBD0832C5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79" y="1268"/>
              <a:ext cx="63" cy="62"/>
            </a:xfrm>
            <a:prstGeom prst="ellipse">
              <a:avLst/>
            </a:pr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2" name="Freeform 17">
              <a:extLst>
                <a:ext uri="{FF2B5EF4-FFF2-40B4-BE49-F238E27FC236}">
                  <a16:creationId xmlns:a16="http://schemas.microsoft.com/office/drawing/2014/main" xmlns="" id="{F49FB17B-C2BA-4E54-8940-6C96D778C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28" y="1909"/>
              <a:ext cx="3001" cy="1721"/>
            </a:xfrm>
            <a:custGeom>
              <a:avLst/>
              <a:gdLst>
                <a:gd name="T0" fmla="*/ 81 w 3119"/>
                <a:gd name="T1" fmla="*/ 1764 h 1788"/>
                <a:gd name="T2" fmla="*/ 41 w 3119"/>
                <a:gd name="T3" fmla="*/ 1747 h 1788"/>
                <a:gd name="T4" fmla="*/ 24 w 3119"/>
                <a:gd name="T5" fmla="*/ 1706 h 1788"/>
                <a:gd name="T6" fmla="*/ 24 w 3119"/>
                <a:gd name="T7" fmla="*/ 81 h 1788"/>
                <a:gd name="T8" fmla="*/ 41 w 3119"/>
                <a:gd name="T9" fmla="*/ 41 h 1788"/>
                <a:gd name="T10" fmla="*/ 81 w 3119"/>
                <a:gd name="T11" fmla="*/ 24 h 1788"/>
                <a:gd name="T12" fmla="*/ 3037 w 3119"/>
                <a:gd name="T13" fmla="*/ 24 h 1788"/>
                <a:gd name="T14" fmla="*/ 3078 w 3119"/>
                <a:gd name="T15" fmla="*/ 41 h 1788"/>
                <a:gd name="T16" fmla="*/ 3095 w 3119"/>
                <a:gd name="T17" fmla="*/ 81 h 1788"/>
                <a:gd name="T18" fmla="*/ 3095 w 3119"/>
                <a:gd name="T19" fmla="*/ 1706 h 1788"/>
                <a:gd name="T20" fmla="*/ 3078 w 3119"/>
                <a:gd name="T21" fmla="*/ 1747 h 1788"/>
                <a:gd name="T22" fmla="*/ 3037 w 3119"/>
                <a:gd name="T23" fmla="*/ 1764 h 1788"/>
                <a:gd name="T24" fmla="*/ 3037 w 3119"/>
                <a:gd name="T25" fmla="*/ 1764 h 1788"/>
                <a:gd name="T26" fmla="*/ 81 w 3119"/>
                <a:gd name="T27" fmla="*/ 1764 h 1788"/>
                <a:gd name="T28" fmla="*/ 3037 w 3119"/>
                <a:gd name="T29" fmla="*/ 0 h 1788"/>
                <a:gd name="T30" fmla="*/ 3037 w 3119"/>
                <a:gd name="T31" fmla="*/ 0 h 1788"/>
                <a:gd name="T32" fmla="*/ 81 w 3119"/>
                <a:gd name="T33" fmla="*/ 0 h 1788"/>
                <a:gd name="T34" fmla="*/ 24 w 3119"/>
                <a:gd name="T35" fmla="*/ 24 h 1788"/>
                <a:gd name="T36" fmla="*/ 0 w 3119"/>
                <a:gd name="T37" fmla="*/ 81 h 1788"/>
                <a:gd name="T38" fmla="*/ 0 w 3119"/>
                <a:gd name="T39" fmla="*/ 1706 h 1788"/>
                <a:gd name="T40" fmla="*/ 24 w 3119"/>
                <a:gd name="T41" fmla="*/ 1764 h 1788"/>
                <a:gd name="T42" fmla="*/ 81 w 3119"/>
                <a:gd name="T43" fmla="*/ 1788 h 1788"/>
                <a:gd name="T44" fmla="*/ 81 w 3119"/>
                <a:gd name="T45" fmla="*/ 1788 h 1788"/>
                <a:gd name="T46" fmla="*/ 3037 w 3119"/>
                <a:gd name="T47" fmla="*/ 1788 h 1788"/>
                <a:gd name="T48" fmla="*/ 3095 w 3119"/>
                <a:gd name="T49" fmla="*/ 1764 h 1788"/>
                <a:gd name="T50" fmla="*/ 3119 w 3119"/>
                <a:gd name="T51" fmla="*/ 1706 h 1788"/>
                <a:gd name="T52" fmla="*/ 3119 w 3119"/>
                <a:gd name="T53" fmla="*/ 81 h 1788"/>
                <a:gd name="T54" fmla="*/ 3095 w 3119"/>
                <a:gd name="T55" fmla="*/ 24 h 1788"/>
                <a:gd name="T56" fmla="*/ 3037 w 3119"/>
                <a:gd name="T57" fmla="*/ 0 h 1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119" h="1788">
                  <a:moveTo>
                    <a:pt x="81" y="1764"/>
                  </a:moveTo>
                  <a:cubicBezTo>
                    <a:pt x="65" y="1764"/>
                    <a:pt x="51" y="1757"/>
                    <a:pt x="41" y="1747"/>
                  </a:cubicBezTo>
                  <a:cubicBezTo>
                    <a:pt x="30" y="1737"/>
                    <a:pt x="24" y="1722"/>
                    <a:pt x="24" y="1706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66"/>
                    <a:pt x="30" y="51"/>
                    <a:pt x="41" y="41"/>
                  </a:cubicBezTo>
                  <a:cubicBezTo>
                    <a:pt x="51" y="30"/>
                    <a:pt x="65" y="24"/>
                    <a:pt x="81" y="24"/>
                  </a:cubicBezTo>
                  <a:cubicBezTo>
                    <a:pt x="3037" y="24"/>
                    <a:pt x="3037" y="24"/>
                    <a:pt x="3037" y="24"/>
                  </a:cubicBezTo>
                  <a:cubicBezTo>
                    <a:pt x="3053" y="24"/>
                    <a:pt x="3068" y="30"/>
                    <a:pt x="3078" y="41"/>
                  </a:cubicBezTo>
                  <a:cubicBezTo>
                    <a:pt x="3089" y="51"/>
                    <a:pt x="3095" y="66"/>
                    <a:pt x="3095" y="81"/>
                  </a:cubicBezTo>
                  <a:cubicBezTo>
                    <a:pt x="3095" y="1706"/>
                    <a:pt x="3095" y="1706"/>
                    <a:pt x="3095" y="1706"/>
                  </a:cubicBezTo>
                  <a:cubicBezTo>
                    <a:pt x="3095" y="1722"/>
                    <a:pt x="3089" y="1737"/>
                    <a:pt x="3078" y="1747"/>
                  </a:cubicBezTo>
                  <a:cubicBezTo>
                    <a:pt x="3068" y="1757"/>
                    <a:pt x="3053" y="1764"/>
                    <a:pt x="3037" y="1764"/>
                  </a:cubicBezTo>
                  <a:cubicBezTo>
                    <a:pt x="3037" y="1764"/>
                    <a:pt x="3037" y="1764"/>
                    <a:pt x="3037" y="1764"/>
                  </a:cubicBezTo>
                  <a:cubicBezTo>
                    <a:pt x="81" y="1764"/>
                    <a:pt x="81" y="1764"/>
                    <a:pt x="81" y="1764"/>
                  </a:cubicBezTo>
                  <a:moveTo>
                    <a:pt x="3037" y="0"/>
                  </a:moveTo>
                  <a:cubicBezTo>
                    <a:pt x="3037" y="0"/>
                    <a:pt x="3037" y="0"/>
                    <a:pt x="303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59" y="0"/>
                    <a:pt x="38" y="9"/>
                    <a:pt x="24" y="24"/>
                  </a:cubicBezTo>
                  <a:cubicBezTo>
                    <a:pt x="9" y="39"/>
                    <a:pt x="0" y="59"/>
                    <a:pt x="0" y="81"/>
                  </a:cubicBezTo>
                  <a:cubicBezTo>
                    <a:pt x="0" y="1706"/>
                    <a:pt x="0" y="1706"/>
                    <a:pt x="0" y="1706"/>
                  </a:cubicBezTo>
                  <a:cubicBezTo>
                    <a:pt x="0" y="1729"/>
                    <a:pt x="9" y="1749"/>
                    <a:pt x="24" y="1764"/>
                  </a:cubicBezTo>
                  <a:cubicBezTo>
                    <a:pt x="38" y="1779"/>
                    <a:pt x="59" y="1788"/>
                    <a:pt x="81" y="1788"/>
                  </a:cubicBezTo>
                  <a:cubicBezTo>
                    <a:pt x="81" y="1788"/>
                    <a:pt x="81" y="1788"/>
                    <a:pt x="81" y="1788"/>
                  </a:cubicBezTo>
                  <a:cubicBezTo>
                    <a:pt x="3037" y="1788"/>
                    <a:pt x="3037" y="1788"/>
                    <a:pt x="3037" y="1788"/>
                  </a:cubicBezTo>
                  <a:cubicBezTo>
                    <a:pt x="3060" y="1788"/>
                    <a:pt x="3080" y="1779"/>
                    <a:pt x="3095" y="1764"/>
                  </a:cubicBezTo>
                  <a:cubicBezTo>
                    <a:pt x="3110" y="1749"/>
                    <a:pt x="3119" y="1729"/>
                    <a:pt x="3119" y="1706"/>
                  </a:cubicBezTo>
                  <a:cubicBezTo>
                    <a:pt x="3119" y="81"/>
                    <a:pt x="3119" y="81"/>
                    <a:pt x="3119" y="81"/>
                  </a:cubicBezTo>
                  <a:cubicBezTo>
                    <a:pt x="3119" y="59"/>
                    <a:pt x="3110" y="39"/>
                    <a:pt x="3095" y="24"/>
                  </a:cubicBezTo>
                  <a:cubicBezTo>
                    <a:pt x="3080" y="9"/>
                    <a:pt x="3060" y="0"/>
                    <a:pt x="3037" y="0"/>
                  </a:cubicBezTo>
                </a:path>
              </a:pathLst>
            </a:custGeom>
            <a:solidFill>
              <a:srgbClr val="F6F7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3" name="Freeform 18">
              <a:extLst>
                <a:ext uri="{FF2B5EF4-FFF2-40B4-BE49-F238E27FC236}">
                  <a16:creationId xmlns:a16="http://schemas.microsoft.com/office/drawing/2014/main" xmlns="" id="{5869D22B-EAFC-4262-BDC0-F899AC99B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431"/>
              <a:ext cx="526" cy="163"/>
            </a:xfrm>
            <a:custGeom>
              <a:avLst/>
              <a:gdLst>
                <a:gd name="T0" fmla="*/ 520 w 547"/>
                <a:gd name="T1" fmla="*/ 170 h 170"/>
                <a:gd name="T2" fmla="*/ 27 w 547"/>
                <a:gd name="T3" fmla="*/ 170 h 170"/>
                <a:gd name="T4" fmla="*/ 0 w 547"/>
                <a:gd name="T5" fmla="*/ 143 h 170"/>
                <a:gd name="T6" fmla="*/ 0 w 547"/>
                <a:gd name="T7" fmla="*/ 27 h 170"/>
                <a:gd name="T8" fmla="*/ 27 w 547"/>
                <a:gd name="T9" fmla="*/ 0 h 170"/>
                <a:gd name="T10" fmla="*/ 520 w 547"/>
                <a:gd name="T11" fmla="*/ 0 h 170"/>
                <a:gd name="T12" fmla="*/ 547 w 547"/>
                <a:gd name="T13" fmla="*/ 27 h 170"/>
                <a:gd name="T14" fmla="*/ 547 w 547"/>
                <a:gd name="T15" fmla="*/ 143 h 170"/>
                <a:gd name="T16" fmla="*/ 520 w 547"/>
                <a:gd name="T17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7" h="170">
                  <a:moveTo>
                    <a:pt x="520" y="170"/>
                  </a:moveTo>
                  <a:cubicBezTo>
                    <a:pt x="27" y="170"/>
                    <a:pt x="27" y="170"/>
                    <a:pt x="27" y="170"/>
                  </a:cubicBezTo>
                  <a:cubicBezTo>
                    <a:pt x="12" y="170"/>
                    <a:pt x="0" y="158"/>
                    <a:pt x="0" y="143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35" y="0"/>
                    <a:pt x="547" y="12"/>
                    <a:pt x="547" y="27"/>
                  </a:cubicBezTo>
                  <a:cubicBezTo>
                    <a:pt x="547" y="143"/>
                    <a:pt x="547" y="143"/>
                    <a:pt x="547" y="143"/>
                  </a:cubicBezTo>
                  <a:cubicBezTo>
                    <a:pt x="547" y="158"/>
                    <a:pt x="535" y="170"/>
                    <a:pt x="520" y="170"/>
                  </a:cubicBezTo>
                  <a:close/>
                </a:path>
              </a:pathLst>
            </a:custGeom>
            <a:solidFill>
              <a:srgbClr val="EDED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4" name="Rectangle 19">
              <a:extLst>
                <a:ext uri="{FF2B5EF4-FFF2-40B4-BE49-F238E27FC236}">
                  <a16:creationId xmlns:a16="http://schemas.microsoft.com/office/drawing/2014/main" xmlns="" id="{284CDF8C-AD81-436A-A41D-6F1B40607E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50" y="1490"/>
              <a:ext cx="254" cy="25"/>
            </a:xfrm>
            <a:prstGeom prst="rect">
              <a:avLst/>
            </a:prstGeom>
            <a:solidFill>
              <a:srgbClr val="C4C4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5" name="Freeform 20">
              <a:extLst>
                <a:ext uri="{FF2B5EF4-FFF2-40B4-BE49-F238E27FC236}">
                  <a16:creationId xmlns:a16="http://schemas.microsoft.com/office/drawing/2014/main" xmlns="" id="{3AA9633E-7139-4C56-8A41-3EF65253A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" y="1474"/>
              <a:ext cx="242" cy="49"/>
            </a:xfrm>
            <a:custGeom>
              <a:avLst/>
              <a:gdLst>
                <a:gd name="T0" fmla="*/ 227 w 251"/>
                <a:gd name="T1" fmla="*/ 0 h 51"/>
                <a:gd name="T2" fmla="*/ 24 w 251"/>
                <a:gd name="T3" fmla="*/ 0 h 51"/>
                <a:gd name="T4" fmla="*/ 0 w 251"/>
                <a:gd name="T5" fmla="*/ 24 h 51"/>
                <a:gd name="T6" fmla="*/ 0 w 251"/>
                <a:gd name="T7" fmla="*/ 27 h 51"/>
                <a:gd name="T8" fmla="*/ 24 w 251"/>
                <a:gd name="T9" fmla="*/ 51 h 51"/>
                <a:gd name="T10" fmla="*/ 227 w 251"/>
                <a:gd name="T11" fmla="*/ 51 h 51"/>
                <a:gd name="T12" fmla="*/ 251 w 251"/>
                <a:gd name="T13" fmla="*/ 27 h 51"/>
                <a:gd name="T14" fmla="*/ 251 w 251"/>
                <a:gd name="T15" fmla="*/ 24 h 51"/>
                <a:gd name="T16" fmla="*/ 227 w 25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1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1" y="41"/>
                    <a:pt x="251" y="27"/>
                  </a:cubicBezTo>
                  <a:cubicBezTo>
                    <a:pt x="251" y="24"/>
                    <a:pt x="251" y="24"/>
                    <a:pt x="251" y="24"/>
                  </a:cubicBezTo>
                  <a:cubicBezTo>
                    <a:pt x="251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6" name="Freeform 21">
              <a:extLst>
                <a:ext uri="{FF2B5EF4-FFF2-40B4-BE49-F238E27FC236}">
                  <a16:creationId xmlns:a16="http://schemas.microsoft.com/office/drawing/2014/main" xmlns="" id="{4F02D331-FEEB-42DE-8D84-CF4DD863C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54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0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0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39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39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7" name="Freeform 22">
              <a:extLst>
                <a:ext uri="{FF2B5EF4-FFF2-40B4-BE49-F238E27FC236}">
                  <a16:creationId xmlns:a16="http://schemas.microsoft.com/office/drawing/2014/main" xmlns="" id="{20BB9D68-E92F-4F7B-9BE5-D372EEE33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2" y="1474"/>
              <a:ext cx="241" cy="49"/>
            </a:xfrm>
            <a:custGeom>
              <a:avLst/>
              <a:gdLst>
                <a:gd name="T0" fmla="*/ 226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6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6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6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6" y="51"/>
                    <a:pt x="226" y="51"/>
                    <a:pt x="226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6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8" name="Freeform 23">
              <a:extLst>
                <a:ext uri="{FF2B5EF4-FFF2-40B4-BE49-F238E27FC236}">
                  <a16:creationId xmlns:a16="http://schemas.microsoft.com/office/drawing/2014/main" xmlns="" id="{9442FBA8-0559-474B-813E-FFE85177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0" y="1474"/>
              <a:ext cx="241" cy="49"/>
            </a:xfrm>
            <a:custGeom>
              <a:avLst/>
              <a:gdLst>
                <a:gd name="T0" fmla="*/ 227 w 250"/>
                <a:gd name="T1" fmla="*/ 0 h 51"/>
                <a:gd name="T2" fmla="*/ 24 w 250"/>
                <a:gd name="T3" fmla="*/ 0 h 51"/>
                <a:gd name="T4" fmla="*/ 0 w 250"/>
                <a:gd name="T5" fmla="*/ 24 h 51"/>
                <a:gd name="T6" fmla="*/ 0 w 250"/>
                <a:gd name="T7" fmla="*/ 27 h 51"/>
                <a:gd name="T8" fmla="*/ 24 w 250"/>
                <a:gd name="T9" fmla="*/ 51 h 51"/>
                <a:gd name="T10" fmla="*/ 227 w 250"/>
                <a:gd name="T11" fmla="*/ 51 h 51"/>
                <a:gd name="T12" fmla="*/ 250 w 250"/>
                <a:gd name="T13" fmla="*/ 27 h 51"/>
                <a:gd name="T14" fmla="*/ 250 w 250"/>
                <a:gd name="T15" fmla="*/ 24 h 51"/>
                <a:gd name="T16" fmla="*/ 227 w 250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0" h="51">
                  <a:moveTo>
                    <a:pt x="227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1" y="51"/>
                    <a:pt x="24" y="51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40" y="51"/>
                    <a:pt x="250" y="41"/>
                    <a:pt x="250" y="27"/>
                  </a:cubicBezTo>
                  <a:cubicBezTo>
                    <a:pt x="250" y="24"/>
                    <a:pt x="250" y="24"/>
                    <a:pt x="250" y="24"/>
                  </a:cubicBezTo>
                  <a:cubicBezTo>
                    <a:pt x="250" y="11"/>
                    <a:pt x="240" y="0"/>
                    <a:pt x="227" y="0"/>
                  </a:cubicBezTo>
                </a:path>
              </a:pathLst>
            </a:custGeom>
            <a:solidFill>
              <a:srgbClr val="EAECEF">
                <a:alpha val="6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70" name="圆角矩形 13">
            <a:extLst>
              <a:ext uri="{FF2B5EF4-FFF2-40B4-BE49-F238E27FC236}">
                <a16:creationId xmlns:a16="http://schemas.microsoft.com/office/drawing/2014/main" xmlns="" id="{EFE5C7B6-B4C5-40D3-AF95-621D61C9E20C}"/>
              </a:ext>
            </a:extLst>
          </p:cNvPr>
          <p:cNvSpPr/>
          <p:nvPr/>
        </p:nvSpPr>
        <p:spPr>
          <a:xfrm>
            <a:off x="9116938" y="2901309"/>
            <a:ext cx="1925728" cy="167587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1" name="圆角矩形 13">
            <a:extLst>
              <a:ext uri="{FF2B5EF4-FFF2-40B4-BE49-F238E27FC236}">
                <a16:creationId xmlns:a16="http://schemas.microsoft.com/office/drawing/2014/main" xmlns="" id="{9BED3B69-FFEE-4099-AD37-7E491CABCF9A}"/>
              </a:ext>
            </a:extLst>
          </p:cNvPr>
          <p:cNvSpPr/>
          <p:nvPr/>
        </p:nvSpPr>
        <p:spPr>
          <a:xfrm>
            <a:off x="9116938" y="3672488"/>
            <a:ext cx="1925728" cy="174262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2" name="圆角矩形 13">
            <a:extLst>
              <a:ext uri="{FF2B5EF4-FFF2-40B4-BE49-F238E27FC236}">
                <a16:creationId xmlns:a16="http://schemas.microsoft.com/office/drawing/2014/main" xmlns="" id="{20628E42-2348-4C5A-8F7F-2916329DD59D}"/>
              </a:ext>
            </a:extLst>
          </p:cNvPr>
          <p:cNvSpPr/>
          <p:nvPr/>
        </p:nvSpPr>
        <p:spPr>
          <a:xfrm flipV="1">
            <a:off x="9135017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3" name="圆角矩形 13">
            <a:extLst>
              <a:ext uri="{FF2B5EF4-FFF2-40B4-BE49-F238E27FC236}">
                <a16:creationId xmlns:a16="http://schemas.microsoft.com/office/drawing/2014/main" xmlns="" id="{AB519081-8A1A-46F4-AC11-1210196C787F}"/>
              </a:ext>
            </a:extLst>
          </p:cNvPr>
          <p:cNvSpPr/>
          <p:nvPr/>
        </p:nvSpPr>
        <p:spPr>
          <a:xfrm flipV="1">
            <a:off x="9135015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4" name="圆角矩形 13">
            <a:extLst>
              <a:ext uri="{FF2B5EF4-FFF2-40B4-BE49-F238E27FC236}">
                <a16:creationId xmlns:a16="http://schemas.microsoft.com/office/drawing/2014/main" xmlns="" id="{DF1F84DA-2293-4CD3-872B-5672F6A8B96E}"/>
              </a:ext>
            </a:extLst>
          </p:cNvPr>
          <p:cNvSpPr/>
          <p:nvPr/>
        </p:nvSpPr>
        <p:spPr>
          <a:xfrm flipV="1">
            <a:off x="9135017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5" name="圆角矩形 13">
            <a:extLst>
              <a:ext uri="{FF2B5EF4-FFF2-40B4-BE49-F238E27FC236}">
                <a16:creationId xmlns:a16="http://schemas.microsoft.com/office/drawing/2014/main" xmlns="" id="{653894EC-0520-4549-928F-FCB3D7C85927}"/>
              </a:ext>
            </a:extLst>
          </p:cNvPr>
          <p:cNvSpPr/>
          <p:nvPr/>
        </p:nvSpPr>
        <p:spPr>
          <a:xfrm flipV="1">
            <a:off x="9129236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6" name="圆角矩形 13">
            <a:extLst>
              <a:ext uri="{FF2B5EF4-FFF2-40B4-BE49-F238E27FC236}">
                <a16:creationId xmlns:a16="http://schemas.microsoft.com/office/drawing/2014/main" xmlns="" id="{9272F1A9-D4FD-4426-AD24-92E4FAF0AFC5}"/>
              </a:ext>
            </a:extLst>
          </p:cNvPr>
          <p:cNvSpPr/>
          <p:nvPr/>
        </p:nvSpPr>
        <p:spPr>
          <a:xfrm flipV="1">
            <a:off x="10549909" y="3216264"/>
            <a:ext cx="299720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7" name="圆角矩形 13">
            <a:extLst>
              <a:ext uri="{FF2B5EF4-FFF2-40B4-BE49-F238E27FC236}">
                <a16:creationId xmlns:a16="http://schemas.microsoft.com/office/drawing/2014/main" xmlns="" id="{1FAEA06F-DE0C-4186-974C-3C476B64E534}"/>
              </a:ext>
            </a:extLst>
          </p:cNvPr>
          <p:cNvSpPr/>
          <p:nvPr/>
        </p:nvSpPr>
        <p:spPr>
          <a:xfrm flipV="1">
            <a:off x="10549907" y="3306506"/>
            <a:ext cx="464014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8" name="圆角矩形 13">
            <a:extLst>
              <a:ext uri="{FF2B5EF4-FFF2-40B4-BE49-F238E27FC236}">
                <a16:creationId xmlns:a16="http://schemas.microsoft.com/office/drawing/2014/main" xmlns="" id="{3616EAA9-E3A1-4402-9609-0D6DB16CD471}"/>
              </a:ext>
            </a:extLst>
          </p:cNvPr>
          <p:cNvSpPr/>
          <p:nvPr/>
        </p:nvSpPr>
        <p:spPr>
          <a:xfrm flipV="1">
            <a:off x="10549909" y="3402421"/>
            <a:ext cx="390552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sp>
        <p:nvSpPr>
          <p:cNvPr id="279" name="圆角矩形 13">
            <a:extLst>
              <a:ext uri="{FF2B5EF4-FFF2-40B4-BE49-F238E27FC236}">
                <a16:creationId xmlns:a16="http://schemas.microsoft.com/office/drawing/2014/main" xmlns="" id="{52CDB398-4ACB-42F4-962C-1AA5DD4A91A7}"/>
              </a:ext>
            </a:extLst>
          </p:cNvPr>
          <p:cNvSpPr/>
          <p:nvPr/>
        </p:nvSpPr>
        <p:spPr>
          <a:xfrm flipV="1">
            <a:off x="10544127" y="3499504"/>
            <a:ext cx="308751" cy="50379"/>
          </a:xfrm>
          <a:prstGeom prst="roundRect">
            <a:avLst>
              <a:gd name="adj" fmla="val 13146"/>
            </a:avLst>
          </a:prstGeom>
          <a:solidFill>
            <a:srgbClr val="867D98">
              <a:lumMod val="20000"/>
              <a:lumOff val="80000"/>
            </a:srgbClr>
          </a:solidFill>
          <a:ln w="381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  <a:latin typeface="Arial"/>
              <a:ea typeface="微软雅黑"/>
            </a:endParaRPr>
          </a:p>
        </p:txBody>
      </p: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25379345-913D-466D-82C5-CA951F781224}"/>
              </a:ext>
            </a:extLst>
          </p:cNvPr>
          <p:cNvGrpSpPr/>
          <p:nvPr/>
        </p:nvGrpSpPr>
        <p:grpSpPr>
          <a:xfrm>
            <a:off x="2313599" y="3091768"/>
            <a:ext cx="551992" cy="551940"/>
            <a:chOff x="4979129" y="5045363"/>
            <a:chExt cx="209362" cy="209343"/>
          </a:xfrm>
        </p:grpSpPr>
        <p:sp>
          <p:nvSpPr>
            <p:cNvPr id="132" name="矩形 131">
              <a:extLst>
                <a:ext uri="{FF2B5EF4-FFF2-40B4-BE49-F238E27FC236}">
                  <a16:creationId xmlns:a16="http://schemas.microsoft.com/office/drawing/2014/main" xmlns="" id="{C047AC8F-2B14-4112-8666-7E8202E8D8AE}"/>
                </a:ext>
              </a:extLst>
            </p:cNvPr>
            <p:cNvSpPr/>
            <p:nvPr/>
          </p:nvSpPr>
          <p:spPr>
            <a:xfrm>
              <a:off x="5001989" y="5068223"/>
              <a:ext cx="164175" cy="164176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00A6EB33-9B4F-4C99-927E-0FBD0C41D2CE}"/>
                </a:ext>
              </a:extLst>
            </p:cNvPr>
            <p:cNvSpPr/>
            <p:nvPr/>
          </p:nvSpPr>
          <p:spPr>
            <a:xfrm flipH="1">
              <a:off x="4979129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椭圆 133">
              <a:extLst>
                <a:ext uri="{FF2B5EF4-FFF2-40B4-BE49-F238E27FC236}">
                  <a16:creationId xmlns:a16="http://schemas.microsoft.com/office/drawing/2014/main" xmlns="" id="{23DCFEA5-4ACF-412F-977A-B26480A3F685}"/>
                </a:ext>
              </a:extLst>
            </p:cNvPr>
            <p:cNvSpPr/>
            <p:nvPr/>
          </p:nvSpPr>
          <p:spPr>
            <a:xfrm flipH="1">
              <a:off x="5060950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椭圆 134">
              <a:extLst>
                <a:ext uri="{FF2B5EF4-FFF2-40B4-BE49-F238E27FC236}">
                  <a16:creationId xmlns:a16="http://schemas.microsoft.com/office/drawing/2014/main" xmlns="" id="{1F796639-EB6D-4861-A7B7-304B1D12EB80}"/>
                </a:ext>
              </a:extLst>
            </p:cNvPr>
            <p:cNvSpPr/>
            <p:nvPr/>
          </p:nvSpPr>
          <p:spPr>
            <a:xfrm flipH="1">
              <a:off x="5142771" y="5045363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椭圆 135">
              <a:extLst>
                <a:ext uri="{FF2B5EF4-FFF2-40B4-BE49-F238E27FC236}">
                  <a16:creationId xmlns:a16="http://schemas.microsoft.com/office/drawing/2014/main" xmlns="" id="{773D1385-F0E0-43B6-8601-495C042222B8}"/>
                </a:ext>
              </a:extLst>
            </p:cNvPr>
            <p:cNvSpPr/>
            <p:nvPr/>
          </p:nvSpPr>
          <p:spPr>
            <a:xfrm flipH="1">
              <a:off x="4979129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椭圆 136">
              <a:extLst>
                <a:ext uri="{FF2B5EF4-FFF2-40B4-BE49-F238E27FC236}">
                  <a16:creationId xmlns:a16="http://schemas.microsoft.com/office/drawing/2014/main" xmlns="" id="{86E3186A-5165-45B6-A06B-B96339B5EB30}"/>
                </a:ext>
              </a:extLst>
            </p:cNvPr>
            <p:cNvSpPr/>
            <p:nvPr/>
          </p:nvSpPr>
          <p:spPr>
            <a:xfrm flipH="1">
              <a:off x="5060950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椭圆 137">
              <a:extLst>
                <a:ext uri="{FF2B5EF4-FFF2-40B4-BE49-F238E27FC236}">
                  <a16:creationId xmlns:a16="http://schemas.microsoft.com/office/drawing/2014/main" xmlns="" id="{EFE51572-3A6F-485D-B283-0C3278860EC6}"/>
                </a:ext>
              </a:extLst>
            </p:cNvPr>
            <p:cNvSpPr/>
            <p:nvPr/>
          </p:nvSpPr>
          <p:spPr>
            <a:xfrm flipH="1">
              <a:off x="5142771" y="5208986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39513497-104D-4483-9ABD-E5C9F61DCA74}"/>
                </a:ext>
              </a:extLst>
            </p:cNvPr>
            <p:cNvSpPr/>
            <p:nvPr/>
          </p:nvSpPr>
          <p:spPr>
            <a:xfrm flipH="1">
              <a:off x="4979129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椭圆 139">
              <a:extLst>
                <a:ext uri="{FF2B5EF4-FFF2-40B4-BE49-F238E27FC236}">
                  <a16:creationId xmlns:a16="http://schemas.microsoft.com/office/drawing/2014/main" xmlns="" id="{060A4325-84EB-41DB-8DFF-CFA581DDFD27}"/>
                </a:ext>
              </a:extLst>
            </p:cNvPr>
            <p:cNvSpPr/>
            <p:nvPr/>
          </p:nvSpPr>
          <p:spPr>
            <a:xfrm flipH="1">
              <a:off x="5142771" y="5123645"/>
              <a:ext cx="45720" cy="45720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8" name="矩形: 圆角 222">
            <a:extLst>
              <a:ext uri="{FF2B5EF4-FFF2-40B4-BE49-F238E27FC236}">
                <a16:creationId xmlns:a16="http://schemas.microsoft.com/office/drawing/2014/main" xmlns="" id="{8038B63F-B795-4CE5-9A90-CFC3DCA9C0A7}"/>
              </a:ext>
            </a:extLst>
          </p:cNvPr>
          <p:cNvSpPr/>
          <p:nvPr/>
        </p:nvSpPr>
        <p:spPr>
          <a:xfrm>
            <a:off x="6107764" y="2831615"/>
            <a:ext cx="1245546" cy="770746"/>
          </a:xfrm>
          <a:prstGeom prst="roundRect">
            <a:avLst>
              <a:gd name="adj" fmla="val 0"/>
            </a:avLst>
          </a:prstGeom>
          <a:noFill/>
          <a:ln w="28575" cap="flat" cmpd="sng" algn="ctr">
            <a:solidFill>
              <a:srgbClr val="CC4A4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defTabSz="914377">
              <a:defRPr/>
            </a:pPr>
            <a:endParaRPr lang="zh-CN" altLang="en-US" kern="0" dirty="0">
              <a:solidFill>
                <a:srgbClr val="44546A">
                  <a:lumMod val="60000"/>
                  <a:lumOff val="40000"/>
                </a:srgb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9C16FC-7786-4655-90AD-CC6D98EF9F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318" y="2902713"/>
            <a:ext cx="816935" cy="58526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DCB6568-CE07-4D73-ACF6-91C4A57491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09823" y="3134391"/>
            <a:ext cx="597460" cy="432854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1465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695323" y="4046"/>
            <a:ext cx="10825164" cy="1013353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914332"/>
            <a:r>
              <a:rPr lang="zh-CN" altLang="en-US" sz="2800" b="1" dirty="0"/>
              <a:t>编辑智能图表 </a:t>
            </a:r>
            <a:r>
              <a:rPr lang="en-US" altLang="zh-CN" sz="2800" b="1" dirty="0"/>
              <a:t>Edit Smart Diagram</a:t>
            </a:r>
            <a:endParaRPr lang="zh-CN" altLang="en-US" sz="2800" b="1" dirty="0"/>
          </a:p>
        </p:txBody>
      </p:sp>
      <p:sp>
        <p:nvSpPr>
          <p:cNvPr id="351" name="文本框 350"/>
          <p:cNvSpPr txBox="1"/>
          <p:nvPr/>
        </p:nvSpPr>
        <p:spPr>
          <a:xfrm>
            <a:off x="959849" y="4667862"/>
            <a:ext cx="3089340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右键单击智能图表组合，选择编辑智能图表</a:t>
            </a:r>
            <a:endParaRPr lang="en-US" altLang="zh-CN" sz="1000" dirty="0"/>
          </a:p>
          <a:p>
            <a:r>
              <a:rPr lang="en-US" altLang="zh-CN" sz="1000" dirty="0"/>
              <a:t>Right click the smart diagram and choose “Edit Smart Diagram”</a:t>
            </a:r>
            <a:endParaRPr lang="zh-CN" altLang="en-US" sz="1000" dirty="0"/>
          </a:p>
        </p:txBody>
      </p:sp>
      <p:sp>
        <p:nvSpPr>
          <p:cNvPr id="350" name="椭圆 349"/>
          <p:cNvSpPr/>
          <p:nvPr/>
        </p:nvSpPr>
        <p:spPr>
          <a:xfrm>
            <a:off x="673100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1</a:t>
            </a:r>
            <a:endParaRPr lang="zh-CN" altLang="en-US" sz="1400" dirty="0"/>
          </a:p>
        </p:txBody>
      </p:sp>
      <p:sp>
        <p:nvSpPr>
          <p:cNvPr id="17" name="箭头: 右 16">
            <a:extLst>
              <a:ext uri="{FF2B5EF4-FFF2-40B4-BE49-F238E27FC236}">
                <a16:creationId xmlns:a16="http://schemas.microsoft.com/office/drawing/2014/main" xmlns="" id="{C18997BC-8A46-4480-BDE2-8A42CE9D6E96}"/>
              </a:ext>
            </a:extLst>
          </p:cNvPr>
          <p:cNvSpPr/>
          <p:nvPr/>
        </p:nvSpPr>
        <p:spPr>
          <a:xfrm>
            <a:off x="4706994" y="3210631"/>
            <a:ext cx="145928" cy="155342"/>
          </a:xfrm>
          <a:prstGeom prst="righ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3" name="文本框 612">
            <a:extLst>
              <a:ext uri="{FF2B5EF4-FFF2-40B4-BE49-F238E27FC236}">
                <a16:creationId xmlns:a16="http://schemas.microsoft.com/office/drawing/2014/main" xmlns="" id="{8AD2200D-CA44-4767-84EF-C1856654B4FA}"/>
              </a:ext>
            </a:extLst>
          </p:cNvPr>
          <p:cNvSpPr txBox="1"/>
          <p:nvPr/>
        </p:nvSpPr>
        <p:spPr>
          <a:xfrm>
            <a:off x="5935328" y="4737112"/>
            <a:ext cx="2413387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1000" dirty="0"/>
              <a:t>在打开的编辑器中编辑智能图表</a:t>
            </a:r>
            <a:endParaRPr lang="en-US" altLang="zh-CN" sz="1000" dirty="0"/>
          </a:p>
          <a:p>
            <a:r>
              <a:rPr lang="en-US" altLang="zh-CN" sz="1000" dirty="0"/>
              <a:t>Edit the smart diagram in the “Editor”</a:t>
            </a:r>
            <a:endParaRPr lang="zh-CN" altLang="en-US" sz="1000" dirty="0"/>
          </a:p>
        </p:txBody>
      </p:sp>
      <p:sp>
        <p:nvSpPr>
          <p:cNvPr id="614" name="椭圆 613">
            <a:extLst>
              <a:ext uri="{FF2B5EF4-FFF2-40B4-BE49-F238E27FC236}">
                <a16:creationId xmlns:a16="http://schemas.microsoft.com/office/drawing/2014/main" xmlns="" id="{0EF98DBB-FD28-4F75-8C30-91D37F4F411F}"/>
              </a:ext>
            </a:extLst>
          </p:cNvPr>
          <p:cNvSpPr/>
          <p:nvPr/>
        </p:nvSpPr>
        <p:spPr>
          <a:xfrm>
            <a:off x="5648579" y="4820817"/>
            <a:ext cx="246501" cy="246501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400" dirty="0"/>
              <a:t>2</a:t>
            </a:r>
            <a:endParaRPr lang="zh-CN" altLang="en-US" sz="1400" dirty="0"/>
          </a:p>
        </p:txBody>
      </p:sp>
      <p:sp>
        <p:nvSpPr>
          <p:cNvPr id="618" name="矩形 617">
            <a:extLst>
              <a:ext uri="{FF2B5EF4-FFF2-40B4-BE49-F238E27FC236}">
                <a16:creationId xmlns:a16="http://schemas.microsoft.com/office/drawing/2014/main" xmlns="" id="{4D01F01E-C352-49D4-BCC6-FBC90ECFD7D4}"/>
              </a:ext>
            </a:extLst>
          </p:cNvPr>
          <p:cNvSpPr/>
          <p:nvPr/>
        </p:nvSpPr>
        <p:spPr>
          <a:xfrm>
            <a:off x="9651125" y="128572"/>
            <a:ext cx="2540875" cy="771556"/>
          </a:xfrm>
          <a:prstGeom prst="rect">
            <a:avLst/>
          </a:prstGeom>
          <a:solidFill>
            <a:schemeClr val="tx1"/>
          </a:solidFill>
          <a:ln w="12700">
            <a:noFill/>
            <a:prstDash val="sysDash"/>
          </a:ln>
        </p:spPr>
        <p:txBody>
          <a:bodyPr wrap="square" lIns="91440" tIns="91440" rIns="91440" bIns="91440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b="1" dirty="0">
                <a:solidFill>
                  <a:schemeClr val="bg1"/>
                </a:solidFill>
              </a:rPr>
              <a:t>Note:</a:t>
            </a:r>
          </a:p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</a:rPr>
              <a:t>本页为主题使用说明页，使用时请删除本页内容。</a:t>
            </a:r>
            <a:endParaRPr lang="en-US" altLang="zh-CN" sz="800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This is an instruction. Please delete this slide before use the template for presentation.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217" name="Freeform 5">
            <a:extLst>
              <a:ext uri="{FF2B5EF4-FFF2-40B4-BE49-F238E27FC236}">
                <a16:creationId xmlns:a16="http://schemas.microsoft.com/office/drawing/2014/main" xmlns="" id="{663AB67E-B93F-4A9B-92EE-58D0E2D2BE37}"/>
              </a:ext>
            </a:extLst>
          </p:cNvPr>
          <p:cNvSpPr>
            <a:spLocks/>
          </p:cNvSpPr>
          <p:nvPr/>
        </p:nvSpPr>
        <p:spPr bwMode="auto">
          <a:xfrm>
            <a:off x="682954" y="2018787"/>
            <a:ext cx="3366228" cy="212615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8" name="Freeform 6">
            <a:extLst>
              <a:ext uri="{FF2B5EF4-FFF2-40B4-BE49-F238E27FC236}">
                <a16:creationId xmlns:a16="http://schemas.microsoft.com/office/drawing/2014/main" xmlns="" id="{C64C7F5E-AB12-44B8-A2CA-2038D58AD4B3}"/>
              </a:ext>
            </a:extLst>
          </p:cNvPr>
          <p:cNvSpPr>
            <a:spLocks/>
          </p:cNvSpPr>
          <p:nvPr/>
        </p:nvSpPr>
        <p:spPr bwMode="auto">
          <a:xfrm>
            <a:off x="673099" y="2009754"/>
            <a:ext cx="3385938" cy="2144224"/>
          </a:xfrm>
          <a:prstGeom prst="rect">
            <a:avLst/>
          </a:prstGeom>
          <a:solidFill>
            <a:schemeClr val="bg1"/>
          </a:solidFill>
          <a:ln w="9525">
            <a:solidFill>
              <a:srgbClr val="EAECE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9" name="Rectangle 7">
            <a:extLst>
              <a:ext uri="{FF2B5EF4-FFF2-40B4-BE49-F238E27FC236}">
                <a16:creationId xmlns:a16="http://schemas.microsoft.com/office/drawing/2014/main" xmlns="" id="{220BD6B8-8427-4C26-A2B9-440CE442B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0" name="Rectangle 8">
            <a:extLst>
              <a:ext uri="{FF2B5EF4-FFF2-40B4-BE49-F238E27FC236}">
                <a16:creationId xmlns:a16="http://schemas.microsoft.com/office/drawing/2014/main" xmlns="" id="{8FA2B56D-8274-4816-B514-A73396232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2537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1" name="Rectangle 9">
            <a:extLst>
              <a:ext uri="{FF2B5EF4-FFF2-40B4-BE49-F238E27FC236}">
                <a16:creationId xmlns:a16="http://schemas.microsoft.com/office/drawing/2014/main" xmlns="" id="{1487F237-5DF3-4A3C-8B5A-8ABDD7816A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solidFill>
            <a:srgbClr val="CC4A4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2" name="Rectangle 10">
            <a:extLst>
              <a:ext uri="{FF2B5EF4-FFF2-40B4-BE49-F238E27FC236}">
                <a16:creationId xmlns:a16="http://schemas.microsoft.com/office/drawing/2014/main" xmlns="" id="{2310BB76-95C6-4249-AED3-AE6203897E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229022"/>
            <a:ext cx="3147781" cy="147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3" name="Rectangle 11">
            <a:extLst>
              <a:ext uri="{FF2B5EF4-FFF2-40B4-BE49-F238E27FC236}">
                <a16:creationId xmlns:a16="http://schemas.microsoft.com/office/drawing/2014/main" xmlns="" id="{66FF99B7-8257-4C10-BB2B-14C796787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2647847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4" name="Rectangle 12">
            <a:extLst>
              <a:ext uri="{FF2B5EF4-FFF2-40B4-BE49-F238E27FC236}">
                <a16:creationId xmlns:a16="http://schemas.microsoft.com/office/drawing/2014/main" xmlns="" id="{FE044FBD-1A1E-43DA-ADDB-A32A1701B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144690"/>
            <a:ext cx="546940" cy="412256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5" name="Rectangle 13">
            <a:extLst>
              <a:ext uri="{FF2B5EF4-FFF2-40B4-BE49-F238E27FC236}">
                <a16:creationId xmlns:a16="http://schemas.microsoft.com/office/drawing/2014/main" xmlns="" id="{59B8E2D7-56D0-4CDC-8012-FBCDEA8BDF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0535" y="3640711"/>
            <a:ext cx="546940" cy="413077"/>
          </a:xfrm>
          <a:prstGeom prst="rect">
            <a:avLst/>
          </a:prstGeom>
          <a:solidFill>
            <a:srgbClr val="F4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6" name="Oval 14">
            <a:extLst>
              <a:ext uri="{FF2B5EF4-FFF2-40B4-BE49-F238E27FC236}">
                <a16:creationId xmlns:a16="http://schemas.microsoft.com/office/drawing/2014/main" xmlns="" id="{194625DD-9908-4950-B5FE-F7742FCDE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9318" y="2123083"/>
            <a:ext cx="50916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7" name="Oval 15">
            <a:extLst>
              <a:ext uri="{FF2B5EF4-FFF2-40B4-BE49-F238E27FC236}">
                <a16:creationId xmlns:a16="http://schemas.microsoft.com/office/drawing/2014/main" xmlns="" id="{6D5D9AA3-4FFA-4288-9335-5DCA5945E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8832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8" name="Oval 16">
            <a:extLst>
              <a:ext uri="{FF2B5EF4-FFF2-40B4-BE49-F238E27FC236}">
                <a16:creationId xmlns:a16="http://schemas.microsoft.com/office/drawing/2014/main" xmlns="" id="{E990C791-CEC5-49C1-B87F-9D5BCE7AB1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8347" y="2123083"/>
            <a:ext cx="51738" cy="50916"/>
          </a:xfrm>
          <a:prstGeom prst="ellipse">
            <a:avLst/>
          </a:pr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9" name="Freeform 17">
            <a:extLst>
              <a:ext uri="{FF2B5EF4-FFF2-40B4-BE49-F238E27FC236}">
                <a16:creationId xmlns:a16="http://schemas.microsoft.com/office/drawing/2014/main" xmlns="" id="{6B976D12-057F-4F8B-BE8A-C2BDD8F755D4}"/>
              </a:ext>
            </a:extLst>
          </p:cNvPr>
          <p:cNvSpPr>
            <a:spLocks noEditPoints="1"/>
          </p:cNvSpPr>
          <p:nvPr/>
        </p:nvSpPr>
        <p:spPr bwMode="auto">
          <a:xfrm>
            <a:off x="1482833" y="2649490"/>
            <a:ext cx="2464516" cy="1413332"/>
          </a:xfrm>
          <a:custGeom>
            <a:avLst/>
            <a:gdLst>
              <a:gd name="T0" fmla="*/ 81 w 3119"/>
              <a:gd name="T1" fmla="*/ 1764 h 1788"/>
              <a:gd name="T2" fmla="*/ 41 w 3119"/>
              <a:gd name="T3" fmla="*/ 1747 h 1788"/>
              <a:gd name="T4" fmla="*/ 24 w 3119"/>
              <a:gd name="T5" fmla="*/ 1706 h 1788"/>
              <a:gd name="T6" fmla="*/ 24 w 3119"/>
              <a:gd name="T7" fmla="*/ 81 h 1788"/>
              <a:gd name="T8" fmla="*/ 41 w 3119"/>
              <a:gd name="T9" fmla="*/ 41 h 1788"/>
              <a:gd name="T10" fmla="*/ 81 w 3119"/>
              <a:gd name="T11" fmla="*/ 24 h 1788"/>
              <a:gd name="T12" fmla="*/ 3037 w 3119"/>
              <a:gd name="T13" fmla="*/ 24 h 1788"/>
              <a:gd name="T14" fmla="*/ 3078 w 3119"/>
              <a:gd name="T15" fmla="*/ 41 h 1788"/>
              <a:gd name="T16" fmla="*/ 3095 w 3119"/>
              <a:gd name="T17" fmla="*/ 81 h 1788"/>
              <a:gd name="T18" fmla="*/ 3095 w 3119"/>
              <a:gd name="T19" fmla="*/ 1706 h 1788"/>
              <a:gd name="T20" fmla="*/ 3078 w 3119"/>
              <a:gd name="T21" fmla="*/ 1747 h 1788"/>
              <a:gd name="T22" fmla="*/ 3037 w 3119"/>
              <a:gd name="T23" fmla="*/ 1764 h 1788"/>
              <a:gd name="T24" fmla="*/ 3037 w 3119"/>
              <a:gd name="T25" fmla="*/ 1764 h 1788"/>
              <a:gd name="T26" fmla="*/ 81 w 3119"/>
              <a:gd name="T27" fmla="*/ 1764 h 1788"/>
              <a:gd name="T28" fmla="*/ 3037 w 3119"/>
              <a:gd name="T29" fmla="*/ 0 h 1788"/>
              <a:gd name="T30" fmla="*/ 3037 w 3119"/>
              <a:gd name="T31" fmla="*/ 0 h 1788"/>
              <a:gd name="T32" fmla="*/ 81 w 3119"/>
              <a:gd name="T33" fmla="*/ 0 h 1788"/>
              <a:gd name="T34" fmla="*/ 24 w 3119"/>
              <a:gd name="T35" fmla="*/ 24 h 1788"/>
              <a:gd name="T36" fmla="*/ 0 w 3119"/>
              <a:gd name="T37" fmla="*/ 81 h 1788"/>
              <a:gd name="T38" fmla="*/ 0 w 3119"/>
              <a:gd name="T39" fmla="*/ 1706 h 1788"/>
              <a:gd name="T40" fmla="*/ 24 w 3119"/>
              <a:gd name="T41" fmla="*/ 1764 h 1788"/>
              <a:gd name="T42" fmla="*/ 81 w 3119"/>
              <a:gd name="T43" fmla="*/ 1788 h 1788"/>
              <a:gd name="T44" fmla="*/ 81 w 3119"/>
              <a:gd name="T45" fmla="*/ 1788 h 1788"/>
              <a:gd name="T46" fmla="*/ 3037 w 3119"/>
              <a:gd name="T47" fmla="*/ 1788 h 1788"/>
              <a:gd name="T48" fmla="*/ 3095 w 3119"/>
              <a:gd name="T49" fmla="*/ 1764 h 1788"/>
              <a:gd name="T50" fmla="*/ 3119 w 3119"/>
              <a:gd name="T51" fmla="*/ 1706 h 1788"/>
              <a:gd name="T52" fmla="*/ 3119 w 3119"/>
              <a:gd name="T53" fmla="*/ 81 h 1788"/>
              <a:gd name="T54" fmla="*/ 3095 w 3119"/>
              <a:gd name="T55" fmla="*/ 24 h 1788"/>
              <a:gd name="T56" fmla="*/ 3037 w 3119"/>
              <a:gd name="T57" fmla="*/ 0 h 17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119" h="1788">
                <a:moveTo>
                  <a:pt x="81" y="1764"/>
                </a:moveTo>
                <a:cubicBezTo>
                  <a:pt x="65" y="1764"/>
                  <a:pt x="51" y="1757"/>
                  <a:pt x="41" y="1747"/>
                </a:cubicBezTo>
                <a:cubicBezTo>
                  <a:pt x="30" y="1737"/>
                  <a:pt x="24" y="1722"/>
                  <a:pt x="24" y="1706"/>
                </a:cubicBezTo>
                <a:cubicBezTo>
                  <a:pt x="24" y="81"/>
                  <a:pt x="24" y="81"/>
                  <a:pt x="24" y="81"/>
                </a:cubicBezTo>
                <a:cubicBezTo>
                  <a:pt x="24" y="66"/>
                  <a:pt x="30" y="51"/>
                  <a:pt x="41" y="41"/>
                </a:cubicBezTo>
                <a:cubicBezTo>
                  <a:pt x="51" y="30"/>
                  <a:pt x="65" y="24"/>
                  <a:pt x="81" y="24"/>
                </a:cubicBezTo>
                <a:cubicBezTo>
                  <a:pt x="3037" y="24"/>
                  <a:pt x="3037" y="24"/>
                  <a:pt x="3037" y="24"/>
                </a:cubicBezTo>
                <a:cubicBezTo>
                  <a:pt x="3053" y="24"/>
                  <a:pt x="3068" y="30"/>
                  <a:pt x="3078" y="41"/>
                </a:cubicBezTo>
                <a:cubicBezTo>
                  <a:pt x="3089" y="51"/>
                  <a:pt x="3095" y="66"/>
                  <a:pt x="3095" y="81"/>
                </a:cubicBezTo>
                <a:cubicBezTo>
                  <a:pt x="3095" y="1706"/>
                  <a:pt x="3095" y="1706"/>
                  <a:pt x="3095" y="1706"/>
                </a:cubicBezTo>
                <a:cubicBezTo>
                  <a:pt x="3095" y="1722"/>
                  <a:pt x="3089" y="1737"/>
                  <a:pt x="3078" y="1747"/>
                </a:cubicBezTo>
                <a:cubicBezTo>
                  <a:pt x="3068" y="1757"/>
                  <a:pt x="3053" y="1764"/>
                  <a:pt x="3037" y="1764"/>
                </a:cubicBezTo>
                <a:cubicBezTo>
                  <a:pt x="3037" y="1764"/>
                  <a:pt x="3037" y="1764"/>
                  <a:pt x="3037" y="1764"/>
                </a:cubicBezTo>
                <a:cubicBezTo>
                  <a:pt x="81" y="1764"/>
                  <a:pt x="81" y="1764"/>
                  <a:pt x="81" y="1764"/>
                </a:cubicBezTo>
                <a:moveTo>
                  <a:pt x="3037" y="0"/>
                </a:moveTo>
                <a:cubicBezTo>
                  <a:pt x="3037" y="0"/>
                  <a:pt x="3037" y="0"/>
                  <a:pt x="3037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59" y="0"/>
                  <a:pt x="38" y="9"/>
                  <a:pt x="24" y="24"/>
                </a:cubicBezTo>
                <a:cubicBezTo>
                  <a:pt x="9" y="39"/>
                  <a:pt x="0" y="59"/>
                  <a:pt x="0" y="81"/>
                </a:cubicBezTo>
                <a:cubicBezTo>
                  <a:pt x="0" y="1706"/>
                  <a:pt x="0" y="1706"/>
                  <a:pt x="0" y="1706"/>
                </a:cubicBezTo>
                <a:cubicBezTo>
                  <a:pt x="0" y="1729"/>
                  <a:pt x="9" y="1749"/>
                  <a:pt x="24" y="1764"/>
                </a:cubicBezTo>
                <a:cubicBezTo>
                  <a:pt x="38" y="1779"/>
                  <a:pt x="59" y="1788"/>
                  <a:pt x="81" y="1788"/>
                </a:cubicBezTo>
                <a:cubicBezTo>
                  <a:pt x="81" y="1788"/>
                  <a:pt x="81" y="1788"/>
                  <a:pt x="81" y="1788"/>
                </a:cubicBezTo>
                <a:cubicBezTo>
                  <a:pt x="3037" y="1788"/>
                  <a:pt x="3037" y="1788"/>
                  <a:pt x="3037" y="1788"/>
                </a:cubicBezTo>
                <a:cubicBezTo>
                  <a:pt x="3060" y="1788"/>
                  <a:pt x="3080" y="1779"/>
                  <a:pt x="3095" y="1764"/>
                </a:cubicBezTo>
                <a:cubicBezTo>
                  <a:pt x="3110" y="1749"/>
                  <a:pt x="3119" y="1729"/>
                  <a:pt x="3119" y="1706"/>
                </a:cubicBezTo>
                <a:cubicBezTo>
                  <a:pt x="3119" y="81"/>
                  <a:pt x="3119" y="81"/>
                  <a:pt x="3119" y="81"/>
                </a:cubicBezTo>
                <a:cubicBezTo>
                  <a:pt x="3119" y="59"/>
                  <a:pt x="3110" y="39"/>
                  <a:pt x="3095" y="24"/>
                </a:cubicBezTo>
                <a:cubicBezTo>
                  <a:pt x="3080" y="9"/>
                  <a:pt x="3060" y="0"/>
                  <a:pt x="3037" y="0"/>
                </a:cubicBezTo>
              </a:path>
            </a:pathLst>
          </a:custGeom>
          <a:solidFill>
            <a:srgbClr val="F6F7F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0" name="Freeform 18">
            <a:extLst>
              <a:ext uri="{FF2B5EF4-FFF2-40B4-BE49-F238E27FC236}">
                <a16:creationId xmlns:a16="http://schemas.microsoft.com/office/drawing/2014/main" xmlns="" id="{02B68954-1C30-4237-AFAE-42A4B34396B7}"/>
              </a:ext>
            </a:extLst>
          </p:cNvPr>
          <p:cNvSpPr>
            <a:spLocks/>
          </p:cNvSpPr>
          <p:nvPr/>
        </p:nvSpPr>
        <p:spPr bwMode="auto">
          <a:xfrm>
            <a:off x="1478727" y="2256943"/>
            <a:ext cx="431968" cy="133860"/>
          </a:xfrm>
          <a:custGeom>
            <a:avLst/>
            <a:gdLst>
              <a:gd name="T0" fmla="*/ 520 w 547"/>
              <a:gd name="T1" fmla="*/ 170 h 170"/>
              <a:gd name="T2" fmla="*/ 27 w 547"/>
              <a:gd name="T3" fmla="*/ 170 h 170"/>
              <a:gd name="T4" fmla="*/ 0 w 547"/>
              <a:gd name="T5" fmla="*/ 143 h 170"/>
              <a:gd name="T6" fmla="*/ 0 w 547"/>
              <a:gd name="T7" fmla="*/ 27 h 170"/>
              <a:gd name="T8" fmla="*/ 27 w 547"/>
              <a:gd name="T9" fmla="*/ 0 h 170"/>
              <a:gd name="T10" fmla="*/ 520 w 547"/>
              <a:gd name="T11" fmla="*/ 0 h 170"/>
              <a:gd name="T12" fmla="*/ 547 w 547"/>
              <a:gd name="T13" fmla="*/ 27 h 170"/>
              <a:gd name="T14" fmla="*/ 547 w 547"/>
              <a:gd name="T15" fmla="*/ 143 h 170"/>
              <a:gd name="T16" fmla="*/ 520 w 547"/>
              <a:gd name="T17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47" h="170">
                <a:moveTo>
                  <a:pt x="520" y="170"/>
                </a:moveTo>
                <a:cubicBezTo>
                  <a:pt x="27" y="170"/>
                  <a:pt x="27" y="170"/>
                  <a:pt x="27" y="170"/>
                </a:cubicBezTo>
                <a:cubicBezTo>
                  <a:pt x="12" y="170"/>
                  <a:pt x="0" y="158"/>
                  <a:pt x="0" y="143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520" y="0"/>
                  <a:pt x="520" y="0"/>
                  <a:pt x="520" y="0"/>
                </a:cubicBezTo>
                <a:cubicBezTo>
                  <a:pt x="535" y="0"/>
                  <a:pt x="547" y="12"/>
                  <a:pt x="547" y="27"/>
                </a:cubicBezTo>
                <a:cubicBezTo>
                  <a:pt x="547" y="143"/>
                  <a:pt x="547" y="143"/>
                  <a:pt x="547" y="143"/>
                </a:cubicBezTo>
                <a:cubicBezTo>
                  <a:pt x="547" y="158"/>
                  <a:pt x="535" y="170"/>
                  <a:pt x="520" y="170"/>
                </a:cubicBezTo>
                <a:close/>
              </a:path>
            </a:pathLst>
          </a:custGeom>
          <a:solidFill>
            <a:srgbClr val="EDED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1" name="Rectangle 19">
            <a:extLst>
              <a:ext uri="{FF2B5EF4-FFF2-40B4-BE49-F238E27FC236}">
                <a16:creationId xmlns:a16="http://schemas.microsoft.com/office/drawing/2014/main" xmlns="" id="{9AEF6CA1-B76C-4E7D-97B1-E64E95E3F7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3024" y="2305396"/>
            <a:ext cx="208593" cy="20531"/>
          </a:xfrm>
          <a:prstGeom prst="rect">
            <a:avLst/>
          </a:prstGeom>
          <a:solidFill>
            <a:srgbClr val="C4C4C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2" name="Freeform 20">
            <a:extLst>
              <a:ext uri="{FF2B5EF4-FFF2-40B4-BE49-F238E27FC236}">
                <a16:creationId xmlns:a16="http://schemas.microsoft.com/office/drawing/2014/main" xmlns="" id="{FEB04C3B-E090-4F8E-9FD8-C09BE82F796D}"/>
              </a:ext>
            </a:extLst>
          </p:cNvPr>
          <p:cNvSpPr>
            <a:spLocks/>
          </p:cNvSpPr>
          <p:nvPr/>
        </p:nvSpPr>
        <p:spPr bwMode="auto">
          <a:xfrm>
            <a:off x="1072218" y="2292256"/>
            <a:ext cx="198738" cy="40240"/>
          </a:xfrm>
          <a:custGeom>
            <a:avLst/>
            <a:gdLst>
              <a:gd name="T0" fmla="*/ 227 w 251"/>
              <a:gd name="T1" fmla="*/ 0 h 51"/>
              <a:gd name="T2" fmla="*/ 24 w 251"/>
              <a:gd name="T3" fmla="*/ 0 h 51"/>
              <a:gd name="T4" fmla="*/ 0 w 251"/>
              <a:gd name="T5" fmla="*/ 24 h 51"/>
              <a:gd name="T6" fmla="*/ 0 w 251"/>
              <a:gd name="T7" fmla="*/ 27 h 51"/>
              <a:gd name="T8" fmla="*/ 24 w 251"/>
              <a:gd name="T9" fmla="*/ 51 h 51"/>
              <a:gd name="T10" fmla="*/ 227 w 251"/>
              <a:gd name="T11" fmla="*/ 51 h 51"/>
              <a:gd name="T12" fmla="*/ 251 w 251"/>
              <a:gd name="T13" fmla="*/ 27 h 51"/>
              <a:gd name="T14" fmla="*/ 251 w 251"/>
              <a:gd name="T15" fmla="*/ 24 h 51"/>
              <a:gd name="T16" fmla="*/ 227 w 251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1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1" y="41"/>
                  <a:pt x="251" y="27"/>
                </a:cubicBezTo>
                <a:cubicBezTo>
                  <a:pt x="251" y="24"/>
                  <a:pt x="251" y="24"/>
                  <a:pt x="251" y="24"/>
                </a:cubicBezTo>
                <a:cubicBezTo>
                  <a:pt x="251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3" name="Freeform 21">
            <a:extLst>
              <a:ext uri="{FF2B5EF4-FFF2-40B4-BE49-F238E27FC236}">
                <a16:creationId xmlns:a16="http://schemas.microsoft.com/office/drawing/2014/main" xmlns="" id="{F7505594-0B5C-4570-B61E-5423971C8739}"/>
              </a:ext>
            </a:extLst>
          </p:cNvPr>
          <p:cNvSpPr>
            <a:spLocks/>
          </p:cNvSpPr>
          <p:nvPr/>
        </p:nvSpPr>
        <p:spPr bwMode="auto">
          <a:xfrm>
            <a:off x="2079048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0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0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39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39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4" name="Freeform 22">
            <a:extLst>
              <a:ext uri="{FF2B5EF4-FFF2-40B4-BE49-F238E27FC236}">
                <a16:creationId xmlns:a16="http://schemas.microsoft.com/office/drawing/2014/main" xmlns="" id="{5DC06A08-16DA-4970-B1B7-EC867C0103FC}"/>
              </a:ext>
            </a:extLst>
          </p:cNvPr>
          <p:cNvSpPr>
            <a:spLocks/>
          </p:cNvSpPr>
          <p:nvPr/>
        </p:nvSpPr>
        <p:spPr bwMode="auto">
          <a:xfrm>
            <a:off x="2455172" y="2292256"/>
            <a:ext cx="197917" cy="40240"/>
          </a:xfrm>
          <a:custGeom>
            <a:avLst/>
            <a:gdLst>
              <a:gd name="T0" fmla="*/ 226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6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6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6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6" y="51"/>
                  <a:pt x="226" y="51"/>
                  <a:pt x="226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6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5" name="Freeform 23">
            <a:extLst>
              <a:ext uri="{FF2B5EF4-FFF2-40B4-BE49-F238E27FC236}">
                <a16:creationId xmlns:a16="http://schemas.microsoft.com/office/drawing/2014/main" xmlns="" id="{456779F5-4CE4-414F-B037-BDEA5A31579A}"/>
              </a:ext>
            </a:extLst>
          </p:cNvPr>
          <p:cNvSpPr>
            <a:spLocks/>
          </p:cNvSpPr>
          <p:nvPr/>
        </p:nvSpPr>
        <p:spPr bwMode="auto">
          <a:xfrm>
            <a:off x="2831296" y="2292256"/>
            <a:ext cx="197917" cy="40240"/>
          </a:xfrm>
          <a:custGeom>
            <a:avLst/>
            <a:gdLst>
              <a:gd name="T0" fmla="*/ 227 w 250"/>
              <a:gd name="T1" fmla="*/ 0 h 51"/>
              <a:gd name="T2" fmla="*/ 24 w 250"/>
              <a:gd name="T3" fmla="*/ 0 h 51"/>
              <a:gd name="T4" fmla="*/ 0 w 250"/>
              <a:gd name="T5" fmla="*/ 24 h 51"/>
              <a:gd name="T6" fmla="*/ 0 w 250"/>
              <a:gd name="T7" fmla="*/ 27 h 51"/>
              <a:gd name="T8" fmla="*/ 24 w 250"/>
              <a:gd name="T9" fmla="*/ 51 h 51"/>
              <a:gd name="T10" fmla="*/ 227 w 250"/>
              <a:gd name="T11" fmla="*/ 51 h 51"/>
              <a:gd name="T12" fmla="*/ 250 w 250"/>
              <a:gd name="T13" fmla="*/ 27 h 51"/>
              <a:gd name="T14" fmla="*/ 250 w 250"/>
              <a:gd name="T15" fmla="*/ 24 h 51"/>
              <a:gd name="T16" fmla="*/ 227 w 250"/>
              <a:gd name="T17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0" h="51">
                <a:moveTo>
                  <a:pt x="227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41"/>
                  <a:pt x="11" y="51"/>
                  <a:pt x="24" y="51"/>
                </a:cubicBezTo>
                <a:cubicBezTo>
                  <a:pt x="227" y="51"/>
                  <a:pt x="227" y="51"/>
                  <a:pt x="227" y="51"/>
                </a:cubicBezTo>
                <a:cubicBezTo>
                  <a:pt x="240" y="51"/>
                  <a:pt x="250" y="41"/>
                  <a:pt x="250" y="27"/>
                </a:cubicBezTo>
                <a:cubicBezTo>
                  <a:pt x="250" y="24"/>
                  <a:pt x="250" y="24"/>
                  <a:pt x="250" y="24"/>
                </a:cubicBezTo>
                <a:cubicBezTo>
                  <a:pt x="250" y="11"/>
                  <a:pt x="240" y="0"/>
                  <a:pt x="227" y="0"/>
                </a:cubicBezTo>
              </a:path>
            </a:pathLst>
          </a:custGeom>
          <a:solidFill>
            <a:srgbClr val="EAECEF">
              <a:alpha val="66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82" name="4ce2bbc8-f473-4d45-83c3-5134e7b75b8b" descr="+gYAAB+LCAAAAAAABAC9VEtvozAQ/i/e7o1WBKVNl1u2XSoOfUiJuodVDi6eBldgImOqVBH/vWPHvArZhEvFBYZvZr5vXjtypj42QHyySKlUt5yuJU1DBSlxSMiIL4okcchvLhgX6zuZFZuc+P92tVv7z1+u4pssyeQzTQrQAQRXnCb7T7/n1ME+SY4MPoztEBZhvViPr688gmUMKVSYJRdqLtgipgwR7oWLAiRfx0pAnlvD48sbRKrl5l9qVJHHGPNHEEynM+9mqoOZNG5ZOmQBUSbYd5G8Pk7yNvgzCy67JA8Vu6rzPRc8LVILM3nv6bZlmrh7I2csgTYsFArke93OibaZ94WSmCDIZEoVJty55c+mCNOrC8MrFAy2GKkiSzrdtyT14A3Ol/5Rj5cZtsbpieLIAnIbUN33a9AOmYt1UqmrSliHxc5s4AGxmpAVqk0TsupqqOhgZBCqr650DtKas7ciVym6jZPT+LXl2BJ7X5t8/mugzd4MjcfVei21HbYdtUeFLmE7UqL2aIsbGrL/0jcpG/KWwTja1bKOnbQ2cdz9HNQ8ijCv3eL9BTL23mE6eQ69r3M4OIKkXA3oq891iBft+KE2qKEdtu6nbm8Xfko1tUeDG7ecNlunJnslK3w+AXmNuwj6BgAA">
            <a:extLst>
              <a:ext uri="{FF2B5EF4-FFF2-40B4-BE49-F238E27FC236}">
                <a16:creationId xmlns:a16="http://schemas.microsoft.com/office/drawing/2014/main" xmlns="" id="{983DC5FE-7EFC-4C18-8C8C-5C2580422A25}"/>
              </a:ext>
            </a:extLst>
          </p:cNvPr>
          <p:cNvGrpSpPr>
            <a:grpSpLocks noChangeAspect="1"/>
          </p:cNvGrpSpPr>
          <p:nvPr/>
        </p:nvGrpSpPr>
        <p:grpSpPr>
          <a:xfrm>
            <a:off x="1803159" y="2926718"/>
            <a:ext cx="1706126" cy="846640"/>
            <a:chOff x="-5339368" y="-309856"/>
            <a:chExt cx="7633777" cy="3788147"/>
          </a:xfrm>
        </p:grpSpPr>
        <p:sp>
          <p:nvSpPr>
            <p:cNvPr id="483" name="CustomText1">
              <a:extLst>
                <a:ext uri="{FF2B5EF4-FFF2-40B4-BE49-F238E27FC236}">
                  <a16:creationId xmlns:a16="http://schemas.microsoft.com/office/drawing/2014/main" xmlns="" id="{B1393D9A-2327-4B16-9B2E-24082CBC6B7E}"/>
                </a:ext>
              </a:extLst>
            </p:cNvPr>
            <p:cNvSpPr/>
            <p:nvPr/>
          </p:nvSpPr>
          <p:spPr>
            <a:xfrm>
              <a:off x="-5339368" y="2461819"/>
              <a:ext cx="401961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normAutofit fontScale="25000" lnSpcReduction="20000"/>
            </a:bodyPr>
            <a:lstStyle/>
            <a:p>
              <a:r>
                <a:rPr lang="en-US" altLang="zh-CN" dirty="0"/>
                <a:t>Supporting text here</a:t>
              </a:r>
            </a:p>
          </p:txBody>
        </p:sp>
        <p:sp>
          <p:nvSpPr>
            <p:cNvPr id="484" name="BackShape">
              <a:extLst>
                <a:ext uri="{FF2B5EF4-FFF2-40B4-BE49-F238E27FC236}">
                  <a16:creationId xmlns:a16="http://schemas.microsoft.com/office/drawing/2014/main" xmlns="" id="{13567628-D649-4EAA-89BF-9EF57D6E4274}"/>
                </a:ext>
              </a:extLst>
            </p:cNvPr>
            <p:cNvSpPr/>
            <p:nvPr/>
          </p:nvSpPr>
          <p:spPr>
            <a:xfrm>
              <a:off x="-430364" y="619557"/>
              <a:ext cx="2214064" cy="2214067"/>
            </a:xfrm>
            <a:prstGeom prst="ellipse">
              <a:avLst/>
            </a:prstGeom>
            <a:pattFill prst="dkDnDiag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5" name="ValueShape2">
              <a:extLst>
                <a:ext uri="{FF2B5EF4-FFF2-40B4-BE49-F238E27FC236}">
                  <a16:creationId xmlns:a16="http://schemas.microsoft.com/office/drawing/2014/main" xmlns="" id="{BCD07642-08B7-4AEA-9292-BAF97DA12517}"/>
                </a:ext>
              </a:extLst>
            </p:cNvPr>
            <p:cNvSpPr/>
            <p:nvPr/>
          </p:nvSpPr>
          <p:spPr>
            <a:xfrm>
              <a:off x="-657480" y="392440"/>
              <a:ext cx="2668300" cy="2668302"/>
            </a:xfrm>
            <a:prstGeom prst="pie">
              <a:avLst>
                <a:gd name="adj1" fmla="val 16200000"/>
                <a:gd name="adj2" fmla="val 4536000"/>
              </a:avLst>
            </a:prstGeom>
            <a:solidFill>
              <a:schemeClr val="accent1">
                <a:lumMod val="100000"/>
              </a:schemeClr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6" name="ValueText">
              <a:extLst>
                <a:ext uri="{FF2B5EF4-FFF2-40B4-BE49-F238E27FC236}">
                  <a16:creationId xmlns:a16="http://schemas.microsoft.com/office/drawing/2014/main" xmlns="" id="{99B4787C-9D38-4F51-A680-28AA3A7A54C6}"/>
                </a:ext>
              </a:extLst>
            </p:cNvPr>
            <p:cNvSpPr txBox="1"/>
            <p:nvPr/>
          </p:nvSpPr>
          <p:spPr>
            <a:xfrm>
              <a:off x="1532559" y="-309856"/>
              <a:ext cx="704951" cy="528713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>
              <a:prstTxWarp prst="textPlain">
                <a:avLst/>
              </a:prstTxWarp>
              <a:normAutofit fontScale="47500" lnSpcReduction="20000"/>
            </a:bodyPr>
            <a:lstStyle/>
            <a:p>
              <a:r>
                <a:rPr lang="en-US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46%</a:t>
              </a:r>
            </a:p>
          </p:txBody>
        </p:sp>
        <p:sp>
          <p:nvSpPr>
            <p:cNvPr id="487" name="CustomText2">
              <a:extLst>
                <a:ext uri="{FF2B5EF4-FFF2-40B4-BE49-F238E27FC236}">
                  <a16:creationId xmlns:a16="http://schemas.microsoft.com/office/drawing/2014/main" xmlns="" id="{FFCD4060-DE48-4443-8373-F52A5E94BBA4}"/>
                </a:ext>
              </a:extLst>
            </p:cNvPr>
            <p:cNvSpPr/>
            <p:nvPr/>
          </p:nvSpPr>
          <p:spPr>
            <a:xfrm>
              <a:off x="-549529" y="3136659"/>
              <a:ext cx="2452394" cy="341632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pPr algn="ctr"/>
              <a:r>
                <a:rPr lang="en-US" altLang="zh-CN" sz="400" dirty="0"/>
                <a:t>Supporting text here</a:t>
              </a:r>
            </a:p>
          </p:txBody>
        </p:sp>
        <p:cxnSp>
          <p:nvCxnSpPr>
            <p:cNvPr id="488" name="ExtraShape">
              <a:extLst>
                <a:ext uri="{FF2B5EF4-FFF2-40B4-BE49-F238E27FC236}">
                  <a16:creationId xmlns:a16="http://schemas.microsoft.com/office/drawing/2014/main" xmlns="" id="{EBB53FF8-AD56-41FB-9087-EFBF6CEE8F06}"/>
                </a:ext>
              </a:extLst>
            </p:cNvPr>
            <p:cNvCxnSpPr/>
            <p:nvPr/>
          </p:nvCxnSpPr>
          <p:spPr>
            <a:xfrm>
              <a:off x="-5195781" y="2456107"/>
              <a:ext cx="4510046" cy="0"/>
            </a:xfrm>
            <a:prstGeom prst="line">
              <a:avLst/>
            </a:prstGeom>
            <a:noFill/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489" name="CustomText3">
              <a:extLst>
                <a:ext uri="{FF2B5EF4-FFF2-40B4-BE49-F238E27FC236}">
                  <a16:creationId xmlns:a16="http://schemas.microsoft.com/office/drawing/2014/main" xmlns="" id="{93F4ED90-80F3-46CA-9824-0C342BB2EE04}"/>
                </a:ext>
              </a:extLst>
            </p:cNvPr>
            <p:cNvSpPr txBox="1"/>
            <p:nvPr/>
          </p:nvSpPr>
          <p:spPr>
            <a:xfrm flipH="1">
              <a:off x="1475658" y="241240"/>
              <a:ext cx="818751" cy="302400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25000" lnSpcReduction="20000"/>
            </a:bodyPr>
            <a:lstStyle/>
            <a:p>
              <a:pPr algn="r"/>
              <a:r>
                <a:rPr lang="en-US" altLang="zh-CN" dirty="0">
                  <a:solidFill>
                    <a:schemeClr val="accent1">
                      <a:lumMod val="100000"/>
                    </a:schemeClr>
                  </a:solidFill>
                </a:rPr>
                <a:t>Text here</a:t>
              </a:r>
            </a:p>
          </p:txBody>
        </p:sp>
        <p:sp>
          <p:nvSpPr>
            <p:cNvPr id="490" name="ValueShape1">
              <a:extLst>
                <a:ext uri="{FF2B5EF4-FFF2-40B4-BE49-F238E27FC236}">
                  <a16:creationId xmlns:a16="http://schemas.microsoft.com/office/drawing/2014/main" xmlns="" id="{4D3ACBE6-BE43-454D-81B0-7AE4BA09E5E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5195781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1" name="ValueShape1">
              <a:extLst>
                <a:ext uri="{FF2B5EF4-FFF2-40B4-BE49-F238E27FC236}">
                  <a16:creationId xmlns:a16="http://schemas.microsoft.com/office/drawing/2014/main" xmlns="" id="{2C1CCD9F-0EFF-435F-A528-362948310C5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4433274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100000"/>
              </a:schemeClr>
            </a:solidFill>
            <a:ln>
              <a:noFill/>
            </a:ln>
          </p:spPr>
        </p:sp>
        <p:sp>
          <p:nvSpPr>
            <p:cNvPr id="492" name="ValueShape1">
              <a:extLst>
                <a:ext uri="{FF2B5EF4-FFF2-40B4-BE49-F238E27FC236}">
                  <a16:creationId xmlns:a16="http://schemas.microsoft.com/office/drawing/2014/main" xmlns="" id="{B998D676-A34D-4D58-90D5-AE4CD331EDC4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3670767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10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  <a:gs pos="76000">
                  <a:schemeClr val="accent1">
                    <a:lumMod val="100000"/>
                  </a:schemeClr>
                </a:gs>
                <a:gs pos="761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  <a:ln>
              <a:noFill/>
            </a:ln>
          </p:spPr>
        </p:sp>
        <p:sp>
          <p:nvSpPr>
            <p:cNvPr id="493" name="ValueShape1">
              <a:extLst>
                <a:ext uri="{FF2B5EF4-FFF2-40B4-BE49-F238E27FC236}">
                  <a16:creationId xmlns:a16="http://schemas.microsoft.com/office/drawing/2014/main" xmlns="" id="{1A3AA9AE-2DE5-4983-A830-8113360858A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908260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4" name="ValueShape1">
              <a:extLst>
                <a:ext uri="{FF2B5EF4-FFF2-40B4-BE49-F238E27FC236}">
                  <a16:creationId xmlns:a16="http://schemas.microsoft.com/office/drawing/2014/main" xmlns="" id="{7082410B-24A5-4993-937F-24320F8F59B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2145752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  <p:sp>
          <p:nvSpPr>
            <p:cNvPr id="495" name="ValueShape1">
              <a:extLst>
                <a:ext uri="{FF2B5EF4-FFF2-40B4-BE49-F238E27FC236}">
                  <a16:creationId xmlns:a16="http://schemas.microsoft.com/office/drawing/2014/main" xmlns="" id="{E52CD02D-EBD7-433F-AA4E-23A756278A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-1383245" y="908449"/>
              <a:ext cx="697510" cy="1443027"/>
            </a:xfrm>
            <a:custGeom>
              <a:avLst/>
              <a:gdLst>
                <a:gd name="connsiteX0" fmla="*/ 82742 w 294085"/>
                <a:gd name="connsiteY0" fmla="*/ 160192 h 608410"/>
                <a:gd name="connsiteX1" fmla="*/ 91183 w 294085"/>
                <a:gd name="connsiteY1" fmla="*/ 160192 h 608410"/>
                <a:gd name="connsiteX2" fmla="*/ 97638 w 294085"/>
                <a:gd name="connsiteY2" fmla="*/ 160192 h 608410"/>
                <a:gd name="connsiteX3" fmla="*/ 196448 w 294085"/>
                <a:gd name="connsiteY3" fmla="*/ 160192 h 608410"/>
                <a:gd name="connsiteX4" fmla="*/ 202903 w 294085"/>
                <a:gd name="connsiteY4" fmla="*/ 160192 h 608410"/>
                <a:gd name="connsiteX5" fmla="*/ 211344 w 294085"/>
                <a:gd name="connsiteY5" fmla="*/ 160192 h 608410"/>
                <a:gd name="connsiteX6" fmla="*/ 235178 w 294085"/>
                <a:gd name="connsiteY6" fmla="*/ 177050 h 608410"/>
                <a:gd name="connsiteX7" fmla="*/ 293272 w 294085"/>
                <a:gd name="connsiteY7" fmla="*/ 357031 h 608410"/>
                <a:gd name="connsiteX8" fmla="*/ 291286 w 294085"/>
                <a:gd name="connsiteY8" fmla="*/ 371906 h 608410"/>
                <a:gd name="connsiteX9" fmla="*/ 277383 w 294085"/>
                <a:gd name="connsiteY9" fmla="*/ 378351 h 608410"/>
                <a:gd name="connsiteX10" fmla="*/ 262487 w 294085"/>
                <a:gd name="connsiteY10" fmla="*/ 378351 h 608410"/>
                <a:gd name="connsiteX11" fmla="*/ 239150 w 294085"/>
                <a:gd name="connsiteY11" fmla="*/ 360998 h 608410"/>
                <a:gd name="connsiteX12" fmla="*/ 222765 w 294085"/>
                <a:gd name="connsiteY12" fmla="*/ 309929 h 608410"/>
                <a:gd name="connsiteX13" fmla="*/ 222765 w 294085"/>
                <a:gd name="connsiteY13" fmla="*/ 379343 h 608410"/>
                <a:gd name="connsiteX14" fmla="*/ 222765 w 294085"/>
                <a:gd name="connsiteY14" fmla="*/ 382318 h 608410"/>
                <a:gd name="connsiteX15" fmla="*/ 222765 w 294085"/>
                <a:gd name="connsiteY15" fmla="*/ 575190 h 608410"/>
                <a:gd name="connsiteX16" fmla="*/ 189497 w 294085"/>
                <a:gd name="connsiteY16" fmla="*/ 608410 h 608410"/>
                <a:gd name="connsiteX17" fmla="*/ 187014 w 294085"/>
                <a:gd name="connsiteY17" fmla="*/ 608410 h 608410"/>
                <a:gd name="connsiteX18" fmla="*/ 154243 w 294085"/>
                <a:gd name="connsiteY18" fmla="*/ 575190 h 608410"/>
                <a:gd name="connsiteX19" fmla="*/ 154243 w 294085"/>
                <a:gd name="connsiteY19" fmla="*/ 402150 h 608410"/>
                <a:gd name="connsiteX20" fmla="*/ 139843 w 294085"/>
                <a:gd name="connsiteY20" fmla="*/ 402150 h 608410"/>
                <a:gd name="connsiteX21" fmla="*/ 139843 w 294085"/>
                <a:gd name="connsiteY21" fmla="*/ 575190 h 608410"/>
                <a:gd name="connsiteX22" fmla="*/ 107072 w 294085"/>
                <a:gd name="connsiteY22" fmla="*/ 608410 h 608410"/>
                <a:gd name="connsiteX23" fmla="*/ 104589 w 294085"/>
                <a:gd name="connsiteY23" fmla="*/ 608410 h 608410"/>
                <a:gd name="connsiteX24" fmla="*/ 71322 w 294085"/>
                <a:gd name="connsiteY24" fmla="*/ 575190 h 608410"/>
                <a:gd name="connsiteX25" fmla="*/ 71322 w 294085"/>
                <a:gd name="connsiteY25" fmla="*/ 382318 h 608410"/>
                <a:gd name="connsiteX26" fmla="*/ 71322 w 294085"/>
                <a:gd name="connsiteY26" fmla="*/ 379343 h 608410"/>
                <a:gd name="connsiteX27" fmla="*/ 71322 w 294085"/>
                <a:gd name="connsiteY27" fmla="*/ 309929 h 608410"/>
                <a:gd name="connsiteX28" fmla="*/ 54936 w 294085"/>
                <a:gd name="connsiteY28" fmla="*/ 360998 h 608410"/>
                <a:gd name="connsiteX29" fmla="*/ 31102 w 294085"/>
                <a:gd name="connsiteY29" fmla="*/ 378351 h 608410"/>
                <a:gd name="connsiteX30" fmla="*/ 16206 w 294085"/>
                <a:gd name="connsiteY30" fmla="*/ 378351 h 608410"/>
                <a:gd name="connsiteX31" fmla="*/ 2800 w 294085"/>
                <a:gd name="connsiteY31" fmla="*/ 371906 h 608410"/>
                <a:gd name="connsiteX32" fmla="*/ 814 w 294085"/>
                <a:gd name="connsiteY32" fmla="*/ 357031 h 608410"/>
                <a:gd name="connsiteX33" fmla="*/ 58908 w 294085"/>
                <a:gd name="connsiteY33" fmla="*/ 177050 h 608410"/>
                <a:gd name="connsiteX34" fmla="*/ 82742 w 294085"/>
                <a:gd name="connsiteY34" fmla="*/ 160192 h 608410"/>
                <a:gd name="connsiteX35" fmla="*/ 147004 w 294085"/>
                <a:gd name="connsiteY35" fmla="*/ 0 h 608410"/>
                <a:gd name="connsiteX36" fmla="*/ 218732 w 294085"/>
                <a:gd name="connsiteY36" fmla="*/ 71648 h 608410"/>
                <a:gd name="connsiteX37" fmla="*/ 147004 w 294085"/>
                <a:gd name="connsiteY37" fmla="*/ 143296 h 608410"/>
                <a:gd name="connsiteX38" fmla="*/ 75276 w 294085"/>
                <a:gd name="connsiteY38" fmla="*/ 71648 h 608410"/>
                <a:gd name="connsiteX39" fmla="*/ 147004 w 294085"/>
                <a:gd name="connsiteY39" fmla="*/ 0 h 608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294085" h="608410">
                  <a:moveTo>
                    <a:pt x="82742" y="160192"/>
                  </a:moveTo>
                  <a:lnTo>
                    <a:pt x="91183" y="160192"/>
                  </a:lnTo>
                  <a:lnTo>
                    <a:pt x="97638" y="160192"/>
                  </a:lnTo>
                  <a:lnTo>
                    <a:pt x="196448" y="160192"/>
                  </a:lnTo>
                  <a:lnTo>
                    <a:pt x="202903" y="160192"/>
                  </a:lnTo>
                  <a:lnTo>
                    <a:pt x="211344" y="160192"/>
                  </a:lnTo>
                  <a:cubicBezTo>
                    <a:pt x="221275" y="160192"/>
                    <a:pt x="231702" y="167629"/>
                    <a:pt x="235178" y="177050"/>
                  </a:cubicBezTo>
                  <a:lnTo>
                    <a:pt x="293272" y="357031"/>
                  </a:lnTo>
                  <a:cubicBezTo>
                    <a:pt x="294762" y="362485"/>
                    <a:pt x="294265" y="367939"/>
                    <a:pt x="291286" y="371906"/>
                  </a:cubicBezTo>
                  <a:cubicBezTo>
                    <a:pt x="288307" y="375872"/>
                    <a:pt x="283342" y="378351"/>
                    <a:pt x="277383" y="378351"/>
                  </a:cubicBezTo>
                  <a:lnTo>
                    <a:pt x="262487" y="378351"/>
                  </a:lnTo>
                  <a:cubicBezTo>
                    <a:pt x="252557" y="378351"/>
                    <a:pt x="242129" y="370914"/>
                    <a:pt x="239150" y="360998"/>
                  </a:cubicBezTo>
                  <a:lnTo>
                    <a:pt x="222765" y="309929"/>
                  </a:lnTo>
                  <a:lnTo>
                    <a:pt x="222765" y="379343"/>
                  </a:lnTo>
                  <a:lnTo>
                    <a:pt x="222765" y="382318"/>
                  </a:lnTo>
                  <a:lnTo>
                    <a:pt x="222765" y="575190"/>
                  </a:lnTo>
                  <a:cubicBezTo>
                    <a:pt x="222765" y="593536"/>
                    <a:pt x="207868" y="608410"/>
                    <a:pt x="189497" y="608410"/>
                  </a:cubicBezTo>
                  <a:lnTo>
                    <a:pt x="187014" y="608410"/>
                  </a:lnTo>
                  <a:cubicBezTo>
                    <a:pt x="168642" y="608410"/>
                    <a:pt x="154243" y="593536"/>
                    <a:pt x="154243" y="575190"/>
                  </a:cubicBezTo>
                  <a:lnTo>
                    <a:pt x="154243" y="402150"/>
                  </a:lnTo>
                  <a:lnTo>
                    <a:pt x="139843" y="402150"/>
                  </a:lnTo>
                  <a:lnTo>
                    <a:pt x="139843" y="575190"/>
                  </a:lnTo>
                  <a:cubicBezTo>
                    <a:pt x="139843" y="593536"/>
                    <a:pt x="124947" y="608410"/>
                    <a:pt x="107072" y="608410"/>
                  </a:cubicBezTo>
                  <a:lnTo>
                    <a:pt x="104589" y="608410"/>
                  </a:lnTo>
                  <a:cubicBezTo>
                    <a:pt x="86218" y="608410"/>
                    <a:pt x="71322" y="593536"/>
                    <a:pt x="71322" y="575190"/>
                  </a:cubicBezTo>
                  <a:lnTo>
                    <a:pt x="71322" y="382318"/>
                  </a:lnTo>
                  <a:lnTo>
                    <a:pt x="71322" y="379343"/>
                  </a:lnTo>
                  <a:lnTo>
                    <a:pt x="71322" y="309929"/>
                  </a:lnTo>
                  <a:lnTo>
                    <a:pt x="54936" y="360998"/>
                  </a:lnTo>
                  <a:cubicBezTo>
                    <a:pt x="51957" y="370914"/>
                    <a:pt x="41529" y="378351"/>
                    <a:pt x="31102" y="378351"/>
                  </a:cubicBezTo>
                  <a:lnTo>
                    <a:pt x="16206" y="378351"/>
                  </a:lnTo>
                  <a:cubicBezTo>
                    <a:pt x="10744" y="378351"/>
                    <a:pt x="5779" y="375872"/>
                    <a:pt x="2800" y="371906"/>
                  </a:cubicBezTo>
                  <a:cubicBezTo>
                    <a:pt x="-179" y="367939"/>
                    <a:pt x="-676" y="362485"/>
                    <a:pt x="814" y="357031"/>
                  </a:cubicBezTo>
                  <a:lnTo>
                    <a:pt x="58908" y="177050"/>
                  </a:lnTo>
                  <a:cubicBezTo>
                    <a:pt x="61887" y="167629"/>
                    <a:pt x="72315" y="160192"/>
                    <a:pt x="82742" y="160192"/>
                  </a:cubicBezTo>
                  <a:close/>
                  <a:moveTo>
                    <a:pt x="147004" y="0"/>
                  </a:moveTo>
                  <a:cubicBezTo>
                    <a:pt x="186618" y="0"/>
                    <a:pt x="218732" y="32078"/>
                    <a:pt x="218732" y="71648"/>
                  </a:cubicBezTo>
                  <a:cubicBezTo>
                    <a:pt x="218732" y="111218"/>
                    <a:pt x="186618" y="143296"/>
                    <a:pt x="147004" y="143296"/>
                  </a:cubicBezTo>
                  <a:cubicBezTo>
                    <a:pt x="107390" y="143296"/>
                    <a:pt x="75276" y="111218"/>
                    <a:pt x="75276" y="71648"/>
                  </a:cubicBezTo>
                  <a:cubicBezTo>
                    <a:pt x="75276" y="32078"/>
                    <a:pt x="107390" y="0"/>
                    <a:pt x="147004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375B73B-2473-4698-A312-34E6BCCFD285}"/>
              </a:ext>
            </a:extLst>
          </p:cNvPr>
          <p:cNvGrpSpPr/>
          <p:nvPr/>
        </p:nvGrpSpPr>
        <p:grpSpPr>
          <a:xfrm>
            <a:off x="1735678" y="2662661"/>
            <a:ext cx="2015029" cy="1320574"/>
            <a:chOff x="1735678" y="2662661"/>
            <a:chExt cx="2015029" cy="1320574"/>
          </a:xfrm>
        </p:grpSpPr>
        <p:sp>
          <p:nvSpPr>
            <p:cNvPr id="497" name="矩形 496">
              <a:extLst>
                <a:ext uri="{FF2B5EF4-FFF2-40B4-BE49-F238E27FC236}">
                  <a16:creationId xmlns:a16="http://schemas.microsoft.com/office/drawing/2014/main" xmlns="" id="{A08449B0-BCFE-4542-9CFC-AD69807DEC1D}"/>
                </a:ext>
              </a:extLst>
            </p:cNvPr>
            <p:cNvSpPr/>
            <p:nvPr/>
          </p:nvSpPr>
          <p:spPr>
            <a:xfrm>
              <a:off x="1783333" y="2710304"/>
              <a:ext cx="1911305" cy="1251639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498" name="椭圆 497">
              <a:extLst>
                <a:ext uri="{FF2B5EF4-FFF2-40B4-BE49-F238E27FC236}">
                  <a16:creationId xmlns:a16="http://schemas.microsoft.com/office/drawing/2014/main" xmlns="" id="{C58C3997-0486-4168-AB97-831EBBA103EE}"/>
                </a:ext>
              </a:extLst>
            </p:cNvPr>
            <p:cNvSpPr/>
            <p:nvPr/>
          </p:nvSpPr>
          <p:spPr>
            <a:xfrm flipH="1">
              <a:off x="1735678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9" name="椭圆 498">
              <a:extLst>
                <a:ext uri="{FF2B5EF4-FFF2-40B4-BE49-F238E27FC236}">
                  <a16:creationId xmlns:a16="http://schemas.microsoft.com/office/drawing/2014/main" xmlns="" id="{92AABE16-E364-41C0-A42E-9E79510E784F}"/>
                </a:ext>
              </a:extLst>
            </p:cNvPr>
            <p:cNvSpPr/>
            <p:nvPr/>
          </p:nvSpPr>
          <p:spPr>
            <a:xfrm flipH="1">
              <a:off x="2695550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0" name="椭圆 499">
              <a:extLst>
                <a:ext uri="{FF2B5EF4-FFF2-40B4-BE49-F238E27FC236}">
                  <a16:creationId xmlns:a16="http://schemas.microsoft.com/office/drawing/2014/main" xmlns="" id="{04207A7D-CE86-417C-9C7E-62490874C2EB}"/>
                </a:ext>
              </a:extLst>
            </p:cNvPr>
            <p:cNvSpPr/>
            <p:nvPr/>
          </p:nvSpPr>
          <p:spPr>
            <a:xfrm flipH="1">
              <a:off x="3655421" y="26626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1" name="椭圆 500">
              <a:extLst>
                <a:ext uri="{FF2B5EF4-FFF2-40B4-BE49-F238E27FC236}">
                  <a16:creationId xmlns:a16="http://schemas.microsoft.com/office/drawing/2014/main" xmlns="" id="{F450C75D-7EFC-4590-A358-77F6740707BC}"/>
                </a:ext>
              </a:extLst>
            </p:cNvPr>
            <p:cNvSpPr/>
            <p:nvPr/>
          </p:nvSpPr>
          <p:spPr>
            <a:xfrm flipH="1">
              <a:off x="1735678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2" name="椭圆 501">
              <a:extLst>
                <a:ext uri="{FF2B5EF4-FFF2-40B4-BE49-F238E27FC236}">
                  <a16:creationId xmlns:a16="http://schemas.microsoft.com/office/drawing/2014/main" xmlns="" id="{A8C536A9-D1CC-4EF4-9189-57314B8FEBE0}"/>
                </a:ext>
              </a:extLst>
            </p:cNvPr>
            <p:cNvSpPr/>
            <p:nvPr/>
          </p:nvSpPr>
          <p:spPr>
            <a:xfrm flipH="1">
              <a:off x="2695555" y="3887955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3" name="椭圆 502">
              <a:extLst>
                <a:ext uri="{FF2B5EF4-FFF2-40B4-BE49-F238E27FC236}">
                  <a16:creationId xmlns:a16="http://schemas.microsoft.com/office/drawing/2014/main" xmlns="" id="{01B1AFE8-BBEA-41FD-95B2-ACD2AF07AC5B}"/>
                </a:ext>
              </a:extLst>
            </p:cNvPr>
            <p:cNvSpPr/>
            <p:nvPr/>
          </p:nvSpPr>
          <p:spPr>
            <a:xfrm flipH="1">
              <a:off x="3655433" y="3887961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4" name="椭圆 503">
              <a:extLst>
                <a:ext uri="{FF2B5EF4-FFF2-40B4-BE49-F238E27FC236}">
                  <a16:creationId xmlns:a16="http://schemas.microsoft.com/office/drawing/2014/main" xmlns="" id="{74E9E24A-1FF1-4D68-A0EE-285CD3E7D687}"/>
                </a:ext>
              </a:extLst>
            </p:cNvPr>
            <p:cNvSpPr/>
            <p:nvPr/>
          </p:nvSpPr>
          <p:spPr>
            <a:xfrm flipH="1">
              <a:off x="1735678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5" name="椭圆 504">
              <a:extLst>
                <a:ext uri="{FF2B5EF4-FFF2-40B4-BE49-F238E27FC236}">
                  <a16:creationId xmlns:a16="http://schemas.microsoft.com/office/drawing/2014/main" xmlns="" id="{0B564A3E-8BA3-4B7A-82B5-9B62DA678FEE}"/>
                </a:ext>
              </a:extLst>
            </p:cNvPr>
            <p:cNvSpPr/>
            <p:nvPr/>
          </p:nvSpPr>
          <p:spPr>
            <a:xfrm flipH="1">
              <a:off x="3642580" y="3297563"/>
              <a:ext cx="95274" cy="95274"/>
            </a:xfrm>
            <a:prstGeom prst="ellipse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CDF19ADC-4BFE-4B14-9F80-4226065210AC}"/>
              </a:ext>
            </a:extLst>
          </p:cNvPr>
          <p:cNvGrpSpPr/>
          <p:nvPr/>
        </p:nvGrpSpPr>
        <p:grpSpPr>
          <a:xfrm>
            <a:off x="5648579" y="2018794"/>
            <a:ext cx="2700136" cy="2783090"/>
            <a:chOff x="4745932" y="2018794"/>
            <a:chExt cx="2700136" cy="2783090"/>
          </a:xfrm>
        </p:grpSpPr>
        <p:sp>
          <p:nvSpPr>
            <p:cNvPr id="530" name="矩形 529">
              <a:extLst>
                <a:ext uri="{FF2B5EF4-FFF2-40B4-BE49-F238E27FC236}">
                  <a16:creationId xmlns:a16="http://schemas.microsoft.com/office/drawing/2014/main" xmlns="" id="{D544CC29-B618-4FEC-9019-507758A2C346}"/>
                </a:ext>
              </a:extLst>
            </p:cNvPr>
            <p:cNvSpPr/>
            <p:nvPr/>
          </p:nvSpPr>
          <p:spPr>
            <a:xfrm>
              <a:off x="4745932" y="2018794"/>
              <a:ext cx="2700136" cy="2783090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51000">
                    <a:srgbClr val="CC4B4A"/>
                  </a:gs>
                </a:gsLst>
                <a:lin ang="16200000" scaled="1"/>
                <a:tileRect/>
              </a:gra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1" name="矩形 530">
              <a:extLst>
                <a:ext uri="{FF2B5EF4-FFF2-40B4-BE49-F238E27FC236}">
                  <a16:creationId xmlns:a16="http://schemas.microsoft.com/office/drawing/2014/main" xmlns="" id="{6981A32D-467A-4673-AE41-0197613DA6E5}"/>
                </a:ext>
              </a:extLst>
            </p:cNvPr>
            <p:cNvSpPr/>
            <p:nvPr/>
          </p:nvSpPr>
          <p:spPr>
            <a:xfrm>
              <a:off x="4745932" y="2018794"/>
              <a:ext cx="2700136" cy="202647"/>
            </a:xfrm>
            <a:prstGeom prst="rect">
              <a:avLst/>
            </a:prstGeom>
            <a:solidFill>
              <a:srgbClr val="CE4C4B"/>
            </a:solidFill>
            <a:ln w="12700" cap="flat" cmpd="sng" algn="ctr">
              <a:solidFill>
                <a:srgbClr val="CE4C4B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77">
                <a:defRPr/>
              </a:pPr>
              <a:r>
                <a:rPr lang="zh-CN" altLang="en-US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编辑器 </a:t>
              </a:r>
              <a:r>
                <a:rPr lang="en-US" altLang="zh-CN" sz="1000" kern="0" dirty="0">
                  <a:solidFill>
                    <a:srgbClr val="FFFFFF"/>
                  </a:solidFill>
                  <a:latin typeface="Arial"/>
                  <a:ea typeface="微软雅黑"/>
                </a:rPr>
                <a:t>/ Editor</a:t>
              </a:r>
              <a:endParaRPr lang="zh-CN" altLang="en-US" sz="1000" kern="0" dirty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3" name="乘号 532">
              <a:extLst>
                <a:ext uri="{FF2B5EF4-FFF2-40B4-BE49-F238E27FC236}">
                  <a16:creationId xmlns:a16="http://schemas.microsoft.com/office/drawing/2014/main" xmlns="" id="{2DAEDA58-EF2A-40FF-A29F-F6B53347C5CF}"/>
                </a:ext>
              </a:extLst>
            </p:cNvPr>
            <p:cNvSpPr/>
            <p:nvPr/>
          </p:nvSpPr>
          <p:spPr>
            <a:xfrm>
              <a:off x="7275789" y="2051656"/>
              <a:ext cx="136922" cy="136922"/>
            </a:xfrm>
            <a:prstGeom prst="mathMultiply">
              <a:avLst>
                <a:gd name="adj1" fmla="val 13304"/>
              </a:avLst>
            </a:prstGeom>
            <a:solidFill>
              <a:srgbClr val="CE4C4B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endParaRPr lang="zh-CN" altLang="en-US" kern="0">
                <a:solidFill>
                  <a:srgbClr val="FFFFFF"/>
                </a:solidFill>
                <a:latin typeface="Arial"/>
                <a:ea typeface="微软雅黑"/>
              </a:endParaRPr>
            </a:p>
          </p:txBody>
        </p:sp>
        <p:sp>
          <p:nvSpPr>
            <p:cNvPr id="534" name="push-pin-pointing-down_8930">
              <a:extLst>
                <a:ext uri="{FF2B5EF4-FFF2-40B4-BE49-F238E27FC236}">
                  <a16:creationId xmlns:a16="http://schemas.microsoft.com/office/drawing/2014/main" xmlns="" id="{613F05E8-ABBF-4CDF-9AF2-BC93E58A0F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071719" y="2066769"/>
              <a:ext cx="105878" cy="105381"/>
            </a:xfrm>
            <a:prstGeom prst="ellipse">
              <a:avLst/>
            </a:prstGeom>
            <a:noFill/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>
                <a:defRPr/>
              </a:pPr>
              <a:r>
                <a:rPr lang="en-US" altLang="zh-CN" sz="1400" b="1" dirty="0">
                  <a:solidFill>
                    <a:srgbClr val="CE4C4B">
                      <a:lumMod val="20000"/>
                      <a:lumOff val="80000"/>
                    </a:srgbClr>
                  </a:solidFill>
                  <a:latin typeface="Arial"/>
                  <a:ea typeface="微软雅黑"/>
                </a:rPr>
                <a:t>?</a:t>
              </a:r>
              <a:endParaRPr lang="zh-CN" altLang="en-US" sz="1400" b="1" dirty="0">
                <a:solidFill>
                  <a:srgbClr val="CE4C4B">
                    <a:lumMod val="20000"/>
                    <a:lumOff val="80000"/>
                  </a:srgbClr>
                </a:solidFill>
                <a:latin typeface="Arial"/>
                <a:ea typeface="微软雅黑"/>
              </a:endParaRPr>
            </a:p>
          </p:txBody>
        </p:sp>
        <p:cxnSp>
          <p:nvCxnSpPr>
            <p:cNvPr id="535" name="直接连接符 534">
              <a:extLst>
                <a:ext uri="{FF2B5EF4-FFF2-40B4-BE49-F238E27FC236}">
                  <a16:creationId xmlns:a16="http://schemas.microsoft.com/office/drawing/2014/main" xmlns="" id="{B965E895-3A05-439E-920E-0D00464467EB}"/>
                </a:ext>
              </a:extLst>
            </p:cNvPr>
            <p:cNvCxnSpPr>
              <a:cxnSpLocks/>
            </p:cNvCxnSpPr>
            <p:nvPr/>
          </p:nvCxnSpPr>
          <p:spPr>
            <a:xfrm>
              <a:off x="7231993" y="2072052"/>
              <a:ext cx="0" cy="100097"/>
            </a:xfrm>
            <a:prstGeom prst="line">
              <a:avLst/>
            </a:prstGeom>
            <a:noFill/>
            <a:ln w="6350" cap="flat" cmpd="sng" algn="ctr">
              <a:solidFill>
                <a:srgbClr val="CE4C4B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xmlns="" id="{1D8168CC-49D7-4A4F-96ED-7DCE970742F6}"/>
                </a:ext>
              </a:extLst>
            </p:cNvPr>
            <p:cNvGrpSpPr/>
            <p:nvPr/>
          </p:nvGrpSpPr>
          <p:grpSpPr>
            <a:xfrm>
              <a:off x="4838700" y="2669729"/>
              <a:ext cx="2508993" cy="215031"/>
              <a:chOff x="4838700" y="2929659"/>
              <a:chExt cx="2508993" cy="215031"/>
            </a:xfrm>
          </p:grpSpPr>
          <p:sp>
            <p:nvSpPr>
              <p:cNvPr id="511" name="矩形 510">
                <a:extLst>
                  <a:ext uri="{FF2B5EF4-FFF2-40B4-BE49-F238E27FC236}">
                    <a16:creationId xmlns:a16="http://schemas.microsoft.com/office/drawing/2014/main" xmlns="" id="{1626C598-4FC3-41E4-A80C-25DACAD75524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2" name="矩形 511">
                <a:extLst>
                  <a:ext uri="{FF2B5EF4-FFF2-40B4-BE49-F238E27FC236}">
                    <a16:creationId xmlns:a16="http://schemas.microsoft.com/office/drawing/2014/main" xmlns="" id="{44B8F862-EF4F-451A-B6A0-1562F1E881F2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3" name="矩形 512">
                <a:extLst>
                  <a:ext uri="{FF2B5EF4-FFF2-40B4-BE49-F238E27FC236}">
                    <a16:creationId xmlns:a16="http://schemas.microsoft.com/office/drawing/2014/main" xmlns="" id="{6FF06DEE-6C9B-40D4-A7F1-F235600E502D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4" name="矩形 513">
                <a:extLst>
                  <a:ext uri="{FF2B5EF4-FFF2-40B4-BE49-F238E27FC236}">
                    <a16:creationId xmlns:a16="http://schemas.microsoft.com/office/drawing/2014/main" xmlns="" id="{88BBA550-162B-4C56-AE54-A480C19989D2}"/>
                  </a:ext>
                </a:extLst>
              </p:cNvPr>
              <p:cNvSpPr/>
              <p:nvPr/>
            </p:nvSpPr>
            <p:spPr>
              <a:xfrm>
                <a:off x="5701632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  <p:grpSp>
          <p:nvGrpSpPr>
            <p:cNvPr id="515" name="组合 514">
              <a:extLst>
                <a:ext uri="{FF2B5EF4-FFF2-40B4-BE49-F238E27FC236}">
                  <a16:creationId xmlns:a16="http://schemas.microsoft.com/office/drawing/2014/main" xmlns="" id="{EB2E83E7-E917-414E-9226-A642A099F1E6}"/>
                </a:ext>
              </a:extLst>
            </p:cNvPr>
            <p:cNvGrpSpPr/>
            <p:nvPr/>
          </p:nvGrpSpPr>
          <p:grpSpPr>
            <a:xfrm>
              <a:off x="4838700" y="3037633"/>
              <a:ext cx="2508993" cy="602902"/>
              <a:chOff x="4838700" y="2929659"/>
              <a:chExt cx="2508993" cy="602902"/>
            </a:xfrm>
          </p:grpSpPr>
          <p:sp>
            <p:nvSpPr>
              <p:cNvPr id="516" name="矩形 515">
                <a:extLst>
                  <a:ext uri="{FF2B5EF4-FFF2-40B4-BE49-F238E27FC236}">
                    <a16:creationId xmlns:a16="http://schemas.microsoft.com/office/drawing/2014/main" xmlns="" id="{09DA46ED-DF86-4663-8393-C86148180688}"/>
                  </a:ext>
                </a:extLst>
              </p:cNvPr>
              <p:cNvSpPr/>
              <p:nvPr/>
            </p:nvSpPr>
            <p:spPr>
              <a:xfrm>
                <a:off x="4838700" y="2954621"/>
                <a:ext cx="354070" cy="16510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7" name="矩形 516">
                <a:extLst>
                  <a:ext uri="{FF2B5EF4-FFF2-40B4-BE49-F238E27FC236}">
                    <a16:creationId xmlns:a16="http://schemas.microsoft.com/office/drawing/2014/main" xmlns="" id="{4D823444-5257-4B73-8532-EF8B65370F43}"/>
                  </a:ext>
                </a:extLst>
              </p:cNvPr>
              <p:cNvSpPr/>
              <p:nvPr/>
            </p:nvSpPr>
            <p:spPr>
              <a:xfrm>
                <a:off x="5364835" y="3014315"/>
                <a:ext cx="1240497" cy="4571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8" name="矩形 517">
                <a:extLst>
                  <a:ext uri="{FF2B5EF4-FFF2-40B4-BE49-F238E27FC236}">
                    <a16:creationId xmlns:a16="http://schemas.microsoft.com/office/drawing/2014/main" xmlns="" id="{93A1DFA1-5EDB-4521-AA60-5D801260B657}"/>
                  </a:ext>
                </a:extLst>
              </p:cNvPr>
              <p:cNvSpPr/>
              <p:nvPr/>
            </p:nvSpPr>
            <p:spPr>
              <a:xfrm>
                <a:off x="6750691" y="2929659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19" name="矩形 518">
                <a:extLst>
                  <a:ext uri="{FF2B5EF4-FFF2-40B4-BE49-F238E27FC236}">
                    <a16:creationId xmlns:a16="http://schemas.microsoft.com/office/drawing/2014/main" xmlns="" id="{13665FF8-7B2E-4AD4-8BB2-45DE4CD352F7}"/>
                  </a:ext>
                </a:extLst>
              </p:cNvPr>
              <p:cNvSpPr/>
              <p:nvPr/>
            </p:nvSpPr>
            <p:spPr>
              <a:xfrm>
                <a:off x="5988427" y="2929659"/>
                <a:ext cx="65567" cy="215031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520" name="矩形 519">
                <a:extLst>
                  <a:ext uri="{FF2B5EF4-FFF2-40B4-BE49-F238E27FC236}">
                    <a16:creationId xmlns:a16="http://schemas.microsoft.com/office/drawing/2014/main" xmlns="" id="{00C04C9F-248A-48A0-91E9-64BB2C64E71F}"/>
                  </a:ext>
                </a:extLst>
              </p:cNvPr>
              <p:cNvSpPr/>
              <p:nvPr/>
            </p:nvSpPr>
            <p:spPr>
              <a:xfrm>
                <a:off x="6750691" y="3317530"/>
                <a:ext cx="597002" cy="21503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6350" cap="flat" cmpd="sng" algn="ctr">
                <a:noFill/>
                <a:prstDash val="solid"/>
                <a:miter lim="800000"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900" kern="0" dirty="0">
                  <a:solidFill>
                    <a:srgbClr val="000000">
                      <a:lumMod val="85000"/>
                      <a:lumOff val="15000"/>
                    </a:srgbClr>
                  </a:solidFill>
                  <a:latin typeface="Arial"/>
                  <a:ea typeface="微软雅黑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744068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1B72C4-9D41-4973-B4A0-2325CAE1B5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BA7B4BC1-83EA-46EF-8BAF-04AD061B9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A10BC8C3-DC9B-43B9-B6DB-BF83BD41B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5" name="5a2360b4-9480-462b-a190-f0b3864b851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F3C1482C-1FE1-48E9-B97E-43D95318B886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61407" y="1258472"/>
            <a:ext cx="10464781" cy="5612651"/>
            <a:chOff x="761407" y="1258472"/>
            <a:chExt cx="10464781" cy="5612651"/>
          </a:xfrm>
        </p:grpSpPr>
        <p:grpSp>
          <p:nvGrpSpPr>
            <p:cNvPr id="6" name="îŝlíďe">
              <a:extLst>
                <a:ext uri="{FF2B5EF4-FFF2-40B4-BE49-F238E27FC236}">
                  <a16:creationId xmlns:a16="http://schemas.microsoft.com/office/drawing/2014/main" xmlns="" id="{8ECC7E40-C6AB-466B-A9E2-5011A3DFF97A}"/>
                </a:ext>
              </a:extLst>
            </p:cNvPr>
            <p:cNvGrpSpPr/>
            <p:nvPr/>
          </p:nvGrpSpPr>
          <p:grpSpPr>
            <a:xfrm>
              <a:off x="6606078" y="1258472"/>
              <a:ext cx="4620110" cy="5612651"/>
              <a:chOff x="6606078" y="1258472"/>
              <a:chExt cx="4620110" cy="5612651"/>
            </a:xfrm>
          </p:grpSpPr>
          <p:sp>
            <p:nvSpPr>
              <p:cNvPr id="22" name="îṥľîḑê">
                <a:extLst>
                  <a:ext uri="{FF2B5EF4-FFF2-40B4-BE49-F238E27FC236}">
                    <a16:creationId xmlns:a16="http://schemas.microsoft.com/office/drawing/2014/main" xmlns="" id="{A6B1C95C-0F56-42F3-B72C-7A47E2DBDECA}"/>
                  </a:ext>
                </a:extLst>
              </p:cNvPr>
              <p:cNvSpPr/>
              <p:nvPr/>
            </p:nvSpPr>
            <p:spPr>
              <a:xfrm flipH="1">
                <a:off x="6606078" y="1258472"/>
                <a:ext cx="4620110" cy="56126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9" h="21575" extrusionOk="0">
                    <a:moveTo>
                      <a:pt x="0" y="21575"/>
                    </a:moveTo>
                    <a:cubicBezTo>
                      <a:pt x="364" y="20930"/>
                      <a:pt x="784" y="20308"/>
                      <a:pt x="1258" y="19714"/>
                    </a:cubicBezTo>
                    <a:cubicBezTo>
                      <a:pt x="1746" y="19103"/>
                      <a:pt x="2289" y="18523"/>
                      <a:pt x="2882" y="17980"/>
                    </a:cubicBezTo>
                    <a:cubicBezTo>
                      <a:pt x="3717" y="17303"/>
                      <a:pt x="4249" y="16408"/>
                      <a:pt x="4389" y="15444"/>
                    </a:cubicBezTo>
                    <a:cubicBezTo>
                      <a:pt x="4539" y="14416"/>
                      <a:pt x="4234" y="13377"/>
                      <a:pt x="3531" y="12522"/>
                    </a:cubicBezTo>
                    <a:cubicBezTo>
                      <a:pt x="3219" y="12164"/>
                      <a:pt x="2920" y="11801"/>
                      <a:pt x="2633" y="11433"/>
                    </a:cubicBezTo>
                    <a:cubicBezTo>
                      <a:pt x="2226" y="10910"/>
                      <a:pt x="1837" y="10370"/>
                      <a:pt x="1599" y="9774"/>
                    </a:cubicBezTo>
                    <a:cubicBezTo>
                      <a:pt x="1402" y="9281"/>
                      <a:pt x="1314" y="8767"/>
                      <a:pt x="1298" y="8253"/>
                    </a:cubicBezTo>
                    <a:cubicBezTo>
                      <a:pt x="1281" y="7740"/>
                      <a:pt x="1336" y="7224"/>
                      <a:pt x="1464" y="6715"/>
                    </a:cubicBezTo>
                    <a:cubicBezTo>
                      <a:pt x="1652" y="5760"/>
                      <a:pt x="2014" y="4844"/>
                      <a:pt x="2530" y="3994"/>
                    </a:cubicBezTo>
                    <a:cubicBezTo>
                      <a:pt x="3012" y="3202"/>
                      <a:pt x="3632" y="2460"/>
                      <a:pt x="4433" y="1849"/>
                    </a:cubicBezTo>
                    <a:cubicBezTo>
                      <a:pt x="5254" y="1223"/>
                      <a:pt x="6222" y="765"/>
                      <a:pt x="7250" y="459"/>
                    </a:cubicBezTo>
                    <a:cubicBezTo>
                      <a:pt x="8292" y="148"/>
                      <a:pt x="9403" y="-9"/>
                      <a:pt x="10532" y="4"/>
                    </a:cubicBezTo>
                    <a:cubicBezTo>
                      <a:pt x="11702" y="-25"/>
                      <a:pt x="12869" y="111"/>
                      <a:pt x="13984" y="408"/>
                    </a:cubicBezTo>
                    <a:cubicBezTo>
                      <a:pt x="14958" y="666"/>
                      <a:pt x="15880" y="1044"/>
                      <a:pt x="16720" y="1528"/>
                    </a:cubicBezTo>
                    <a:cubicBezTo>
                      <a:pt x="17100" y="1784"/>
                      <a:pt x="17436" y="2082"/>
                      <a:pt x="17717" y="2416"/>
                    </a:cubicBezTo>
                    <a:cubicBezTo>
                      <a:pt x="18128" y="2903"/>
                      <a:pt x="18413" y="3450"/>
                      <a:pt x="18695" y="3992"/>
                    </a:cubicBezTo>
                    <a:cubicBezTo>
                      <a:pt x="18999" y="4578"/>
                      <a:pt x="19304" y="5165"/>
                      <a:pt x="19610" y="5754"/>
                    </a:cubicBezTo>
                    <a:cubicBezTo>
                      <a:pt x="19691" y="5882"/>
                      <a:pt x="19766" y="6012"/>
                      <a:pt x="19835" y="6142"/>
                    </a:cubicBezTo>
                    <a:cubicBezTo>
                      <a:pt x="19908" y="6280"/>
                      <a:pt x="19976" y="6421"/>
                      <a:pt x="20001" y="6572"/>
                    </a:cubicBezTo>
                    <a:cubicBezTo>
                      <a:pt x="20017" y="6673"/>
                      <a:pt x="20014" y="6775"/>
                      <a:pt x="19982" y="6872"/>
                    </a:cubicBezTo>
                    <a:cubicBezTo>
                      <a:pt x="19961" y="6934"/>
                      <a:pt x="19929" y="6993"/>
                      <a:pt x="19900" y="7053"/>
                    </a:cubicBezTo>
                    <a:cubicBezTo>
                      <a:pt x="19867" y="7119"/>
                      <a:pt x="19837" y="7186"/>
                      <a:pt x="19810" y="7254"/>
                    </a:cubicBezTo>
                    <a:cubicBezTo>
                      <a:pt x="19764" y="7330"/>
                      <a:pt x="19734" y="7412"/>
                      <a:pt x="19723" y="7497"/>
                    </a:cubicBezTo>
                    <a:cubicBezTo>
                      <a:pt x="19703" y="7648"/>
                      <a:pt x="19743" y="7800"/>
                      <a:pt x="19835" y="7931"/>
                    </a:cubicBezTo>
                    <a:lnTo>
                      <a:pt x="21399" y="10537"/>
                    </a:lnTo>
                    <a:cubicBezTo>
                      <a:pt x="21476" y="10632"/>
                      <a:pt x="21530" y="10736"/>
                      <a:pt x="21561" y="10843"/>
                    </a:cubicBezTo>
                    <a:cubicBezTo>
                      <a:pt x="21589" y="10937"/>
                      <a:pt x="21600" y="11037"/>
                      <a:pt x="21577" y="11136"/>
                    </a:cubicBezTo>
                    <a:cubicBezTo>
                      <a:pt x="21555" y="11231"/>
                      <a:pt x="21501" y="11318"/>
                      <a:pt x="21415" y="11380"/>
                    </a:cubicBezTo>
                    <a:cubicBezTo>
                      <a:pt x="21345" y="11430"/>
                      <a:pt x="21259" y="11459"/>
                      <a:pt x="21172" y="11485"/>
                    </a:cubicBezTo>
                    <a:cubicBezTo>
                      <a:pt x="21046" y="11523"/>
                      <a:pt x="20917" y="11556"/>
                      <a:pt x="20784" y="11582"/>
                    </a:cubicBezTo>
                    <a:cubicBezTo>
                      <a:pt x="20630" y="11622"/>
                      <a:pt x="20484" y="11669"/>
                      <a:pt x="20344" y="11723"/>
                    </a:cubicBezTo>
                    <a:cubicBezTo>
                      <a:pt x="20226" y="11768"/>
                      <a:pt x="20104" y="11821"/>
                      <a:pt x="20027" y="11916"/>
                    </a:cubicBezTo>
                    <a:cubicBezTo>
                      <a:pt x="19923" y="12042"/>
                      <a:pt x="19931" y="12209"/>
                      <a:pt x="20045" y="12329"/>
                    </a:cubicBezTo>
                    <a:cubicBezTo>
                      <a:pt x="20121" y="12429"/>
                      <a:pt x="20195" y="12527"/>
                      <a:pt x="20268" y="12624"/>
                    </a:cubicBezTo>
                    <a:cubicBezTo>
                      <a:pt x="20356" y="12741"/>
                      <a:pt x="20450" y="12868"/>
                      <a:pt x="20434" y="13012"/>
                    </a:cubicBezTo>
                    <a:cubicBezTo>
                      <a:pt x="20420" y="13142"/>
                      <a:pt x="20324" y="13247"/>
                      <a:pt x="20212" y="13326"/>
                    </a:cubicBezTo>
                    <a:cubicBezTo>
                      <a:pt x="20103" y="13402"/>
                      <a:pt x="19973" y="13461"/>
                      <a:pt x="19826" y="13493"/>
                    </a:cubicBezTo>
                    <a:cubicBezTo>
                      <a:pt x="19925" y="13524"/>
                      <a:pt x="20013" y="13572"/>
                      <a:pt x="20086" y="13633"/>
                    </a:cubicBezTo>
                    <a:cubicBezTo>
                      <a:pt x="20178" y="13710"/>
                      <a:pt x="20247" y="13809"/>
                      <a:pt x="20252" y="13921"/>
                    </a:cubicBezTo>
                    <a:cubicBezTo>
                      <a:pt x="20254" y="13987"/>
                      <a:pt x="20235" y="14049"/>
                      <a:pt x="20202" y="14104"/>
                    </a:cubicBezTo>
                    <a:cubicBezTo>
                      <a:pt x="20172" y="14154"/>
                      <a:pt x="20131" y="14199"/>
                      <a:pt x="20081" y="14236"/>
                    </a:cubicBezTo>
                    <a:cubicBezTo>
                      <a:pt x="20018" y="14282"/>
                      <a:pt x="19943" y="14317"/>
                      <a:pt x="19858" y="14335"/>
                    </a:cubicBezTo>
                    <a:cubicBezTo>
                      <a:pt x="19769" y="14362"/>
                      <a:pt x="19695" y="14414"/>
                      <a:pt x="19648" y="14482"/>
                    </a:cubicBezTo>
                    <a:cubicBezTo>
                      <a:pt x="19593" y="14564"/>
                      <a:pt x="19582" y="14655"/>
                      <a:pt x="19586" y="14742"/>
                    </a:cubicBezTo>
                    <a:cubicBezTo>
                      <a:pt x="19592" y="14861"/>
                      <a:pt x="19629" y="14981"/>
                      <a:pt x="19700" y="15092"/>
                    </a:cubicBezTo>
                    <a:cubicBezTo>
                      <a:pt x="19735" y="15165"/>
                      <a:pt x="19760" y="15240"/>
                      <a:pt x="19775" y="15316"/>
                    </a:cubicBezTo>
                    <a:cubicBezTo>
                      <a:pt x="19790" y="15398"/>
                      <a:pt x="19794" y="15482"/>
                      <a:pt x="19791" y="15565"/>
                    </a:cubicBezTo>
                    <a:cubicBezTo>
                      <a:pt x="19785" y="15731"/>
                      <a:pt x="19752" y="15900"/>
                      <a:pt x="19655" y="16050"/>
                    </a:cubicBezTo>
                    <a:cubicBezTo>
                      <a:pt x="19548" y="16217"/>
                      <a:pt x="19375" y="16341"/>
                      <a:pt x="19189" y="16437"/>
                    </a:cubicBezTo>
                    <a:cubicBezTo>
                      <a:pt x="18985" y="16541"/>
                      <a:pt x="18758" y="16615"/>
                      <a:pt x="18515" y="16652"/>
                    </a:cubicBezTo>
                    <a:cubicBezTo>
                      <a:pt x="18131" y="16690"/>
                      <a:pt x="17745" y="16709"/>
                      <a:pt x="17358" y="16709"/>
                    </a:cubicBezTo>
                    <a:cubicBezTo>
                      <a:pt x="16902" y="16709"/>
                      <a:pt x="16446" y="16683"/>
                      <a:pt x="15994" y="16630"/>
                    </a:cubicBezTo>
                    <a:cubicBezTo>
                      <a:pt x="15539" y="16549"/>
                      <a:pt x="15065" y="16673"/>
                      <a:pt x="14746" y="16956"/>
                    </a:cubicBezTo>
                    <a:cubicBezTo>
                      <a:pt x="14583" y="17101"/>
                      <a:pt x="14471" y="17281"/>
                      <a:pt x="14423" y="17477"/>
                    </a:cubicBezTo>
                    <a:cubicBezTo>
                      <a:pt x="14339" y="17913"/>
                      <a:pt x="14197" y="18340"/>
                      <a:pt x="14000" y="18750"/>
                    </a:cubicBezTo>
                    <a:cubicBezTo>
                      <a:pt x="13813" y="19138"/>
                      <a:pt x="13579" y="19509"/>
                      <a:pt x="13300" y="19856"/>
                    </a:cubicBezTo>
                    <a:cubicBezTo>
                      <a:pt x="13040" y="20107"/>
                      <a:pt x="12910" y="20435"/>
                      <a:pt x="12940" y="20766"/>
                    </a:cubicBezTo>
                    <a:cubicBezTo>
                      <a:pt x="12953" y="20918"/>
                      <a:pt x="13000" y="21065"/>
                      <a:pt x="13065" y="21205"/>
                    </a:cubicBezTo>
                    <a:cubicBezTo>
                      <a:pt x="13123" y="21333"/>
                      <a:pt x="13197" y="21456"/>
                      <a:pt x="13285" y="21574"/>
                    </a:cubicBezTo>
                    <a:lnTo>
                      <a:pt x="0" y="21575"/>
                    </a:lnTo>
                    <a:close/>
                  </a:path>
                </a:pathLst>
              </a:custGeom>
              <a:solidFill>
                <a:schemeClr val="bg2"/>
              </a:solidFill>
              <a:ln w="6350" cmpd="sng">
                <a:noFill/>
                <a:prstDash val="dash"/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200"/>
                </a:pPr>
                <a:endParaRPr/>
              </a:p>
            </p:txBody>
          </p:sp>
          <p:sp>
            <p:nvSpPr>
              <p:cNvPr id="23" name="íşľïďê">
                <a:extLst>
                  <a:ext uri="{FF2B5EF4-FFF2-40B4-BE49-F238E27FC236}">
                    <a16:creationId xmlns:a16="http://schemas.microsoft.com/office/drawing/2014/main" xmlns="" id="{DA06BEA2-95ED-4515-A253-8BA270990ED0}"/>
                  </a:ext>
                </a:extLst>
              </p:cNvPr>
              <p:cNvSpPr/>
              <p:nvPr/>
            </p:nvSpPr>
            <p:spPr>
              <a:xfrm>
                <a:off x="8041050" y="2337857"/>
                <a:ext cx="1803031" cy="180303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91430" tIns="45715" rIns="91430" bIns="45715"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îṧļîḍe">
                <a:extLst>
                  <a:ext uri="{FF2B5EF4-FFF2-40B4-BE49-F238E27FC236}">
                    <a16:creationId xmlns:a16="http://schemas.microsoft.com/office/drawing/2014/main" xmlns="" id="{59D1204A-D0F5-4E47-826E-92132C6F81BA}"/>
                  </a:ext>
                </a:extLst>
              </p:cNvPr>
              <p:cNvSpPr/>
              <p:nvPr/>
            </p:nvSpPr>
            <p:spPr bwMode="auto">
              <a:xfrm>
                <a:off x="8559022" y="2857655"/>
                <a:ext cx="789664" cy="788275"/>
              </a:xfrm>
              <a:custGeom>
                <a:avLst/>
                <a:gdLst>
                  <a:gd name="connsiteX0" fmla="*/ 369587 w 602135"/>
                  <a:gd name="connsiteY0" fmla="*/ 480903 h 601076"/>
                  <a:gd name="connsiteX1" fmla="*/ 385923 w 602135"/>
                  <a:gd name="connsiteY1" fmla="*/ 497207 h 601076"/>
                  <a:gd name="connsiteX2" fmla="*/ 385923 w 602135"/>
                  <a:gd name="connsiteY2" fmla="*/ 584773 h 601076"/>
                  <a:gd name="connsiteX3" fmla="*/ 369587 w 602135"/>
                  <a:gd name="connsiteY3" fmla="*/ 601076 h 601076"/>
                  <a:gd name="connsiteX4" fmla="*/ 353251 w 602135"/>
                  <a:gd name="connsiteY4" fmla="*/ 584773 h 601076"/>
                  <a:gd name="connsiteX5" fmla="*/ 353251 w 602135"/>
                  <a:gd name="connsiteY5" fmla="*/ 497207 h 601076"/>
                  <a:gd name="connsiteX6" fmla="*/ 369587 w 602135"/>
                  <a:gd name="connsiteY6" fmla="*/ 480903 h 601076"/>
                  <a:gd name="connsiteX7" fmla="*/ 301068 w 602135"/>
                  <a:gd name="connsiteY7" fmla="*/ 480903 h 601076"/>
                  <a:gd name="connsiteX8" fmla="*/ 317404 w 602135"/>
                  <a:gd name="connsiteY8" fmla="*/ 497207 h 601076"/>
                  <a:gd name="connsiteX9" fmla="*/ 317404 w 602135"/>
                  <a:gd name="connsiteY9" fmla="*/ 584773 h 601076"/>
                  <a:gd name="connsiteX10" fmla="*/ 301068 w 602135"/>
                  <a:gd name="connsiteY10" fmla="*/ 601076 h 601076"/>
                  <a:gd name="connsiteX11" fmla="*/ 284732 w 602135"/>
                  <a:gd name="connsiteY11" fmla="*/ 584773 h 601076"/>
                  <a:gd name="connsiteX12" fmla="*/ 284732 w 602135"/>
                  <a:gd name="connsiteY12" fmla="*/ 497207 h 601076"/>
                  <a:gd name="connsiteX13" fmla="*/ 301068 w 602135"/>
                  <a:gd name="connsiteY13" fmla="*/ 480903 h 601076"/>
                  <a:gd name="connsiteX14" fmla="*/ 232593 w 602135"/>
                  <a:gd name="connsiteY14" fmla="*/ 480903 h 601076"/>
                  <a:gd name="connsiteX15" fmla="*/ 249167 w 602135"/>
                  <a:gd name="connsiteY15" fmla="*/ 497207 h 601076"/>
                  <a:gd name="connsiteX16" fmla="*/ 249167 w 602135"/>
                  <a:gd name="connsiteY16" fmla="*/ 584773 h 601076"/>
                  <a:gd name="connsiteX17" fmla="*/ 232593 w 602135"/>
                  <a:gd name="connsiteY17" fmla="*/ 601076 h 601076"/>
                  <a:gd name="connsiteX18" fmla="*/ 216283 w 602135"/>
                  <a:gd name="connsiteY18" fmla="*/ 584773 h 601076"/>
                  <a:gd name="connsiteX19" fmla="*/ 216283 w 602135"/>
                  <a:gd name="connsiteY19" fmla="*/ 497207 h 601076"/>
                  <a:gd name="connsiteX20" fmla="*/ 232593 w 602135"/>
                  <a:gd name="connsiteY20" fmla="*/ 480903 h 601076"/>
                  <a:gd name="connsiteX21" fmla="*/ 498082 w 602135"/>
                  <a:gd name="connsiteY21" fmla="*/ 352615 h 601076"/>
                  <a:gd name="connsiteX22" fmla="*/ 585803 w 602135"/>
                  <a:gd name="connsiteY22" fmla="*/ 352615 h 601076"/>
                  <a:gd name="connsiteX23" fmla="*/ 602135 w 602135"/>
                  <a:gd name="connsiteY23" fmla="*/ 368915 h 601076"/>
                  <a:gd name="connsiteX24" fmla="*/ 585803 w 602135"/>
                  <a:gd name="connsiteY24" fmla="*/ 385216 h 601076"/>
                  <a:gd name="connsiteX25" fmla="*/ 498082 w 602135"/>
                  <a:gd name="connsiteY25" fmla="*/ 385216 h 601076"/>
                  <a:gd name="connsiteX26" fmla="*/ 481750 w 602135"/>
                  <a:gd name="connsiteY26" fmla="*/ 368915 h 601076"/>
                  <a:gd name="connsiteX27" fmla="*/ 498082 w 602135"/>
                  <a:gd name="connsiteY27" fmla="*/ 352615 h 601076"/>
                  <a:gd name="connsiteX28" fmla="*/ 16332 w 602135"/>
                  <a:gd name="connsiteY28" fmla="*/ 352615 h 601076"/>
                  <a:gd name="connsiteX29" fmla="*/ 104053 w 602135"/>
                  <a:gd name="connsiteY29" fmla="*/ 352615 h 601076"/>
                  <a:gd name="connsiteX30" fmla="*/ 120385 w 602135"/>
                  <a:gd name="connsiteY30" fmla="*/ 368915 h 601076"/>
                  <a:gd name="connsiteX31" fmla="*/ 104053 w 602135"/>
                  <a:gd name="connsiteY31" fmla="*/ 385216 h 601076"/>
                  <a:gd name="connsiteX32" fmla="*/ 16332 w 602135"/>
                  <a:gd name="connsiteY32" fmla="*/ 385216 h 601076"/>
                  <a:gd name="connsiteX33" fmla="*/ 0 w 602135"/>
                  <a:gd name="connsiteY33" fmla="*/ 368915 h 601076"/>
                  <a:gd name="connsiteX34" fmla="*/ 16332 w 602135"/>
                  <a:gd name="connsiteY34" fmla="*/ 352615 h 601076"/>
                  <a:gd name="connsiteX35" fmla="*/ 498082 w 602135"/>
                  <a:gd name="connsiteY35" fmla="*/ 284237 h 601076"/>
                  <a:gd name="connsiteX36" fmla="*/ 585803 w 602135"/>
                  <a:gd name="connsiteY36" fmla="*/ 284237 h 601076"/>
                  <a:gd name="connsiteX37" fmla="*/ 602135 w 602135"/>
                  <a:gd name="connsiteY37" fmla="*/ 300537 h 601076"/>
                  <a:gd name="connsiteX38" fmla="*/ 585803 w 602135"/>
                  <a:gd name="connsiteY38" fmla="*/ 316838 h 601076"/>
                  <a:gd name="connsiteX39" fmla="*/ 498082 w 602135"/>
                  <a:gd name="connsiteY39" fmla="*/ 316838 h 601076"/>
                  <a:gd name="connsiteX40" fmla="*/ 481750 w 602135"/>
                  <a:gd name="connsiteY40" fmla="*/ 300537 h 601076"/>
                  <a:gd name="connsiteX41" fmla="*/ 498082 w 602135"/>
                  <a:gd name="connsiteY41" fmla="*/ 284237 h 601076"/>
                  <a:gd name="connsiteX42" fmla="*/ 16332 w 602135"/>
                  <a:gd name="connsiteY42" fmla="*/ 284237 h 601076"/>
                  <a:gd name="connsiteX43" fmla="*/ 104053 w 602135"/>
                  <a:gd name="connsiteY43" fmla="*/ 284237 h 601076"/>
                  <a:gd name="connsiteX44" fmla="*/ 120385 w 602135"/>
                  <a:gd name="connsiteY44" fmla="*/ 300537 h 601076"/>
                  <a:gd name="connsiteX45" fmla="*/ 104053 w 602135"/>
                  <a:gd name="connsiteY45" fmla="*/ 316838 h 601076"/>
                  <a:gd name="connsiteX46" fmla="*/ 16332 w 602135"/>
                  <a:gd name="connsiteY46" fmla="*/ 316838 h 601076"/>
                  <a:gd name="connsiteX47" fmla="*/ 0 w 602135"/>
                  <a:gd name="connsiteY47" fmla="*/ 300537 h 601076"/>
                  <a:gd name="connsiteX48" fmla="*/ 16332 w 602135"/>
                  <a:gd name="connsiteY48" fmla="*/ 284237 h 601076"/>
                  <a:gd name="connsiteX49" fmla="*/ 498082 w 602135"/>
                  <a:gd name="connsiteY49" fmla="*/ 215860 h 601076"/>
                  <a:gd name="connsiteX50" fmla="*/ 585803 w 602135"/>
                  <a:gd name="connsiteY50" fmla="*/ 215860 h 601076"/>
                  <a:gd name="connsiteX51" fmla="*/ 602135 w 602135"/>
                  <a:gd name="connsiteY51" fmla="*/ 232170 h 601076"/>
                  <a:gd name="connsiteX52" fmla="*/ 585803 w 602135"/>
                  <a:gd name="connsiteY52" fmla="*/ 248743 h 601076"/>
                  <a:gd name="connsiteX53" fmla="*/ 498082 w 602135"/>
                  <a:gd name="connsiteY53" fmla="*/ 248743 h 601076"/>
                  <a:gd name="connsiteX54" fmla="*/ 481750 w 602135"/>
                  <a:gd name="connsiteY54" fmla="*/ 232170 h 601076"/>
                  <a:gd name="connsiteX55" fmla="*/ 498082 w 602135"/>
                  <a:gd name="connsiteY55" fmla="*/ 215860 h 601076"/>
                  <a:gd name="connsiteX56" fmla="*/ 16332 w 602135"/>
                  <a:gd name="connsiteY56" fmla="*/ 215860 h 601076"/>
                  <a:gd name="connsiteX57" fmla="*/ 104053 w 602135"/>
                  <a:gd name="connsiteY57" fmla="*/ 215860 h 601076"/>
                  <a:gd name="connsiteX58" fmla="*/ 120385 w 602135"/>
                  <a:gd name="connsiteY58" fmla="*/ 232170 h 601076"/>
                  <a:gd name="connsiteX59" fmla="*/ 104053 w 602135"/>
                  <a:gd name="connsiteY59" fmla="*/ 248743 h 601076"/>
                  <a:gd name="connsiteX60" fmla="*/ 16332 w 602135"/>
                  <a:gd name="connsiteY60" fmla="*/ 248743 h 601076"/>
                  <a:gd name="connsiteX61" fmla="*/ 0 w 602135"/>
                  <a:gd name="connsiteY61" fmla="*/ 232170 h 601076"/>
                  <a:gd name="connsiteX62" fmla="*/ 16332 w 602135"/>
                  <a:gd name="connsiteY62" fmla="*/ 215860 h 601076"/>
                  <a:gd name="connsiteX63" fmla="*/ 158832 w 602135"/>
                  <a:gd name="connsiteY63" fmla="*/ 136756 h 601076"/>
                  <a:gd name="connsiteX64" fmla="*/ 443586 w 602135"/>
                  <a:gd name="connsiteY64" fmla="*/ 136756 h 601076"/>
                  <a:gd name="connsiteX65" fmla="*/ 465450 w 602135"/>
                  <a:gd name="connsiteY65" fmla="*/ 158577 h 601076"/>
                  <a:gd name="connsiteX66" fmla="*/ 465450 w 602135"/>
                  <a:gd name="connsiteY66" fmla="*/ 442781 h 601076"/>
                  <a:gd name="connsiteX67" fmla="*/ 443586 w 602135"/>
                  <a:gd name="connsiteY67" fmla="*/ 464603 h 601076"/>
                  <a:gd name="connsiteX68" fmla="*/ 158832 w 602135"/>
                  <a:gd name="connsiteY68" fmla="*/ 464603 h 601076"/>
                  <a:gd name="connsiteX69" fmla="*/ 136968 w 602135"/>
                  <a:gd name="connsiteY69" fmla="*/ 442781 h 601076"/>
                  <a:gd name="connsiteX70" fmla="*/ 136968 w 602135"/>
                  <a:gd name="connsiteY70" fmla="*/ 158577 h 601076"/>
                  <a:gd name="connsiteX71" fmla="*/ 158832 w 602135"/>
                  <a:gd name="connsiteY71" fmla="*/ 136756 h 601076"/>
                  <a:gd name="connsiteX72" fmla="*/ 369587 w 602135"/>
                  <a:gd name="connsiteY72" fmla="*/ 0 h 601076"/>
                  <a:gd name="connsiteX73" fmla="*/ 385923 w 602135"/>
                  <a:gd name="connsiteY73" fmla="*/ 16303 h 601076"/>
                  <a:gd name="connsiteX74" fmla="*/ 385923 w 602135"/>
                  <a:gd name="connsiteY74" fmla="*/ 103869 h 601076"/>
                  <a:gd name="connsiteX75" fmla="*/ 369587 w 602135"/>
                  <a:gd name="connsiteY75" fmla="*/ 120173 h 601076"/>
                  <a:gd name="connsiteX76" fmla="*/ 353251 w 602135"/>
                  <a:gd name="connsiteY76" fmla="*/ 103869 h 601076"/>
                  <a:gd name="connsiteX77" fmla="*/ 353251 w 602135"/>
                  <a:gd name="connsiteY77" fmla="*/ 16303 h 601076"/>
                  <a:gd name="connsiteX78" fmla="*/ 369587 w 602135"/>
                  <a:gd name="connsiteY78" fmla="*/ 0 h 601076"/>
                  <a:gd name="connsiteX79" fmla="*/ 301068 w 602135"/>
                  <a:gd name="connsiteY79" fmla="*/ 0 h 601076"/>
                  <a:gd name="connsiteX80" fmla="*/ 317404 w 602135"/>
                  <a:gd name="connsiteY80" fmla="*/ 16303 h 601076"/>
                  <a:gd name="connsiteX81" fmla="*/ 317404 w 602135"/>
                  <a:gd name="connsiteY81" fmla="*/ 103869 h 601076"/>
                  <a:gd name="connsiteX82" fmla="*/ 301068 w 602135"/>
                  <a:gd name="connsiteY82" fmla="*/ 120173 h 601076"/>
                  <a:gd name="connsiteX83" fmla="*/ 284732 w 602135"/>
                  <a:gd name="connsiteY83" fmla="*/ 103869 h 601076"/>
                  <a:gd name="connsiteX84" fmla="*/ 284732 w 602135"/>
                  <a:gd name="connsiteY84" fmla="*/ 16303 h 601076"/>
                  <a:gd name="connsiteX85" fmla="*/ 301068 w 602135"/>
                  <a:gd name="connsiteY85" fmla="*/ 0 h 601076"/>
                  <a:gd name="connsiteX86" fmla="*/ 232593 w 602135"/>
                  <a:gd name="connsiteY86" fmla="*/ 0 h 601076"/>
                  <a:gd name="connsiteX87" fmla="*/ 249167 w 602135"/>
                  <a:gd name="connsiteY87" fmla="*/ 16303 h 601076"/>
                  <a:gd name="connsiteX88" fmla="*/ 249167 w 602135"/>
                  <a:gd name="connsiteY88" fmla="*/ 103869 h 601076"/>
                  <a:gd name="connsiteX89" fmla="*/ 232593 w 602135"/>
                  <a:gd name="connsiteY89" fmla="*/ 120173 h 601076"/>
                  <a:gd name="connsiteX90" fmla="*/ 216283 w 602135"/>
                  <a:gd name="connsiteY90" fmla="*/ 103869 h 601076"/>
                  <a:gd name="connsiteX91" fmla="*/ 216283 w 602135"/>
                  <a:gd name="connsiteY91" fmla="*/ 16303 h 601076"/>
                  <a:gd name="connsiteX92" fmla="*/ 232593 w 602135"/>
                  <a:gd name="connsiteY92" fmla="*/ 0 h 6010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602135" h="601076">
                    <a:moveTo>
                      <a:pt x="369587" y="480903"/>
                    </a:moveTo>
                    <a:cubicBezTo>
                      <a:pt x="378545" y="480903"/>
                      <a:pt x="385923" y="488266"/>
                      <a:pt x="385923" y="497207"/>
                    </a:cubicBezTo>
                    <a:lnTo>
                      <a:pt x="385923" y="584773"/>
                    </a:lnTo>
                    <a:cubicBezTo>
                      <a:pt x="385923" y="593713"/>
                      <a:pt x="378545" y="601076"/>
                      <a:pt x="369587" y="601076"/>
                    </a:cubicBezTo>
                    <a:cubicBezTo>
                      <a:pt x="360629" y="601076"/>
                      <a:pt x="353251" y="593713"/>
                      <a:pt x="353251" y="584773"/>
                    </a:cubicBezTo>
                    <a:lnTo>
                      <a:pt x="353251" y="497207"/>
                    </a:lnTo>
                    <a:cubicBezTo>
                      <a:pt x="353251" y="488266"/>
                      <a:pt x="360629" y="480903"/>
                      <a:pt x="369587" y="480903"/>
                    </a:cubicBezTo>
                    <a:close/>
                    <a:moveTo>
                      <a:pt x="301068" y="480903"/>
                    </a:moveTo>
                    <a:cubicBezTo>
                      <a:pt x="310290" y="480903"/>
                      <a:pt x="317404" y="488266"/>
                      <a:pt x="317404" y="497207"/>
                    </a:cubicBezTo>
                    <a:lnTo>
                      <a:pt x="317404" y="584773"/>
                    </a:lnTo>
                    <a:cubicBezTo>
                      <a:pt x="317404" y="593713"/>
                      <a:pt x="310290" y="601076"/>
                      <a:pt x="301068" y="601076"/>
                    </a:cubicBezTo>
                    <a:cubicBezTo>
                      <a:pt x="292110" y="601076"/>
                      <a:pt x="284732" y="593713"/>
                      <a:pt x="284732" y="584773"/>
                    </a:cubicBezTo>
                    <a:lnTo>
                      <a:pt x="284732" y="497207"/>
                    </a:lnTo>
                    <a:cubicBezTo>
                      <a:pt x="284732" y="488266"/>
                      <a:pt x="292110" y="480903"/>
                      <a:pt x="301068" y="480903"/>
                    </a:cubicBezTo>
                    <a:close/>
                    <a:moveTo>
                      <a:pt x="232593" y="480903"/>
                    </a:moveTo>
                    <a:cubicBezTo>
                      <a:pt x="241801" y="480903"/>
                      <a:pt x="249167" y="488266"/>
                      <a:pt x="249167" y="497207"/>
                    </a:cubicBezTo>
                    <a:lnTo>
                      <a:pt x="249167" y="584773"/>
                    </a:lnTo>
                    <a:cubicBezTo>
                      <a:pt x="249167" y="593713"/>
                      <a:pt x="241801" y="601076"/>
                      <a:pt x="232593" y="601076"/>
                    </a:cubicBezTo>
                    <a:cubicBezTo>
                      <a:pt x="223649" y="601076"/>
                      <a:pt x="216283" y="593713"/>
                      <a:pt x="216283" y="584773"/>
                    </a:cubicBezTo>
                    <a:lnTo>
                      <a:pt x="216283" y="497207"/>
                    </a:lnTo>
                    <a:cubicBezTo>
                      <a:pt x="216283" y="488266"/>
                      <a:pt x="223649" y="480903"/>
                      <a:pt x="232593" y="480903"/>
                    </a:cubicBezTo>
                    <a:close/>
                    <a:moveTo>
                      <a:pt x="498082" y="352615"/>
                    </a:moveTo>
                    <a:lnTo>
                      <a:pt x="585803" y="352615"/>
                    </a:lnTo>
                    <a:cubicBezTo>
                      <a:pt x="594759" y="352615"/>
                      <a:pt x="602135" y="359976"/>
                      <a:pt x="602135" y="368915"/>
                    </a:cubicBezTo>
                    <a:cubicBezTo>
                      <a:pt x="602135" y="377854"/>
                      <a:pt x="594759" y="385216"/>
                      <a:pt x="585803" y="385216"/>
                    </a:cubicBezTo>
                    <a:lnTo>
                      <a:pt x="498082" y="385216"/>
                    </a:lnTo>
                    <a:cubicBezTo>
                      <a:pt x="489126" y="385216"/>
                      <a:pt x="481750" y="377854"/>
                      <a:pt x="481750" y="368915"/>
                    </a:cubicBezTo>
                    <a:cubicBezTo>
                      <a:pt x="481750" y="359976"/>
                      <a:pt x="489126" y="352615"/>
                      <a:pt x="498082" y="352615"/>
                    </a:cubicBezTo>
                    <a:close/>
                    <a:moveTo>
                      <a:pt x="16332" y="352615"/>
                    </a:moveTo>
                    <a:lnTo>
                      <a:pt x="104053" y="352615"/>
                    </a:lnTo>
                    <a:cubicBezTo>
                      <a:pt x="113009" y="352615"/>
                      <a:pt x="120385" y="359976"/>
                      <a:pt x="120385" y="368915"/>
                    </a:cubicBezTo>
                    <a:cubicBezTo>
                      <a:pt x="120385" y="377854"/>
                      <a:pt x="113009" y="385216"/>
                      <a:pt x="104053" y="385216"/>
                    </a:cubicBezTo>
                    <a:lnTo>
                      <a:pt x="16332" y="385216"/>
                    </a:lnTo>
                    <a:cubicBezTo>
                      <a:pt x="7376" y="385216"/>
                      <a:pt x="0" y="377854"/>
                      <a:pt x="0" y="368915"/>
                    </a:cubicBezTo>
                    <a:cubicBezTo>
                      <a:pt x="0" y="359976"/>
                      <a:pt x="7376" y="352615"/>
                      <a:pt x="16332" y="352615"/>
                    </a:cubicBezTo>
                    <a:close/>
                    <a:moveTo>
                      <a:pt x="498082" y="284237"/>
                    </a:moveTo>
                    <a:lnTo>
                      <a:pt x="585803" y="284237"/>
                    </a:lnTo>
                    <a:cubicBezTo>
                      <a:pt x="594759" y="284237"/>
                      <a:pt x="602135" y="291598"/>
                      <a:pt x="602135" y="300537"/>
                    </a:cubicBezTo>
                    <a:cubicBezTo>
                      <a:pt x="602135" y="309739"/>
                      <a:pt x="594759" y="316838"/>
                      <a:pt x="585803" y="316838"/>
                    </a:cubicBezTo>
                    <a:lnTo>
                      <a:pt x="498082" y="316838"/>
                    </a:lnTo>
                    <a:cubicBezTo>
                      <a:pt x="489126" y="316838"/>
                      <a:pt x="481750" y="309739"/>
                      <a:pt x="481750" y="300537"/>
                    </a:cubicBezTo>
                    <a:cubicBezTo>
                      <a:pt x="481750" y="291598"/>
                      <a:pt x="489126" y="284237"/>
                      <a:pt x="498082" y="284237"/>
                    </a:cubicBezTo>
                    <a:close/>
                    <a:moveTo>
                      <a:pt x="16332" y="284237"/>
                    </a:moveTo>
                    <a:lnTo>
                      <a:pt x="104053" y="284237"/>
                    </a:lnTo>
                    <a:cubicBezTo>
                      <a:pt x="113009" y="284237"/>
                      <a:pt x="120385" y="291598"/>
                      <a:pt x="120385" y="300537"/>
                    </a:cubicBezTo>
                    <a:cubicBezTo>
                      <a:pt x="120385" y="309739"/>
                      <a:pt x="113009" y="316838"/>
                      <a:pt x="104053" y="316838"/>
                    </a:cubicBezTo>
                    <a:lnTo>
                      <a:pt x="16332" y="316838"/>
                    </a:lnTo>
                    <a:cubicBezTo>
                      <a:pt x="7376" y="316838"/>
                      <a:pt x="0" y="309739"/>
                      <a:pt x="0" y="300537"/>
                    </a:cubicBezTo>
                    <a:cubicBezTo>
                      <a:pt x="0" y="291598"/>
                      <a:pt x="7376" y="284237"/>
                      <a:pt x="16332" y="284237"/>
                    </a:cubicBezTo>
                    <a:close/>
                    <a:moveTo>
                      <a:pt x="498082" y="215860"/>
                    </a:moveTo>
                    <a:lnTo>
                      <a:pt x="585803" y="215860"/>
                    </a:lnTo>
                    <a:cubicBezTo>
                      <a:pt x="594759" y="215860"/>
                      <a:pt x="602135" y="223226"/>
                      <a:pt x="602135" y="232170"/>
                    </a:cubicBezTo>
                    <a:cubicBezTo>
                      <a:pt x="602135" y="241377"/>
                      <a:pt x="594759" y="248743"/>
                      <a:pt x="585803" y="248743"/>
                    </a:cubicBezTo>
                    <a:lnTo>
                      <a:pt x="498082" y="248743"/>
                    </a:lnTo>
                    <a:cubicBezTo>
                      <a:pt x="489126" y="248743"/>
                      <a:pt x="481750" y="241377"/>
                      <a:pt x="481750" y="232170"/>
                    </a:cubicBezTo>
                    <a:cubicBezTo>
                      <a:pt x="481750" y="223226"/>
                      <a:pt x="489126" y="215860"/>
                      <a:pt x="498082" y="215860"/>
                    </a:cubicBezTo>
                    <a:close/>
                    <a:moveTo>
                      <a:pt x="16332" y="215860"/>
                    </a:moveTo>
                    <a:lnTo>
                      <a:pt x="104053" y="215860"/>
                    </a:lnTo>
                    <a:cubicBezTo>
                      <a:pt x="113009" y="215860"/>
                      <a:pt x="120385" y="223226"/>
                      <a:pt x="120385" y="232170"/>
                    </a:cubicBezTo>
                    <a:cubicBezTo>
                      <a:pt x="120385" y="241377"/>
                      <a:pt x="113009" y="248743"/>
                      <a:pt x="104053" y="248743"/>
                    </a:cubicBezTo>
                    <a:lnTo>
                      <a:pt x="16332" y="248743"/>
                    </a:lnTo>
                    <a:cubicBezTo>
                      <a:pt x="7376" y="248743"/>
                      <a:pt x="0" y="241377"/>
                      <a:pt x="0" y="232170"/>
                    </a:cubicBezTo>
                    <a:cubicBezTo>
                      <a:pt x="0" y="223226"/>
                      <a:pt x="7376" y="215860"/>
                      <a:pt x="16332" y="215860"/>
                    </a:cubicBezTo>
                    <a:close/>
                    <a:moveTo>
                      <a:pt x="158832" y="136756"/>
                    </a:moveTo>
                    <a:lnTo>
                      <a:pt x="443586" y="136756"/>
                    </a:lnTo>
                    <a:cubicBezTo>
                      <a:pt x="455440" y="136756"/>
                      <a:pt x="465450" y="146483"/>
                      <a:pt x="465450" y="158577"/>
                    </a:cubicBezTo>
                    <a:lnTo>
                      <a:pt x="465450" y="442781"/>
                    </a:lnTo>
                    <a:cubicBezTo>
                      <a:pt x="465450" y="454612"/>
                      <a:pt x="455440" y="464603"/>
                      <a:pt x="443586" y="464603"/>
                    </a:cubicBezTo>
                    <a:lnTo>
                      <a:pt x="158832" y="464603"/>
                    </a:lnTo>
                    <a:cubicBezTo>
                      <a:pt x="146714" y="464603"/>
                      <a:pt x="136968" y="454612"/>
                      <a:pt x="136968" y="442781"/>
                    </a:cubicBezTo>
                    <a:lnTo>
                      <a:pt x="136968" y="158577"/>
                    </a:lnTo>
                    <a:cubicBezTo>
                      <a:pt x="136968" y="146483"/>
                      <a:pt x="146714" y="136756"/>
                      <a:pt x="158832" y="136756"/>
                    </a:cubicBezTo>
                    <a:close/>
                    <a:moveTo>
                      <a:pt x="369587" y="0"/>
                    </a:moveTo>
                    <a:cubicBezTo>
                      <a:pt x="378545" y="0"/>
                      <a:pt x="385923" y="7363"/>
                      <a:pt x="385923" y="16303"/>
                    </a:cubicBezTo>
                    <a:lnTo>
                      <a:pt x="385923" y="103869"/>
                    </a:lnTo>
                    <a:cubicBezTo>
                      <a:pt x="385923" y="112810"/>
                      <a:pt x="378545" y="120173"/>
                      <a:pt x="369587" y="120173"/>
                    </a:cubicBezTo>
                    <a:cubicBezTo>
                      <a:pt x="360629" y="120173"/>
                      <a:pt x="353251" y="112810"/>
                      <a:pt x="353251" y="103869"/>
                    </a:cubicBezTo>
                    <a:lnTo>
                      <a:pt x="353251" y="16303"/>
                    </a:lnTo>
                    <a:cubicBezTo>
                      <a:pt x="353251" y="7363"/>
                      <a:pt x="360629" y="0"/>
                      <a:pt x="369587" y="0"/>
                    </a:cubicBezTo>
                    <a:close/>
                    <a:moveTo>
                      <a:pt x="301068" y="0"/>
                    </a:moveTo>
                    <a:cubicBezTo>
                      <a:pt x="310290" y="0"/>
                      <a:pt x="317404" y="7363"/>
                      <a:pt x="317404" y="16303"/>
                    </a:cubicBezTo>
                    <a:lnTo>
                      <a:pt x="317404" y="103869"/>
                    </a:lnTo>
                    <a:cubicBezTo>
                      <a:pt x="317404" y="112810"/>
                      <a:pt x="310290" y="120173"/>
                      <a:pt x="301068" y="120173"/>
                    </a:cubicBezTo>
                    <a:cubicBezTo>
                      <a:pt x="292110" y="120173"/>
                      <a:pt x="284732" y="112810"/>
                      <a:pt x="284732" y="103869"/>
                    </a:cubicBezTo>
                    <a:lnTo>
                      <a:pt x="284732" y="16303"/>
                    </a:lnTo>
                    <a:cubicBezTo>
                      <a:pt x="284732" y="7363"/>
                      <a:pt x="292110" y="0"/>
                      <a:pt x="301068" y="0"/>
                    </a:cubicBezTo>
                    <a:close/>
                    <a:moveTo>
                      <a:pt x="232593" y="0"/>
                    </a:moveTo>
                    <a:cubicBezTo>
                      <a:pt x="241801" y="0"/>
                      <a:pt x="249167" y="7363"/>
                      <a:pt x="249167" y="16303"/>
                    </a:cubicBezTo>
                    <a:lnTo>
                      <a:pt x="249167" y="103869"/>
                    </a:lnTo>
                    <a:cubicBezTo>
                      <a:pt x="249167" y="112810"/>
                      <a:pt x="241801" y="120173"/>
                      <a:pt x="232593" y="120173"/>
                    </a:cubicBezTo>
                    <a:cubicBezTo>
                      <a:pt x="223649" y="120173"/>
                      <a:pt x="216283" y="112810"/>
                      <a:pt x="216283" y="103869"/>
                    </a:cubicBezTo>
                    <a:lnTo>
                      <a:pt x="216283" y="16303"/>
                    </a:lnTo>
                    <a:cubicBezTo>
                      <a:pt x="216283" y="7363"/>
                      <a:pt x="223649" y="0"/>
                      <a:pt x="232593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  <a:effectLst/>
            </p:spPr>
            <p:txBody>
              <a:bodyPr wrap="none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/>
              </a:p>
            </p:txBody>
          </p:sp>
          <p:grpSp>
            <p:nvGrpSpPr>
              <p:cNvPr id="25" name="ísľïḑe">
                <a:extLst>
                  <a:ext uri="{FF2B5EF4-FFF2-40B4-BE49-F238E27FC236}">
                    <a16:creationId xmlns:a16="http://schemas.microsoft.com/office/drawing/2014/main" xmlns="" id="{989DF76C-2AAA-4079-80F1-C888DCB38F21}"/>
                  </a:ext>
                </a:extLst>
              </p:cNvPr>
              <p:cNvGrpSpPr/>
              <p:nvPr/>
            </p:nvGrpSpPr>
            <p:grpSpPr>
              <a:xfrm>
                <a:off x="7053995" y="1326155"/>
                <a:ext cx="3724276" cy="3851276"/>
                <a:chOff x="938213" y="1497013"/>
                <a:chExt cx="3724276" cy="3851276"/>
              </a:xfrm>
            </p:grpSpPr>
            <p:sp>
              <p:nvSpPr>
                <p:cNvPr id="26" name="í$ļíḍe">
                  <a:extLst>
                    <a:ext uri="{FF2B5EF4-FFF2-40B4-BE49-F238E27FC236}">
                      <a16:creationId xmlns:a16="http://schemas.microsoft.com/office/drawing/2014/main" xmlns="" id="{EBD98BC6-EB34-4406-9177-649F07BF2344}"/>
                    </a:ext>
                  </a:extLst>
                </p:cNvPr>
                <p:cNvSpPr/>
                <p:nvPr/>
              </p:nvSpPr>
              <p:spPr bwMode="auto">
                <a:xfrm>
                  <a:off x="938213" y="1720851"/>
                  <a:ext cx="2155825" cy="3627438"/>
                </a:xfrm>
                <a:custGeom>
                  <a:avLst/>
                  <a:gdLst>
                    <a:gd name="T0" fmla="*/ 3482 w 3482"/>
                    <a:gd name="T1" fmla="*/ 5643 h 5867"/>
                    <a:gd name="T2" fmla="*/ 196 w 3482"/>
                    <a:gd name="T3" fmla="*/ 3167 h 5867"/>
                    <a:gd name="T4" fmla="*/ 2161 w 3482"/>
                    <a:gd name="T5" fmla="*/ 0 h 5867"/>
                    <a:gd name="T6" fmla="*/ 2509 w 3482"/>
                    <a:gd name="T7" fmla="*/ 1049 h 5867"/>
                    <a:gd name="T8" fmla="*/ 1365 w 3482"/>
                    <a:gd name="T9" fmla="*/ 3330 h 5867"/>
                    <a:gd name="T10" fmla="*/ 3328 w 3482"/>
                    <a:gd name="T11" fmla="*/ 4548 h 5867"/>
                    <a:gd name="T12" fmla="*/ 3482 w 3482"/>
                    <a:gd name="T13" fmla="*/ 5643 h 58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82" h="5867">
                      <a:moveTo>
                        <a:pt x="3482" y="5643"/>
                      </a:moveTo>
                      <a:cubicBezTo>
                        <a:pt x="1891" y="5867"/>
                        <a:pt x="419" y="4758"/>
                        <a:pt x="196" y="3167"/>
                      </a:cubicBezTo>
                      <a:cubicBezTo>
                        <a:pt x="0" y="1775"/>
                        <a:pt x="827" y="442"/>
                        <a:pt x="2161" y="0"/>
                      </a:cubicBezTo>
                      <a:lnTo>
                        <a:pt x="2509" y="1049"/>
                      </a:lnTo>
                      <a:cubicBezTo>
                        <a:pt x="1564" y="1363"/>
                        <a:pt x="1051" y="2384"/>
                        <a:pt x="1365" y="3330"/>
                      </a:cubicBezTo>
                      <a:cubicBezTo>
                        <a:pt x="1639" y="4157"/>
                        <a:pt x="2465" y="4670"/>
                        <a:pt x="3328" y="4548"/>
                      </a:cubicBezTo>
                      <a:lnTo>
                        <a:pt x="3482" y="5643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íṥliḓe">
                  <a:extLst>
                    <a:ext uri="{FF2B5EF4-FFF2-40B4-BE49-F238E27FC236}">
                      <a16:creationId xmlns:a16="http://schemas.microsoft.com/office/drawing/2014/main" xmlns="" id="{8C5DFDF6-2890-41FA-9881-769D7C8D18FE}"/>
                    </a:ext>
                  </a:extLst>
                </p:cNvPr>
                <p:cNvSpPr/>
                <p:nvPr/>
              </p:nvSpPr>
              <p:spPr bwMode="auto">
                <a:xfrm>
                  <a:off x="2276476" y="1497013"/>
                  <a:ext cx="1903413" cy="1182688"/>
                </a:xfrm>
                <a:custGeom>
                  <a:avLst/>
                  <a:gdLst>
                    <a:gd name="T0" fmla="*/ 0 w 3074"/>
                    <a:gd name="T1" fmla="*/ 363 h 1914"/>
                    <a:gd name="T2" fmla="*/ 3074 w 3074"/>
                    <a:gd name="T3" fmla="*/ 1173 h 1914"/>
                    <a:gd name="T4" fmla="*/ 2254 w 3074"/>
                    <a:gd name="T5" fmla="*/ 1914 h 1914"/>
                    <a:gd name="T6" fmla="*/ 348 w 3074"/>
                    <a:gd name="T7" fmla="*/ 1412 h 1914"/>
                    <a:gd name="T8" fmla="*/ 0 w 3074"/>
                    <a:gd name="T9" fmla="*/ 363 h 19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74" h="1914">
                      <a:moveTo>
                        <a:pt x="0" y="363"/>
                      </a:moveTo>
                      <a:cubicBezTo>
                        <a:pt x="1095" y="0"/>
                        <a:pt x="2300" y="318"/>
                        <a:pt x="3074" y="1173"/>
                      </a:cubicBezTo>
                      <a:lnTo>
                        <a:pt x="2254" y="1914"/>
                      </a:lnTo>
                      <a:cubicBezTo>
                        <a:pt x="1774" y="1384"/>
                        <a:pt x="1027" y="1187"/>
                        <a:pt x="348" y="1412"/>
                      </a:cubicBezTo>
                      <a:lnTo>
                        <a:pt x="0" y="363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íṩ1íḋe">
                  <a:extLst>
                    <a:ext uri="{FF2B5EF4-FFF2-40B4-BE49-F238E27FC236}">
                      <a16:creationId xmlns:a16="http://schemas.microsoft.com/office/drawing/2014/main" xmlns="" id="{23137FCA-1ABD-4C34-BDD2-0EA5E645E4D8}"/>
                    </a:ext>
                  </a:extLst>
                </p:cNvPr>
                <p:cNvSpPr/>
                <p:nvPr/>
              </p:nvSpPr>
              <p:spPr bwMode="auto">
                <a:xfrm>
                  <a:off x="3671888" y="2220913"/>
                  <a:ext cx="950913" cy="1031875"/>
                </a:xfrm>
                <a:custGeom>
                  <a:avLst/>
                  <a:gdLst>
                    <a:gd name="T0" fmla="*/ 820 w 1536"/>
                    <a:gd name="T1" fmla="*/ 0 h 1669"/>
                    <a:gd name="T2" fmla="*/ 1536 w 1536"/>
                    <a:gd name="T3" fmla="*/ 1495 h 1669"/>
                    <a:gd name="T4" fmla="*/ 444 w 1536"/>
                    <a:gd name="T5" fmla="*/ 1669 h 1669"/>
                    <a:gd name="T6" fmla="*/ 0 w 1536"/>
                    <a:gd name="T7" fmla="*/ 741 h 1669"/>
                    <a:gd name="T8" fmla="*/ 820 w 1536"/>
                    <a:gd name="T9" fmla="*/ 0 h 16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36" h="1669">
                      <a:moveTo>
                        <a:pt x="820" y="0"/>
                      </a:moveTo>
                      <a:cubicBezTo>
                        <a:pt x="1198" y="418"/>
                        <a:pt x="1447" y="938"/>
                        <a:pt x="1536" y="1495"/>
                      </a:cubicBezTo>
                      <a:lnTo>
                        <a:pt x="444" y="1669"/>
                      </a:lnTo>
                      <a:cubicBezTo>
                        <a:pt x="389" y="1323"/>
                        <a:pt x="235" y="1001"/>
                        <a:pt x="0" y="741"/>
                      </a:cubicBezTo>
                      <a:lnTo>
                        <a:pt x="820" y="0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îSlïdê">
                  <a:extLst>
                    <a:ext uri="{FF2B5EF4-FFF2-40B4-BE49-F238E27FC236}">
                      <a16:creationId xmlns:a16="http://schemas.microsoft.com/office/drawing/2014/main" xmlns="" id="{E1B21E81-0AA7-4074-BEAC-08CB9E661CC4}"/>
                    </a:ext>
                  </a:extLst>
                </p:cNvPr>
                <p:cNvSpPr/>
                <p:nvPr/>
              </p:nvSpPr>
              <p:spPr bwMode="auto">
                <a:xfrm>
                  <a:off x="3917951" y="3146426"/>
                  <a:ext cx="744538" cy="771525"/>
                </a:xfrm>
                <a:custGeom>
                  <a:avLst/>
                  <a:gdLst>
                    <a:gd name="T0" fmla="*/ 1138 w 1204"/>
                    <a:gd name="T1" fmla="*/ 0 h 1249"/>
                    <a:gd name="T2" fmla="*/ 1064 w 1204"/>
                    <a:gd name="T3" fmla="*/ 1249 h 1249"/>
                    <a:gd name="T4" fmla="*/ 0 w 1204"/>
                    <a:gd name="T5" fmla="*/ 948 h 1249"/>
                    <a:gd name="T6" fmla="*/ 46 w 1204"/>
                    <a:gd name="T7" fmla="*/ 174 h 1249"/>
                    <a:gd name="T8" fmla="*/ 1138 w 1204"/>
                    <a:gd name="T9" fmla="*/ 0 h 12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04" h="1249">
                      <a:moveTo>
                        <a:pt x="1138" y="0"/>
                      </a:moveTo>
                      <a:cubicBezTo>
                        <a:pt x="1204" y="417"/>
                        <a:pt x="1179" y="843"/>
                        <a:pt x="1064" y="1249"/>
                      </a:cubicBezTo>
                      <a:lnTo>
                        <a:pt x="0" y="948"/>
                      </a:lnTo>
                      <a:cubicBezTo>
                        <a:pt x="71" y="696"/>
                        <a:pt x="87" y="432"/>
                        <a:pt x="46" y="174"/>
                      </a:cubicBezTo>
                      <a:lnTo>
                        <a:pt x="1138" y="0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íŝlíḍé">
                  <a:extLst>
                    <a:ext uri="{FF2B5EF4-FFF2-40B4-BE49-F238E27FC236}">
                      <a16:creationId xmlns:a16="http://schemas.microsoft.com/office/drawing/2014/main" xmlns="" id="{A1D49432-F1F0-48F8-BBAB-EA924C3648EE}"/>
                    </a:ext>
                  </a:extLst>
                </p:cNvPr>
                <p:cNvSpPr/>
                <p:nvPr/>
              </p:nvSpPr>
              <p:spPr bwMode="auto">
                <a:xfrm>
                  <a:off x="3448051" y="3732213"/>
                  <a:ext cx="1128713" cy="1208088"/>
                </a:xfrm>
                <a:custGeom>
                  <a:avLst/>
                  <a:gdLst>
                    <a:gd name="T0" fmla="*/ 1822 w 1822"/>
                    <a:gd name="T1" fmla="*/ 301 h 1954"/>
                    <a:gd name="T2" fmla="*/ 600 w 1822"/>
                    <a:gd name="T3" fmla="*/ 1954 h 1954"/>
                    <a:gd name="T4" fmla="*/ 0 w 1822"/>
                    <a:gd name="T5" fmla="*/ 1025 h 1954"/>
                    <a:gd name="T6" fmla="*/ 758 w 1822"/>
                    <a:gd name="T7" fmla="*/ 0 h 1954"/>
                    <a:gd name="T8" fmla="*/ 1822 w 1822"/>
                    <a:gd name="T9" fmla="*/ 301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822" h="1954">
                      <a:moveTo>
                        <a:pt x="1822" y="301"/>
                      </a:moveTo>
                      <a:cubicBezTo>
                        <a:pt x="1629" y="982"/>
                        <a:pt x="1195" y="1570"/>
                        <a:pt x="600" y="1954"/>
                      </a:cubicBezTo>
                      <a:lnTo>
                        <a:pt x="0" y="1025"/>
                      </a:lnTo>
                      <a:cubicBezTo>
                        <a:pt x="369" y="787"/>
                        <a:pt x="639" y="422"/>
                        <a:pt x="758" y="0"/>
                      </a:cubicBezTo>
                      <a:lnTo>
                        <a:pt x="1822" y="301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îS1ïḓe">
                  <a:extLst>
                    <a:ext uri="{FF2B5EF4-FFF2-40B4-BE49-F238E27FC236}">
                      <a16:creationId xmlns:a16="http://schemas.microsoft.com/office/drawing/2014/main" xmlns="" id="{54F8B018-6BF6-41D8-8C83-C4889DF234AB}"/>
                    </a:ext>
                  </a:extLst>
                </p:cNvPr>
                <p:cNvSpPr/>
                <p:nvPr/>
              </p:nvSpPr>
              <p:spPr bwMode="auto">
                <a:xfrm>
                  <a:off x="2998788" y="4365626"/>
                  <a:ext cx="820738" cy="844550"/>
                </a:xfrm>
                <a:custGeom>
                  <a:avLst/>
                  <a:gdLst>
                    <a:gd name="T0" fmla="*/ 1327 w 1327"/>
                    <a:gd name="T1" fmla="*/ 929 h 1365"/>
                    <a:gd name="T2" fmla="*/ 154 w 1327"/>
                    <a:gd name="T3" fmla="*/ 1365 h 1365"/>
                    <a:gd name="T4" fmla="*/ 0 w 1327"/>
                    <a:gd name="T5" fmla="*/ 270 h 1365"/>
                    <a:gd name="T6" fmla="*/ 727 w 1327"/>
                    <a:gd name="T7" fmla="*/ 0 h 1365"/>
                    <a:gd name="T8" fmla="*/ 1327 w 1327"/>
                    <a:gd name="T9" fmla="*/ 929 h 13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27" h="1365">
                      <a:moveTo>
                        <a:pt x="1327" y="929"/>
                      </a:moveTo>
                      <a:cubicBezTo>
                        <a:pt x="972" y="1158"/>
                        <a:pt x="572" y="1306"/>
                        <a:pt x="154" y="1365"/>
                      </a:cubicBezTo>
                      <a:lnTo>
                        <a:pt x="0" y="270"/>
                      </a:lnTo>
                      <a:cubicBezTo>
                        <a:pt x="259" y="234"/>
                        <a:pt x="507" y="142"/>
                        <a:pt x="727" y="0"/>
                      </a:cubicBezTo>
                      <a:lnTo>
                        <a:pt x="1327" y="929"/>
                      </a:lnTo>
                      <a:close/>
                    </a:path>
                  </a:pathLst>
                </a:custGeom>
                <a:solidFill>
                  <a:schemeClr val="tx2">
                    <a:lumMod val="40000"/>
                    <a:lumOff val="60000"/>
                  </a:schemeClr>
                </a:solidFill>
                <a:ln w="3175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" name="îṡļíḓe">
              <a:extLst>
                <a:ext uri="{FF2B5EF4-FFF2-40B4-BE49-F238E27FC236}">
                  <a16:creationId xmlns:a16="http://schemas.microsoft.com/office/drawing/2014/main" xmlns="" id="{2BEF2E4D-8745-44A5-981D-B17976A30C73}"/>
                </a:ext>
              </a:extLst>
            </p:cNvPr>
            <p:cNvGrpSpPr/>
            <p:nvPr/>
          </p:nvGrpSpPr>
          <p:grpSpPr>
            <a:xfrm>
              <a:off x="761407" y="1478611"/>
              <a:ext cx="5401759" cy="1043222"/>
              <a:chOff x="761407" y="1238250"/>
              <a:chExt cx="5401759" cy="1043222"/>
            </a:xfrm>
          </p:grpSpPr>
          <p:sp>
            <p:nvSpPr>
              <p:cNvPr id="18" name="ïślíḋê">
                <a:extLst>
                  <a:ext uri="{FF2B5EF4-FFF2-40B4-BE49-F238E27FC236}">
                    <a16:creationId xmlns:a16="http://schemas.microsoft.com/office/drawing/2014/main" xmlns="" id="{A42F3721-F1BF-4BCA-92FD-FCA0D1ADF03B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9" name="îṡlíḍè">
                <a:extLst>
                  <a:ext uri="{FF2B5EF4-FFF2-40B4-BE49-F238E27FC236}">
                    <a16:creationId xmlns:a16="http://schemas.microsoft.com/office/drawing/2014/main" xmlns="" id="{200A1B7D-B5E7-4CD3-BCA6-397726554E27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14</a:t>
                </a:r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</a:p>
            </p:txBody>
          </p:sp>
          <p:sp>
            <p:nvSpPr>
              <p:cNvPr id="20" name="ïsļídè">
                <a:extLst>
                  <a:ext uri="{FF2B5EF4-FFF2-40B4-BE49-F238E27FC236}">
                    <a16:creationId xmlns:a16="http://schemas.microsoft.com/office/drawing/2014/main" xmlns="" id="{D728F216-36F6-4A71-8B8C-FC3EA0903FB5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21" name="ïṥ1îdé">
                <a:extLst>
                  <a:ext uri="{FF2B5EF4-FFF2-40B4-BE49-F238E27FC236}">
                    <a16:creationId xmlns:a16="http://schemas.microsoft.com/office/drawing/2014/main" xmlns="" id="{DA290159-37B2-4E65-AA16-E9995B5012EE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8" name="îṩḻíḍè">
              <a:extLst>
                <a:ext uri="{FF2B5EF4-FFF2-40B4-BE49-F238E27FC236}">
                  <a16:creationId xmlns:a16="http://schemas.microsoft.com/office/drawing/2014/main" xmlns="" id="{3C05794F-85DF-4F88-8F99-F39EB2EC1058}"/>
                </a:ext>
              </a:extLst>
            </p:cNvPr>
            <p:cNvGrpSpPr/>
            <p:nvPr/>
          </p:nvGrpSpPr>
          <p:grpSpPr>
            <a:xfrm>
              <a:off x="761407" y="3116939"/>
              <a:ext cx="5401759" cy="1043222"/>
              <a:chOff x="761407" y="1238250"/>
              <a:chExt cx="5401759" cy="1043222"/>
            </a:xfrm>
          </p:grpSpPr>
          <p:sp>
            <p:nvSpPr>
              <p:cNvPr id="14" name="ïş1îḍé">
                <a:extLst>
                  <a:ext uri="{FF2B5EF4-FFF2-40B4-BE49-F238E27FC236}">
                    <a16:creationId xmlns:a16="http://schemas.microsoft.com/office/drawing/2014/main" xmlns="" id="{154396B1-39C9-41D2-AB5F-C6C381DB2B58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15" name="iṥļïḍê">
                <a:extLst>
                  <a:ext uri="{FF2B5EF4-FFF2-40B4-BE49-F238E27FC236}">
                    <a16:creationId xmlns:a16="http://schemas.microsoft.com/office/drawing/2014/main" xmlns="" id="{887C9650-2E7F-45CC-86B7-739F856A9DB2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7</a:t>
                </a:r>
                <a:r>
                  <a:rPr lang="en-US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6%</a:t>
                </a:r>
              </a:p>
            </p:txBody>
          </p:sp>
          <p:sp>
            <p:nvSpPr>
              <p:cNvPr id="16" name="i$ḷiḋé">
                <a:extLst>
                  <a:ext uri="{FF2B5EF4-FFF2-40B4-BE49-F238E27FC236}">
                    <a16:creationId xmlns:a16="http://schemas.microsoft.com/office/drawing/2014/main" xmlns="" id="{F4572D32-383B-4F54-9ADE-C1AD3674093A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7" name="îşľïḑè">
                <a:extLst>
                  <a:ext uri="{FF2B5EF4-FFF2-40B4-BE49-F238E27FC236}">
                    <a16:creationId xmlns:a16="http://schemas.microsoft.com/office/drawing/2014/main" xmlns="" id="{965A6584-6C44-4877-8D27-83F06BCF9AAE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  <p:grpSp>
          <p:nvGrpSpPr>
            <p:cNvPr id="9" name="îşḷîďé">
              <a:extLst>
                <a:ext uri="{FF2B5EF4-FFF2-40B4-BE49-F238E27FC236}">
                  <a16:creationId xmlns:a16="http://schemas.microsoft.com/office/drawing/2014/main" xmlns="" id="{E6F2820E-AE83-4389-B4A8-479CA3145206}"/>
                </a:ext>
              </a:extLst>
            </p:cNvPr>
            <p:cNvGrpSpPr/>
            <p:nvPr/>
          </p:nvGrpSpPr>
          <p:grpSpPr>
            <a:xfrm>
              <a:off x="761407" y="4755267"/>
              <a:ext cx="5401759" cy="1043222"/>
              <a:chOff x="761407" y="1238250"/>
              <a:chExt cx="5401759" cy="1043222"/>
            </a:xfrm>
          </p:grpSpPr>
          <p:sp>
            <p:nvSpPr>
              <p:cNvPr id="10" name="iś1îďe">
                <a:extLst>
                  <a:ext uri="{FF2B5EF4-FFF2-40B4-BE49-F238E27FC236}">
                    <a16:creationId xmlns:a16="http://schemas.microsoft.com/office/drawing/2014/main" xmlns="" id="{32EC155C-399F-4AA2-865A-065675735520}"/>
                  </a:ext>
                </a:extLst>
              </p:cNvPr>
              <p:cNvSpPr/>
              <p:nvPr/>
            </p:nvSpPr>
            <p:spPr>
              <a:xfrm>
                <a:off x="761407" y="1238250"/>
                <a:ext cx="1043222" cy="1043222"/>
              </a:xfrm>
              <a:prstGeom prst="ellipse">
                <a:avLst/>
              </a:prstGeom>
              <a:solidFill>
                <a:schemeClr val="tx2">
                  <a:lumMod val="20000"/>
                  <a:lumOff val="80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71437" tIns="71437" rIns="71437" bIns="71437" numCol="1" anchor="ctr">
                <a:noAutofit/>
              </a:bodyPr>
              <a:lstStyle/>
              <a:p>
                <a:pPr algn="ctr">
                  <a:defRPr sz="3200" cap="none">
                    <a:solidFill>
                      <a:srgbClr val="FFFFFF"/>
                    </a:solidFill>
                  </a:defRPr>
                </a:pPr>
                <a:endParaRPr dirty="0"/>
              </a:p>
            </p:txBody>
          </p:sp>
          <p:sp>
            <p:nvSpPr>
              <p:cNvPr id="11" name="iṡlîḍè">
                <a:extLst>
                  <a:ext uri="{FF2B5EF4-FFF2-40B4-BE49-F238E27FC236}">
                    <a16:creationId xmlns:a16="http://schemas.microsoft.com/office/drawing/2014/main" xmlns="" id="{27330D03-01A4-41D9-B5DF-F90440C59664}"/>
                  </a:ext>
                </a:extLst>
              </p:cNvPr>
              <p:cNvSpPr txBox="1"/>
              <p:nvPr/>
            </p:nvSpPr>
            <p:spPr>
              <a:xfrm>
                <a:off x="949011" y="1509356"/>
                <a:ext cx="668014" cy="501010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prstTxWarp prst="textPlain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10</a:t>
                </a:r>
                <a:r>
                  <a:rPr lang="en-US" dirty="0">
                    <a:solidFill>
                      <a:schemeClr val="tx2"/>
                    </a:solidFill>
                    <a:latin typeface="Impact" panose="020B0806030902050204" pitchFamily="34" charset="0"/>
                  </a:rPr>
                  <a:t>%</a:t>
                </a:r>
              </a:p>
            </p:txBody>
          </p:sp>
          <p:sp>
            <p:nvSpPr>
              <p:cNvPr id="12" name="ïşḻîḋê">
                <a:extLst>
                  <a:ext uri="{FF2B5EF4-FFF2-40B4-BE49-F238E27FC236}">
                    <a16:creationId xmlns:a16="http://schemas.microsoft.com/office/drawing/2014/main" xmlns="" id="{43FFDF42-C957-4286-9687-CEBE2E5EB469}"/>
                  </a:ext>
                </a:extLst>
              </p:cNvPr>
              <p:cNvSpPr/>
              <p:nvPr/>
            </p:nvSpPr>
            <p:spPr bwMode="auto">
              <a:xfrm>
                <a:off x="1992233" y="1677198"/>
                <a:ext cx="4170933" cy="572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When you copy &amp; paste, choose "keep text only" option.</a:t>
                </a:r>
                <a:endParaRPr lang="zh-CN" altLang="en-US" sz="1100" dirty="0"/>
              </a:p>
            </p:txBody>
          </p:sp>
          <p:sp>
            <p:nvSpPr>
              <p:cNvPr id="13" name="ïSļîḋê">
                <a:extLst>
                  <a:ext uri="{FF2B5EF4-FFF2-40B4-BE49-F238E27FC236}">
                    <a16:creationId xmlns:a16="http://schemas.microsoft.com/office/drawing/2014/main" xmlns="" id="{1869B8DA-0602-47E8-B028-1589B53D6A67}"/>
                  </a:ext>
                </a:extLst>
              </p:cNvPr>
              <p:cNvSpPr txBox="1"/>
              <p:nvPr/>
            </p:nvSpPr>
            <p:spPr bwMode="auto">
              <a:xfrm>
                <a:off x="1992233" y="1285639"/>
                <a:ext cx="4170933" cy="3915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381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02C7BDCF-6A42-4EE9-912B-C8B925F44750}"/>
              </a:ext>
            </a:extLst>
          </p:cNvPr>
          <p:cNvGrpSpPr/>
          <p:nvPr/>
        </p:nvGrpSpPr>
        <p:grpSpPr>
          <a:xfrm>
            <a:off x="669925" y="3648073"/>
            <a:ext cx="10850563" cy="2495553"/>
            <a:chOff x="3012141" y="1290918"/>
            <a:chExt cx="6122894" cy="3440782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xmlns="" id="{75486114-FC9B-40A3-9061-F98147F95CBC}"/>
                </a:ext>
              </a:extLst>
            </p:cNvPr>
            <p:cNvSpPr/>
            <p:nvPr/>
          </p:nvSpPr>
          <p:spPr>
            <a:xfrm>
              <a:off x="3012141" y="1748117"/>
              <a:ext cx="6122894" cy="2983583"/>
            </a:xfrm>
            <a:prstGeom prst="rect">
              <a:avLst/>
            </a:prstGeom>
            <a:ln w="3175">
              <a:solidFill>
                <a:srgbClr val="000000"/>
              </a:solidFill>
            </a:ln>
          </p:spPr>
          <p:txBody>
            <a:bodyPr wrap="square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本素材由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提供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尊重知识产权并注重保护用户享有的各项权利。郑重提醒您：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插件中提供的任何信息内容的所有权、知识产权归其原始权利人或权利受让人所有，您免费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/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购买获得的是信息内容的使用权，并受下述条款的约束；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您仅可以个人非商业用途使用该等信息内容，不可将信息内容的全部或部分用于出售，或以出租、出借、转让、分销、发布等其他任何方式供他人使用；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禁止在接入互联网或移动互联网的任何网站、平台、应用或程序上以任何方式为他人提供</a:t>
              </a: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zh-CN" altLang="en-US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插件资源内容的下载。</a:t>
              </a:r>
            </a:p>
            <a:p>
              <a:pPr>
                <a:lnSpc>
                  <a:spcPct val="150000"/>
                </a:lnSpc>
              </a:pPr>
              <a:endParaRPr lang="zh-CN" altLang="en-US" sz="7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resource is supplied by </a:t>
              </a:r>
              <a:r>
                <a:rPr lang="en-US" altLang="zh-CN" sz="700" dirty="0"/>
                <a:t>iSlide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/>
                <a:t>iSlide</a:t>
              </a:r>
              <a:r>
                <a:rPr lang="en-US" altLang="zh-CN" sz="700" baseline="30000" dirty="0"/>
                <a:t> </a:t>
              </a: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respects all intellectual property rights and protects all the rights its users acquired. Solemnly remind you: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 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The ownership and intellectual property of the resources supplied in iSlide Add-in belongs to its owner or the assignee of this ownership. You only acquired the usage of the resources supplied in iSlide Add-in, as well as respected the following restrain terms: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1.You are only allowed to use such resource for personal and non-commercial aim, not allowed to use such resource or part of it for the sale; or rent, lend, transfer to others; or distribute or release it in any way.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7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2.You are not permitted to provide the resource of iSlide Add-in to any website, platform, application in the Internet or mobile Internet.</a:t>
              </a:r>
              <a:endParaRPr lang="zh-CN" altLang="en-US" sz="700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05F3D130-F90D-4A87-9E3D-AC01D526B87B}"/>
                </a:ext>
              </a:extLst>
            </p:cNvPr>
            <p:cNvSpPr/>
            <p:nvPr/>
          </p:nvSpPr>
          <p:spPr>
            <a:xfrm>
              <a:off x="3012141" y="1290918"/>
              <a:ext cx="6122894" cy="457200"/>
            </a:xfrm>
            <a:prstGeom prst="rect">
              <a:avLst/>
            </a:prstGeom>
            <a:solidFill>
              <a:srgbClr val="000000"/>
            </a:solidFill>
            <a:ln w="3175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1050" dirty="0"/>
                <a:t>iSlide</a:t>
              </a:r>
              <a:r>
                <a:rPr lang="en-US" altLang="zh-CN" sz="1050" baseline="30000" dirty="0"/>
                <a:t>  </a:t>
              </a:r>
              <a:r>
                <a:rPr lang="zh-CN" altLang="en-US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版权声明  </a:t>
              </a:r>
              <a:r>
                <a:rPr lang="en-US" altLang="zh-CN" sz="1051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COPYRIGHT NOTICE</a:t>
              </a:r>
              <a:endParaRPr lang="zh-CN" altLang="en-US" sz="1051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xmlns="" id="{205E32D3-F97D-4444-85C3-800AAD5285EE}"/>
              </a:ext>
            </a:extLst>
          </p:cNvPr>
          <p:cNvGrpSpPr/>
          <p:nvPr/>
        </p:nvGrpSpPr>
        <p:grpSpPr>
          <a:xfrm>
            <a:off x="3351892" y="1132701"/>
            <a:ext cx="3551553" cy="1643957"/>
            <a:chOff x="3351892" y="1132701"/>
            <a:chExt cx="3551553" cy="1643957"/>
          </a:xfrm>
        </p:grpSpPr>
        <p:sp>
          <p:nvSpPr>
            <p:cNvPr id="32" name="矩形 189">
              <a:extLst>
                <a:ext uri="{FF2B5EF4-FFF2-40B4-BE49-F238E27FC236}">
                  <a16:creationId xmlns:a16="http://schemas.microsoft.com/office/drawing/2014/main" xmlns="" id="{FEBC6BBC-BB54-4927-B452-5451B28DDDA5}"/>
                </a:ext>
              </a:extLst>
            </p:cNvPr>
            <p:cNvSpPr/>
            <p:nvPr/>
          </p:nvSpPr>
          <p:spPr>
            <a:xfrm>
              <a:off x="3351892" y="2453493"/>
              <a:ext cx="3336479" cy="3231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/>
            <a:p>
              <a:pPr defTabSz="914354">
                <a:lnSpc>
                  <a:spcPct val="15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  <a:hlinkClick r:id="rId4"/>
                </a:rPr>
                <a:t>www.islide.cc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190">
              <a:extLst>
                <a:ext uri="{FF2B5EF4-FFF2-40B4-BE49-F238E27FC236}">
                  <a16:creationId xmlns:a16="http://schemas.microsoft.com/office/drawing/2014/main" xmlns="" id="{387C4D2F-DDE4-4325-9289-797FA395D4BE}"/>
                </a:ext>
              </a:extLst>
            </p:cNvPr>
            <p:cNvSpPr/>
            <p:nvPr/>
          </p:nvSpPr>
          <p:spPr>
            <a:xfrm>
              <a:off x="3351892" y="1132701"/>
              <a:ext cx="3551553" cy="126188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t">
              <a:spAutoFit/>
            </a:bodyPr>
            <a:lstStyle/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“一键”美化神器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专业</a:t>
              </a: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素材资源下载</a:t>
              </a:r>
              <a:endParaRPr lang="en-US" altLang="zh-CN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让</a:t>
              </a:r>
              <a:r>
                <a:rPr lang="en-US" altLang="zh-CN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 dirty="0">
                  <a:solidFill>
                    <a:srgbClr val="CC4B4A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设计简单起来！</a:t>
              </a: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endParaRPr lang="en-US" altLang="zh-CN" sz="1000" dirty="0">
                <a:solidFill>
                  <a:srgbClr val="CC4B4A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All-in-One PowerPoint Optimization Add-in 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180K+ Professional PowerPoint Resources</a:t>
              </a:r>
            </a:p>
            <a:p>
              <a:pPr defTabSz="914354">
                <a:defRPr/>
              </a:pPr>
              <a:r>
                <a:rPr lang="en-US" altLang="zh-CN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Make Presentation Design Easy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DBF86C5A-46C1-4DD7-84CF-BB20DBAF36B2}"/>
              </a:ext>
            </a:extLst>
          </p:cNvPr>
          <p:cNvGrpSpPr/>
          <p:nvPr/>
        </p:nvGrpSpPr>
        <p:grpSpPr>
          <a:xfrm>
            <a:off x="7381329" y="1128666"/>
            <a:ext cx="1980029" cy="1757843"/>
            <a:chOff x="7381329" y="1128666"/>
            <a:chExt cx="1980029" cy="1757843"/>
          </a:xfrm>
        </p:grpSpPr>
        <p:sp>
          <p:nvSpPr>
            <p:cNvPr id="34" name="矩形 211">
              <a:extLst>
                <a:ext uri="{FF2B5EF4-FFF2-40B4-BE49-F238E27FC236}">
                  <a16:creationId xmlns:a16="http://schemas.microsoft.com/office/drawing/2014/main" xmlns="" id="{7D7628F9-10BB-4B1A-9FD7-13B5C4904AEE}"/>
                </a:ext>
              </a:extLst>
            </p:cNvPr>
            <p:cNvSpPr/>
            <p:nvPr/>
          </p:nvSpPr>
          <p:spPr>
            <a:xfrm>
              <a:off x="7381329" y="2486399"/>
              <a:ext cx="198002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关注官方微信公众号</a:t>
              </a:r>
              <a:br>
                <a:rPr lang="zh-CN" altLang="en-US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 dirty="0">
                  <a:solidFill>
                    <a:sysClr val="windowText" lastClr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Contact us at support@islide.cc</a:t>
              </a:r>
            </a:p>
          </p:txBody>
        </p:sp>
        <p:grpSp>
          <p:nvGrpSpPr>
            <p:cNvPr id="35" name="组合 212">
              <a:extLst>
                <a:ext uri="{FF2B5EF4-FFF2-40B4-BE49-F238E27FC236}">
                  <a16:creationId xmlns:a16="http://schemas.microsoft.com/office/drawing/2014/main" xmlns="" id="{9D4A6AFC-4EDB-4329-A490-B7F93AD11431}"/>
                </a:ext>
              </a:extLst>
            </p:cNvPr>
            <p:cNvGrpSpPr/>
            <p:nvPr/>
          </p:nvGrpSpPr>
          <p:grpSpPr>
            <a:xfrm>
              <a:off x="7692468" y="1128666"/>
              <a:ext cx="1357733" cy="1357734"/>
              <a:chOff x="4693653" y="1484781"/>
              <a:chExt cx="2329760" cy="2329758"/>
            </a:xfrm>
          </p:grpSpPr>
          <p:pic>
            <p:nvPicPr>
              <p:cNvPr id="36" name="图片 213">
                <a:extLst>
                  <a:ext uri="{FF2B5EF4-FFF2-40B4-BE49-F238E27FC236}">
                    <a16:creationId xmlns:a16="http://schemas.microsoft.com/office/drawing/2014/main" xmlns="" id="{942EAD01-3CC1-4412-880E-B86F17132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693653" y="1484781"/>
                <a:ext cx="2329760" cy="2329758"/>
              </a:xfrm>
              <a:prstGeom prst="rect">
                <a:avLst/>
              </a:prstGeom>
            </p:spPr>
          </p:pic>
          <p:grpSp>
            <p:nvGrpSpPr>
              <p:cNvPr id="37" name="组合 214">
                <a:extLst>
                  <a:ext uri="{FF2B5EF4-FFF2-40B4-BE49-F238E27FC236}">
                    <a16:creationId xmlns:a16="http://schemas.microsoft.com/office/drawing/2014/main" xmlns="" id="{D01E47ED-C402-438D-9A79-BC1163AB6CE1}"/>
                  </a:ext>
                </a:extLst>
              </p:cNvPr>
              <p:cNvGrpSpPr/>
              <p:nvPr/>
            </p:nvGrpSpPr>
            <p:grpSpPr>
              <a:xfrm>
                <a:off x="5497245" y="2228001"/>
                <a:ext cx="722580" cy="722580"/>
                <a:chOff x="5758004" y="2227152"/>
                <a:chExt cx="724278" cy="724278"/>
              </a:xfrm>
            </p:grpSpPr>
            <p:sp>
              <p:nvSpPr>
                <p:cNvPr id="38" name="圆角矩形 215">
                  <a:extLst>
                    <a:ext uri="{FF2B5EF4-FFF2-40B4-BE49-F238E27FC236}">
                      <a16:creationId xmlns:a16="http://schemas.microsoft.com/office/drawing/2014/main" xmlns="" id="{CEE1B0A4-0F49-4D05-B77A-DAF004479898}"/>
                    </a:ext>
                  </a:extLst>
                </p:cNvPr>
                <p:cNvSpPr/>
                <p:nvPr/>
              </p:nvSpPr>
              <p:spPr>
                <a:xfrm>
                  <a:off x="5758004" y="2227152"/>
                  <a:ext cx="724278" cy="724278"/>
                </a:xfrm>
                <a:prstGeom prst="roundRect">
                  <a:avLst>
                    <a:gd name="adj" fmla="val 7023"/>
                  </a:avLst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圆角矩形 216">
                  <a:extLst>
                    <a:ext uri="{FF2B5EF4-FFF2-40B4-BE49-F238E27FC236}">
                      <a16:creationId xmlns:a16="http://schemas.microsoft.com/office/drawing/2014/main" xmlns="" id="{9AFDF6F6-5203-42D6-8C4C-E3737A97AB7C}"/>
                    </a:ext>
                  </a:extLst>
                </p:cNvPr>
                <p:cNvSpPr/>
                <p:nvPr/>
              </p:nvSpPr>
              <p:spPr>
                <a:xfrm>
                  <a:off x="5804041" y="2273189"/>
                  <a:ext cx="632205" cy="632205"/>
                </a:xfrm>
                <a:prstGeom prst="roundRect">
                  <a:avLst>
                    <a:gd name="adj" fmla="val 10091"/>
                  </a:avLst>
                </a:prstGeom>
                <a:blipFill>
                  <a:blip r:embed="rId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xmlns="" id="{C3A85DFC-ADF1-474C-BF81-0F72CD8A2D8A}"/>
              </a:ext>
            </a:extLst>
          </p:cNvPr>
          <p:cNvCxnSpPr/>
          <p:nvPr/>
        </p:nvCxnSpPr>
        <p:spPr>
          <a:xfrm>
            <a:off x="3007696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xmlns="" id="{9EA76247-2E45-497B-9699-23C3E298E518}"/>
              </a:ext>
            </a:extLst>
          </p:cNvPr>
          <p:cNvCxnSpPr/>
          <p:nvPr/>
        </p:nvCxnSpPr>
        <p:spPr>
          <a:xfrm>
            <a:off x="7247640" y="1070043"/>
            <a:ext cx="0" cy="1689055"/>
          </a:xfrm>
          <a:prstGeom prst="line">
            <a:avLst/>
          </a:prstGeom>
          <a:ln w="3175">
            <a:solidFill>
              <a:srgbClr val="000000"/>
            </a:solidFill>
          </a:ln>
        </p:spPr>
      </p:cxn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6E55B609-DF7B-4808-8F5D-EA3B33D46549}"/>
              </a:ext>
            </a:extLst>
          </p:cNvPr>
          <p:cNvGrpSpPr/>
          <p:nvPr/>
        </p:nvGrpSpPr>
        <p:grpSpPr>
          <a:xfrm>
            <a:off x="669926" y="1204895"/>
            <a:ext cx="1263649" cy="331470"/>
            <a:chOff x="669926" y="1204895"/>
            <a:chExt cx="1699443" cy="445784"/>
          </a:xfrm>
        </p:grpSpPr>
        <p:sp>
          <p:nvSpPr>
            <p:cNvPr id="40" name="AutoShape 15">
              <a:extLst>
                <a:ext uri="{FF2B5EF4-FFF2-40B4-BE49-F238E27FC236}">
                  <a16:creationId xmlns:a16="http://schemas.microsoft.com/office/drawing/2014/main" xmlns="" id="{F7A235F1-D186-4F8C-9E3D-0DB3AD5C3DAD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69926" y="1204895"/>
              <a:ext cx="1699443" cy="445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:a16="http://schemas.microsoft.com/office/drawing/2014/main" xmlns="" id="{941C3095-FFD0-4B57-883A-2C237609FE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473" y="1204895"/>
              <a:ext cx="444415" cy="445784"/>
            </a:xfrm>
            <a:custGeom>
              <a:avLst/>
              <a:gdLst>
                <a:gd name="T0" fmla="*/ 344 w 687"/>
                <a:gd name="T1" fmla="*/ 687 h 687"/>
                <a:gd name="T2" fmla="*/ 344 w 687"/>
                <a:gd name="T3" fmla="*/ 687 h 687"/>
                <a:gd name="T4" fmla="*/ 0 w 687"/>
                <a:gd name="T5" fmla="*/ 344 h 687"/>
                <a:gd name="T6" fmla="*/ 0 w 687"/>
                <a:gd name="T7" fmla="*/ 344 h 687"/>
                <a:gd name="T8" fmla="*/ 344 w 687"/>
                <a:gd name="T9" fmla="*/ 0 h 687"/>
                <a:gd name="T10" fmla="*/ 344 w 687"/>
                <a:gd name="T11" fmla="*/ 0 h 687"/>
                <a:gd name="T12" fmla="*/ 687 w 687"/>
                <a:gd name="T13" fmla="*/ 344 h 687"/>
                <a:gd name="T14" fmla="*/ 687 w 687"/>
                <a:gd name="T15" fmla="*/ 344 h 687"/>
                <a:gd name="T16" fmla="*/ 344 w 687"/>
                <a:gd name="T17" fmla="*/ 68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7" h="687">
                  <a:moveTo>
                    <a:pt x="344" y="687"/>
                  </a:moveTo>
                  <a:cubicBezTo>
                    <a:pt x="344" y="687"/>
                    <a:pt x="344" y="687"/>
                    <a:pt x="344" y="687"/>
                  </a:cubicBezTo>
                  <a:cubicBezTo>
                    <a:pt x="155" y="687"/>
                    <a:pt x="0" y="533"/>
                    <a:pt x="0" y="344"/>
                  </a:cubicBezTo>
                  <a:cubicBezTo>
                    <a:pt x="0" y="344"/>
                    <a:pt x="0" y="344"/>
                    <a:pt x="0" y="344"/>
                  </a:cubicBezTo>
                  <a:cubicBezTo>
                    <a:pt x="0" y="155"/>
                    <a:pt x="155" y="0"/>
                    <a:pt x="344" y="0"/>
                  </a:cubicBezTo>
                  <a:cubicBezTo>
                    <a:pt x="344" y="0"/>
                    <a:pt x="344" y="0"/>
                    <a:pt x="344" y="0"/>
                  </a:cubicBezTo>
                  <a:cubicBezTo>
                    <a:pt x="533" y="0"/>
                    <a:pt x="687" y="155"/>
                    <a:pt x="687" y="344"/>
                  </a:cubicBezTo>
                  <a:cubicBezTo>
                    <a:pt x="687" y="344"/>
                    <a:pt x="687" y="344"/>
                    <a:pt x="687" y="344"/>
                  </a:cubicBezTo>
                  <a:cubicBezTo>
                    <a:pt x="687" y="533"/>
                    <a:pt x="533" y="687"/>
                    <a:pt x="344" y="6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Freeform 18">
              <a:extLst>
                <a:ext uri="{FF2B5EF4-FFF2-40B4-BE49-F238E27FC236}">
                  <a16:creationId xmlns:a16="http://schemas.microsoft.com/office/drawing/2014/main" xmlns="" id="{CC5E806E-76B1-4ABF-BEE7-23A937B981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0473" y="1204895"/>
              <a:ext cx="444415" cy="444417"/>
            </a:xfrm>
            <a:custGeom>
              <a:avLst/>
              <a:gdLst>
                <a:gd name="T0" fmla="*/ 344 w 687"/>
                <a:gd name="T1" fmla="*/ 0 h 685"/>
                <a:gd name="T2" fmla="*/ 344 w 687"/>
                <a:gd name="T3" fmla="*/ 0 h 685"/>
                <a:gd name="T4" fmla="*/ 0 w 687"/>
                <a:gd name="T5" fmla="*/ 344 h 685"/>
                <a:gd name="T6" fmla="*/ 209 w 687"/>
                <a:gd name="T7" fmla="*/ 659 h 685"/>
                <a:gd name="T8" fmla="*/ 210 w 687"/>
                <a:gd name="T9" fmla="*/ 648 h 685"/>
                <a:gd name="T10" fmla="*/ 260 w 687"/>
                <a:gd name="T11" fmla="*/ 402 h 685"/>
                <a:gd name="T12" fmla="*/ 362 w 687"/>
                <a:gd name="T13" fmla="*/ 334 h 685"/>
                <a:gd name="T14" fmla="*/ 430 w 687"/>
                <a:gd name="T15" fmla="*/ 436 h 685"/>
                <a:gd name="T16" fmla="*/ 380 w 687"/>
                <a:gd name="T17" fmla="*/ 682 h 685"/>
                <a:gd name="T18" fmla="*/ 379 w 687"/>
                <a:gd name="T19" fmla="*/ 685 h 685"/>
                <a:gd name="T20" fmla="*/ 687 w 687"/>
                <a:gd name="T21" fmla="*/ 344 h 685"/>
                <a:gd name="T22" fmla="*/ 344 w 687"/>
                <a:gd name="T23" fmla="*/ 0 h 685"/>
                <a:gd name="T24" fmla="*/ 388 w 687"/>
                <a:gd name="T25" fmla="*/ 293 h 685"/>
                <a:gd name="T26" fmla="*/ 299 w 687"/>
                <a:gd name="T27" fmla="*/ 204 h 685"/>
                <a:gd name="T28" fmla="*/ 388 w 687"/>
                <a:gd name="T29" fmla="*/ 115 h 685"/>
                <a:gd name="T30" fmla="*/ 477 w 687"/>
                <a:gd name="T31" fmla="*/ 204 h 685"/>
                <a:gd name="T32" fmla="*/ 388 w 687"/>
                <a:gd name="T33" fmla="*/ 293 h 6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87" h="685">
                  <a:moveTo>
                    <a:pt x="344" y="0"/>
                  </a:moveTo>
                  <a:cubicBezTo>
                    <a:pt x="344" y="0"/>
                    <a:pt x="344" y="0"/>
                    <a:pt x="344" y="0"/>
                  </a:cubicBezTo>
                  <a:cubicBezTo>
                    <a:pt x="155" y="0"/>
                    <a:pt x="0" y="155"/>
                    <a:pt x="0" y="344"/>
                  </a:cubicBezTo>
                  <a:cubicBezTo>
                    <a:pt x="0" y="485"/>
                    <a:pt x="86" y="607"/>
                    <a:pt x="209" y="659"/>
                  </a:cubicBezTo>
                  <a:cubicBezTo>
                    <a:pt x="209" y="656"/>
                    <a:pt x="209" y="652"/>
                    <a:pt x="210" y="648"/>
                  </a:cubicBezTo>
                  <a:cubicBezTo>
                    <a:pt x="260" y="402"/>
                    <a:pt x="260" y="402"/>
                    <a:pt x="260" y="402"/>
                  </a:cubicBezTo>
                  <a:cubicBezTo>
                    <a:pt x="269" y="355"/>
                    <a:pt x="315" y="325"/>
                    <a:pt x="362" y="334"/>
                  </a:cubicBezTo>
                  <a:cubicBezTo>
                    <a:pt x="409" y="344"/>
                    <a:pt x="439" y="390"/>
                    <a:pt x="430" y="436"/>
                  </a:cubicBezTo>
                  <a:cubicBezTo>
                    <a:pt x="380" y="682"/>
                    <a:pt x="380" y="682"/>
                    <a:pt x="380" y="682"/>
                  </a:cubicBezTo>
                  <a:cubicBezTo>
                    <a:pt x="379" y="684"/>
                    <a:pt x="379" y="684"/>
                    <a:pt x="379" y="685"/>
                  </a:cubicBezTo>
                  <a:cubicBezTo>
                    <a:pt x="551" y="668"/>
                    <a:pt x="687" y="521"/>
                    <a:pt x="687" y="344"/>
                  </a:cubicBezTo>
                  <a:cubicBezTo>
                    <a:pt x="687" y="155"/>
                    <a:pt x="533" y="0"/>
                    <a:pt x="344" y="0"/>
                  </a:cubicBezTo>
                  <a:close/>
                  <a:moveTo>
                    <a:pt x="388" y="293"/>
                  </a:moveTo>
                  <a:cubicBezTo>
                    <a:pt x="339" y="293"/>
                    <a:pt x="299" y="253"/>
                    <a:pt x="299" y="204"/>
                  </a:cubicBezTo>
                  <a:cubicBezTo>
                    <a:pt x="299" y="155"/>
                    <a:pt x="339" y="115"/>
                    <a:pt x="388" y="115"/>
                  </a:cubicBezTo>
                  <a:cubicBezTo>
                    <a:pt x="437" y="115"/>
                    <a:pt x="477" y="155"/>
                    <a:pt x="477" y="204"/>
                  </a:cubicBezTo>
                  <a:cubicBezTo>
                    <a:pt x="477" y="253"/>
                    <a:pt x="437" y="293"/>
                    <a:pt x="388" y="293"/>
                  </a:cubicBezTo>
                  <a:close/>
                </a:path>
              </a:pathLst>
            </a:custGeom>
            <a:solidFill>
              <a:srgbClr val="CC4B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19">
              <a:extLst>
                <a:ext uri="{FF2B5EF4-FFF2-40B4-BE49-F238E27FC236}">
                  <a16:creationId xmlns:a16="http://schemas.microsoft.com/office/drawing/2014/main" xmlns="" id="{FBA0A1B2-675D-40DD-9B20-019CEA4845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721" y="1281471"/>
              <a:ext cx="237933" cy="309587"/>
            </a:xfrm>
            <a:custGeom>
              <a:avLst/>
              <a:gdLst>
                <a:gd name="T0" fmla="*/ 320 w 368"/>
                <a:gd name="T1" fmla="*/ 141 h 477"/>
                <a:gd name="T2" fmla="*/ 291 w 368"/>
                <a:gd name="T3" fmla="*/ 119 h 477"/>
                <a:gd name="T4" fmla="*/ 263 w 368"/>
                <a:gd name="T5" fmla="*/ 77 h 477"/>
                <a:gd name="T6" fmla="*/ 183 w 368"/>
                <a:gd name="T7" fmla="*/ 54 h 477"/>
                <a:gd name="T8" fmla="*/ 106 w 368"/>
                <a:gd name="T9" fmla="*/ 72 h 477"/>
                <a:gd name="T10" fmla="*/ 76 w 368"/>
                <a:gd name="T11" fmla="*/ 123 h 477"/>
                <a:gd name="T12" fmla="*/ 99 w 368"/>
                <a:gd name="T13" fmla="*/ 168 h 477"/>
                <a:gd name="T14" fmla="*/ 187 w 368"/>
                <a:gd name="T15" fmla="*/ 197 h 477"/>
                <a:gd name="T16" fmla="*/ 280 w 368"/>
                <a:gd name="T17" fmla="*/ 223 h 477"/>
                <a:gd name="T18" fmla="*/ 342 w 368"/>
                <a:gd name="T19" fmla="*/ 264 h 477"/>
                <a:gd name="T20" fmla="*/ 368 w 368"/>
                <a:gd name="T21" fmla="*/ 339 h 477"/>
                <a:gd name="T22" fmla="*/ 321 w 368"/>
                <a:gd name="T23" fmla="*/ 438 h 477"/>
                <a:gd name="T24" fmla="*/ 197 w 368"/>
                <a:gd name="T25" fmla="*/ 477 h 477"/>
                <a:gd name="T26" fmla="*/ 51 w 368"/>
                <a:gd name="T27" fmla="*/ 434 h 477"/>
                <a:gd name="T28" fmla="*/ 4 w 368"/>
                <a:gd name="T29" fmla="*/ 351 h 477"/>
                <a:gd name="T30" fmla="*/ 29 w 368"/>
                <a:gd name="T31" fmla="*/ 318 h 477"/>
                <a:gd name="T32" fmla="*/ 32 w 368"/>
                <a:gd name="T33" fmla="*/ 318 h 477"/>
                <a:gd name="T34" fmla="*/ 62 w 368"/>
                <a:gd name="T35" fmla="*/ 340 h 477"/>
                <a:gd name="T36" fmla="*/ 101 w 368"/>
                <a:gd name="T37" fmla="*/ 397 h 477"/>
                <a:gd name="T38" fmla="*/ 194 w 368"/>
                <a:gd name="T39" fmla="*/ 422 h 477"/>
                <a:gd name="T40" fmla="*/ 277 w 368"/>
                <a:gd name="T41" fmla="*/ 401 h 477"/>
                <a:gd name="T42" fmla="*/ 309 w 368"/>
                <a:gd name="T43" fmla="*/ 343 h 477"/>
                <a:gd name="T44" fmla="*/ 276 w 368"/>
                <a:gd name="T45" fmla="*/ 288 h 477"/>
                <a:gd name="T46" fmla="*/ 165 w 368"/>
                <a:gd name="T47" fmla="*/ 254 h 477"/>
                <a:gd name="T48" fmla="*/ 53 w 368"/>
                <a:gd name="T49" fmla="*/ 207 h 477"/>
                <a:gd name="T50" fmla="*/ 18 w 368"/>
                <a:gd name="T51" fmla="*/ 127 h 477"/>
                <a:gd name="T52" fmla="*/ 62 w 368"/>
                <a:gd name="T53" fmla="*/ 36 h 477"/>
                <a:gd name="T54" fmla="*/ 180 w 368"/>
                <a:gd name="T55" fmla="*/ 0 h 477"/>
                <a:gd name="T56" fmla="*/ 304 w 368"/>
                <a:gd name="T57" fmla="*/ 36 h 477"/>
                <a:gd name="T58" fmla="*/ 349 w 368"/>
                <a:gd name="T59" fmla="*/ 108 h 477"/>
                <a:gd name="T60" fmla="*/ 324 w 368"/>
                <a:gd name="T61" fmla="*/ 140 h 477"/>
                <a:gd name="T62" fmla="*/ 320 w 368"/>
                <a:gd name="T63" fmla="*/ 141 h 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68" h="477">
                  <a:moveTo>
                    <a:pt x="320" y="141"/>
                  </a:moveTo>
                  <a:cubicBezTo>
                    <a:pt x="306" y="142"/>
                    <a:pt x="294" y="133"/>
                    <a:pt x="291" y="119"/>
                  </a:cubicBezTo>
                  <a:cubicBezTo>
                    <a:pt x="286" y="101"/>
                    <a:pt x="276" y="87"/>
                    <a:pt x="263" y="77"/>
                  </a:cubicBezTo>
                  <a:cubicBezTo>
                    <a:pt x="244" y="62"/>
                    <a:pt x="218" y="54"/>
                    <a:pt x="183" y="54"/>
                  </a:cubicBezTo>
                  <a:cubicBezTo>
                    <a:pt x="151" y="54"/>
                    <a:pt x="126" y="60"/>
                    <a:pt x="106" y="72"/>
                  </a:cubicBezTo>
                  <a:cubicBezTo>
                    <a:pt x="86" y="84"/>
                    <a:pt x="76" y="101"/>
                    <a:pt x="76" y="123"/>
                  </a:cubicBezTo>
                  <a:cubicBezTo>
                    <a:pt x="76" y="143"/>
                    <a:pt x="84" y="158"/>
                    <a:pt x="99" y="168"/>
                  </a:cubicBezTo>
                  <a:cubicBezTo>
                    <a:pt x="114" y="178"/>
                    <a:pt x="144" y="187"/>
                    <a:pt x="187" y="197"/>
                  </a:cubicBezTo>
                  <a:cubicBezTo>
                    <a:pt x="225" y="205"/>
                    <a:pt x="256" y="214"/>
                    <a:pt x="280" y="223"/>
                  </a:cubicBezTo>
                  <a:cubicBezTo>
                    <a:pt x="304" y="232"/>
                    <a:pt x="325" y="245"/>
                    <a:pt x="342" y="264"/>
                  </a:cubicBezTo>
                  <a:cubicBezTo>
                    <a:pt x="359" y="283"/>
                    <a:pt x="368" y="307"/>
                    <a:pt x="368" y="339"/>
                  </a:cubicBezTo>
                  <a:cubicBezTo>
                    <a:pt x="368" y="378"/>
                    <a:pt x="352" y="411"/>
                    <a:pt x="321" y="438"/>
                  </a:cubicBezTo>
                  <a:cubicBezTo>
                    <a:pt x="289" y="464"/>
                    <a:pt x="248" y="477"/>
                    <a:pt x="197" y="477"/>
                  </a:cubicBezTo>
                  <a:cubicBezTo>
                    <a:pt x="132" y="477"/>
                    <a:pt x="84" y="462"/>
                    <a:pt x="51" y="434"/>
                  </a:cubicBezTo>
                  <a:cubicBezTo>
                    <a:pt x="26" y="411"/>
                    <a:pt x="11" y="384"/>
                    <a:pt x="4" y="351"/>
                  </a:cubicBezTo>
                  <a:cubicBezTo>
                    <a:pt x="0" y="335"/>
                    <a:pt x="13" y="320"/>
                    <a:pt x="29" y="318"/>
                  </a:cubicBezTo>
                  <a:cubicBezTo>
                    <a:pt x="32" y="318"/>
                    <a:pt x="32" y="318"/>
                    <a:pt x="32" y="318"/>
                  </a:cubicBezTo>
                  <a:cubicBezTo>
                    <a:pt x="46" y="317"/>
                    <a:pt x="58" y="326"/>
                    <a:pt x="62" y="340"/>
                  </a:cubicBezTo>
                  <a:cubicBezTo>
                    <a:pt x="68" y="365"/>
                    <a:pt x="81" y="384"/>
                    <a:pt x="101" y="397"/>
                  </a:cubicBezTo>
                  <a:cubicBezTo>
                    <a:pt x="127" y="413"/>
                    <a:pt x="158" y="422"/>
                    <a:pt x="194" y="422"/>
                  </a:cubicBezTo>
                  <a:cubicBezTo>
                    <a:pt x="229" y="422"/>
                    <a:pt x="256" y="415"/>
                    <a:pt x="277" y="401"/>
                  </a:cubicBezTo>
                  <a:cubicBezTo>
                    <a:pt x="298" y="387"/>
                    <a:pt x="309" y="368"/>
                    <a:pt x="309" y="343"/>
                  </a:cubicBezTo>
                  <a:cubicBezTo>
                    <a:pt x="309" y="318"/>
                    <a:pt x="298" y="300"/>
                    <a:pt x="276" y="288"/>
                  </a:cubicBezTo>
                  <a:cubicBezTo>
                    <a:pt x="254" y="277"/>
                    <a:pt x="217" y="265"/>
                    <a:pt x="165" y="254"/>
                  </a:cubicBezTo>
                  <a:cubicBezTo>
                    <a:pt x="113" y="243"/>
                    <a:pt x="76" y="227"/>
                    <a:pt x="53" y="207"/>
                  </a:cubicBezTo>
                  <a:cubicBezTo>
                    <a:pt x="30" y="186"/>
                    <a:pt x="18" y="160"/>
                    <a:pt x="18" y="127"/>
                  </a:cubicBezTo>
                  <a:cubicBezTo>
                    <a:pt x="18" y="90"/>
                    <a:pt x="33" y="60"/>
                    <a:pt x="62" y="36"/>
                  </a:cubicBezTo>
                  <a:cubicBezTo>
                    <a:pt x="91" y="12"/>
                    <a:pt x="130" y="0"/>
                    <a:pt x="180" y="0"/>
                  </a:cubicBezTo>
                  <a:cubicBezTo>
                    <a:pt x="231" y="0"/>
                    <a:pt x="273" y="12"/>
                    <a:pt x="304" y="36"/>
                  </a:cubicBezTo>
                  <a:cubicBezTo>
                    <a:pt x="327" y="54"/>
                    <a:pt x="343" y="78"/>
                    <a:pt x="349" y="108"/>
                  </a:cubicBezTo>
                  <a:cubicBezTo>
                    <a:pt x="353" y="124"/>
                    <a:pt x="341" y="139"/>
                    <a:pt x="324" y="140"/>
                  </a:cubicBezTo>
                  <a:lnTo>
                    <a:pt x="320" y="141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20">
              <a:extLst>
                <a:ext uri="{FF2B5EF4-FFF2-40B4-BE49-F238E27FC236}">
                  <a16:creationId xmlns:a16="http://schemas.microsoft.com/office/drawing/2014/main" xmlns="" id="{8895173D-9045-411E-B47E-7FD23A13283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3608" y="1286121"/>
              <a:ext cx="36921" cy="299742"/>
            </a:xfrm>
            <a:custGeom>
              <a:avLst/>
              <a:gdLst>
                <a:gd name="T0" fmla="*/ 29 w 57"/>
                <a:gd name="T1" fmla="*/ 462 h 462"/>
                <a:gd name="T2" fmla="*/ 29 w 57"/>
                <a:gd name="T3" fmla="*/ 462 h 462"/>
                <a:gd name="T4" fmla="*/ 0 w 57"/>
                <a:gd name="T5" fmla="*/ 434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434 h 462"/>
                <a:gd name="T16" fmla="*/ 29 w 57"/>
                <a:gd name="T17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462"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21">
              <a:extLst>
                <a:ext uri="{FF2B5EF4-FFF2-40B4-BE49-F238E27FC236}">
                  <a16:creationId xmlns:a16="http://schemas.microsoft.com/office/drawing/2014/main" xmlns="" id="{0A1E4CE6-4E33-4BA6-9D4F-22B8D5940A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6867" y="1286121"/>
              <a:ext cx="36100" cy="299742"/>
            </a:xfrm>
            <a:custGeom>
              <a:avLst/>
              <a:gdLst>
                <a:gd name="T0" fmla="*/ 28 w 56"/>
                <a:gd name="T1" fmla="*/ 65 h 462"/>
                <a:gd name="T2" fmla="*/ 28 w 56"/>
                <a:gd name="T3" fmla="*/ 65 h 462"/>
                <a:gd name="T4" fmla="*/ 0 w 56"/>
                <a:gd name="T5" fmla="*/ 36 h 462"/>
                <a:gd name="T6" fmla="*/ 0 w 56"/>
                <a:gd name="T7" fmla="*/ 29 h 462"/>
                <a:gd name="T8" fmla="*/ 28 w 56"/>
                <a:gd name="T9" fmla="*/ 0 h 462"/>
                <a:gd name="T10" fmla="*/ 28 w 56"/>
                <a:gd name="T11" fmla="*/ 0 h 462"/>
                <a:gd name="T12" fmla="*/ 56 w 56"/>
                <a:gd name="T13" fmla="*/ 29 h 462"/>
                <a:gd name="T14" fmla="*/ 56 w 56"/>
                <a:gd name="T15" fmla="*/ 36 h 462"/>
                <a:gd name="T16" fmla="*/ 28 w 56"/>
                <a:gd name="T17" fmla="*/ 65 h 462"/>
                <a:gd name="T18" fmla="*/ 28 w 56"/>
                <a:gd name="T19" fmla="*/ 462 h 462"/>
                <a:gd name="T20" fmla="*/ 28 w 56"/>
                <a:gd name="T21" fmla="*/ 462 h 462"/>
                <a:gd name="T22" fmla="*/ 0 w 56"/>
                <a:gd name="T23" fmla="*/ 434 h 462"/>
                <a:gd name="T24" fmla="*/ 0 w 56"/>
                <a:gd name="T25" fmla="*/ 156 h 462"/>
                <a:gd name="T26" fmla="*/ 28 w 56"/>
                <a:gd name="T27" fmla="*/ 128 h 462"/>
                <a:gd name="T28" fmla="*/ 28 w 56"/>
                <a:gd name="T29" fmla="*/ 128 h 462"/>
                <a:gd name="T30" fmla="*/ 56 w 56"/>
                <a:gd name="T31" fmla="*/ 156 h 462"/>
                <a:gd name="T32" fmla="*/ 56 w 56"/>
                <a:gd name="T33" fmla="*/ 434 h 462"/>
                <a:gd name="T34" fmla="*/ 28 w 56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462">
                  <a:moveTo>
                    <a:pt x="28" y="65"/>
                  </a:moveTo>
                  <a:cubicBezTo>
                    <a:pt x="28" y="65"/>
                    <a:pt x="28" y="65"/>
                    <a:pt x="28" y="65"/>
                  </a:cubicBezTo>
                  <a:cubicBezTo>
                    <a:pt x="12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44" y="0"/>
                    <a:pt x="56" y="13"/>
                    <a:pt x="56" y="29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52"/>
                    <a:pt x="44" y="65"/>
                    <a:pt x="28" y="65"/>
                  </a:cubicBezTo>
                  <a:close/>
                  <a:moveTo>
                    <a:pt x="28" y="462"/>
                  </a:moveTo>
                  <a:cubicBezTo>
                    <a:pt x="28" y="462"/>
                    <a:pt x="28" y="462"/>
                    <a:pt x="28" y="462"/>
                  </a:cubicBezTo>
                  <a:cubicBezTo>
                    <a:pt x="12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2" y="128"/>
                    <a:pt x="28" y="128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44" y="128"/>
                    <a:pt x="56" y="141"/>
                    <a:pt x="56" y="156"/>
                  </a:cubicBezTo>
                  <a:cubicBezTo>
                    <a:pt x="56" y="434"/>
                    <a:pt x="56" y="434"/>
                    <a:pt x="56" y="434"/>
                  </a:cubicBezTo>
                  <a:cubicBezTo>
                    <a:pt x="56" y="449"/>
                    <a:pt x="44" y="462"/>
                    <a:pt x="28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22">
              <a:extLst>
                <a:ext uri="{FF2B5EF4-FFF2-40B4-BE49-F238E27FC236}">
                  <a16:creationId xmlns:a16="http://schemas.microsoft.com/office/drawing/2014/main" xmlns="" id="{53805563-2D7C-487B-AB41-2ABCDF5A2D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35222" y="1286121"/>
              <a:ext cx="36647" cy="299742"/>
            </a:xfrm>
            <a:custGeom>
              <a:avLst/>
              <a:gdLst>
                <a:gd name="T0" fmla="*/ 29 w 57"/>
                <a:gd name="T1" fmla="*/ 65 h 462"/>
                <a:gd name="T2" fmla="*/ 29 w 57"/>
                <a:gd name="T3" fmla="*/ 65 h 462"/>
                <a:gd name="T4" fmla="*/ 0 w 57"/>
                <a:gd name="T5" fmla="*/ 36 h 462"/>
                <a:gd name="T6" fmla="*/ 0 w 57"/>
                <a:gd name="T7" fmla="*/ 29 h 462"/>
                <a:gd name="T8" fmla="*/ 29 w 57"/>
                <a:gd name="T9" fmla="*/ 0 h 462"/>
                <a:gd name="T10" fmla="*/ 29 w 57"/>
                <a:gd name="T11" fmla="*/ 0 h 462"/>
                <a:gd name="T12" fmla="*/ 57 w 57"/>
                <a:gd name="T13" fmla="*/ 29 h 462"/>
                <a:gd name="T14" fmla="*/ 57 w 57"/>
                <a:gd name="T15" fmla="*/ 36 h 462"/>
                <a:gd name="T16" fmla="*/ 29 w 57"/>
                <a:gd name="T17" fmla="*/ 65 h 462"/>
                <a:gd name="T18" fmla="*/ 29 w 57"/>
                <a:gd name="T19" fmla="*/ 462 h 462"/>
                <a:gd name="T20" fmla="*/ 29 w 57"/>
                <a:gd name="T21" fmla="*/ 462 h 462"/>
                <a:gd name="T22" fmla="*/ 0 w 57"/>
                <a:gd name="T23" fmla="*/ 434 h 462"/>
                <a:gd name="T24" fmla="*/ 0 w 57"/>
                <a:gd name="T25" fmla="*/ 156 h 462"/>
                <a:gd name="T26" fmla="*/ 29 w 57"/>
                <a:gd name="T27" fmla="*/ 128 h 462"/>
                <a:gd name="T28" fmla="*/ 29 w 57"/>
                <a:gd name="T29" fmla="*/ 128 h 462"/>
                <a:gd name="T30" fmla="*/ 57 w 57"/>
                <a:gd name="T31" fmla="*/ 156 h 462"/>
                <a:gd name="T32" fmla="*/ 57 w 57"/>
                <a:gd name="T33" fmla="*/ 434 h 462"/>
                <a:gd name="T34" fmla="*/ 29 w 57"/>
                <a:gd name="T35" fmla="*/ 462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462">
                  <a:moveTo>
                    <a:pt x="29" y="65"/>
                  </a:moveTo>
                  <a:cubicBezTo>
                    <a:pt x="29" y="65"/>
                    <a:pt x="29" y="65"/>
                    <a:pt x="29" y="65"/>
                  </a:cubicBezTo>
                  <a:cubicBezTo>
                    <a:pt x="13" y="65"/>
                    <a:pt x="0" y="52"/>
                    <a:pt x="0" y="36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57" y="52"/>
                    <a:pt x="44" y="65"/>
                    <a:pt x="29" y="65"/>
                  </a:cubicBezTo>
                  <a:close/>
                  <a:moveTo>
                    <a:pt x="29" y="462"/>
                  </a:moveTo>
                  <a:cubicBezTo>
                    <a:pt x="29" y="462"/>
                    <a:pt x="29" y="462"/>
                    <a:pt x="29" y="462"/>
                  </a:cubicBezTo>
                  <a:cubicBezTo>
                    <a:pt x="13" y="462"/>
                    <a:pt x="0" y="449"/>
                    <a:pt x="0" y="434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41"/>
                    <a:pt x="13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4" y="128"/>
                    <a:pt x="57" y="141"/>
                    <a:pt x="57" y="156"/>
                  </a:cubicBezTo>
                  <a:cubicBezTo>
                    <a:pt x="57" y="434"/>
                    <a:pt x="57" y="434"/>
                    <a:pt x="57" y="434"/>
                  </a:cubicBezTo>
                  <a:cubicBezTo>
                    <a:pt x="57" y="449"/>
                    <a:pt x="44" y="462"/>
                    <a:pt x="29" y="462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23">
              <a:extLst>
                <a:ext uri="{FF2B5EF4-FFF2-40B4-BE49-F238E27FC236}">
                  <a16:creationId xmlns:a16="http://schemas.microsoft.com/office/drawing/2014/main" xmlns="" id="{F5B09A70-BD5C-4AEC-8E34-1AB2A86C5B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76451" y="1286121"/>
              <a:ext cx="187338" cy="304938"/>
            </a:xfrm>
            <a:custGeom>
              <a:avLst/>
              <a:gdLst>
                <a:gd name="T0" fmla="*/ 264 w 290"/>
                <a:gd name="T1" fmla="*/ 462 h 470"/>
                <a:gd name="T2" fmla="*/ 264 w 290"/>
                <a:gd name="T3" fmla="*/ 462 h 470"/>
                <a:gd name="T4" fmla="*/ 237 w 290"/>
                <a:gd name="T5" fmla="*/ 436 h 470"/>
                <a:gd name="T6" fmla="*/ 237 w 290"/>
                <a:gd name="T7" fmla="*/ 420 h 470"/>
                <a:gd name="T8" fmla="*/ 236 w 290"/>
                <a:gd name="T9" fmla="*/ 420 h 470"/>
                <a:gd name="T10" fmla="*/ 144 w 290"/>
                <a:gd name="T11" fmla="*/ 470 h 470"/>
                <a:gd name="T12" fmla="*/ 41 w 290"/>
                <a:gd name="T13" fmla="*/ 421 h 470"/>
                <a:gd name="T14" fmla="*/ 0 w 290"/>
                <a:gd name="T15" fmla="*/ 295 h 470"/>
                <a:gd name="T16" fmla="*/ 39 w 290"/>
                <a:gd name="T17" fmla="*/ 167 h 470"/>
                <a:gd name="T18" fmla="*/ 141 w 290"/>
                <a:gd name="T19" fmla="*/ 120 h 470"/>
                <a:gd name="T20" fmla="*/ 232 w 290"/>
                <a:gd name="T21" fmla="*/ 166 h 470"/>
                <a:gd name="T22" fmla="*/ 234 w 290"/>
                <a:gd name="T23" fmla="*/ 166 h 470"/>
                <a:gd name="T24" fmla="*/ 234 w 290"/>
                <a:gd name="T25" fmla="*/ 27 h 470"/>
                <a:gd name="T26" fmla="*/ 260 w 290"/>
                <a:gd name="T27" fmla="*/ 0 h 470"/>
                <a:gd name="T28" fmla="*/ 264 w 290"/>
                <a:gd name="T29" fmla="*/ 0 h 470"/>
                <a:gd name="T30" fmla="*/ 290 w 290"/>
                <a:gd name="T31" fmla="*/ 27 h 470"/>
                <a:gd name="T32" fmla="*/ 290 w 290"/>
                <a:gd name="T33" fmla="*/ 436 h 470"/>
                <a:gd name="T34" fmla="*/ 264 w 290"/>
                <a:gd name="T35" fmla="*/ 462 h 470"/>
                <a:gd name="T36" fmla="*/ 150 w 290"/>
                <a:gd name="T37" fmla="*/ 423 h 470"/>
                <a:gd name="T38" fmla="*/ 213 w 290"/>
                <a:gd name="T39" fmla="*/ 393 h 470"/>
                <a:gd name="T40" fmla="*/ 239 w 290"/>
                <a:gd name="T41" fmla="*/ 300 h 470"/>
                <a:gd name="T42" fmla="*/ 215 w 290"/>
                <a:gd name="T43" fmla="*/ 203 h 470"/>
                <a:gd name="T44" fmla="*/ 147 w 290"/>
                <a:gd name="T45" fmla="*/ 167 h 470"/>
                <a:gd name="T46" fmla="*/ 81 w 290"/>
                <a:gd name="T47" fmla="*/ 202 h 470"/>
                <a:gd name="T48" fmla="*/ 58 w 290"/>
                <a:gd name="T49" fmla="*/ 295 h 470"/>
                <a:gd name="T50" fmla="*/ 70 w 290"/>
                <a:gd name="T51" fmla="*/ 366 h 470"/>
                <a:gd name="T52" fmla="*/ 104 w 290"/>
                <a:gd name="T53" fmla="*/ 409 h 470"/>
                <a:gd name="T54" fmla="*/ 150 w 290"/>
                <a:gd name="T55" fmla="*/ 423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0" h="470">
                  <a:moveTo>
                    <a:pt x="264" y="462"/>
                  </a:moveTo>
                  <a:cubicBezTo>
                    <a:pt x="264" y="462"/>
                    <a:pt x="264" y="462"/>
                    <a:pt x="264" y="462"/>
                  </a:cubicBezTo>
                  <a:cubicBezTo>
                    <a:pt x="249" y="462"/>
                    <a:pt x="237" y="450"/>
                    <a:pt x="237" y="436"/>
                  </a:cubicBezTo>
                  <a:cubicBezTo>
                    <a:pt x="237" y="420"/>
                    <a:pt x="237" y="420"/>
                    <a:pt x="237" y="420"/>
                  </a:cubicBezTo>
                  <a:cubicBezTo>
                    <a:pt x="236" y="420"/>
                    <a:pt x="236" y="420"/>
                    <a:pt x="236" y="420"/>
                  </a:cubicBezTo>
                  <a:cubicBezTo>
                    <a:pt x="216" y="453"/>
                    <a:pt x="185" y="470"/>
                    <a:pt x="144" y="470"/>
                  </a:cubicBezTo>
                  <a:cubicBezTo>
                    <a:pt x="103" y="470"/>
                    <a:pt x="69" y="454"/>
                    <a:pt x="41" y="421"/>
                  </a:cubicBezTo>
                  <a:cubicBezTo>
                    <a:pt x="14" y="389"/>
                    <a:pt x="0" y="347"/>
                    <a:pt x="0" y="295"/>
                  </a:cubicBezTo>
                  <a:cubicBezTo>
                    <a:pt x="0" y="241"/>
                    <a:pt x="13" y="199"/>
                    <a:pt x="39" y="167"/>
                  </a:cubicBezTo>
                  <a:cubicBezTo>
                    <a:pt x="65" y="136"/>
                    <a:pt x="99" y="120"/>
                    <a:pt x="141" y="120"/>
                  </a:cubicBezTo>
                  <a:cubicBezTo>
                    <a:pt x="181" y="120"/>
                    <a:pt x="212" y="136"/>
                    <a:pt x="232" y="166"/>
                  </a:cubicBezTo>
                  <a:cubicBezTo>
                    <a:pt x="234" y="166"/>
                    <a:pt x="234" y="166"/>
                    <a:pt x="234" y="166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4" y="12"/>
                    <a:pt x="245" y="0"/>
                    <a:pt x="260" y="0"/>
                  </a:cubicBezTo>
                  <a:cubicBezTo>
                    <a:pt x="264" y="0"/>
                    <a:pt x="264" y="0"/>
                    <a:pt x="264" y="0"/>
                  </a:cubicBezTo>
                  <a:cubicBezTo>
                    <a:pt x="278" y="0"/>
                    <a:pt x="290" y="12"/>
                    <a:pt x="290" y="27"/>
                  </a:cubicBezTo>
                  <a:cubicBezTo>
                    <a:pt x="290" y="436"/>
                    <a:pt x="290" y="436"/>
                    <a:pt x="290" y="436"/>
                  </a:cubicBezTo>
                  <a:cubicBezTo>
                    <a:pt x="290" y="450"/>
                    <a:pt x="278" y="462"/>
                    <a:pt x="264" y="462"/>
                  </a:cubicBezTo>
                  <a:close/>
                  <a:moveTo>
                    <a:pt x="150" y="423"/>
                  </a:moveTo>
                  <a:cubicBezTo>
                    <a:pt x="175" y="423"/>
                    <a:pt x="196" y="413"/>
                    <a:pt x="213" y="393"/>
                  </a:cubicBezTo>
                  <a:cubicBezTo>
                    <a:pt x="230" y="372"/>
                    <a:pt x="239" y="342"/>
                    <a:pt x="239" y="300"/>
                  </a:cubicBezTo>
                  <a:cubicBezTo>
                    <a:pt x="239" y="260"/>
                    <a:pt x="231" y="227"/>
                    <a:pt x="215" y="203"/>
                  </a:cubicBezTo>
                  <a:cubicBezTo>
                    <a:pt x="199" y="179"/>
                    <a:pt x="177" y="167"/>
                    <a:pt x="147" y="167"/>
                  </a:cubicBezTo>
                  <a:cubicBezTo>
                    <a:pt x="118" y="167"/>
                    <a:pt x="96" y="178"/>
                    <a:pt x="81" y="202"/>
                  </a:cubicBezTo>
                  <a:cubicBezTo>
                    <a:pt x="66" y="226"/>
                    <a:pt x="58" y="257"/>
                    <a:pt x="58" y="295"/>
                  </a:cubicBezTo>
                  <a:cubicBezTo>
                    <a:pt x="58" y="323"/>
                    <a:pt x="62" y="346"/>
                    <a:pt x="70" y="366"/>
                  </a:cubicBezTo>
                  <a:cubicBezTo>
                    <a:pt x="78" y="385"/>
                    <a:pt x="90" y="399"/>
                    <a:pt x="104" y="409"/>
                  </a:cubicBezTo>
                  <a:cubicBezTo>
                    <a:pt x="119" y="419"/>
                    <a:pt x="134" y="423"/>
                    <a:pt x="150" y="423"/>
                  </a:cubicBez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4">
              <a:extLst>
                <a:ext uri="{FF2B5EF4-FFF2-40B4-BE49-F238E27FC236}">
                  <a16:creationId xmlns:a16="http://schemas.microsoft.com/office/drawing/2014/main" xmlns="" id="{3776C0FC-51B4-43E9-A802-9FD933C30A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09735" y="1363791"/>
              <a:ext cx="199371" cy="227268"/>
            </a:xfrm>
            <a:custGeom>
              <a:avLst/>
              <a:gdLst>
                <a:gd name="T0" fmla="*/ 280 w 308"/>
                <a:gd name="T1" fmla="*/ 189 h 350"/>
                <a:gd name="T2" fmla="*/ 68 w 308"/>
                <a:gd name="T3" fmla="*/ 189 h 350"/>
                <a:gd name="T4" fmla="*/ 59 w 308"/>
                <a:gd name="T5" fmla="*/ 200 h 350"/>
                <a:gd name="T6" fmla="*/ 89 w 308"/>
                <a:gd name="T7" fmla="*/ 274 h 350"/>
                <a:gd name="T8" fmla="*/ 160 w 308"/>
                <a:gd name="T9" fmla="*/ 303 h 350"/>
                <a:gd name="T10" fmla="*/ 214 w 308"/>
                <a:gd name="T11" fmla="*/ 286 h 350"/>
                <a:gd name="T12" fmla="*/ 239 w 308"/>
                <a:gd name="T13" fmla="*/ 255 h 350"/>
                <a:gd name="T14" fmla="*/ 272 w 308"/>
                <a:gd name="T15" fmla="*/ 237 h 350"/>
                <a:gd name="T16" fmla="*/ 272 w 308"/>
                <a:gd name="T17" fmla="*/ 237 h 350"/>
                <a:gd name="T18" fmla="*/ 293 w 308"/>
                <a:gd name="T19" fmla="*/ 277 h 350"/>
                <a:gd name="T20" fmla="*/ 254 w 308"/>
                <a:gd name="T21" fmla="*/ 322 h 350"/>
                <a:gd name="T22" fmla="*/ 160 w 308"/>
                <a:gd name="T23" fmla="*/ 350 h 350"/>
                <a:gd name="T24" fmla="*/ 42 w 308"/>
                <a:gd name="T25" fmla="*/ 304 h 350"/>
                <a:gd name="T26" fmla="*/ 0 w 308"/>
                <a:gd name="T27" fmla="*/ 178 h 350"/>
                <a:gd name="T28" fmla="*/ 41 w 308"/>
                <a:gd name="T29" fmla="*/ 50 h 350"/>
                <a:gd name="T30" fmla="*/ 157 w 308"/>
                <a:gd name="T31" fmla="*/ 0 h 350"/>
                <a:gd name="T32" fmla="*/ 227 w 308"/>
                <a:gd name="T33" fmla="*/ 16 h 350"/>
                <a:gd name="T34" fmla="*/ 284 w 308"/>
                <a:gd name="T35" fmla="*/ 71 h 350"/>
                <a:gd name="T36" fmla="*/ 307 w 308"/>
                <a:gd name="T37" fmla="*/ 161 h 350"/>
                <a:gd name="T38" fmla="*/ 280 w 308"/>
                <a:gd name="T39" fmla="*/ 189 h 350"/>
                <a:gd name="T40" fmla="*/ 245 w 308"/>
                <a:gd name="T41" fmla="*/ 143 h 350"/>
                <a:gd name="T42" fmla="*/ 249 w 308"/>
                <a:gd name="T43" fmla="*/ 137 h 350"/>
                <a:gd name="T44" fmla="*/ 218 w 308"/>
                <a:gd name="T45" fmla="*/ 69 h 350"/>
                <a:gd name="T46" fmla="*/ 157 w 308"/>
                <a:gd name="T47" fmla="*/ 47 h 350"/>
                <a:gd name="T48" fmla="*/ 91 w 308"/>
                <a:gd name="T49" fmla="*/ 73 h 350"/>
                <a:gd name="T50" fmla="*/ 63 w 308"/>
                <a:gd name="T51" fmla="*/ 127 h 350"/>
                <a:gd name="T52" fmla="*/ 75 w 308"/>
                <a:gd name="T53" fmla="*/ 143 h 350"/>
                <a:gd name="T54" fmla="*/ 245 w 308"/>
                <a:gd name="T55" fmla="*/ 143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08" h="350">
                  <a:moveTo>
                    <a:pt x="280" y="189"/>
                  </a:moveTo>
                  <a:cubicBezTo>
                    <a:pt x="68" y="189"/>
                    <a:pt x="68" y="189"/>
                    <a:pt x="68" y="189"/>
                  </a:cubicBezTo>
                  <a:cubicBezTo>
                    <a:pt x="63" y="189"/>
                    <a:pt x="58" y="194"/>
                    <a:pt x="59" y="200"/>
                  </a:cubicBezTo>
                  <a:cubicBezTo>
                    <a:pt x="62" y="232"/>
                    <a:pt x="72" y="256"/>
                    <a:pt x="89" y="274"/>
                  </a:cubicBezTo>
                  <a:cubicBezTo>
                    <a:pt x="108" y="294"/>
                    <a:pt x="132" y="303"/>
                    <a:pt x="160" y="303"/>
                  </a:cubicBezTo>
                  <a:cubicBezTo>
                    <a:pt x="181" y="303"/>
                    <a:pt x="200" y="298"/>
                    <a:pt x="214" y="286"/>
                  </a:cubicBezTo>
                  <a:cubicBezTo>
                    <a:pt x="224" y="278"/>
                    <a:pt x="232" y="268"/>
                    <a:pt x="239" y="255"/>
                  </a:cubicBezTo>
                  <a:cubicBezTo>
                    <a:pt x="246" y="243"/>
                    <a:pt x="258" y="236"/>
                    <a:pt x="272" y="237"/>
                  </a:cubicBezTo>
                  <a:cubicBezTo>
                    <a:pt x="272" y="237"/>
                    <a:pt x="272" y="237"/>
                    <a:pt x="272" y="237"/>
                  </a:cubicBezTo>
                  <a:cubicBezTo>
                    <a:pt x="291" y="240"/>
                    <a:pt x="301" y="260"/>
                    <a:pt x="293" y="277"/>
                  </a:cubicBezTo>
                  <a:cubicBezTo>
                    <a:pt x="283" y="295"/>
                    <a:pt x="270" y="310"/>
                    <a:pt x="254" y="322"/>
                  </a:cubicBezTo>
                  <a:cubicBezTo>
                    <a:pt x="229" y="341"/>
                    <a:pt x="198" y="350"/>
                    <a:pt x="160" y="350"/>
                  </a:cubicBezTo>
                  <a:cubicBezTo>
                    <a:pt x="110" y="350"/>
                    <a:pt x="70" y="335"/>
                    <a:pt x="42" y="304"/>
                  </a:cubicBezTo>
                  <a:cubicBezTo>
                    <a:pt x="14" y="273"/>
                    <a:pt x="0" y="231"/>
                    <a:pt x="0" y="178"/>
                  </a:cubicBezTo>
                  <a:cubicBezTo>
                    <a:pt x="0" y="125"/>
                    <a:pt x="13" y="82"/>
                    <a:pt x="41" y="50"/>
                  </a:cubicBezTo>
                  <a:cubicBezTo>
                    <a:pt x="68" y="17"/>
                    <a:pt x="107" y="0"/>
                    <a:pt x="157" y="0"/>
                  </a:cubicBezTo>
                  <a:cubicBezTo>
                    <a:pt x="181" y="0"/>
                    <a:pt x="204" y="6"/>
                    <a:pt x="227" y="16"/>
                  </a:cubicBezTo>
                  <a:cubicBezTo>
                    <a:pt x="250" y="27"/>
                    <a:pt x="269" y="45"/>
                    <a:pt x="284" y="71"/>
                  </a:cubicBezTo>
                  <a:cubicBezTo>
                    <a:pt x="297" y="92"/>
                    <a:pt x="305" y="122"/>
                    <a:pt x="307" y="161"/>
                  </a:cubicBezTo>
                  <a:cubicBezTo>
                    <a:pt x="308" y="176"/>
                    <a:pt x="296" y="189"/>
                    <a:pt x="280" y="189"/>
                  </a:cubicBezTo>
                  <a:close/>
                  <a:moveTo>
                    <a:pt x="245" y="143"/>
                  </a:moveTo>
                  <a:cubicBezTo>
                    <a:pt x="247" y="143"/>
                    <a:pt x="250" y="140"/>
                    <a:pt x="249" y="137"/>
                  </a:cubicBezTo>
                  <a:cubicBezTo>
                    <a:pt x="246" y="106"/>
                    <a:pt x="236" y="83"/>
                    <a:pt x="218" y="69"/>
                  </a:cubicBezTo>
                  <a:cubicBezTo>
                    <a:pt x="199" y="54"/>
                    <a:pt x="179" y="47"/>
                    <a:pt x="157" y="47"/>
                  </a:cubicBezTo>
                  <a:cubicBezTo>
                    <a:pt x="130" y="47"/>
                    <a:pt x="108" y="56"/>
                    <a:pt x="91" y="73"/>
                  </a:cubicBezTo>
                  <a:cubicBezTo>
                    <a:pt x="77" y="88"/>
                    <a:pt x="68" y="106"/>
                    <a:pt x="63" y="127"/>
                  </a:cubicBezTo>
                  <a:cubicBezTo>
                    <a:pt x="62" y="135"/>
                    <a:pt x="67" y="143"/>
                    <a:pt x="75" y="143"/>
                  </a:cubicBezTo>
                  <a:lnTo>
                    <a:pt x="245" y="143"/>
                  </a:lnTo>
                  <a:close/>
                </a:path>
              </a:pathLst>
            </a:custGeom>
            <a:solidFill>
              <a:srgbClr val="354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6107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15768" y="2953512"/>
            <a:ext cx="528869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err="1" smtClean="0"/>
              <a:t>Islide</a:t>
            </a:r>
            <a:r>
              <a:rPr lang="en-US" altLang="zh-CN" dirty="0" smtClean="0"/>
              <a:t>   </a:t>
            </a:r>
            <a:r>
              <a:rPr lang="zh-CN" altLang="en-US" dirty="0" smtClean="0"/>
              <a:t>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3383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C7996E7-53B6-4E71-A948-231B14469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6C38F51-523E-453B-AC46-D185D6C4A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12A3B16-FE45-4FD2-86A8-C6BAA13B3E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/>
          </a:p>
        </p:txBody>
      </p:sp>
      <p:grpSp>
        <p:nvGrpSpPr>
          <p:cNvPr id="5" name="c8bc16f1-9f1b-430a-85ce-f8fb6f5c716c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2501DB8D-CBB8-4377-A010-9BC8DDCF4EA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7278" y="1202654"/>
            <a:ext cx="10834797" cy="4940971"/>
            <a:chOff x="687278" y="1202654"/>
            <a:chExt cx="10834797" cy="4940971"/>
          </a:xfrm>
        </p:grpSpPr>
        <p:grpSp>
          <p:nvGrpSpPr>
            <p:cNvPr id="6" name="ïṣ1iḓê">
              <a:extLst>
                <a:ext uri="{FF2B5EF4-FFF2-40B4-BE49-F238E27FC236}">
                  <a16:creationId xmlns:a16="http://schemas.microsoft.com/office/drawing/2014/main" xmlns="" id="{6A7F4DA2-B3B8-453F-AD7F-8385DA8370F5}"/>
                </a:ext>
              </a:extLst>
            </p:cNvPr>
            <p:cNvGrpSpPr/>
            <p:nvPr/>
          </p:nvGrpSpPr>
          <p:grpSpPr>
            <a:xfrm>
              <a:off x="4428052" y="1962568"/>
              <a:ext cx="3335896" cy="3335897"/>
              <a:chOff x="2478354" y="1962568"/>
              <a:chExt cx="3335896" cy="3335897"/>
            </a:xfrm>
          </p:grpSpPr>
          <p:sp>
            <p:nvSpPr>
              <p:cNvPr id="18" name="îṩ1íďe">
                <a:extLst>
                  <a:ext uri="{FF2B5EF4-FFF2-40B4-BE49-F238E27FC236}">
                    <a16:creationId xmlns:a16="http://schemas.microsoft.com/office/drawing/2014/main" xmlns="" id="{A70B4BEB-0D35-4A50-AE98-B5FBC3B2825A}"/>
                  </a:ext>
                </a:extLst>
              </p:cNvPr>
              <p:cNvSpPr/>
              <p:nvPr/>
            </p:nvSpPr>
            <p:spPr>
              <a:xfrm>
                <a:off x="2478354" y="1962568"/>
                <a:ext cx="3335896" cy="333589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6D4D8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ïŝľiḋè">
                <a:extLst>
                  <a:ext uri="{FF2B5EF4-FFF2-40B4-BE49-F238E27FC236}">
                    <a16:creationId xmlns:a16="http://schemas.microsoft.com/office/drawing/2014/main" xmlns="" id="{7153CF80-7CD6-4223-BF4E-75071FF421B9}"/>
                  </a:ext>
                </a:extLst>
              </p:cNvPr>
              <p:cNvSpPr/>
              <p:nvPr/>
            </p:nvSpPr>
            <p:spPr>
              <a:xfrm>
                <a:off x="2676982" y="2161197"/>
                <a:ext cx="2938660" cy="29386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0" name="îṩlidè">
                <a:extLst>
                  <a:ext uri="{FF2B5EF4-FFF2-40B4-BE49-F238E27FC236}">
                    <a16:creationId xmlns:a16="http://schemas.microsoft.com/office/drawing/2014/main" xmlns="" id="{0E1D7C8B-5703-4718-AD2C-3EC14B4F559D}"/>
                  </a:ext>
                </a:extLst>
              </p:cNvPr>
              <p:cNvGrpSpPr>
                <a:grpSpLocks noChangeAspect="1"/>
              </p:cNvGrpSpPr>
              <p:nvPr/>
            </p:nvGrpSpPr>
            <p:grpSpPr bwMode="auto">
              <a:xfrm>
                <a:off x="2747626" y="2419694"/>
                <a:ext cx="2795748" cy="2368216"/>
                <a:chOff x="2884" y="1335"/>
                <a:chExt cx="1916" cy="1623"/>
              </a:xfrm>
              <a:solidFill>
                <a:schemeClr val="bg1">
                  <a:lumMod val="75000"/>
                </a:schemeClr>
              </a:solidFill>
            </p:grpSpPr>
            <p:sp>
              <p:nvSpPr>
                <p:cNvPr id="21" name="ïSľïďê">
                  <a:extLst>
                    <a:ext uri="{FF2B5EF4-FFF2-40B4-BE49-F238E27FC236}">
                      <a16:creationId xmlns:a16="http://schemas.microsoft.com/office/drawing/2014/main" xmlns="" id="{B3C52549-9A3E-43E6-ACED-D7D6F9BB209B}"/>
                    </a:ext>
                  </a:extLst>
                </p:cNvPr>
                <p:cNvSpPr/>
                <p:nvPr/>
              </p:nvSpPr>
              <p:spPr bwMode="auto">
                <a:xfrm>
                  <a:off x="3818" y="1613"/>
                  <a:ext cx="982" cy="1345"/>
                </a:xfrm>
                <a:custGeom>
                  <a:avLst/>
                  <a:gdLst>
                    <a:gd name="T0" fmla="*/ 194 w 472"/>
                    <a:gd name="T1" fmla="*/ 274 h 647"/>
                    <a:gd name="T2" fmla="*/ 236 w 472"/>
                    <a:gd name="T3" fmla="*/ 252 h 647"/>
                    <a:gd name="T4" fmla="*/ 203 w 472"/>
                    <a:gd name="T5" fmla="*/ 228 h 647"/>
                    <a:gd name="T6" fmla="*/ 181 w 472"/>
                    <a:gd name="T7" fmla="*/ 238 h 647"/>
                    <a:gd name="T8" fmla="*/ 150 w 472"/>
                    <a:gd name="T9" fmla="*/ 192 h 647"/>
                    <a:gd name="T10" fmla="*/ 146 w 472"/>
                    <a:gd name="T11" fmla="*/ 211 h 647"/>
                    <a:gd name="T12" fmla="*/ 102 w 472"/>
                    <a:gd name="T13" fmla="*/ 197 h 647"/>
                    <a:gd name="T14" fmla="*/ 72 w 472"/>
                    <a:gd name="T15" fmla="*/ 225 h 647"/>
                    <a:gd name="T16" fmla="*/ 37 w 472"/>
                    <a:gd name="T17" fmla="*/ 204 h 647"/>
                    <a:gd name="T18" fmla="*/ 68 w 472"/>
                    <a:gd name="T19" fmla="*/ 173 h 647"/>
                    <a:gd name="T20" fmla="*/ 105 w 472"/>
                    <a:gd name="T21" fmla="*/ 134 h 647"/>
                    <a:gd name="T22" fmla="*/ 164 w 472"/>
                    <a:gd name="T23" fmla="*/ 125 h 647"/>
                    <a:gd name="T24" fmla="*/ 192 w 472"/>
                    <a:gd name="T25" fmla="*/ 89 h 647"/>
                    <a:gd name="T26" fmla="*/ 195 w 472"/>
                    <a:gd name="T27" fmla="*/ 84 h 647"/>
                    <a:gd name="T28" fmla="*/ 189 w 472"/>
                    <a:gd name="T29" fmla="*/ 42 h 647"/>
                    <a:gd name="T30" fmla="*/ 161 w 472"/>
                    <a:gd name="T31" fmla="*/ 81 h 647"/>
                    <a:gd name="T32" fmla="*/ 139 w 472"/>
                    <a:gd name="T33" fmla="*/ 104 h 647"/>
                    <a:gd name="T34" fmla="*/ 115 w 472"/>
                    <a:gd name="T35" fmla="*/ 63 h 647"/>
                    <a:gd name="T36" fmla="*/ 182 w 472"/>
                    <a:gd name="T37" fmla="*/ 6 h 647"/>
                    <a:gd name="T38" fmla="*/ 267 w 472"/>
                    <a:gd name="T39" fmla="*/ 25 h 647"/>
                    <a:gd name="T40" fmla="*/ 289 w 472"/>
                    <a:gd name="T41" fmla="*/ 20 h 647"/>
                    <a:gd name="T42" fmla="*/ 338 w 472"/>
                    <a:gd name="T43" fmla="*/ 19 h 647"/>
                    <a:gd name="T44" fmla="*/ 409 w 472"/>
                    <a:gd name="T45" fmla="*/ 37 h 647"/>
                    <a:gd name="T46" fmla="*/ 449 w 472"/>
                    <a:gd name="T47" fmla="*/ 364 h 647"/>
                    <a:gd name="T48" fmla="*/ 427 w 472"/>
                    <a:gd name="T49" fmla="*/ 394 h 647"/>
                    <a:gd name="T50" fmla="*/ 400 w 472"/>
                    <a:gd name="T51" fmla="*/ 335 h 647"/>
                    <a:gd name="T52" fmla="*/ 348 w 472"/>
                    <a:gd name="T53" fmla="*/ 323 h 647"/>
                    <a:gd name="T54" fmla="*/ 316 w 472"/>
                    <a:gd name="T55" fmla="*/ 374 h 647"/>
                    <a:gd name="T56" fmla="*/ 260 w 472"/>
                    <a:gd name="T57" fmla="*/ 329 h 647"/>
                    <a:gd name="T58" fmla="*/ 255 w 472"/>
                    <a:gd name="T59" fmla="*/ 359 h 647"/>
                    <a:gd name="T60" fmla="*/ 302 w 472"/>
                    <a:gd name="T61" fmla="*/ 389 h 647"/>
                    <a:gd name="T62" fmla="*/ 259 w 472"/>
                    <a:gd name="T63" fmla="*/ 492 h 647"/>
                    <a:gd name="T64" fmla="*/ 232 w 472"/>
                    <a:gd name="T65" fmla="*/ 583 h 647"/>
                    <a:gd name="T66" fmla="*/ 153 w 472"/>
                    <a:gd name="T67" fmla="*/ 641 h 647"/>
                    <a:gd name="T68" fmla="*/ 136 w 472"/>
                    <a:gd name="T69" fmla="*/ 532 h 647"/>
                    <a:gd name="T70" fmla="*/ 85 w 472"/>
                    <a:gd name="T71" fmla="*/ 417 h 647"/>
                    <a:gd name="T72" fmla="*/ 8 w 472"/>
                    <a:gd name="T73" fmla="*/ 383 h 647"/>
                    <a:gd name="T74" fmla="*/ 20 w 472"/>
                    <a:gd name="T75" fmla="*/ 298 h 647"/>
                    <a:gd name="T76" fmla="*/ 53 w 472"/>
                    <a:gd name="T77" fmla="*/ 245 h 647"/>
                    <a:gd name="T78" fmla="*/ 125 w 472"/>
                    <a:gd name="T79" fmla="*/ 243 h 647"/>
                    <a:gd name="T80" fmla="*/ 297 w 472"/>
                    <a:gd name="T81" fmla="*/ 190 h 647"/>
                    <a:gd name="T82" fmla="*/ 305 w 472"/>
                    <a:gd name="T83" fmla="*/ 232 h 647"/>
                    <a:gd name="T84" fmla="*/ 332 w 472"/>
                    <a:gd name="T85" fmla="*/ 234 h 647"/>
                    <a:gd name="T86" fmla="*/ 311 w 472"/>
                    <a:gd name="T87" fmla="*/ 182 h 6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72" h="647">
                      <a:moveTo>
                        <a:pt x="166" y="279"/>
                      </a:moveTo>
                      <a:cubicBezTo>
                        <a:pt x="167" y="266"/>
                        <a:pt x="173" y="267"/>
                        <a:pt x="180" y="271"/>
                      </a:cubicBezTo>
                      <a:cubicBezTo>
                        <a:pt x="184" y="273"/>
                        <a:pt x="189" y="273"/>
                        <a:pt x="194" y="274"/>
                      </a:cubicBezTo>
                      <a:cubicBezTo>
                        <a:pt x="202" y="276"/>
                        <a:pt x="210" y="276"/>
                        <a:pt x="217" y="278"/>
                      </a:cubicBezTo>
                      <a:cubicBezTo>
                        <a:pt x="226" y="280"/>
                        <a:pt x="233" y="276"/>
                        <a:pt x="236" y="271"/>
                      </a:cubicBezTo>
                      <a:cubicBezTo>
                        <a:pt x="239" y="266"/>
                        <a:pt x="238" y="257"/>
                        <a:pt x="236" y="252"/>
                      </a:cubicBezTo>
                      <a:cubicBezTo>
                        <a:pt x="234" y="248"/>
                        <a:pt x="227" y="247"/>
                        <a:pt x="222" y="245"/>
                      </a:cubicBezTo>
                      <a:cubicBezTo>
                        <a:pt x="222" y="245"/>
                        <a:pt x="221" y="245"/>
                        <a:pt x="220" y="245"/>
                      </a:cubicBezTo>
                      <a:cubicBezTo>
                        <a:pt x="203" y="245"/>
                        <a:pt x="203" y="246"/>
                        <a:pt x="203" y="228"/>
                      </a:cubicBezTo>
                      <a:cubicBezTo>
                        <a:pt x="203" y="219"/>
                        <a:pt x="197" y="214"/>
                        <a:pt x="189" y="217"/>
                      </a:cubicBezTo>
                      <a:cubicBezTo>
                        <a:pt x="186" y="219"/>
                        <a:pt x="183" y="224"/>
                        <a:pt x="182" y="228"/>
                      </a:cubicBezTo>
                      <a:cubicBezTo>
                        <a:pt x="181" y="230"/>
                        <a:pt x="181" y="234"/>
                        <a:pt x="181" y="238"/>
                      </a:cubicBezTo>
                      <a:cubicBezTo>
                        <a:pt x="171" y="233"/>
                        <a:pt x="165" y="228"/>
                        <a:pt x="165" y="217"/>
                      </a:cubicBezTo>
                      <a:cubicBezTo>
                        <a:pt x="165" y="212"/>
                        <a:pt x="161" y="208"/>
                        <a:pt x="159" y="204"/>
                      </a:cubicBezTo>
                      <a:cubicBezTo>
                        <a:pt x="156" y="200"/>
                        <a:pt x="153" y="196"/>
                        <a:pt x="150" y="192"/>
                      </a:cubicBezTo>
                      <a:cubicBezTo>
                        <a:pt x="147" y="190"/>
                        <a:pt x="144" y="189"/>
                        <a:pt x="141" y="187"/>
                      </a:cubicBezTo>
                      <a:cubicBezTo>
                        <a:pt x="139" y="191"/>
                        <a:pt x="136" y="196"/>
                        <a:pt x="137" y="200"/>
                      </a:cubicBezTo>
                      <a:cubicBezTo>
                        <a:pt x="138" y="204"/>
                        <a:pt x="143" y="208"/>
                        <a:pt x="146" y="211"/>
                      </a:cubicBezTo>
                      <a:cubicBezTo>
                        <a:pt x="147" y="212"/>
                        <a:pt x="148" y="214"/>
                        <a:pt x="147" y="217"/>
                      </a:cubicBezTo>
                      <a:cubicBezTo>
                        <a:pt x="144" y="214"/>
                        <a:pt x="139" y="211"/>
                        <a:pt x="136" y="207"/>
                      </a:cubicBezTo>
                      <a:cubicBezTo>
                        <a:pt x="127" y="195"/>
                        <a:pt x="116" y="192"/>
                        <a:pt x="102" y="197"/>
                      </a:cubicBezTo>
                      <a:cubicBezTo>
                        <a:pt x="98" y="198"/>
                        <a:pt x="95" y="202"/>
                        <a:pt x="92" y="204"/>
                      </a:cubicBezTo>
                      <a:cubicBezTo>
                        <a:pt x="87" y="208"/>
                        <a:pt x="83" y="212"/>
                        <a:pt x="78" y="214"/>
                      </a:cubicBezTo>
                      <a:cubicBezTo>
                        <a:pt x="72" y="216"/>
                        <a:pt x="72" y="220"/>
                        <a:pt x="72" y="225"/>
                      </a:cubicBezTo>
                      <a:cubicBezTo>
                        <a:pt x="70" y="238"/>
                        <a:pt x="64" y="242"/>
                        <a:pt x="52" y="236"/>
                      </a:cubicBezTo>
                      <a:cubicBezTo>
                        <a:pt x="47" y="233"/>
                        <a:pt x="39" y="231"/>
                        <a:pt x="38" y="228"/>
                      </a:cubicBezTo>
                      <a:cubicBezTo>
                        <a:pt x="35" y="221"/>
                        <a:pt x="36" y="212"/>
                        <a:pt x="37" y="204"/>
                      </a:cubicBezTo>
                      <a:cubicBezTo>
                        <a:pt x="37" y="201"/>
                        <a:pt x="42" y="198"/>
                        <a:pt x="46" y="196"/>
                      </a:cubicBezTo>
                      <a:cubicBezTo>
                        <a:pt x="49" y="195"/>
                        <a:pt x="52" y="195"/>
                        <a:pt x="55" y="195"/>
                      </a:cubicBezTo>
                      <a:cubicBezTo>
                        <a:pt x="74" y="191"/>
                        <a:pt x="74" y="190"/>
                        <a:pt x="68" y="173"/>
                      </a:cubicBezTo>
                      <a:cubicBezTo>
                        <a:pt x="67" y="170"/>
                        <a:pt x="68" y="165"/>
                        <a:pt x="71" y="163"/>
                      </a:cubicBezTo>
                      <a:cubicBezTo>
                        <a:pt x="80" y="153"/>
                        <a:pt x="89" y="145"/>
                        <a:pt x="99" y="136"/>
                      </a:cubicBezTo>
                      <a:cubicBezTo>
                        <a:pt x="101" y="135"/>
                        <a:pt x="103" y="134"/>
                        <a:pt x="105" y="134"/>
                      </a:cubicBezTo>
                      <a:cubicBezTo>
                        <a:pt x="116" y="134"/>
                        <a:pt x="119" y="129"/>
                        <a:pt x="120" y="119"/>
                      </a:cubicBezTo>
                      <a:cubicBezTo>
                        <a:pt x="120" y="116"/>
                        <a:pt x="121" y="112"/>
                        <a:pt x="122" y="108"/>
                      </a:cubicBezTo>
                      <a:cubicBezTo>
                        <a:pt x="130" y="130"/>
                        <a:pt x="149" y="121"/>
                        <a:pt x="164" y="125"/>
                      </a:cubicBezTo>
                      <a:cubicBezTo>
                        <a:pt x="166" y="125"/>
                        <a:pt x="171" y="120"/>
                        <a:pt x="173" y="117"/>
                      </a:cubicBezTo>
                      <a:cubicBezTo>
                        <a:pt x="175" y="112"/>
                        <a:pt x="175" y="107"/>
                        <a:pt x="176" y="102"/>
                      </a:cubicBezTo>
                      <a:cubicBezTo>
                        <a:pt x="190" y="105"/>
                        <a:pt x="190" y="105"/>
                        <a:pt x="192" y="89"/>
                      </a:cubicBezTo>
                      <a:cubicBezTo>
                        <a:pt x="195" y="89"/>
                        <a:pt x="198" y="88"/>
                        <a:pt x="202" y="87"/>
                      </a:cubicBezTo>
                      <a:cubicBezTo>
                        <a:pt x="202" y="87"/>
                        <a:pt x="202" y="86"/>
                        <a:pt x="202" y="85"/>
                      </a:cubicBezTo>
                      <a:cubicBezTo>
                        <a:pt x="199" y="85"/>
                        <a:pt x="197" y="85"/>
                        <a:pt x="195" y="84"/>
                      </a:cubicBezTo>
                      <a:cubicBezTo>
                        <a:pt x="190" y="82"/>
                        <a:pt x="183" y="81"/>
                        <a:pt x="181" y="77"/>
                      </a:cubicBezTo>
                      <a:cubicBezTo>
                        <a:pt x="178" y="71"/>
                        <a:pt x="178" y="63"/>
                        <a:pt x="184" y="56"/>
                      </a:cubicBezTo>
                      <a:cubicBezTo>
                        <a:pt x="187" y="53"/>
                        <a:pt x="190" y="46"/>
                        <a:pt x="189" y="42"/>
                      </a:cubicBezTo>
                      <a:cubicBezTo>
                        <a:pt x="187" y="35"/>
                        <a:pt x="182" y="35"/>
                        <a:pt x="177" y="42"/>
                      </a:cubicBezTo>
                      <a:cubicBezTo>
                        <a:pt x="172" y="50"/>
                        <a:pt x="166" y="59"/>
                        <a:pt x="161" y="68"/>
                      </a:cubicBezTo>
                      <a:cubicBezTo>
                        <a:pt x="159" y="71"/>
                        <a:pt x="160" y="77"/>
                        <a:pt x="161" y="81"/>
                      </a:cubicBezTo>
                      <a:cubicBezTo>
                        <a:pt x="163" y="87"/>
                        <a:pt x="163" y="91"/>
                        <a:pt x="157" y="95"/>
                      </a:cubicBezTo>
                      <a:cubicBezTo>
                        <a:pt x="152" y="99"/>
                        <a:pt x="148" y="104"/>
                        <a:pt x="142" y="110"/>
                      </a:cubicBezTo>
                      <a:cubicBezTo>
                        <a:pt x="141" y="108"/>
                        <a:pt x="140" y="106"/>
                        <a:pt x="139" y="104"/>
                      </a:cubicBezTo>
                      <a:cubicBezTo>
                        <a:pt x="136" y="94"/>
                        <a:pt x="130" y="91"/>
                        <a:pt x="120" y="91"/>
                      </a:cubicBezTo>
                      <a:cubicBezTo>
                        <a:pt x="110" y="91"/>
                        <a:pt x="110" y="82"/>
                        <a:pt x="109" y="75"/>
                      </a:cubicBezTo>
                      <a:cubicBezTo>
                        <a:pt x="108" y="72"/>
                        <a:pt x="112" y="66"/>
                        <a:pt x="115" y="63"/>
                      </a:cubicBezTo>
                      <a:cubicBezTo>
                        <a:pt x="127" y="53"/>
                        <a:pt x="140" y="44"/>
                        <a:pt x="152" y="34"/>
                      </a:cubicBezTo>
                      <a:cubicBezTo>
                        <a:pt x="153" y="33"/>
                        <a:pt x="153" y="32"/>
                        <a:pt x="154" y="31"/>
                      </a:cubicBezTo>
                      <a:cubicBezTo>
                        <a:pt x="156" y="14"/>
                        <a:pt x="170" y="10"/>
                        <a:pt x="182" y="6"/>
                      </a:cubicBezTo>
                      <a:cubicBezTo>
                        <a:pt x="193" y="2"/>
                        <a:pt x="206" y="0"/>
                        <a:pt x="217" y="3"/>
                      </a:cubicBezTo>
                      <a:cubicBezTo>
                        <a:pt x="230" y="7"/>
                        <a:pt x="243" y="12"/>
                        <a:pt x="256" y="14"/>
                      </a:cubicBezTo>
                      <a:cubicBezTo>
                        <a:pt x="260" y="15"/>
                        <a:pt x="264" y="22"/>
                        <a:pt x="267" y="25"/>
                      </a:cubicBezTo>
                      <a:cubicBezTo>
                        <a:pt x="271" y="29"/>
                        <a:pt x="275" y="33"/>
                        <a:pt x="279" y="36"/>
                      </a:cubicBezTo>
                      <a:cubicBezTo>
                        <a:pt x="282" y="32"/>
                        <a:pt x="285" y="27"/>
                        <a:pt x="288" y="23"/>
                      </a:cubicBezTo>
                      <a:cubicBezTo>
                        <a:pt x="288" y="22"/>
                        <a:pt x="289" y="21"/>
                        <a:pt x="289" y="20"/>
                      </a:cubicBezTo>
                      <a:cubicBezTo>
                        <a:pt x="290" y="20"/>
                        <a:pt x="291" y="20"/>
                        <a:pt x="291" y="20"/>
                      </a:cubicBezTo>
                      <a:cubicBezTo>
                        <a:pt x="299" y="34"/>
                        <a:pt x="299" y="34"/>
                        <a:pt x="311" y="24"/>
                      </a:cubicBezTo>
                      <a:cubicBezTo>
                        <a:pt x="319" y="18"/>
                        <a:pt x="327" y="14"/>
                        <a:pt x="338" y="19"/>
                      </a:cubicBezTo>
                      <a:cubicBezTo>
                        <a:pt x="342" y="21"/>
                        <a:pt x="350" y="19"/>
                        <a:pt x="354" y="16"/>
                      </a:cubicBezTo>
                      <a:cubicBezTo>
                        <a:pt x="367" y="8"/>
                        <a:pt x="378" y="7"/>
                        <a:pt x="390" y="16"/>
                      </a:cubicBezTo>
                      <a:cubicBezTo>
                        <a:pt x="397" y="22"/>
                        <a:pt x="404" y="29"/>
                        <a:pt x="409" y="37"/>
                      </a:cubicBezTo>
                      <a:cubicBezTo>
                        <a:pt x="454" y="115"/>
                        <a:pt x="472" y="200"/>
                        <a:pt x="467" y="290"/>
                      </a:cubicBezTo>
                      <a:cubicBezTo>
                        <a:pt x="466" y="308"/>
                        <a:pt x="463" y="325"/>
                        <a:pt x="460" y="342"/>
                      </a:cubicBezTo>
                      <a:cubicBezTo>
                        <a:pt x="458" y="349"/>
                        <a:pt x="454" y="357"/>
                        <a:pt x="449" y="364"/>
                      </a:cubicBezTo>
                      <a:cubicBezTo>
                        <a:pt x="442" y="374"/>
                        <a:pt x="440" y="384"/>
                        <a:pt x="442" y="396"/>
                      </a:cubicBezTo>
                      <a:cubicBezTo>
                        <a:pt x="443" y="401"/>
                        <a:pt x="443" y="405"/>
                        <a:pt x="444" y="411"/>
                      </a:cubicBezTo>
                      <a:cubicBezTo>
                        <a:pt x="433" y="408"/>
                        <a:pt x="429" y="403"/>
                        <a:pt x="427" y="394"/>
                      </a:cubicBezTo>
                      <a:cubicBezTo>
                        <a:pt x="424" y="384"/>
                        <a:pt x="419" y="375"/>
                        <a:pt x="415" y="365"/>
                      </a:cubicBezTo>
                      <a:cubicBezTo>
                        <a:pt x="414" y="362"/>
                        <a:pt x="412" y="358"/>
                        <a:pt x="412" y="354"/>
                      </a:cubicBezTo>
                      <a:cubicBezTo>
                        <a:pt x="411" y="345"/>
                        <a:pt x="410" y="338"/>
                        <a:pt x="400" y="335"/>
                      </a:cubicBezTo>
                      <a:cubicBezTo>
                        <a:pt x="396" y="334"/>
                        <a:pt x="393" y="327"/>
                        <a:pt x="391" y="323"/>
                      </a:cubicBezTo>
                      <a:cubicBezTo>
                        <a:pt x="385" y="309"/>
                        <a:pt x="369" y="301"/>
                        <a:pt x="356" y="308"/>
                      </a:cubicBezTo>
                      <a:cubicBezTo>
                        <a:pt x="352" y="310"/>
                        <a:pt x="349" y="318"/>
                        <a:pt x="348" y="323"/>
                      </a:cubicBezTo>
                      <a:cubicBezTo>
                        <a:pt x="347" y="332"/>
                        <a:pt x="348" y="340"/>
                        <a:pt x="338" y="345"/>
                      </a:cubicBezTo>
                      <a:cubicBezTo>
                        <a:pt x="336" y="346"/>
                        <a:pt x="336" y="353"/>
                        <a:pt x="334" y="354"/>
                      </a:cubicBezTo>
                      <a:cubicBezTo>
                        <a:pt x="324" y="357"/>
                        <a:pt x="323" y="370"/>
                        <a:pt x="316" y="374"/>
                      </a:cubicBezTo>
                      <a:cubicBezTo>
                        <a:pt x="305" y="379"/>
                        <a:pt x="294" y="383"/>
                        <a:pt x="282" y="376"/>
                      </a:cubicBezTo>
                      <a:cubicBezTo>
                        <a:pt x="280" y="374"/>
                        <a:pt x="278" y="371"/>
                        <a:pt x="277" y="369"/>
                      </a:cubicBezTo>
                      <a:cubicBezTo>
                        <a:pt x="271" y="356"/>
                        <a:pt x="266" y="342"/>
                        <a:pt x="260" y="329"/>
                      </a:cubicBezTo>
                      <a:cubicBezTo>
                        <a:pt x="256" y="320"/>
                        <a:pt x="251" y="313"/>
                        <a:pt x="246" y="305"/>
                      </a:cubicBezTo>
                      <a:cubicBezTo>
                        <a:pt x="243" y="302"/>
                        <a:pt x="240" y="299"/>
                        <a:pt x="236" y="296"/>
                      </a:cubicBezTo>
                      <a:cubicBezTo>
                        <a:pt x="243" y="317"/>
                        <a:pt x="241" y="340"/>
                        <a:pt x="255" y="359"/>
                      </a:cubicBezTo>
                      <a:cubicBezTo>
                        <a:pt x="262" y="367"/>
                        <a:pt x="266" y="377"/>
                        <a:pt x="277" y="380"/>
                      </a:cubicBezTo>
                      <a:cubicBezTo>
                        <a:pt x="278" y="380"/>
                        <a:pt x="279" y="381"/>
                        <a:pt x="280" y="382"/>
                      </a:cubicBezTo>
                      <a:cubicBezTo>
                        <a:pt x="284" y="394"/>
                        <a:pt x="292" y="392"/>
                        <a:pt x="302" y="389"/>
                      </a:cubicBezTo>
                      <a:cubicBezTo>
                        <a:pt x="309" y="387"/>
                        <a:pt x="314" y="392"/>
                        <a:pt x="311" y="398"/>
                      </a:cubicBezTo>
                      <a:cubicBezTo>
                        <a:pt x="301" y="417"/>
                        <a:pt x="291" y="434"/>
                        <a:pt x="281" y="452"/>
                      </a:cubicBezTo>
                      <a:cubicBezTo>
                        <a:pt x="274" y="466"/>
                        <a:pt x="266" y="478"/>
                        <a:pt x="259" y="492"/>
                      </a:cubicBezTo>
                      <a:cubicBezTo>
                        <a:pt x="257" y="495"/>
                        <a:pt x="259" y="501"/>
                        <a:pt x="260" y="506"/>
                      </a:cubicBezTo>
                      <a:cubicBezTo>
                        <a:pt x="263" y="522"/>
                        <a:pt x="266" y="539"/>
                        <a:pt x="251" y="551"/>
                      </a:cubicBezTo>
                      <a:cubicBezTo>
                        <a:pt x="241" y="560"/>
                        <a:pt x="237" y="571"/>
                        <a:pt x="232" y="583"/>
                      </a:cubicBezTo>
                      <a:cubicBezTo>
                        <a:pt x="223" y="603"/>
                        <a:pt x="214" y="623"/>
                        <a:pt x="196" y="638"/>
                      </a:cubicBezTo>
                      <a:cubicBezTo>
                        <a:pt x="185" y="647"/>
                        <a:pt x="172" y="645"/>
                        <a:pt x="160" y="646"/>
                      </a:cubicBezTo>
                      <a:cubicBezTo>
                        <a:pt x="158" y="646"/>
                        <a:pt x="155" y="643"/>
                        <a:pt x="153" y="641"/>
                      </a:cubicBezTo>
                      <a:cubicBezTo>
                        <a:pt x="152" y="639"/>
                        <a:pt x="151" y="636"/>
                        <a:pt x="151" y="634"/>
                      </a:cubicBezTo>
                      <a:cubicBezTo>
                        <a:pt x="145" y="604"/>
                        <a:pt x="140" y="575"/>
                        <a:pt x="135" y="545"/>
                      </a:cubicBezTo>
                      <a:cubicBezTo>
                        <a:pt x="134" y="541"/>
                        <a:pt x="134" y="535"/>
                        <a:pt x="136" y="532"/>
                      </a:cubicBezTo>
                      <a:cubicBezTo>
                        <a:pt x="149" y="512"/>
                        <a:pt x="141" y="492"/>
                        <a:pt x="134" y="473"/>
                      </a:cubicBezTo>
                      <a:cubicBezTo>
                        <a:pt x="130" y="462"/>
                        <a:pt x="126" y="452"/>
                        <a:pt x="124" y="441"/>
                      </a:cubicBezTo>
                      <a:cubicBezTo>
                        <a:pt x="120" y="422"/>
                        <a:pt x="102" y="414"/>
                        <a:pt x="85" y="417"/>
                      </a:cubicBezTo>
                      <a:cubicBezTo>
                        <a:pt x="75" y="420"/>
                        <a:pt x="64" y="422"/>
                        <a:pt x="54" y="423"/>
                      </a:cubicBezTo>
                      <a:cubicBezTo>
                        <a:pt x="42" y="425"/>
                        <a:pt x="34" y="418"/>
                        <a:pt x="28" y="409"/>
                      </a:cubicBezTo>
                      <a:cubicBezTo>
                        <a:pt x="21" y="401"/>
                        <a:pt x="14" y="392"/>
                        <a:pt x="8" y="383"/>
                      </a:cubicBezTo>
                      <a:cubicBezTo>
                        <a:pt x="5" y="378"/>
                        <a:pt x="2" y="372"/>
                        <a:pt x="1" y="366"/>
                      </a:cubicBezTo>
                      <a:cubicBezTo>
                        <a:pt x="0" y="355"/>
                        <a:pt x="1" y="345"/>
                        <a:pt x="1" y="334"/>
                      </a:cubicBezTo>
                      <a:cubicBezTo>
                        <a:pt x="1" y="319"/>
                        <a:pt x="7" y="307"/>
                        <a:pt x="20" y="298"/>
                      </a:cubicBezTo>
                      <a:cubicBezTo>
                        <a:pt x="28" y="292"/>
                        <a:pt x="34" y="285"/>
                        <a:pt x="33" y="273"/>
                      </a:cubicBezTo>
                      <a:cubicBezTo>
                        <a:pt x="33" y="270"/>
                        <a:pt x="35" y="266"/>
                        <a:pt x="37" y="263"/>
                      </a:cubicBezTo>
                      <a:cubicBezTo>
                        <a:pt x="42" y="257"/>
                        <a:pt x="47" y="252"/>
                        <a:pt x="53" y="245"/>
                      </a:cubicBezTo>
                      <a:cubicBezTo>
                        <a:pt x="60" y="253"/>
                        <a:pt x="68" y="247"/>
                        <a:pt x="74" y="243"/>
                      </a:cubicBezTo>
                      <a:cubicBezTo>
                        <a:pt x="87" y="234"/>
                        <a:pt x="102" y="233"/>
                        <a:pt x="117" y="236"/>
                      </a:cubicBezTo>
                      <a:cubicBezTo>
                        <a:pt x="120" y="236"/>
                        <a:pt x="125" y="241"/>
                        <a:pt x="125" y="243"/>
                      </a:cubicBezTo>
                      <a:cubicBezTo>
                        <a:pt x="123" y="258"/>
                        <a:pt x="129" y="266"/>
                        <a:pt x="144" y="268"/>
                      </a:cubicBezTo>
                      <a:cubicBezTo>
                        <a:pt x="151" y="270"/>
                        <a:pt x="157" y="275"/>
                        <a:pt x="166" y="279"/>
                      </a:cubicBezTo>
                      <a:close/>
                      <a:moveTo>
                        <a:pt x="297" y="190"/>
                      </a:moveTo>
                      <a:cubicBezTo>
                        <a:pt x="294" y="188"/>
                        <a:pt x="291" y="186"/>
                        <a:pt x="287" y="184"/>
                      </a:cubicBezTo>
                      <a:cubicBezTo>
                        <a:pt x="289" y="190"/>
                        <a:pt x="289" y="193"/>
                        <a:pt x="291" y="196"/>
                      </a:cubicBezTo>
                      <a:cubicBezTo>
                        <a:pt x="297" y="208"/>
                        <a:pt x="304" y="218"/>
                        <a:pt x="305" y="232"/>
                      </a:cubicBezTo>
                      <a:cubicBezTo>
                        <a:pt x="306" y="239"/>
                        <a:pt x="313" y="242"/>
                        <a:pt x="320" y="241"/>
                      </a:cubicBezTo>
                      <a:cubicBezTo>
                        <a:pt x="328" y="241"/>
                        <a:pt x="335" y="240"/>
                        <a:pt x="345" y="239"/>
                      </a:cubicBezTo>
                      <a:cubicBezTo>
                        <a:pt x="340" y="237"/>
                        <a:pt x="337" y="235"/>
                        <a:pt x="332" y="234"/>
                      </a:cubicBezTo>
                      <a:cubicBezTo>
                        <a:pt x="326" y="232"/>
                        <a:pt x="321" y="230"/>
                        <a:pt x="320" y="222"/>
                      </a:cubicBezTo>
                      <a:cubicBezTo>
                        <a:pt x="318" y="212"/>
                        <a:pt x="316" y="202"/>
                        <a:pt x="314" y="191"/>
                      </a:cubicBezTo>
                      <a:cubicBezTo>
                        <a:pt x="314" y="188"/>
                        <a:pt x="312" y="185"/>
                        <a:pt x="311" y="182"/>
                      </a:cubicBezTo>
                      <a:cubicBezTo>
                        <a:pt x="308" y="183"/>
                        <a:pt x="305" y="184"/>
                        <a:pt x="301" y="185"/>
                      </a:cubicBezTo>
                      <a:cubicBezTo>
                        <a:pt x="300" y="186"/>
                        <a:pt x="299" y="188"/>
                        <a:pt x="297" y="19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íṡľîďê">
                  <a:extLst>
                    <a:ext uri="{FF2B5EF4-FFF2-40B4-BE49-F238E27FC236}">
                      <a16:creationId xmlns:a16="http://schemas.microsoft.com/office/drawing/2014/main" xmlns="" id="{CB28794E-68D6-4F77-9129-7C254311F06B}"/>
                    </a:ext>
                  </a:extLst>
                </p:cNvPr>
                <p:cNvSpPr/>
                <p:nvPr/>
              </p:nvSpPr>
              <p:spPr bwMode="auto">
                <a:xfrm>
                  <a:off x="3054" y="2426"/>
                  <a:ext cx="467" cy="526"/>
                </a:xfrm>
                <a:custGeom>
                  <a:avLst/>
                  <a:gdLst>
                    <a:gd name="T0" fmla="*/ 9 w 224"/>
                    <a:gd name="T1" fmla="*/ 18 h 253"/>
                    <a:gd name="T2" fmla="*/ 40 w 224"/>
                    <a:gd name="T3" fmla="*/ 2 h 253"/>
                    <a:gd name="T4" fmla="*/ 63 w 224"/>
                    <a:gd name="T5" fmla="*/ 3 h 253"/>
                    <a:gd name="T6" fmla="*/ 88 w 224"/>
                    <a:gd name="T7" fmla="*/ 10 h 253"/>
                    <a:gd name="T8" fmla="*/ 109 w 224"/>
                    <a:gd name="T9" fmla="*/ 25 h 253"/>
                    <a:gd name="T10" fmla="*/ 120 w 224"/>
                    <a:gd name="T11" fmla="*/ 34 h 253"/>
                    <a:gd name="T12" fmla="*/ 146 w 224"/>
                    <a:gd name="T13" fmla="*/ 69 h 253"/>
                    <a:gd name="T14" fmla="*/ 147 w 224"/>
                    <a:gd name="T15" fmla="*/ 74 h 253"/>
                    <a:gd name="T16" fmla="*/ 150 w 224"/>
                    <a:gd name="T17" fmla="*/ 77 h 253"/>
                    <a:gd name="T18" fmla="*/ 174 w 224"/>
                    <a:gd name="T19" fmla="*/ 77 h 253"/>
                    <a:gd name="T20" fmla="*/ 202 w 224"/>
                    <a:gd name="T21" fmla="*/ 95 h 253"/>
                    <a:gd name="T22" fmla="*/ 209 w 224"/>
                    <a:gd name="T23" fmla="*/ 97 h 253"/>
                    <a:gd name="T24" fmla="*/ 220 w 224"/>
                    <a:gd name="T25" fmla="*/ 101 h 253"/>
                    <a:gd name="T26" fmla="*/ 217 w 224"/>
                    <a:gd name="T27" fmla="*/ 118 h 253"/>
                    <a:gd name="T28" fmla="*/ 206 w 224"/>
                    <a:gd name="T29" fmla="*/ 131 h 253"/>
                    <a:gd name="T30" fmla="*/ 184 w 224"/>
                    <a:gd name="T31" fmla="*/ 183 h 253"/>
                    <a:gd name="T32" fmla="*/ 174 w 224"/>
                    <a:gd name="T33" fmla="*/ 192 h 253"/>
                    <a:gd name="T34" fmla="*/ 142 w 224"/>
                    <a:gd name="T35" fmla="*/ 231 h 253"/>
                    <a:gd name="T36" fmla="*/ 140 w 224"/>
                    <a:gd name="T37" fmla="*/ 239 h 253"/>
                    <a:gd name="T38" fmla="*/ 120 w 224"/>
                    <a:gd name="T39" fmla="*/ 245 h 253"/>
                    <a:gd name="T40" fmla="*/ 54 w 224"/>
                    <a:gd name="T41" fmla="*/ 190 h 253"/>
                    <a:gd name="T42" fmla="*/ 47 w 224"/>
                    <a:gd name="T43" fmla="*/ 181 h 253"/>
                    <a:gd name="T44" fmla="*/ 15 w 224"/>
                    <a:gd name="T45" fmla="*/ 110 h 253"/>
                    <a:gd name="T46" fmla="*/ 13 w 224"/>
                    <a:gd name="T47" fmla="*/ 107 h 253"/>
                    <a:gd name="T48" fmla="*/ 5 w 224"/>
                    <a:gd name="T49" fmla="*/ 77 h 253"/>
                    <a:gd name="T50" fmla="*/ 8 w 224"/>
                    <a:gd name="T51" fmla="*/ 71 h 253"/>
                    <a:gd name="T52" fmla="*/ 9 w 224"/>
                    <a:gd name="T53" fmla="*/ 18 h 2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24" h="253">
                      <a:moveTo>
                        <a:pt x="9" y="18"/>
                      </a:moveTo>
                      <a:cubicBezTo>
                        <a:pt x="19" y="13"/>
                        <a:pt x="29" y="6"/>
                        <a:pt x="40" y="2"/>
                      </a:cubicBezTo>
                      <a:cubicBezTo>
                        <a:pt x="47" y="0"/>
                        <a:pt x="55" y="2"/>
                        <a:pt x="63" y="3"/>
                      </a:cubicBezTo>
                      <a:cubicBezTo>
                        <a:pt x="71" y="5"/>
                        <a:pt x="80" y="8"/>
                        <a:pt x="88" y="10"/>
                      </a:cubicBezTo>
                      <a:cubicBezTo>
                        <a:pt x="98" y="12"/>
                        <a:pt x="105" y="16"/>
                        <a:pt x="109" y="25"/>
                      </a:cubicBezTo>
                      <a:cubicBezTo>
                        <a:pt x="111" y="28"/>
                        <a:pt x="116" y="32"/>
                        <a:pt x="120" y="34"/>
                      </a:cubicBezTo>
                      <a:cubicBezTo>
                        <a:pt x="138" y="39"/>
                        <a:pt x="149" y="48"/>
                        <a:pt x="146" y="69"/>
                      </a:cubicBezTo>
                      <a:cubicBezTo>
                        <a:pt x="146" y="71"/>
                        <a:pt x="147" y="72"/>
                        <a:pt x="147" y="74"/>
                      </a:cubicBezTo>
                      <a:cubicBezTo>
                        <a:pt x="148" y="75"/>
                        <a:pt x="148" y="76"/>
                        <a:pt x="150" y="77"/>
                      </a:cubicBezTo>
                      <a:cubicBezTo>
                        <a:pt x="158" y="67"/>
                        <a:pt x="166" y="71"/>
                        <a:pt x="174" y="77"/>
                      </a:cubicBezTo>
                      <a:cubicBezTo>
                        <a:pt x="184" y="83"/>
                        <a:pt x="196" y="84"/>
                        <a:pt x="202" y="95"/>
                      </a:cubicBezTo>
                      <a:cubicBezTo>
                        <a:pt x="203" y="96"/>
                        <a:pt x="207" y="96"/>
                        <a:pt x="209" y="97"/>
                      </a:cubicBezTo>
                      <a:cubicBezTo>
                        <a:pt x="213" y="98"/>
                        <a:pt x="219" y="99"/>
                        <a:pt x="220" y="101"/>
                      </a:cubicBezTo>
                      <a:cubicBezTo>
                        <a:pt x="223" y="107"/>
                        <a:pt x="224" y="113"/>
                        <a:pt x="217" y="118"/>
                      </a:cubicBezTo>
                      <a:cubicBezTo>
                        <a:pt x="213" y="121"/>
                        <a:pt x="209" y="126"/>
                        <a:pt x="206" y="131"/>
                      </a:cubicBezTo>
                      <a:cubicBezTo>
                        <a:pt x="198" y="148"/>
                        <a:pt x="192" y="166"/>
                        <a:pt x="184" y="183"/>
                      </a:cubicBezTo>
                      <a:cubicBezTo>
                        <a:pt x="182" y="187"/>
                        <a:pt x="178" y="190"/>
                        <a:pt x="174" y="192"/>
                      </a:cubicBezTo>
                      <a:cubicBezTo>
                        <a:pt x="156" y="199"/>
                        <a:pt x="145" y="212"/>
                        <a:pt x="142" y="231"/>
                      </a:cubicBezTo>
                      <a:cubicBezTo>
                        <a:pt x="142" y="234"/>
                        <a:pt x="141" y="237"/>
                        <a:pt x="140" y="239"/>
                      </a:cubicBezTo>
                      <a:cubicBezTo>
                        <a:pt x="134" y="251"/>
                        <a:pt x="130" y="253"/>
                        <a:pt x="120" y="245"/>
                      </a:cubicBezTo>
                      <a:cubicBezTo>
                        <a:pt x="97" y="227"/>
                        <a:pt x="76" y="208"/>
                        <a:pt x="54" y="190"/>
                      </a:cubicBezTo>
                      <a:cubicBezTo>
                        <a:pt x="51" y="188"/>
                        <a:pt x="47" y="184"/>
                        <a:pt x="47" y="181"/>
                      </a:cubicBezTo>
                      <a:cubicBezTo>
                        <a:pt x="43" y="154"/>
                        <a:pt x="21" y="136"/>
                        <a:pt x="15" y="110"/>
                      </a:cubicBezTo>
                      <a:cubicBezTo>
                        <a:pt x="14" y="109"/>
                        <a:pt x="14" y="107"/>
                        <a:pt x="13" y="107"/>
                      </a:cubicBezTo>
                      <a:cubicBezTo>
                        <a:pt x="0" y="99"/>
                        <a:pt x="8" y="87"/>
                        <a:pt x="5" y="77"/>
                      </a:cubicBezTo>
                      <a:cubicBezTo>
                        <a:pt x="5" y="75"/>
                        <a:pt x="6" y="73"/>
                        <a:pt x="8" y="71"/>
                      </a:cubicBezTo>
                      <a:cubicBezTo>
                        <a:pt x="23" y="53"/>
                        <a:pt x="23" y="36"/>
                        <a:pt x="9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ïśliḓê">
                  <a:extLst>
                    <a:ext uri="{FF2B5EF4-FFF2-40B4-BE49-F238E27FC236}">
                      <a16:creationId xmlns:a16="http://schemas.microsoft.com/office/drawing/2014/main" xmlns="" id="{3809C9FC-157A-444C-8E35-6019837AC2E0}"/>
                    </a:ext>
                  </a:extLst>
                </p:cNvPr>
                <p:cNvSpPr/>
                <p:nvPr/>
              </p:nvSpPr>
              <p:spPr bwMode="auto">
                <a:xfrm>
                  <a:off x="2884" y="1775"/>
                  <a:ext cx="443" cy="684"/>
                </a:xfrm>
                <a:custGeom>
                  <a:avLst/>
                  <a:gdLst>
                    <a:gd name="T0" fmla="*/ 168 w 213"/>
                    <a:gd name="T1" fmla="*/ 137 h 329"/>
                    <a:gd name="T2" fmla="*/ 165 w 213"/>
                    <a:gd name="T3" fmla="*/ 139 h 329"/>
                    <a:gd name="T4" fmla="*/ 153 w 213"/>
                    <a:gd name="T5" fmla="*/ 134 h 329"/>
                    <a:gd name="T6" fmla="*/ 137 w 213"/>
                    <a:gd name="T7" fmla="*/ 147 h 329"/>
                    <a:gd name="T8" fmla="*/ 125 w 213"/>
                    <a:gd name="T9" fmla="*/ 175 h 329"/>
                    <a:gd name="T10" fmla="*/ 121 w 213"/>
                    <a:gd name="T11" fmla="*/ 185 h 329"/>
                    <a:gd name="T12" fmla="*/ 109 w 213"/>
                    <a:gd name="T13" fmla="*/ 225 h 329"/>
                    <a:gd name="T14" fmla="*/ 109 w 213"/>
                    <a:gd name="T15" fmla="*/ 238 h 329"/>
                    <a:gd name="T16" fmla="*/ 94 w 213"/>
                    <a:gd name="T17" fmla="*/ 225 h 329"/>
                    <a:gd name="T18" fmla="*/ 71 w 213"/>
                    <a:gd name="T19" fmla="*/ 213 h 329"/>
                    <a:gd name="T20" fmla="*/ 53 w 213"/>
                    <a:gd name="T21" fmla="*/ 215 h 329"/>
                    <a:gd name="T22" fmla="*/ 31 w 213"/>
                    <a:gd name="T23" fmla="*/ 225 h 329"/>
                    <a:gd name="T24" fmla="*/ 32 w 213"/>
                    <a:gd name="T25" fmla="*/ 271 h 329"/>
                    <a:gd name="T26" fmla="*/ 49 w 213"/>
                    <a:gd name="T27" fmla="*/ 281 h 329"/>
                    <a:gd name="T28" fmla="*/ 59 w 213"/>
                    <a:gd name="T29" fmla="*/ 275 h 329"/>
                    <a:gd name="T30" fmla="*/ 73 w 213"/>
                    <a:gd name="T31" fmla="*/ 261 h 329"/>
                    <a:gd name="T32" fmla="*/ 77 w 213"/>
                    <a:gd name="T33" fmla="*/ 262 h 329"/>
                    <a:gd name="T34" fmla="*/ 83 w 213"/>
                    <a:gd name="T35" fmla="*/ 329 h 329"/>
                    <a:gd name="T36" fmla="*/ 63 w 213"/>
                    <a:gd name="T37" fmla="*/ 314 h 329"/>
                    <a:gd name="T38" fmla="*/ 57 w 213"/>
                    <a:gd name="T39" fmla="*/ 305 h 329"/>
                    <a:gd name="T40" fmla="*/ 19 w 213"/>
                    <a:gd name="T41" fmla="*/ 287 h 329"/>
                    <a:gd name="T42" fmla="*/ 14 w 213"/>
                    <a:gd name="T43" fmla="*/ 279 h 329"/>
                    <a:gd name="T44" fmla="*/ 7 w 213"/>
                    <a:gd name="T45" fmla="*/ 133 h 329"/>
                    <a:gd name="T46" fmla="*/ 28 w 213"/>
                    <a:gd name="T47" fmla="*/ 35 h 329"/>
                    <a:gd name="T48" fmla="*/ 34 w 213"/>
                    <a:gd name="T49" fmla="*/ 25 h 329"/>
                    <a:gd name="T50" fmla="*/ 43 w 213"/>
                    <a:gd name="T51" fmla="*/ 32 h 329"/>
                    <a:gd name="T52" fmla="*/ 45 w 213"/>
                    <a:gd name="T53" fmla="*/ 34 h 329"/>
                    <a:gd name="T54" fmla="*/ 79 w 213"/>
                    <a:gd name="T55" fmla="*/ 51 h 329"/>
                    <a:gd name="T56" fmla="*/ 93 w 213"/>
                    <a:gd name="T57" fmla="*/ 64 h 329"/>
                    <a:gd name="T58" fmla="*/ 97 w 213"/>
                    <a:gd name="T59" fmla="*/ 73 h 329"/>
                    <a:gd name="T60" fmla="*/ 106 w 213"/>
                    <a:gd name="T61" fmla="*/ 71 h 329"/>
                    <a:gd name="T62" fmla="*/ 116 w 213"/>
                    <a:gd name="T63" fmla="*/ 49 h 329"/>
                    <a:gd name="T64" fmla="*/ 114 w 213"/>
                    <a:gd name="T65" fmla="*/ 30 h 329"/>
                    <a:gd name="T66" fmla="*/ 117 w 213"/>
                    <a:gd name="T67" fmla="*/ 1 h 329"/>
                    <a:gd name="T68" fmla="*/ 122 w 213"/>
                    <a:gd name="T69" fmla="*/ 0 h 329"/>
                    <a:gd name="T70" fmla="*/ 141 w 213"/>
                    <a:gd name="T71" fmla="*/ 9 h 329"/>
                    <a:gd name="T72" fmla="*/ 151 w 213"/>
                    <a:gd name="T73" fmla="*/ 21 h 329"/>
                    <a:gd name="T74" fmla="*/ 164 w 213"/>
                    <a:gd name="T75" fmla="*/ 24 h 329"/>
                    <a:gd name="T76" fmla="*/ 180 w 213"/>
                    <a:gd name="T77" fmla="*/ 27 h 329"/>
                    <a:gd name="T78" fmla="*/ 193 w 213"/>
                    <a:gd name="T79" fmla="*/ 51 h 329"/>
                    <a:gd name="T80" fmla="*/ 205 w 213"/>
                    <a:gd name="T81" fmla="*/ 60 h 329"/>
                    <a:gd name="T82" fmla="*/ 210 w 213"/>
                    <a:gd name="T83" fmla="*/ 72 h 329"/>
                    <a:gd name="T84" fmla="*/ 190 w 213"/>
                    <a:gd name="T85" fmla="*/ 86 h 329"/>
                    <a:gd name="T86" fmla="*/ 165 w 213"/>
                    <a:gd name="T87" fmla="*/ 92 h 329"/>
                    <a:gd name="T88" fmla="*/ 162 w 213"/>
                    <a:gd name="T89" fmla="*/ 98 h 329"/>
                    <a:gd name="T90" fmla="*/ 166 w 213"/>
                    <a:gd name="T91" fmla="*/ 101 h 329"/>
                    <a:gd name="T92" fmla="*/ 194 w 213"/>
                    <a:gd name="T93" fmla="*/ 118 h 329"/>
                    <a:gd name="T94" fmla="*/ 165 w 213"/>
                    <a:gd name="T95" fmla="*/ 117 h 329"/>
                    <a:gd name="T96" fmla="*/ 165 w 213"/>
                    <a:gd name="T97" fmla="*/ 128 h 329"/>
                    <a:gd name="T98" fmla="*/ 168 w 213"/>
                    <a:gd name="T99" fmla="*/ 137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13" h="329">
                      <a:moveTo>
                        <a:pt x="168" y="137"/>
                      </a:moveTo>
                      <a:cubicBezTo>
                        <a:pt x="167" y="138"/>
                        <a:pt x="166" y="139"/>
                        <a:pt x="165" y="139"/>
                      </a:cubicBezTo>
                      <a:cubicBezTo>
                        <a:pt x="161" y="137"/>
                        <a:pt x="156" y="133"/>
                        <a:pt x="153" y="134"/>
                      </a:cubicBezTo>
                      <a:cubicBezTo>
                        <a:pt x="147" y="137"/>
                        <a:pt x="141" y="141"/>
                        <a:pt x="137" y="147"/>
                      </a:cubicBezTo>
                      <a:cubicBezTo>
                        <a:pt x="132" y="156"/>
                        <a:pt x="129" y="166"/>
                        <a:pt x="125" y="175"/>
                      </a:cubicBezTo>
                      <a:cubicBezTo>
                        <a:pt x="124" y="178"/>
                        <a:pt x="123" y="182"/>
                        <a:pt x="121" y="185"/>
                      </a:cubicBezTo>
                      <a:cubicBezTo>
                        <a:pt x="111" y="197"/>
                        <a:pt x="106" y="210"/>
                        <a:pt x="109" y="225"/>
                      </a:cubicBezTo>
                      <a:cubicBezTo>
                        <a:pt x="110" y="229"/>
                        <a:pt x="109" y="233"/>
                        <a:pt x="109" y="238"/>
                      </a:cubicBezTo>
                      <a:cubicBezTo>
                        <a:pt x="100" y="237"/>
                        <a:pt x="95" y="233"/>
                        <a:pt x="94" y="225"/>
                      </a:cubicBezTo>
                      <a:cubicBezTo>
                        <a:pt x="93" y="215"/>
                        <a:pt x="80" y="209"/>
                        <a:pt x="71" y="213"/>
                      </a:cubicBezTo>
                      <a:cubicBezTo>
                        <a:pt x="65" y="215"/>
                        <a:pt x="59" y="215"/>
                        <a:pt x="53" y="215"/>
                      </a:cubicBezTo>
                      <a:cubicBezTo>
                        <a:pt x="42" y="213"/>
                        <a:pt x="34" y="215"/>
                        <a:pt x="31" y="225"/>
                      </a:cubicBezTo>
                      <a:cubicBezTo>
                        <a:pt x="25" y="240"/>
                        <a:pt x="23" y="256"/>
                        <a:pt x="32" y="271"/>
                      </a:cubicBezTo>
                      <a:cubicBezTo>
                        <a:pt x="35" y="276"/>
                        <a:pt x="43" y="279"/>
                        <a:pt x="49" y="281"/>
                      </a:cubicBezTo>
                      <a:cubicBezTo>
                        <a:pt x="52" y="282"/>
                        <a:pt x="56" y="278"/>
                        <a:pt x="59" y="275"/>
                      </a:cubicBezTo>
                      <a:cubicBezTo>
                        <a:pt x="64" y="271"/>
                        <a:pt x="68" y="266"/>
                        <a:pt x="73" y="261"/>
                      </a:cubicBezTo>
                      <a:cubicBezTo>
                        <a:pt x="74" y="261"/>
                        <a:pt x="75" y="262"/>
                        <a:pt x="77" y="262"/>
                      </a:cubicBezTo>
                      <a:cubicBezTo>
                        <a:pt x="79" y="284"/>
                        <a:pt x="80" y="306"/>
                        <a:pt x="83" y="329"/>
                      </a:cubicBezTo>
                      <a:cubicBezTo>
                        <a:pt x="71" y="327"/>
                        <a:pt x="65" y="325"/>
                        <a:pt x="63" y="314"/>
                      </a:cubicBezTo>
                      <a:cubicBezTo>
                        <a:pt x="63" y="311"/>
                        <a:pt x="60" y="306"/>
                        <a:pt x="57" y="305"/>
                      </a:cubicBezTo>
                      <a:cubicBezTo>
                        <a:pt x="44" y="298"/>
                        <a:pt x="31" y="293"/>
                        <a:pt x="19" y="287"/>
                      </a:cubicBezTo>
                      <a:cubicBezTo>
                        <a:pt x="17" y="286"/>
                        <a:pt x="15" y="282"/>
                        <a:pt x="14" y="279"/>
                      </a:cubicBezTo>
                      <a:cubicBezTo>
                        <a:pt x="4" y="230"/>
                        <a:pt x="0" y="181"/>
                        <a:pt x="7" y="133"/>
                      </a:cubicBezTo>
                      <a:cubicBezTo>
                        <a:pt x="12" y="100"/>
                        <a:pt x="21" y="67"/>
                        <a:pt x="28" y="35"/>
                      </a:cubicBezTo>
                      <a:cubicBezTo>
                        <a:pt x="29" y="31"/>
                        <a:pt x="32" y="29"/>
                        <a:pt x="34" y="25"/>
                      </a:cubicBezTo>
                      <a:cubicBezTo>
                        <a:pt x="37" y="28"/>
                        <a:pt x="40" y="30"/>
                        <a:pt x="43" y="32"/>
                      </a:cubicBezTo>
                      <a:cubicBezTo>
                        <a:pt x="44" y="32"/>
                        <a:pt x="44" y="34"/>
                        <a:pt x="45" y="34"/>
                      </a:cubicBezTo>
                      <a:cubicBezTo>
                        <a:pt x="58" y="36"/>
                        <a:pt x="68" y="46"/>
                        <a:pt x="79" y="51"/>
                      </a:cubicBezTo>
                      <a:cubicBezTo>
                        <a:pt x="86" y="54"/>
                        <a:pt x="90" y="57"/>
                        <a:pt x="93" y="64"/>
                      </a:cubicBezTo>
                      <a:cubicBezTo>
                        <a:pt x="94" y="67"/>
                        <a:pt x="95" y="70"/>
                        <a:pt x="97" y="73"/>
                      </a:cubicBezTo>
                      <a:cubicBezTo>
                        <a:pt x="100" y="76"/>
                        <a:pt x="104" y="77"/>
                        <a:pt x="106" y="71"/>
                      </a:cubicBezTo>
                      <a:cubicBezTo>
                        <a:pt x="109" y="64"/>
                        <a:pt x="112" y="56"/>
                        <a:pt x="116" y="49"/>
                      </a:cubicBezTo>
                      <a:cubicBezTo>
                        <a:pt x="120" y="42"/>
                        <a:pt x="120" y="36"/>
                        <a:pt x="114" y="30"/>
                      </a:cubicBezTo>
                      <a:cubicBezTo>
                        <a:pt x="110" y="25"/>
                        <a:pt x="113" y="4"/>
                        <a:pt x="117" y="1"/>
                      </a:cubicBezTo>
                      <a:cubicBezTo>
                        <a:pt x="118" y="0"/>
                        <a:pt x="120" y="0"/>
                        <a:pt x="122" y="0"/>
                      </a:cubicBezTo>
                      <a:cubicBezTo>
                        <a:pt x="128" y="3"/>
                        <a:pt x="135" y="6"/>
                        <a:pt x="141" y="9"/>
                      </a:cubicBezTo>
                      <a:cubicBezTo>
                        <a:pt x="145" y="12"/>
                        <a:pt x="148" y="17"/>
                        <a:pt x="151" y="21"/>
                      </a:cubicBezTo>
                      <a:cubicBezTo>
                        <a:pt x="154" y="29"/>
                        <a:pt x="158" y="30"/>
                        <a:pt x="164" y="24"/>
                      </a:cubicBezTo>
                      <a:cubicBezTo>
                        <a:pt x="172" y="16"/>
                        <a:pt x="176" y="17"/>
                        <a:pt x="180" y="27"/>
                      </a:cubicBezTo>
                      <a:cubicBezTo>
                        <a:pt x="184" y="36"/>
                        <a:pt x="188" y="44"/>
                        <a:pt x="193" y="51"/>
                      </a:cubicBezTo>
                      <a:cubicBezTo>
                        <a:pt x="196" y="55"/>
                        <a:pt x="200" y="58"/>
                        <a:pt x="205" y="60"/>
                      </a:cubicBezTo>
                      <a:cubicBezTo>
                        <a:pt x="213" y="62"/>
                        <a:pt x="213" y="67"/>
                        <a:pt x="210" y="72"/>
                      </a:cubicBezTo>
                      <a:cubicBezTo>
                        <a:pt x="206" y="81"/>
                        <a:pt x="199" y="85"/>
                        <a:pt x="190" y="86"/>
                      </a:cubicBezTo>
                      <a:cubicBezTo>
                        <a:pt x="181" y="87"/>
                        <a:pt x="173" y="90"/>
                        <a:pt x="165" y="92"/>
                      </a:cubicBezTo>
                      <a:cubicBezTo>
                        <a:pt x="164" y="93"/>
                        <a:pt x="163" y="96"/>
                        <a:pt x="162" y="98"/>
                      </a:cubicBezTo>
                      <a:cubicBezTo>
                        <a:pt x="162" y="99"/>
                        <a:pt x="165" y="101"/>
                        <a:pt x="166" y="101"/>
                      </a:cubicBezTo>
                      <a:cubicBezTo>
                        <a:pt x="178" y="103"/>
                        <a:pt x="186" y="108"/>
                        <a:pt x="194" y="118"/>
                      </a:cubicBezTo>
                      <a:cubicBezTo>
                        <a:pt x="186" y="130"/>
                        <a:pt x="181" y="131"/>
                        <a:pt x="165" y="117"/>
                      </a:cubicBezTo>
                      <a:cubicBezTo>
                        <a:pt x="165" y="122"/>
                        <a:pt x="165" y="125"/>
                        <a:pt x="165" y="128"/>
                      </a:cubicBezTo>
                      <a:cubicBezTo>
                        <a:pt x="166" y="132"/>
                        <a:pt x="167" y="135"/>
                        <a:pt x="168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íṧ1ïde">
                  <a:extLst>
                    <a:ext uri="{FF2B5EF4-FFF2-40B4-BE49-F238E27FC236}">
                      <a16:creationId xmlns:a16="http://schemas.microsoft.com/office/drawing/2014/main" xmlns="" id="{0A4BD70A-7350-43E1-A9F5-00E85BF7D8BD}"/>
                    </a:ext>
                  </a:extLst>
                </p:cNvPr>
                <p:cNvSpPr/>
                <p:nvPr/>
              </p:nvSpPr>
              <p:spPr bwMode="auto">
                <a:xfrm>
                  <a:off x="3335" y="1335"/>
                  <a:ext cx="560" cy="395"/>
                </a:xfrm>
                <a:custGeom>
                  <a:avLst/>
                  <a:gdLst>
                    <a:gd name="T0" fmla="*/ 221 w 269"/>
                    <a:gd name="T1" fmla="*/ 20 h 190"/>
                    <a:gd name="T2" fmla="*/ 238 w 269"/>
                    <a:gd name="T3" fmla="*/ 14 h 190"/>
                    <a:gd name="T4" fmla="*/ 261 w 269"/>
                    <a:gd name="T5" fmla="*/ 9 h 190"/>
                    <a:gd name="T6" fmla="*/ 269 w 269"/>
                    <a:gd name="T7" fmla="*/ 13 h 190"/>
                    <a:gd name="T8" fmla="*/ 263 w 269"/>
                    <a:gd name="T9" fmla="*/ 19 h 190"/>
                    <a:gd name="T10" fmla="*/ 240 w 269"/>
                    <a:gd name="T11" fmla="*/ 33 h 190"/>
                    <a:gd name="T12" fmla="*/ 235 w 269"/>
                    <a:gd name="T13" fmla="*/ 49 h 190"/>
                    <a:gd name="T14" fmla="*/ 237 w 269"/>
                    <a:gd name="T15" fmla="*/ 80 h 190"/>
                    <a:gd name="T16" fmla="*/ 229 w 269"/>
                    <a:gd name="T17" fmla="*/ 86 h 190"/>
                    <a:gd name="T18" fmla="*/ 214 w 269"/>
                    <a:gd name="T19" fmla="*/ 88 h 190"/>
                    <a:gd name="T20" fmla="*/ 220 w 269"/>
                    <a:gd name="T21" fmla="*/ 102 h 190"/>
                    <a:gd name="T22" fmla="*/ 220 w 269"/>
                    <a:gd name="T23" fmla="*/ 104 h 190"/>
                    <a:gd name="T24" fmla="*/ 216 w 269"/>
                    <a:gd name="T25" fmla="*/ 119 h 190"/>
                    <a:gd name="T26" fmla="*/ 209 w 269"/>
                    <a:gd name="T27" fmla="*/ 130 h 190"/>
                    <a:gd name="T28" fmla="*/ 185 w 269"/>
                    <a:gd name="T29" fmla="*/ 135 h 190"/>
                    <a:gd name="T30" fmla="*/ 149 w 269"/>
                    <a:gd name="T31" fmla="*/ 153 h 190"/>
                    <a:gd name="T32" fmla="*/ 131 w 269"/>
                    <a:gd name="T33" fmla="*/ 180 h 190"/>
                    <a:gd name="T34" fmla="*/ 120 w 269"/>
                    <a:gd name="T35" fmla="*/ 189 h 190"/>
                    <a:gd name="T36" fmla="*/ 102 w 269"/>
                    <a:gd name="T37" fmla="*/ 174 h 190"/>
                    <a:gd name="T38" fmla="*/ 89 w 269"/>
                    <a:gd name="T39" fmla="*/ 141 h 190"/>
                    <a:gd name="T40" fmla="*/ 88 w 269"/>
                    <a:gd name="T41" fmla="*/ 138 h 190"/>
                    <a:gd name="T42" fmla="*/ 88 w 269"/>
                    <a:gd name="T43" fmla="*/ 117 h 190"/>
                    <a:gd name="T44" fmla="*/ 55 w 269"/>
                    <a:gd name="T45" fmla="*/ 71 h 190"/>
                    <a:gd name="T46" fmla="*/ 26 w 269"/>
                    <a:gd name="T47" fmla="*/ 64 h 190"/>
                    <a:gd name="T48" fmla="*/ 16 w 269"/>
                    <a:gd name="T49" fmla="*/ 55 h 190"/>
                    <a:gd name="T50" fmla="*/ 4 w 269"/>
                    <a:gd name="T51" fmla="*/ 45 h 190"/>
                    <a:gd name="T52" fmla="*/ 1 w 269"/>
                    <a:gd name="T53" fmla="*/ 44 h 190"/>
                    <a:gd name="T54" fmla="*/ 0 w 269"/>
                    <a:gd name="T55" fmla="*/ 42 h 190"/>
                    <a:gd name="T56" fmla="*/ 13 w 269"/>
                    <a:gd name="T57" fmla="*/ 41 h 190"/>
                    <a:gd name="T58" fmla="*/ 24 w 269"/>
                    <a:gd name="T59" fmla="*/ 40 h 190"/>
                    <a:gd name="T60" fmla="*/ 33 w 269"/>
                    <a:gd name="T61" fmla="*/ 29 h 190"/>
                    <a:gd name="T62" fmla="*/ 21 w 269"/>
                    <a:gd name="T63" fmla="*/ 22 h 190"/>
                    <a:gd name="T64" fmla="*/ 31 w 269"/>
                    <a:gd name="T65" fmla="*/ 20 h 190"/>
                    <a:gd name="T66" fmla="*/ 58 w 269"/>
                    <a:gd name="T67" fmla="*/ 12 h 190"/>
                    <a:gd name="T68" fmla="*/ 79 w 269"/>
                    <a:gd name="T69" fmla="*/ 12 h 190"/>
                    <a:gd name="T70" fmla="*/ 101 w 269"/>
                    <a:gd name="T71" fmla="*/ 12 h 190"/>
                    <a:gd name="T72" fmla="*/ 159 w 269"/>
                    <a:gd name="T73" fmla="*/ 5 h 190"/>
                    <a:gd name="T74" fmla="*/ 176 w 269"/>
                    <a:gd name="T75" fmla="*/ 2 h 190"/>
                    <a:gd name="T76" fmla="*/ 216 w 269"/>
                    <a:gd name="T77" fmla="*/ 2 h 190"/>
                    <a:gd name="T78" fmla="*/ 221 w 269"/>
                    <a:gd name="T79" fmla="*/ 20 h 1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269" h="190">
                      <a:moveTo>
                        <a:pt x="221" y="20"/>
                      </a:moveTo>
                      <a:cubicBezTo>
                        <a:pt x="226" y="18"/>
                        <a:pt x="232" y="15"/>
                        <a:pt x="238" y="14"/>
                      </a:cubicBezTo>
                      <a:cubicBezTo>
                        <a:pt x="246" y="11"/>
                        <a:pt x="254" y="10"/>
                        <a:pt x="261" y="9"/>
                      </a:cubicBezTo>
                      <a:cubicBezTo>
                        <a:pt x="264" y="9"/>
                        <a:pt x="266" y="12"/>
                        <a:pt x="269" y="13"/>
                      </a:cubicBezTo>
                      <a:cubicBezTo>
                        <a:pt x="267" y="15"/>
                        <a:pt x="265" y="18"/>
                        <a:pt x="263" y="19"/>
                      </a:cubicBezTo>
                      <a:cubicBezTo>
                        <a:pt x="255" y="24"/>
                        <a:pt x="247" y="28"/>
                        <a:pt x="240" y="33"/>
                      </a:cubicBezTo>
                      <a:cubicBezTo>
                        <a:pt x="234" y="36"/>
                        <a:pt x="233" y="41"/>
                        <a:pt x="235" y="49"/>
                      </a:cubicBezTo>
                      <a:cubicBezTo>
                        <a:pt x="238" y="59"/>
                        <a:pt x="237" y="70"/>
                        <a:pt x="237" y="80"/>
                      </a:cubicBezTo>
                      <a:cubicBezTo>
                        <a:pt x="237" y="82"/>
                        <a:pt x="232" y="85"/>
                        <a:pt x="229" y="86"/>
                      </a:cubicBezTo>
                      <a:cubicBezTo>
                        <a:pt x="224" y="87"/>
                        <a:pt x="219" y="87"/>
                        <a:pt x="214" y="88"/>
                      </a:cubicBezTo>
                      <a:cubicBezTo>
                        <a:pt x="216" y="93"/>
                        <a:pt x="218" y="97"/>
                        <a:pt x="220" y="102"/>
                      </a:cubicBezTo>
                      <a:cubicBezTo>
                        <a:pt x="220" y="103"/>
                        <a:pt x="220" y="103"/>
                        <a:pt x="220" y="104"/>
                      </a:cubicBezTo>
                      <a:cubicBezTo>
                        <a:pt x="215" y="108"/>
                        <a:pt x="205" y="110"/>
                        <a:pt x="216" y="119"/>
                      </a:cubicBezTo>
                      <a:cubicBezTo>
                        <a:pt x="220" y="122"/>
                        <a:pt x="215" y="129"/>
                        <a:pt x="209" y="130"/>
                      </a:cubicBezTo>
                      <a:cubicBezTo>
                        <a:pt x="201" y="132"/>
                        <a:pt x="193" y="132"/>
                        <a:pt x="185" y="135"/>
                      </a:cubicBezTo>
                      <a:cubicBezTo>
                        <a:pt x="173" y="140"/>
                        <a:pt x="160" y="145"/>
                        <a:pt x="149" y="153"/>
                      </a:cubicBezTo>
                      <a:cubicBezTo>
                        <a:pt x="141" y="159"/>
                        <a:pt x="137" y="171"/>
                        <a:pt x="131" y="180"/>
                      </a:cubicBezTo>
                      <a:cubicBezTo>
                        <a:pt x="128" y="184"/>
                        <a:pt x="121" y="190"/>
                        <a:pt x="120" y="189"/>
                      </a:cubicBezTo>
                      <a:cubicBezTo>
                        <a:pt x="113" y="186"/>
                        <a:pt x="105" y="181"/>
                        <a:pt x="102" y="174"/>
                      </a:cubicBezTo>
                      <a:cubicBezTo>
                        <a:pt x="96" y="164"/>
                        <a:pt x="93" y="152"/>
                        <a:pt x="89" y="141"/>
                      </a:cubicBezTo>
                      <a:cubicBezTo>
                        <a:pt x="89" y="140"/>
                        <a:pt x="88" y="138"/>
                        <a:pt x="88" y="138"/>
                      </a:cubicBezTo>
                      <a:cubicBezTo>
                        <a:pt x="94" y="131"/>
                        <a:pt x="88" y="124"/>
                        <a:pt x="88" y="117"/>
                      </a:cubicBezTo>
                      <a:cubicBezTo>
                        <a:pt x="87" y="94"/>
                        <a:pt x="72" y="81"/>
                        <a:pt x="55" y="71"/>
                      </a:cubicBezTo>
                      <a:cubicBezTo>
                        <a:pt x="47" y="66"/>
                        <a:pt x="36" y="66"/>
                        <a:pt x="26" y="64"/>
                      </a:cubicBezTo>
                      <a:cubicBezTo>
                        <a:pt x="21" y="63"/>
                        <a:pt x="14" y="65"/>
                        <a:pt x="16" y="55"/>
                      </a:cubicBezTo>
                      <a:cubicBezTo>
                        <a:pt x="17" y="52"/>
                        <a:pt x="9" y="48"/>
                        <a:pt x="4" y="45"/>
                      </a:cubicBezTo>
                      <a:cubicBezTo>
                        <a:pt x="3" y="45"/>
                        <a:pt x="2" y="45"/>
                        <a:pt x="1" y="44"/>
                      </a:cubicBezTo>
                      <a:cubicBezTo>
                        <a:pt x="1" y="43"/>
                        <a:pt x="0" y="43"/>
                        <a:pt x="0" y="42"/>
                      </a:cubicBezTo>
                      <a:cubicBezTo>
                        <a:pt x="4" y="41"/>
                        <a:pt x="8" y="41"/>
                        <a:pt x="13" y="41"/>
                      </a:cubicBezTo>
                      <a:cubicBezTo>
                        <a:pt x="16" y="40"/>
                        <a:pt x="21" y="42"/>
                        <a:pt x="24" y="40"/>
                      </a:cubicBezTo>
                      <a:cubicBezTo>
                        <a:pt x="27" y="38"/>
                        <a:pt x="30" y="33"/>
                        <a:pt x="33" y="29"/>
                      </a:cubicBezTo>
                      <a:cubicBezTo>
                        <a:pt x="29" y="27"/>
                        <a:pt x="26" y="25"/>
                        <a:pt x="21" y="22"/>
                      </a:cubicBezTo>
                      <a:cubicBezTo>
                        <a:pt x="25" y="21"/>
                        <a:pt x="28" y="20"/>
                        <a:pt x="31" y="20"/>
                      </a:cubicBezTo>
                      <a:cubicBezTo>
                        <a:pt x="41" y="20"/>
                        <a:pt x="50" y="19"/>
                        <a:pt x="58" y="12"/>
                      </a:cubicBezTo>
                      <a:cubicBezTo>
                        <a:pt x="62" y="8"/>
                        <a:pt x="73" y="9"/>
                        <a:pt x="79" y="12"/>
                      </a:cubicBezTo>
                      <a:cubicBezTo>
                        <a:pt x="87" y="14"/>
                        <a:pt x="92" y="16"/>
                        <a:pt x="101" y="12"/>
                      </a:cubicBezTo>
                      <a:cubicBezTo>
                        <a:pt x="119" y="6"/>
                        <a:pt x="139" y="2"/>
                        <a:pt x="159" y="5"/>
                      </a:cubicBezTo>
                      <a:cubicBezTo>
                        <a:pt x="165" y="6"/>
                        <a:pt x="171" y="2"/>
                        <a:pt x="176" y="2"/>
                      </a:cubicBezTo>
                      <a:cubicBezTo>
                        <a:pt x="190" y="1"/>
                        <a:pt x="203" y="0"/>
                        <a:pt x="216" y="2"/>
                      </a:cubicBezTo>
                      <a:cubicBezTo>
                        <a:pt x="218" y="2"/>
                        <a:pt x="219" y="12"/>
                        <a:pt x="22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iṡľíḍê">
                  <a:extLst>
                    <a:ext uri="{FF2B5EF4-FFF2-40B4-BE49-F238E27FC236}">
                      <a16:creationId xmlns:a16="http://schemas.microsoft.com/office/drawing/2014/main" xmlns="" id="{88DD775C-0EC5-4438-BB41-30046C3BBD8A}"/>
                    </a:ext>
                  </a:extLst>
                </p:cNvPr>
                <p:cNvSpPr/>
                <p:nvPr/>
              </p:nvSpPr>
              <p:spPr bwMode="auto">
                <a:xfrm>
                  <a:off x="2977" y="1584"/>
                  <a:ext cx="302" cy="196"/>
                </a:xfrm>
                <a:custGeom>
                  <a:avLst/>
                  <a:gdLst>
                    <a:gd name="T0" fmla="*/ 0 w 145"/>
                    <a:gd name="T1" fmla="*/ 84 h 94"/>
                    <a:gd name="T2" fmla="*/ 24 w 145"/>
                    <a:gd name="T3" fmla="*/ 38 h 94"/>
                    <a:gd name="T4" fmla="*/ 44 w 145"/>
                    <a:gd name="T5" fmla="*/ 39 h 94"/>
                    <a:gd name="T6" fmla="*/ 37 w 145"/>
                    <a:gd name="T7" fmla="*/ 21 h 94"/>
                    <a:gd name="T8" fmla="*/ 52 w 145"/>
                    <a:gd name="T9" fmla="*/ 2 h 94"/>
                    <a:gd name="T10" fmla="*/ 55 w 145"/>
                    <a:gd name="T11" fmla="*/ 0 h 94"/>
                    <a:gd name="T12" fmla="*/ 85 w 145"/>
                    <a:gd name="T13" fmla="*/ 8 h 94"/>
                    <a:gd name="T14" fmla="*/ 106 w 145"/>
                    <a:gd name="T15" fmla="*/ 17 h 94"/>
                    <a:gd name="T16" fmla="*/ 118 w 145"/>
                    <a:gd name="T17" fmla="*/ 38 h 94"/>
                    <a:gd name="T18" fmla="*/ 123 w 145"/>
                    <a:gd name="T19" fmla="*/ 49 h 94"/>
                    <a:gd name="T20" fmla="*/ 145 w 145"/>
                    <a:gd name="T21" fmla="*/ 58 h 94"/>
                    <a:gd name="T22" fmla="*/ 132 w 145"/>
                    <a:gd name="T23" fmla="*/ 74 h 94"/>
                    <a:gd name="T24" fmla="*/ 120 w 145"/>
                    <a:gd name="T25" fmla="*/ 66 h 94"/>
                    <a:gd name="T26" fmla="*/ 118 w 145"/>
                    <a:gd name="T27" fmla="*/ 68 h 94"/>
                    <a:gd name="T28" fmla="*/ 124 w 145"/>
                    <a:gd name="T29" fmla="*/ 77 h 94"/>
                    <a:gd name="T30" fmla="*/ 122 w 145"/>
                    <a:gd name="T31" fmla="*/ 88 h 94"/>
                    <a:gd name="T32" fmla="*/ 110 w 145"/>
                    <a:gd name="T33" fmla="*/ 94 h 94"/>
                    <a:gd name="T34" fmla="*/ 79 w 145"/>
                    <a:gd name="T35" fmla="*/ 70 h 94"/>
                    <a:gd name="T36" fmla="*/ 92 w 145"/>
                    <a:gd name="T37" fmla="*/ 42 h 94"/>
                    <a:gd name="T38" fmla="*/ 86 w 145"/>
                    <a:gd name="T39" fmla="*/ 36 h 94"/>
                    <a:gd name="T40" fmla="*/ 66 w 145"/>
                    <a:gd name="T41" fmla="*/ 26 h 94"/>
                    <a:gd name="T42" fmla="*/ 52 w 145"/>
                    <a:gd name="T43" fmla="*/ 31 h 94"/>
                    <a:gd name="T44" fmla="*/ 58 w 145"/>
                    <a:gd name="T45" fmla="*/ 42 h 94"/>
                    <a:gd name="T46" fmla="*/ 40 w 145"/>
                    <a:gd name="T47" fmla="*/ 67 h 94"/>
                    <a:gd name="T48" fmla="*/ 55 w 145"/>
                    <a:gd name="T49" fmla="*/ 78 h 94"/>
                    <a:gd name="T50" fmla="*/ 28 w 145"/>
                    <a:gd name="T51" fmla="*/ 66 h 94"/>
                    <a:gd name="T52" fmla="*/ 2 w 145"/>
                    <a:gd name="T53" fmla="*/ 87 h 94"/>
                    <a:gd name="T54" fmla="*/ 0 w 145"/>
                    <a:gd name="T55" fmla="*/ 84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45" h="94">
                      <a:moveTo>
                        <a:pt x="0" y="84"/>
                      </a:moveTo>
                      <a:cubicBezTo>
                        <a:pt x="8" y="69"/>
                        <a:pt x="16" y="54"/>
                        <a:pt x="24" y="38"/>
                      </a:cubicBezTo>
                      <a:cubicBezTo>
                        <a:pt x="32" y="41"/>
                        <a:pt x="37" y="48"/>
                        <a:pt x="44" y="39"/>
                      </a:cubicBezTo>
                      <a:cubicBezTo>
                        <a:pt x="51" y="29"/>
                        <a:pt x="39" y="27"/>
                        <a:pt x="37" y="21"/>
                      </a:cubicBezTo>
                      <a:cubicBezTo>
                        <a:pt x="42" y="15"/>
                        <a:pt x="47" y="8"/>
                        <a:pt x="52" y="2"/>
                      </a:cubicBezTo>
                      <a:cubicBezTo>
                        <a:pt x="53" y="1"/>
                        <a:pt x="54" y="0"/>
                        <a:pt x="55" y="0"/>
                      </a:cubicBezTo>
                      <a:cubicBezTo>
                        <a:pt x="65" y="2"/>
                        <a:pt x="75" y="5"/>
                        <a:pt x="85" y="8"/>
                      </a:cubicBezTo>
                      <a:cubicBezTo>
                        <a:pt x="92" y="10"/>
                        <a:pt x="99" y="15"/>
                        <a:pt x="106" y="17"/>
                      </a:cubicBezTo>
                      <a:cubicBezTo>
                        <a:pt x="117" y="20"/>
                        <a:pt x="122" y="27"/>
                        <a:pt x="118" y="38"/>
                      </a:cubicBezTo>
                      <a:cubicBezTo>
                        <a:pt x="115" y="44"/>
                        <a:pt x="117" y="47"/>
                        <a:pt x="123" y="49"/>
                      </a:cubicBezTo>
                      <a:cubicBezTo>
                        <a:pt x="130" y="51"/>
                        <a:pt x="137" y="55"/>
                        <a:pt x="145" y="58"/>
                      </a:cubicBezTo>
                      <a:cubicBezTo>
                        <a:pt x="141" y="64"/>
                        <a:pt x="137" y="69"/>
                        <a:pt x="132" y="74"/>
                      </a:cubicBezTo>
                      <a:cubicBezTo>
                        <a:pt x="128" y="71"/>
                        <a:pt x="124" y="69"/>
                        <a:pt x="120" y="66"/>
                      </a:cubicBezTo>
                      <a:cubicBezTo>
                        <a:pt x="119" y="67"/>
                        <a:pt x="119" y="67"/>
                        <a:pt x="118" y="68"/>
                      </a:cubicBezTo>
                      <a:cubicBezTo>
                        <a:pt x="120" y="71"/>
                        <a:pt x="122" y="74"/>
                        <a:pt x="124" y="77"/>
                      </a:cubicBezTo>
                      <a:cubicBezTo>
                        <a:pt x="128" y="82"/>
                        <a:pt x="128" y="85"/>
                        <a:pt x="122" y="88"/>
                      </a:cubicBezTo>
                      <a:cubicBezTo>
                        <a:pt x="117" y="89"/>
                        <a:pt x="114" y="92"/>
                        <a:pt x="110" y="94"/>
                      </a:cubicBezTo>
                      <a:cubicBezTo>
                        <a:pt x="99" y="86"/>
                        <a:pt x="89" y="77"/>
                        <a:pt x="79" y="70"/>
                      </a:cubicBezTo>
                      <a:cubicBezTo>
                        <a:pt x="86" y="67"/>
                        <a:pt x="94" y="51"/>
                        <a:pt x="92" y="42"/>
                      </a:cubicBezTo>
                      <a:cubicBezTo>
                        <a:pt x="91" y="40"/>
                        <a:pt x="88" y="37"/>
                        <a:pt x="86" y="36"/>
                      </a:cubicBezTo>
                      <a:cubicBezTo>
                        <a:pt x="80" y="32"/>
                        <a:pt x="73" y="29"/>
                        <a:pt x="66" y="26"/>
                      </a:cubicBezTo>
                      <a:cubicBezTo>
                        <a:pt x="61" y="24"/>
                        <a:pt x="55" y="24"/>
                        <a:pt x="52" y="31"/>
                      </a:cubicBezTo>
                      <a:cubicBezTo>
                        <a:pt x="52" y="33"/>
                        <a:pt x="56" y="37"/>
                        <a:pt x="58" y="42"/>
                      </a:cubicBezTo>
                      <a:cubicBezTo>
                        <a:pt x="53" y="49"/>
                        <a:pt x="47" y="57"/>
                        <a:pt x="40" y="67"/>
                      </a:cubicBezTo>
                      <a:cubicBezTo>
                        <a:pt x="44" y="70"/>
                        <a:pt x="49" y="74"/>
                        <a:pt x="55" y="78"/>
                      </a:cubicBezTo>
                      <a:cubicBezTo>
                        <a:pt x="41" y="85"/>
                        <a:pt x="34" y="82"/>
                        <a:pt x="28" y="66"/>
                      </a:cubicBezTo>
                      <a:cubicBezTo>
                        <a:pt x="19" y="73"/>
                        <a:pt x="11" y="80"/>
                        <a:pt x="2" y="87"/>
                      </a:cubicBezTo>
                      <a:cubicBezTo>
                        <a:pt x="2" y="86"/>
                        <a:pt x="1" y="85"/>
                        <a:pt x="0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îṥ1îḑè">
                  <a:extLst>
                    <a:ext uri="{FF2B5EF4-FFF2-40B4-BE49-F238E27FC236}">
                      <a16:creationId xmlns:a16="http://schemas.microsoft.com/office/drawing/2014/main" xmlns="" id="{A38DAFF9-C57A-41B0-B5F8-542543752008}"/>
                    </a:ext>
                  </a:extLst>
                </p:cNvPr>
                <p:cNvSpPr/>
                <p:nvPr/>
              </p:nvSpPr>
              <p:spPr bwMode="auto">
                <a:xfrm>
                  <a:off x="3891" y="1817"/>
                  <a:ext cx="91" cy="100"/>
                </a:xfrm>
                <a:custGeom>
                  <a:avLst/>
                  <a:gdLst>
                    <a:gd name="T0" fmla="*/ 19 w 44"/>
                    <a:gd name="T1" fmla="*/ 0 h 48"/>
                    <a:gd name="T2" fmla="*/ 42 w 44"/>
                    <a:gd name="T3" fmla="*/ 31 h 48"/>
                    <a:gd name="T4" fmla="*/ 44 w 44"/>
                    <a:gd name="T5" fmla="*/ 48 h 48"/>
                    <a:gd name="T6" fmla="*/ 19 w 44"/>
                    <a:gd name="T7" fmla="*/ 48 h 48"/>
                    <a:gd name="T8" fmla="*/ 19 w 44"/>
                    <a:gd name="T9" fmla="*/ 42 h 48"/>
                    <a:gd name="T10" fmla="*/ 22 w 44"/>
                    <a:gd name="T11" fmla="*/ 33 h 48"/>
                    <a:gd name="T12" fmla="*/ 20 w 44"/>
                    <a:gd name="T13" fmla="*/ 25 h 48"/>
                    <a:gd name="T14" fmla="*/ 14 w 44"/>
                    <a:gd name="T15" fmla="*/ 31 h 48"/>
                    <a:gd name="T16" fmla="*/ 13 w 44"/>
                    <a:gd name="T17" fmla="*/ 37 h 48"/>
                    <a:gd name="T18" fmla="*/ 3 w 44"/>
                    <a:gd name="T19" fmla="*/ 43 h 48"/>
                    <a:gd name="T20" fmla="*/ 1 w 44"/>
                    <a:gd name="T21" fmla="*/ 33 h 48"/>
                    <a:gd name="T22" fmla="*/ 15 w 44"/>
                    <a:gd name="T23" fmla="*/ 16 h 48"/>
                    <a:gd name="T24" fmla="*/ 18 w 44"/>
                    <a:gd name="T25" fmla="*/ 9 h 48"/>
                    <a:gd name="T26" fmla="*/ 19 w 44"/>
                    <a:gd name="T27" fmla="*/ 0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48">
                      <a:moveTo>
                        <a:pt x="19" y="0"/>
                      </a:moveTo>
                      <a:cubicBezTo>
                        <a:pt x="27" y="10"/>
                        <a:pt x="35" y="20"/>
                        <a:pt x="42" y="31"/>
                      </a:cubicBezTo>
                      <a:cubicBezTo>
                        <a:pt x="44" y="36"/>
                        <a:pt x="43" y="43"/>
                        <a:pt x="44" y="48"/>
                      </a:cubicBezTo>
                      <a:cubicBezTo>
                        <a:pt x="36" y="48"/>
                        <a:pt x="27" y="48"/>
                        <a:pt x="19" y="48"/>
                      </a:cubicBezTo>
                      <a:cubicBezTo>
                        <a:pt x="19" y="48"/>
                        <a:pt x="18" y="44"/>
                        <a:pt x="19" y="42"/>
                      </a:cubicBezTo>
                      <a:cubicBezTo>
                        <a:pt x="20" y="39"/>
                        <a:pt x="22" y="36"/>
                        <a:pt x="22" y="33"/>
                      </a:cubicBezTo>
                      <a:cubicBezTo>
                        <a:pt x="23" y="30"/>
                        <a:pt x="21" y="28"/>
                        <a:pt x="20" y="25"/>
                      </a:cubicBezTo>
                      <a:cubicBezTo>
                        <a:pt x="18" y="27"/>
                        <a:pt x="15" y="29"/>
                        <a:pt x="14" y="31"/>
                      </a:cubicBezTo>
                      <a:cubicBezTo>
                        <a:pt x="13" y="33"/>
                        <a:pt x="14" y="36"/>
                        <a:pt x="13" y="37"/>
                      </a:cubicBezTo>
                      <a:cubicBezTo>
                        <a:pt x="10" y="39"/>
                        <a:pt x="6" y="41"/>
                        <a:pt x="3" y="43"/>
                      </a:cubicBezTo>
                      <a:cubicBezTo>
                        <a:pt x="2" y="39"/>
                        <a:pt x="0" y="34"/>
                        <a:pt x="1" y="33"/>
                      </a:cubicBezTo>
                      <a:cubicBezTo>
                        <a:pt x="6" y="28"/>
                        <a:pt x="5" y="18"/>
                        <a:pt x="15" y="16"/>
                      </a:cubicBezTo>
                      <a:cubicBezTo>
                        <a:pt x="17" y="16"/>
                        <a:pt x="18" y="12"/>
                        <a:pt x="18" y="9"/>
                      </a:cubicBezTo>
                      <a:cubicBezTo>
                        <a:pt x="19" y="6"/>
                        <a:pt x="19" y="3"/>
                        <a:pt x="19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ïš1ïḋé">
                  <a:extLst>
                    <a:ext uri="{FF2B5EF4-FFF2-40B4-BE49-F238E27FC236}">
                      <a16:creationId xmlns:a16="http://schemas.microsoft.com/office/drawing/2014/main" xmlns="" id="{065F57FD-87D5-459C-8F40-0F9DB43DA0C3}"/>
                    </a:ext>
                  </a:extLst>
                </p:cNvPr>
                <p:cNvSpPr/>
                <p:nvPr/>
              </p:nvSpPr>
              <p:spPr bwMode="auto">
                <a:xfrm>
                  <a:off x="4382" y="2713"/>
                  <a:ext cx="79" cy="122"/>
                </a:xfrm>
                <a:custGeom>
                  <a:avLst/>
                  <a:gdLst>
                    <a:gd name="T0" fmla="*/ 33 w 38"/>
                    <a:gd name="T1" fmla="*/ 0 h 59"/>
                    <a:gd name="T2" fmla="*/ 32 w 38"/>
                    <a:gd name="T3" fmla="*/ 27 h 59"/>
                    <a:gd name="T4" fmla="*/ 24 w 38"/>
                    <a:gd name="T5" fmla="*/ 43 h 59"/>
                    <a:gd name="T6" fmla="*/ 9 w 38"/>
                    <a:gd name="T7" fmla="*/ 59 h 59"/>
                    <a:gd name="T8" fmla="*/ 33 w 38"/>
                    <a:gd name="T9" fmla="*/ 0 h 5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59">
                      <a:moveTo>
                        <a:pt x="33" y="0"/>
                      </a:moveTo>
                      <a:cubicBezTo>
                        <a:pt x="38" y="8"/>
                        <a:pt x="38" y="19"/>
                        <a:pt x="32" y="27"/>
                      </a:cubicBezTo>
                      <a:cubicBezTo>
                        <a:pt x="29" y="32"/>
                        <a:pt x="26" y="38"/>
                        <a:pt x="24" y="43"/>
                      </a:cubicBezTo>
                      <a:cubicBezTo>
                        <a:pt x="21" y="51"/>
                        <a:pt x="17" y="57"/>
                        <a:pt x="9" y="59"/>
                      </a:cubicBezTo>
                      <a:cubicBezTo>
                        <a:pt x="0" y="45"/>
                        <a:pt x="12" y="16"/>
                        <a:pt x="33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8" name="isļiḍé">
                  <a:extLst>
                    <a:ext uri="{FF2B5EF4-FFF2-40B4-BE49-F238E27FC236}">
                      <a16:creationId xmlns:a16="http://schemas.microsoft.com/office/drawing/2014/main" xmlns="" id="{15BA631C-789A-4ECE-BC98-1729B9307AA6}"/>
                    </a:ext>
                  </a:extLst>
                </p:cNvPr>
                <p:cNvSpPr/>
                <p:nvPr/>
              </p:nvSpPr>
              <p:spPr bwMode="auto">
                <a:xfrm>
                  <a:off x="3768" y="1688"/>
                  <a:ext cx="88" cy="38"/>
                </a:xfrm>
                <a:custGeom>
                  <a:avLst/>
                  <a:gdLst>
                    <a:gd name="T0" fmla="*/ 0 w 42"/>
                    <a:gd name="T1" fmla="*/ 2 h 18"/>
                    <a:gd name="T2" fmla="*/ 35 w 42"/>
                    <a:gd name="T3" fmla="*/ 0 h 18"/>
                    <a:gd name="T4" fmla="*/ 42 w 42"/>
                    <a:gd name="T5" fmla="*/ 4 h 18"/>
                    <a:gd name="T6" fmla="*/ 34 w 42"/>
                    <a:gd name="T7" fmla="*/ 13 h 18"/>
                    <a:gd name="T8" fmla="*/ 17 w 42"/>
                    <a:gd name="T9" fmla="*/ 16 h 18"/>
                    <a:gd name="T10" fmla="*/ 0 w 42"/>
                    <a:gd name="T11" fmla="*/ 2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2" h="18">
                      <a:moveTo>
                        <a:pt x="0" y="2"/>
                      </a:moveTo>
                      <a:cubicBezTo>
                        <a:pt x="11" y="1"/>
                        <a:pt x="23" y="0"/>
                        <a:pt x="35" y="0"/>
                      </a:cubicBezTo>
                      <a:cubicBezTo>
                        <a:pt x="37" y="0"/>
                        <a:pt x="39" y="3"/>
                        <a:pt x="42" y="4"/>
                      </a:cubicBezTo>
                      <a:cubicBezTo>
                        <a:pt x="39" y="7"/>
                        <a:pt x="37" y="12"/>
                        <a:pt x="34" y="13"/>
                      </a:cubicBezTo>
                      <a:cubicBezTo>
                        <a:pt x="29" y="15"/>
                        <a:pt x="23" y="15"/>
                        <a:pt x="17" y="16"/>
                      </a:cubicBezTo>
                      <a:cubicBezTo>
                        <a:pt x="10" y="18"/>
                        <a:pt x="2" y="12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9" name="ïş1íďé">
                  <a:extLst>
                    <a:ext uri="{FF2B5EF4-FFF2-40B4-BE49-F238E27FC236}">
                      <a16:creationId xmlns:a16="http://schemas.microsoft.com/office/drawing/2014/main" xmlns="" id="{E6ED725C-7CEF-453A-A707-989343974AE1}"/>
                    </a:ext>
                  </a:extLst>
                </p:cNvPr>
                <p:cNvSpPr/>
                <p:nvPr/>
              </p:nvSpPr>
              <p:spPr bwMode="auto">
                <a:xfrm>
                  <a:off x="4101" y="1447"/>
                  <a:ext cx="65" cy="58"/>
                </a:xfrm>
                <a:custGeom>
                  <a:avLst/>
                  <a:gdLst>
                    <a:gd name="T0" fmla="*/ 24 w 31"/>
                    <a:gd name="T1" fmla="*/ 28 h 28"/>
                    <a:gd name="T2" fmla="*/ 0 w 31"/>
                    <a:gd name="T3" fmla="*/ 7 h 28"/>
                    <a:gd name="T4" fmla="*/ 28 w 31"/>
                    <a:gd name="T5" fmla="*/ 4 h 28"/>
                    <a:gd name="T6" fmla="*/ 31 w 31"/>
                    <a:gd name="T7" fmla="*/ 15 h 28"/>
                    <a:gd name="T8" fmla="*/ 24 w 31"/>
                    <a:gd name="T9" fmla="*/ 28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1" h="28">
                      <a:moveTo>
                        <a:pt x="24" y="28"/>
                      </a:moveTo>
                      <a:cubicBezTo>
                        <a:pt x="15" y="20"/>
                        <a:pt x="8" y="14"/>
                        <a:pt x="0" y="7"/>
                      </a:cubicBezTo>
                      <a:cubicBezTo>
                        <a:pt x="5" y="3"/>
                        <a:pt x="23" y="0"/>
                        <a:pt x="28" y="4"/>
                      </a:cubicBezTo>
                      <a:cubicBezTo>
                        <a:pt x="30" y="6"/>
                        <a:pt x="31" y="11"/>
                        <a:pt x="31" y="15"/>
                      </a:cubicBezTo>
                      <a:cubicBezTo>
                        <a:pt x="30" y="19"/>
                        <a:pt x="27" y="24"/>
                        <a:pt x="24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0" name="išḻíďé">
                  <a:extLst>
                    <a:ext uri="{FF2B5EF4-FFF2-40B4-BE49-F238E27FC236}">
                      <a16:creationId xmlns:a16="http://schemas.microsoft.com/office/drawing/2014/main" xmlns="" id="{EBEFA897-4C87-45F7-98DE-C0B731A01865}"/>
                    </a:ext>
                  </a:extLst>
                </p:cNvPr>
                <p:cNvSpPr/>
                <p:nvPr/>
              </p:nvSpPr>
              <p:spPr bwMode="auto">
                <a:xfrm>
                  <a:off x="3196" y="1401"/>
                  <a:ext cx="89" cy="63"/>
                </a:xfrm>
                <a:custGeom>
                  <a:avLst/>
                  <a:gdLst>
                    <a:gd name="T0" fmla="*/ 42 w 43"/>
                    <a:gd name="T1" fmla="*/ 11 h 30"/>
                    <a:gd name="T2" fmla="*/ 2 w 43"/>
                    <a:gd name="T3" fmla="*/ 30 h 30"/>
                    <a:gd name="T4" fmla="*/ 0 w 43"/>
                    <a:gd name="T5" fmla="*/ 28 h 30"/>
                    <a:gd name="T6" fmla="*/ 33 w 43"/>
                    <a:gd name="T7" fmla="*/ 1 h 30"/>
                    <a:gd name="T8" fmla="*/ 43 w 43"/>
                    <a:gd name="T9" fmla="*/ 6 h 30"/>
                    <a:gd name="T10" fmla="*/ 42 w 43"/>
                    <a:gd name="T11" fmla="*/ 11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3" h="30">
                      <a:moveTo>
                        <a:pt x="42" y="11"/>
                      </a:moveTo>
                      <a:cubicBezTo>
                        <a:pt x="28" y="17"/>
                        <a:pt x="15" y="24"/>
                        <a:pt x="2" y="30"/>
                      </a:cubicBezTo>
                      <a:cubicBezTo>
                        <a:pt x="1" y="29"/>
                        <a:pt x="1" y="28"/>
                        <a:pt x="0" y="28"/>
                      </a:cubicBezTo>
                      <a:cubicBezTo>
                        <a:pt x="11" y="19"/>
                        <a:pt x="22" y="9"/>
                        <a:pt x="33" y="1"/>
                      </a:cubicBezTo>
                      <a:cubicBezTo>
                        <a:pt x="35" y="0"/>
                        <a:pt x="40" y="5"/>
                        <a:pt x="43" y="6"/>
                      </a:cubicBezTo>
                      <a:cubicBezTo>
                        <a:pt x="43" y="8"/>
                        <a:pt x="42" y="9"/>
                        <a:pt x="42" y="1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íşḻíďè">
                  <a:extLst>
                    <a:ext uri="{FF2B5EF4-FFF2-40B4-BE49-F238E27FC236}">
                      <a16:creationId xmlns:a16="http://schemas.microsoft.com/office/drawing/2014/main" xmlns="" id="{19021180-2140-4AE3-A22A-7B42B21C356C}"/>
                    </a:ext>
                  </a:extLst>
                </p:cNvPr>
                <p:cNvSpPr/>
                <p:nvPr/>
              </p:nvSpPr>
              <p:spPr bwMode="auto">
                <a:xfrm>
                  <a:off x="4492" y="1528"/>
                  <a:ext cx="69" cy="85"/>
                </a:xfrm>
                <a:custGeom>
                  <a:avLst/>
                  <a:gdLst>
                    <a:gd name="T0" fmla="*/ 0 w 33"/>
                    <a:gd name="T1" fmla="*/ 34 h 41"/>
                    <a:gd name="T2" fmla="*/ 16 w 33"/>
                    <a:gd name="T3" fmla="*/ 9 h 41"/>
                    <a:gd name="T4" fmla="*/ 28 w 33"/>
                    <a:gd name="T5" fmla="*/ 0 h 41"/>
                    <a:gd name="T6" fmla="*/ 32 w 33"/>
                    <a:gd name="T7" fmla="*/ 5 h 41"/>
                    <a:gd name="T8" fmla="*/ 23 w 33"/>
                    <a:gd name="T9" fmla="*/ 16 h 41"/>
                    <a:gd name="T10" fmla="*/ 10 w 33"/>
                    <a:gd name="T11" fmla="*/ 33 h 41"/>
                    <a:gd name="T12" fmla="*/ 0 w 33"/>
                    <a:gd name="T13" fmla="*/ 34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3" h="41">
                      <a:moveTo>
                        <a:pt x="0" y="34"/>
                      </a:moveTo>
                      <a:cubicBezTo>
                        <a:pt x="6" y="25"/>
                        <a:pt x="10" y="17"/>
                        <a:pt x="16" y="9"/>
                      </a:cubicBezTo>
                      <a:cubicBezTo>
                        <a:pt x="19" y="5"/>
                        <a:pt x="24" y="3"/>
                        <a:pt x="28" y="0"/>
                      </a:cubicBezTo>
                      <a:cubicBezTo>
                        <a:pt x="28" y="0"/>
                        <a:pt x="33" y="4"/>
                        <a:pt x="32" y="5"/>
                      </a:cubicBezTo>
                      <a:cubicBezTo>
                        <a:pt x="30" y="9"/>
                        <a:pt x="27" y="14"/>
                        <a:pt x="23" y="16"/>
                      </a:cubicBezTo>
                      <a:cubicBezTo>
                        <a:pt x="16" y="20"/>
                        <a:pt x="10" y="24"/>
                        <a:pt x="10" y="33"/>
                      </a:cubicBezTo>
                      <a:cubicBezTo>
                        <a:pt x="9" y="41"/>
                        <a:pt x="4" y="38"/>
                        <a:pt x="0" y="3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îṡḷïdê">
                  <a:extLst>
                    <a:ext uri="{FF2B5EF4-FFF2-40B4-BE49-F238E27FC236}">
                      <a16:creationId xmlns:a16="http://schemas.microsoft.com/office/drawing/2014/main" xmlns="" id="{544B9E67-39B2-4D45-B26E-31246D27C91B}"/>
                    </a:ext>
                  </a:extLst>
                </p:cNvPr>
                <p:cNvSpPr/>
                <p:nvPr/>
              </p:nvSpPr>
              <p:spPr bwMode="auto">
                <a:xfrm>
                  <a:off x="3104" y="2299"/>
                  <a:ext cx="44" cy="36"/>
                </a:xfrm>
                <a:custGeom>
                  <a:avLst/>
                  <a:gdLst>
                    <a:gd name="T0" fmla="*/ 21 w 21"/>
                    <a:gd name="T1" fmla="*/ 16 h 17"/>
                    <a:gd name="T2" fmla="*/ 0 w 21"/>
                    <a:gd name="T3" fmla="*/ 1 h 17"/>
                    <a:gd name="T4" fmla="*/ 21 w 21"/>
                    <a:gd name="T5" fmla="*/ 16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" h="17">
                      <a:moveTo>
                        <a:pt x="21" y="16"/>
                      </a:moveTo>
                      <a:cubicBezTo>
                        <a:pt x="9" y="17"/>
                        <a:pt x="6" y="7"/>
                        <a:pt x="0" y="1"/>
                      </a:cubicBezTo>
                      <a:cubicBezTo>
                        <a:pt x="11" y="0"/>
                        <a:pt x="12" y="13"/>
                        <a:pt x="21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ïṩļîḓê">
                  <a:extLst>
                    <a:ext uri="{FF2B5EF4-FFF2-40B4-BE49-F238E27FC236}">
                      <a16:creationId xmlns:a16="http://schemas.microsoft.com/office/drawing/2014/main" xmlns="" id="{DCEA440D-F422-4F98-8D6E-E86693C19C4B}"/>
                    </a:ext>
                  </a:extLst>
                </p:cNvPr>
                <p:cNvSpPr/>
                <p:nvPr/>
              </p:nvSpPr>
              <p:spPr bwMode="auto">
                <a:xfrm>
                  <a:off x="3177" y="2349"/>
                  <a:ext cx="29" cy="17"/>
                </a:xfrm>
                <a:custGeom>
                  <a:avLst/>
                  <a:gdLst>
                    <a:gd name="T0" fmla="*/ 0 w 14"/>
                    <a:gd name="T1" fmla="*/ 2 h 8"/>
                    <a:gd name="T2" fmla="*/ 12 w 14"/>
                    <a:gd name="T3" fmla="*/ 0 h 8"/>
                    <a:gd name="T4" fmla="*/ 14 w 14"/>
                    <a:gd name="T5" fmla="*/ 5 h 8"/>
                    <a:gd name="T6" fmla="*/ 2 w 14"/>
                    <a:gd name="T7" fmla="*/ 8 h 8"/>
                    <a:gd name="T8" fmla="*/ 0 w 14"/>
                    <a:gd name="T9" fmla="*/ 2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4" h="8">
                      <a:moveTo>
                        <a:pt x="0" y="2"/>
                      </a:moveTo>
                      <a:cubicBezTo>
                        <a:pt x="4" y="1"/>
                        <a:pt x="8" y="0"/>
                        <a:pt x="12" y="0"/>
                      </a:cubicBezTo>
                      <a:cubicBezTo>
                        <a:pt x="13" y="0"/>
                        <a:pt x="13" y="3"/>
                        <a:pt x="14" y="5"/>
                      </a:cubicBezTo>
                      <a:cubicBezTo>
                        <a:pt x="10" y="6"/>
                        <a:pt x="6" y="7"/>
                        <a:pt x="2" y="8"/>
                      </a:cubicBezTo>
                      <a:cubicBezTo>
                        <a:pt x="1" y="6"/>
                        <a:pt x="1" y="4"/>
                        <a:pt x="0" y="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7" name="ïŝḷiḑé">
              <a:extLst>
                <a:ext uri="{FF2B5EF4-FFF2-40B4-BE49-F238E27FC236}">
                  <a16:creationId xmlns:a16="http://schemas.microsoft.com/office/drawing/2014/main" xmlns="" id="{0D25254D-4AF3-4EB9-A6D2-1708CD232A3A}"/>
                </a:ext>
              </a:extLst>
            </p:cNvPr>
            <p:cNvGrpSpPr/>
            <p:nvPr/>
          </p:nvGrpSpPr>
          <p:grpSpPr>
            <a:xfrm>
              <a:off x="687278" y="2545838"/>
              <a:ext cx="4377087" cy="1899399"/>
              <a:chOff x="687278" y="2398652"/>
              <a:chExt cx="3524773" cy="1899399"/>
            </a:xfrm>
          </p:grpSpPr>
          <p:sp>
            <p:nvSpPr>
              <p:cNvPr id="16" name="îṧḻïḍé">
                <a:extLst>
                  <a:ext uri="{FF2B5EF4-FFF2-40B4-BE49-F238E27FC236}">
                    <a16:creationId xmlns:a16="http://schemas.microsoft.com/office/drawing/2014/main" xmlns="" id="{9E9A2684-8FFE-4709-90ED-8131EF38AC9D}"/>
                  </a:ext>
                </a:extLst>
              </p:cNvPr>
              <p:cNvSpPr/>
              <p:nvPr/>
            </p:nvSpPr>
            <p:spPr>
              <a:xfrm>
                <a:off x="687278" y="2840457"/>
                <a:ext cx="3524773" cy="145759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Unified fonts make reading more fluent.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en-US" altLang="zh-CN" sz="1100" dirty="0"/>
                  <a:t>Adjust the spacing to adapt to Chinese typesetting, use the reference line in PPT.</a:t>
                </a:r>
              </a:p>
            </p:txBody>
          </p:sp>
          <p:sp>
            <p:nvSpPr>
              <p:cNvPr id="17" name="ï$ḷîḋé">
                <a:extLst>
                  <a:ext uri="{FF2B5EF4-FFF2-40B4-BE49-F238E27FC236}">
                    <a16:creationId xmlns:a16="http://schemas.microsoft.com/office/drawing/2014/main" xmlns="" id="{B4AB7E7C-323A-41A9-8AA6-0017E59C7F85}"/>
                  </a:ext>
                </a:extLst>
              </p:cNvPr>
              <p:cNvSpPr txBox="1"/>
              <p:nvPr/>
            </p:nvSpPr>
            <p:spPr bwMode="auto">
              <a:xfrm>
                <a:off x="687278" y="2398652"/>
                <a:ext cx="3524773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sp>
          <p:nvSpPr>
            <p:cNvPr id="8" name="íṥḻíḍè">
              <a:extLst>
                <a:ext uri="{FF2B5EF4-FFF2-40B4-BE49-F238E27FC236}">
                  <a16:creationId xmlns:a16="http://schemas.microsoft.com/office/drawing/2014/main" xmlns="" id="{0784DB79-0382-47A3-8E8F-DB8FB94EF1CF}"/>
                </a:ext>
              </a:extLst>
            </p:cNvPr>
            <p:cNvSpPr/>
            <p:nvPr/>
          </p:nvSpPr>
          <p:spPr bwMode="auto">
            <a:xfrm>
              <a:off x="7899285" y="1615534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9" name="îṧliḑê">
              <a:extLst>
                <a:ext uri="{FF2B5EF4-FFF2-40B4-BE49-F238E27FC236}">
                  <a16:creationId xmlns:a16="http://schemas.microsoft.com/office/drawing/2014/main" xmlns="" id="{6E842F8B-6549-48C1-90BF-3A75181E2533}"/>
                </a:ext>
              </a:extLst>
            </p:cNvPr>
            <p:cNvSpPr txBox="1"/>
            <p:nvPr/>
          </p:nvSpPr>
          <p:spPr bwMode="auto">
            <a:xfrm>
              <a:off x="7899285" y="1202654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01.Text here</a:t>
              </a:r>
            </a:p>
          </p:txBody>
        </p:sp>
        <p:sp>
          <p:nvSpPr>
            <p:cNvPr id="10" name="ïSḷiḍè">
              <a:extLst>
                <a:ext uri="{FF2B5EF4-FFF2-40B4-BE49-F238E27FC236}">
                  <a16:creationId xmlns:a16="http://schemas.microsoft.com/office/drawing/2014/main" xmlns="" id="{47942AB9-C65C-4032-B509-00E8915CBD71}"/>
                </a:ext>
              </a:extLst>
            </p:cNvPr>
            <p:cNvSpPr/>
            <p:nvPr/>
          </p:nvSpPr>
          <p:spPr bwMode="auto">
            <a:xfrm>
              <a:off x="7899285" y="3394883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1" name="iŝ1ïḓe">
              <a:extLst>
                <a:ext uri="{FF2B5EF4-FFF2-40B4-BE49-F238E27FC236}">
                  <a16:creationId xmlns:a16="http://schemas.microsoft.com/office/drawing/2014/main" xmlns="" id="{E5CBD748-5D65-4DBE-9132-B37A7E4F7675}"/>
                </a:ext>
              </a:extLst>
            </p:cNvPr>
            <p:cNvSpPr txBox="1"/>
            <p:nvPr/>
          </p:nvSpPr>
          <p:spPr bwMode="auto">
            <a:xfrm>
              <a:off x="7899285" y="2982003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02.Text here</a:t>
              </a:r>
            </a:p>
          </p:txBody>
        </p:sp>
        <p:sp>
          <p:nvSpPr>
            <p:cNvPr id="12" name="îṣļíḍé">
              <a:extLst>
                <a:ext uri="{FF2B5EF4-FFF2-40B4-BE49-F238E27FC236}">
                  <a16:creationId xmlns:a16="http://schemas.microsoft.com/office/drawing/2014/main" xmlns="" id="{A788134E-38EC-4DDB-9570-6495F5C58736}"/>
                </a:ext>
              </a:extLst>
            </p:cNvPr>
            <p:cNvSpPr/>
            <p:nvPr/>
          </p:nvSpPr>
          <p:spPr bwMode="auto">
            <a:xfrm>
              <a:off x="7899285" y="5174232"/>
              <a:ext cx="3622790" cy="969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</a:p>
          </p:txBody>
        </p:sp>
        <p:sp>
          <p:nvSpPr>
            <p:cNvPr id="13" name="îS1iḍé">
              <a:extLst>
                <a:ext uri="{FF2B5EF4-FFF2-40B4-BE49-F238E27FC236}">
                  <a16:creationId xmlns:a16="http://schemas.microsoft.com/office/drawing/2014/main" xmlns="" id="{83DFF30B-B596-4C9F-861B-6BDEB9C44E43}"/>
                </a:ext>
              </a:extLst>
            </p:cNvPr>
            <p:cNvSpPr txBox="1"/>
            <p:nvPr/>
          </p:nvSpPr>
          <p:spPr bwMode="auto">
            <a:xfrm>
              <a:off x="7899285" y="4761352"/>
              <a:ext cx="3622790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03.Text here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B8CD330F-938E-46A0-B61D-9F606FDE82A2}"/>
                </a:ext>
              </a:extLst>
            </p:cNvPr>
            <p:cNvCxnSpPr/>
            <p:nvPr/>
          </p:nvCxnSpPr>
          <p:spPr>
            <a:xfrm>
              <a:off x="8076000" y="2663987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A8558A7D-2BCD-4D1B-8614-CDECF5B1A130}"/>
                </a:ext>
              </a:extLst>
            </p:cNvPr>
            <p:cNvCxnSpPr/>
            <p:nvPr/>
          </p:nvCxnSpPr>
          <p:spPr>
            <a:xfrm>
              <a:off x="8076000" y="4411306"/>
              <a:ext cx="3444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4648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183C124-A0AF-48E8-9DD3-5D1060851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E3669F87-987B-496E-A217-E23CB399B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3F40134-F2DD-470D-81D8-642409AE4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/>
          </a:p>
        </p:txBody>
      </p:sp>
      <p:grpSp>
        <p:nvGrpSpPr>
          <p:cNvPr id="5" name="997e0b69-8920-4265-9cf1-6dea7c5dd2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C86E6CE3-0AF1-4483-A9EB-9FDA7285AB7F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80800" y="1449000"/>
            <a:ext cx="10839689" cy="4306352"/>
            <a:chOff x="680800" y="1449000"/>
            <a:chExt cx="10839689" cy="4306352"/>
          </a:xfrm>
        </p:grpSpPr>
        <p:grpSp>
          <p:nvGrpSpPr>
            <p:cNvPr id="6" name="ïsliḍé">
              <a:extLst>
                <a:ext uri="{FF2B5EF4-FFF2-40B4-BE49-F238E27FC236}">
                  <a16:creationId xmlns:a16="http://schemas.microsoft.com/office/drawing/2014/main" xmlns="" id="{20B12C04-1A8A-46E4-9155-DC6DE03CA0AA}"/>
                </a:ext>
              </a:extLst>
            </p:cNvPr>
            <p:cNvGrpSpPr/>
            <p:nvPr/>
          </p:nvGrpSpPr>
          <p:grpSpPr>
            <a:xfrm>
              <a:off x="3705225" y="1449000"/>
              <a:ext cx="4781550" cy="4141912"/>
              <a:chOff x="3705226" y="1449000"/>
              <a:chExt cx="4781550" cy="4141912"/>
            </a:xfrm>
          </p:grpSpPr>
          <p:sp>
            <p:nvSpPr>
              <p:cNvPr id="21" name="íṥḻïḓé">
                <a:extLst>
                  <a:ext uri="{FF2B5EF4-FFF2-40B4-BE49-F238E27FC236}">
                    <a16:creationId xmlns:a16="http://schemas.microsoft.com/office/drawing/2014/main" xmlns="" id="{D5BF9093-0E3E-4627-BECA-B02C2CACA0B7}"/>
                  </a:ext>
                </a:extLst>
              </p:cNvPr>
              <p:cNvSpPr/>
              <p:nvPr/>
            </p:nvSpPr>
            <p:spPr bwMode="auto">
              <a:xfrm>
                <a:off x="5388208" y="1449000"/>
                <a:ext cx="1399863" cy="1216359"/>
              </a:xfrm>
              <a:custGeom>
                <a:avLst/>
                <a:gdLst>
                  <a:gd name="T0" fmla="*/ 0 w 267"/>
                  <a:gd name="T1" fmla="*/ 232 h 232"/>
                  <a:gd name="T2" fmla="*/ 135 w 267"/>
                  <a:gd name="T3" fmla="*/ 0 h 232"/>
                  <a:gd name="T4" fmla="*/ 267 w 267"/>
                  <a:gd name="T5" fmla="*/ 232 h 232"/>
                  <a:gd name="T6" fmla="*/ 0 w 267"/>
                  <a:gd name="T7" fmla="*/ 232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7" h="232">
                    <a:moveTo>
                      <a:pt x="0" y="232"/>
                    </a:moveTo>
                    <a:lnTo>
                      <a:pt x="135" y="0"/>
                    </a:lnTo>
                    <a:lnTo>
                      <a:pt x="267" y="232"/>
                    </a:lnTo>
                    <a:lnTo>
                      <a:pt x="0" y="232"/>
                    </a:lnTo>
                    <a:close/>
                  </a:path>
                </a:pathLst>
              </a:custGeom>
              <a:solidFill>
                <a:schemeClr val="accent1"/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b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îślîḍé">
                <a:extLst>
                  <a:ext uri="{FF2B5EF4-FFF2-40B4-BE49-F238E27FC236}">
                    <a16:creationId xmlns:a16="http://schemas.microsoft.com/office/drawing/2014/main" xmlns="" id="{913CA535-E8D0-4853-8A1C-F021EE4528FF}"/>
                  </a:ext>
                </a:extLst>
              </p:cNvPr>
              <p:cNvSpPr/>
              <p:nvPr/>
            </p:nvSpPr>
            <p:spPr bwMode="auto">
              <a:xfrm>
                <a:off x="4905857" y="2922265"/>
                <a:ext cx="2364562" cy="571480"/>
              </a:xfrm>
              <a:custGeom>
                <a:avLst/>
                <a:gdLst>
                  <a:gd name="T0" fmla="*/ 0 w 451"/>
                  <a:gd name="T1" fmla="*/ 109 h 109"/>
                  <a:gd name="T2" fmla="*/ 64 w 451"/>
                  <a:gd name="T3" fmla="*/ 0 h 109"/>
                  <a:gd name="T4" fmla="*/ 387 w 451"/>
                  <a:gd name="T5" fmla="*/ 0 h 109"/>
                  <a:gd name="T6" fmla="*/ 451 w 451"/>
                  <a:gd name="T7" fmla="*/ 109 h 109"/>
                  <a:gd name="T8" fmla="*/ 0 w 451"/>
                  <a:gd name="T9" fmla="*/ 109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1" h="109">
                    <a:moveTo>
                      <a:pt x="0" y="109"/>
                    </a:moveTo>
                    <a:lnTo>
                      <a:pt x="64" y="0"/>
                    </a:lnTo>
                    <a:lnTo>
                      <a:pt x="387" y="0"/>
                    </a:lnTo>
                    <a:lnTo>
                      <a:pt x="451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ïṣļiḋê">
                <a:extLst>
                  <a:ext uri="{FF2B5EF4-FFF2-40B4-BE49-F238E27FC236}">
                    <a16:creationId xmlns:a16="http://schemas.microsoft.com/office/drawing/2014/main" xmlns="" id="{702B76CE-D0F2-4C5B-98FB-61B0EED197B0}"/>
                  </a:ext>
                </a:extLst>
              </p:cNvPr>
              <p:cNvSpPr/>
              <p:nvPr/>
            </p:nvSpPr>
            <p:spPr bwMode="auto">
              <a:xfrm>
                <a:off x="4433995" y="3755887"/>
                <a:ext cx="3318774" cy="566237"/>
              </a:xfrm>
              <a:custGeom>
                <a:avLst/>
                <a:gdLst>
                  <a:gd name="T0" fmla="*/ 0 w 633"/>
                  <a:gd name="T1" fmla="*/ 108 h 108"/>
                  <a:gd name="T2" fmla="*/ 62 w 633"/>
                  <a:gd name="T3" fmla="*/ 0 h 108"/>
                  <a:gd name="T4" fmla="*/ 570 w 633"/>
                  <a:gd name="T5" fmla="*/ 0 h 108"/>
                  <a:gd name="T6" fmla="*/ 633 w 633"/>
                  <a:gd name="T7" fmla="*/ 108 h 108"/>
                  <a:gd name="T8" fmla="*/ 0 w 633"/>
                  <a:gd name="T9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3" h="108">
                    <a:moveTo>
                      <a:pt x="0" y="108"/>
                    </a:moveTo>
                    <a:lnTo>
                      <a:pt x="62" y="0"/>
                    </a:lnTo>
                    <a:lnTo>
                      <a:pt x="570" y="0"/>
                    </a:lnTo>
                    <a:lnTo>
                      <a:pt x="633" y="108"/>
                    </a:lnTo>
                    <a:lnTo>
                      <a:pt x="0" y="108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íṧḻiḋe">
                <a:extLst>
                  <a:ext uri="{FF2B5EF4-FFF2-40B4-BE49-F238E27FC236}">
                    <a16:creationId xmlns:a16="http://schemas.microsoft.com/office/drawing/2014/main" xmlns="" id="{D9D2B8D8-6A8E-41F1-9368-32F8D4F62553}"/>
                  </a:ext>
                </a:extLst>
              </p:cNvPr>
              <p:cNvSpPr/>
              <p:nvPr/>
            </p:nvSpPr>
            <p:spPr bwMode="auto">
              <a:xfrm>
                <a:off x="3705226" y="4584270"/>
                <a:ext cx="4781550" cy="1006642"/>
              </a:xfrm>
              <a:custGeom>
                <a:avLst/>
                <a:gdLst>
                  <a:gd name="T0" fmla="*/ 0 w 912"/>
                  <a:gd name="T1" fmla="*/ 192 h 192"/>
                  <a:gd name="T2" fmla="*/ 111 w 912"/>
                  <a:gd name="T3" fmla="*/ 0 h 192"/>
                  <a:gd name="T4" fmla="*/ 801 w 912"/>
                  <a:gd name="T5" fmla="*/ 0 h 192"/>
                  <a:gd name="T6" fmla="*/ 912 w 912"/>
                  <a:gd name="T7" fmla="*/ 192 h 192"/>
                  <a:gd name="T8" fmla="*/ 0 w 912"/>
                  <a:gd name="T9" fmla="*/ 19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2" h="192">
                    <a:moveTo>
                      <a:pt x="0" y="192"/>
                    </a:moveTo>
                    <a:lnTo>
                      <a:pt x="111" y="0"/>
                    </a:lnTo>
                    <a:lnTo>
                      <a:pt x="801" y="0"/>
                    </a:lnTo>
                    <a:lnTo>
                      <a:pt x="912" y="192"/>
                    </a:lnTo>
                    <a:lnTo>
                      <a:pt x="0" y="192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/>
              <a:p>
                <a:pPr algn="ctr"/>
                <a:r>
                  <a:rPr lang="en-US" altLang="zh-CN" dirty="0">
                    <a:solidFill>
                      <a:schemeClr val="bg1"/>
                    </a:solidFill>
                  </a:rPr>
                  <a:t>Text here</a:t>
                </a:r>
                <a:endParaRPr lang="zh-CN" alt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5" name="ïṣļíḑé">
                <a:extLst>
                  <a:ext uri="{FF2B5EF4-FFF2-40B4-BE49-F238E27FC236}">
                    <a16:creationId xmlns:a16="http://schemas.microsoft.com/office/drawing/2014/main" xmlns="" id="{7DE77180-AD29-41CB-A1F0-D20084694E33}"/>
                  </a:ext>
                </a:extLst>
              </p:cNvPr>
              <p:cNvSpPr/>
              <p:nvPr/>
            </p:nvSpPr>
            <p:spPr bwMode="auto">
              <a:xfrm>
                <a:off x="5388207" y="2665358"/>
                <a:ext cx="1546665" cy="256905"/>
              </a:xfrm>
              <a:custGeom>
                <a:avLst/>
                <a:gdLst>
                  <a:gd name="T0" fmla="*/ 0 w 295"/>
                  <a:gd name="T1" fmla="*/ 0 h 49"/>
                  <a:gd name="T2" fmla="*/ 206 w 295"/>
                  <a:gd name="T3" fmla="*/ 0 h 49"/>
                  <a:gd name="T4" fmla="*/ 295 w 295"/>
                  <a:gd name="T5" fmla="*/ 49 h 49"/>
                  <a:gd name="T6" fmla="*/ 90 w 295"/>
                  <a:gd name="T7" fmla="*/ 49 h 49"/>
                  <a:gd name="T8" fmla="*/ 0 w 295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9">
                    <a:moveTo>
                      <a:pt x="0" y="0"/>
                    </a:moveTo>
                    <a:lnTo>
                      <a:pt x="206" y="0"/>
                    </a:lnTo>
                    <a:lnTo>
                      <a:pt x="295" y="49"/>
                    </a:lnTo>
                    <a:lnTo>
                      <a:pt x="90" y="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ïṩľíḓê">
                <a:extLst>
                  <a:ext uri="{FF2B5EF4-FFF2-40B4-BE49-F238E27FC236}">
                    <a16:creationId xmlns:a16="http://schemas.microsoft.com/office/drawing/2014/main" xmlns="" id="{27150AFC-3A7C-4FF9-BAE3-C2FBBA05CDA4}"/>
                  </a:ext>
                </a:extLst>
              </p:cNvPr>
              <p:cNvSpPr/>
              <p:nvPr/>
            </p:nvSpPr>
            <p:spPr bwMode="auto">
              <a:xfrm>
                <a:off x="4905857" y="3493742"/>
                <a:ext cx="2516606" cy="262146"/>
              </a:xfrm>
              <a:custGeom>
                <a:avLst/>
                <a:gdLst>
                  <a:gd name="T0" fmla="*/ 0 w 480"/>
                  <a:gd name="T1" fmla="*/ 0 h 50"/>
                  <a:gd name="T2" fmla="*/ 333 w 480"/>
                  <a:gd name="T3" fmla="*/ 0 h 50"/>
                  <a:gd name="T4" fmla="*/ 480 w 480"/>
                  <a:gd name="T5" fmla="*/ 50 h 50"/>
                  <a:gd name="T6" fmla="*/ 146 w 480"/>
                  <a:gd name="T7" fmla="*/ 50 h 50"/>
                  <a:gd name="T8" fmla="*/ 0 w 480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0" h="50">
                    <a:moveTo>
                      <a:pt x="0" y="0"/>
                    </a:moveTo>
                    <a:lnTo>
                      <a:pt x="333" y="0"/>
                    </a:lnTo>
                    <a:lnTo>
                      <a:pt x="480" y="50"/>
                    </a:lnTo>
                    <a:lnTo>
                      <a:pt x="146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îşḻíḍé">
                <a:extLst>
                  <a:ext uri="{FF2B5EF4-FFF2-40B4-BE49-F238E27FC236}">
                    <a16:creationId xmlns:a16="http://schemas.microsoft.com/office/drawing/2014/main" xmlns="" id="{E18BEBA0-8175-4693-AD1B-E6509820BBC0}"/>
                  </a:ext>
                </a:extLst>
              </p:cNvPr>
              <p:cNvSpPr/>
              <p:nvPr/>
            </p:nvSpPr>
            <p:spPr bwMode="auto">
              <a:xfrm>
                <a:off x="4433995" y="4322125"/>
                <a:ext cx="3470818" cy="262146"/>
              </a:xfrm>
              <a:custGeom>
                <a:avLst/>
                <a:gdLst>
                  <a:gd name="T0" fmla="*/ 0 w 662"/>
                  <a:gd name="T1" fmla="*/ 0 h 50"/>
                  <a:gd name="T2" fmla="*/ 461 w 662"/>
                  <a:gd name="T3" fmla="*/ 0 h 50"/>
                  <a:gd name="T4" fmla="*/ 662 w 662"/>
                  <a:gd name="T5" fmla="*/ 50 h 50"/>
                  <a:gd name="T6" fmla="*/ 201 w 662"/>
                  <a:gd name="T7" fmla="*/ 50 h 50"/>
                  <a:gd name="T8" fmla="*/ 0 w 662"/>
                  <a:gd name="T9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2" h="50">
                    <a:moveTo>
                      <a:pt x="0" y="0"/>
                    </a:moveTo>
                    <a:lnTo>
                      <a:pt x="461" y="0"/>
                    </a:lnTo>
                    <a:lnTo>
                      <a:pt x="662" y="50"/>
                    </a:lnTo>
                    <a:lnTo>
                      <a:pt x="201" y="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 w="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7" name="íš1iďê">
              <a:extLst>
                <a:ext uri="{FF2B5EF4-FFF2-40B4-BE49-F238E27FC236}">
                  <a16:creationId xmlns:a16="http://schemas.microsoft.com/office/drawing/2014/main" xmlns="" id="{898A62AE-E025-4380-8359-E0319E4B04E4}"/>
                </a:ext>
              </a:extLst>
            </p:cNvPr>
            <p:cNvGrpSpPr/>
            <p:nvPr/>
          </p:nvGrpSpPr>
          <p:grpSpPr>
            <a:xfrm>
              <a:off x="7086000" y="1449000"/>
              <a:ext cx="4434482" cy="1254907"/>
              <a:chOff x="7086000" y="1449000"/>
              <a:chExt cx="4434482" cy="1254907"/>
            </a:xfrm>
          </p:grpSpPr>
          <p:sp>
            <p:nvSpPr>
              <p:cNvPr id="17" name="îs1îdè">
                <a:extLst>
                  <a:ext uri="{FF2B5EF4-FFF2-40B4-BE49-F238E27FC236}">
                    <a16:creationId xmlns:a16="http://schemas.microsoft.com/office/drawing/2014/main" xmlns="" id="{1A8BA345-D158-49E5-889D-0DACA61B5F6B}"/>
                  </a:ext>
                </a:extLst>
              </p:cNvPr>
              <p:cNvSpPr txBox="1"/>
              <p:nvPr/>
            </p:nvSpPr>
            <p:spPr>
              <a:xfrm>
                <a:off x="7086000" y="1773596"/>
                <a:ext cx="951341" cy="713505"/>
              </a:xfrm>
              <a:prstGeom prst="rect">
                <a:avLst/>
              </a:prstGeom>
              <a:noFill/>
            </p:spPr>
            <p:txBody>
              <a:bodyPr wrap="none" anchor="ctr" anchorCtr="0">
                <a:prstTxWarp prst="textPlain">
                  <a:avLst/>
                </a:prstTxWarp>
                <a:normAutofit fontScale="85000" lnSpcReduction="20000"/>
              </a:bodyPr>
              <a:lstStyle/>
              <a:p>
                <a:r>
                  <a:rPr lang="en-US" sz="6000" dirty="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66%</a:t>
                </a:r>
              </a:p>
            </p:txBody>
          </p:sp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xmlns="" id="{91E5ECFB-BE5A-4D87-84F5-35C0E016A9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256000" y="1674000"/>
                <a:ext cx="0" cy="90000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îṣľïďê">
                <a:extLst>
                  <a:ext uri="{FF2B5EF4-FFF2-40B4-BE49-F238E27FC236}">
                    <a16:creationId xmlns:a16="http://schemas.microsoft.com/office/drawing/2014/main" xmlns="" id="{1367B7DA-A6F2-4BF2-BC4D-DAFF8B9D9C2A}"/>
                  </a:ext>
                </a:extLst>
              </p:cNvPr>
              <p:cNvSpPr txBox="1"/>
              <p:nvPr/>
            </p:nvSpPr>
            <p:spPr bwMode="auto">
              <a:xfrm>
                <a:off x="8389225" y="1449000"/>
                <a:ext cx="313125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0" name="îśľîde">
                <a:extLst>
                  <a:ext uri="{FF2B5EF4-FFF2-40B4-BE49-F238E27FC236}">
                    <a16:creationId xmlns:a16="http://schemas.microsoft.com/office/drawing/2014/main" xmlns="" id="{8B6243C1-9B2C-436F-BA34-07C65463824E}"/>
                  </a:ext>
                </a:extLst>
              </p:cNvPr>
              <p:cNvSpPr/>
              <p:nvPr/>
            </p:nvSpPr>
            <p:spPr bwMode="auto">
              <a:xfrm>
                <a:off x="8389225" y="1890806"/>
                <a:ext cx="3131257" cy="8131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8" name="íṡḷíḑê">
              <a:extLst>
                <a:ext uri="{FF2B5EF4-FFF2-40B4-BE49-F238E27FC236}">
                  <a16:creationId xmlns:a16="http://schemas.microsoft.com/office/drawing/2014/main" xmlns="" id="{ACA1F56D-D76A-4494-9CF9-2D65896B6E50}"/>
                </a:ext>
              </a:extLst>
            </p:cNvPr>
            <p:cNvGrpSpPr/>
            <p:nvPr/>
          </p:nvGrpSpPr>
          <p:grpSpPr>
            <a:xfrm>
              <a:off x="680800" y="2477281"/>
              <a:ext cx="4091832" cy="1196386"/>
              <a:chOff x="666932" y="4425289"/>
              <a:chExt cx="3082945" cy="1196386"/>
            </a:xfrm>
          </p:grpSpPr>
          <p:sp>
            <p:nvSpPr>
              <p:cNvPr id="15" name="iṩḷîḓê">
                <a:extLst>
                  <a:ext uri="{FF2B5EF4-FFF2-40B4-BE49-F238E27FC236}">
                    <a16:creationId xmlns:a16="http://schemas.microsoft.com/office/drawing/2014/main" xmlns="" id="{DE84298A-8A01-44C4-B05E-107C6B9DC2B2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6" name="iṥḻïḍè">
                <a:extLst>
                  <a:ext uri="{FF2B5EF4-FFF2-40B4-BE49-F238E27FC236}">
                    <a16:creationId xmlns:a16="http://schemas.microsoft.com/office/drawing/2014/main" xmlns="" id="{5765F2F1-6BC4-4FE7-BC57-316E2C761D80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545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9" name="íṧḻîḋê">
              <a:extLst>
                <a:ext uri="{FF2B5EF4-FFF2-40B4-BE49-F238E27FC236}">
                  <a16:creationId xmlns:a16="http://schemas.microsoft.com/office/drawing/2014/main" xmlns="" id="{51CCFE08-635F-4376-BB82-4B90B8D2FCE9}"/>
                </a:ext>
              </a:extLst>
            </p:cNvPr>
            <p:cNvGrpSpPr/>
            <p:nvPr/>
          </p:nvGrpSpPr>
          <p:grpSpPr>
            <a:xfrm>
              <a:off x="7742281" y="3494166"/>
              <a:ext cx="3778208" cy="1220011"/>
              <a:chOff x="666932" y="4425289"/>
              <a:chExt cx="3082945" cy="1220011"/>
            </a:xfrm>
          </p:grpSpPr>
          <p:sp>
            <p:nvSpPr>
              <p:cNvPr id="13" name="işľíḑe">
                <a:extLst>
                  <a:ext uri="{FF2B5EF4-FFF2-40B4-BE49-F238E27FC236}">
                    <a16:creationId xmlns:a16="http://schemas.microsoft.com/office/drawing/2014/main" xmlns="" id="{C1DF865D-FDFF-4758-AEDC-42F7308B02EF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4" name="i$ļíḑe">
                <a:extLst>
                  <a:ext uri="{FF2B5EF4-FFF2-40B4-BE49-F238E27FC236}">
                    <a16:creationId xmlns:a16="http://schemas.microsoft.com/office/drawing/2014/main" xmlns="" id="{483D2F32-B7D5-4368-91F7-FB012C1CDD6D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778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0" name="íṥḷîḋè">
              <a:extLst>
                <a:ext uri="{FF2B5EF4-FFF2-40B4-BE49-F238E27FC236}">
                  <a16:creationId xmlns:a16="http://schemas.microsoft.com/office/drawing/2014/main" xmlns="" id="{EF4B93D1-C0E2-46A5-BB26-BD0CEADCD378}"/>
                </a:ext>
              </a:extLst>
            </p:cNvPr>
            <p:cNvGrpSpPr/>
            <p:nvPr/>
          </p:nvGrpSpPr>
          <p:grpSpPr>
            <a:xfrm>
              <a:off x="680800" y="4419829"/>
              <a:ext cx="3171231" cy="1335523"/>
              <a:chOff x="666932" y="4425289"/>
              <a:chExt cx="3082945" cy="1335523"/>
            </a:xfrm>
          </p:grpSpPr>
          <p:sp>
            <p:nvSpPr>
              <p:cNvPr id="11" name="íşļîḓè">
                <a:extLst>
                  <a:ext uri="{FF2B5EF4-FFF2-40B4-BE49-F238E27FC236}">
                    <a16:creationId xmlns:a16="http://schemas.microsoft.com/office/drawing/2014/main" xmlns="" id="{F5BCD6B0-A7EC-4050-ABA3-ABC528050D9B}"/>
                  </a:ext>
                </a:extLst>
              </p:cNvPr>
              <p:cNvSpPr txBox="1"/>
              <p:nvPr/>
            </p:nvSpPr>
            <p:spPr bwMode="auto">
              <a:xfrm>
                <a:off x="666932" y="4425289"/>
                <a:ext cx="3082945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2" name="íSḻïḋê">
                <a:extLst>
                  <a:ext uri="{FF2B5EF4-FFF2-40B4-BE49-F238E27FC236}">
                    <a16:creationId xmlns:a16="http://schemas.microsoft.com/office/drawing/2014/main" xmlns="" id="{A6B89E7F-D655-4D99-BDD2-107CFE4CE528}"/>
                  </a:ext>
                </a:extLst>
              </p:cNvPr>
              <p:cNvSpPr/>
              <p:nvPr/>
            </p:nvSpPr>
            <p:spPr bwMode="auto">
              <a:xfrm>
                <a:off x="666932" y="4867096"/>
                <a:ext cx="3082945" cy="8937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5892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622CE26-1A31-42C6-9E80-DE70AC6112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13D37EBE-8B00-4FA6-8FAD-6ECD8BFCE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C8A37F51-E945-4151-81A7-2290ED2DB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5" name="3b5280f3-9dd9-4e74-bf0a-af0a2b7e2d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F018C8C-E88C-4531-ABC9-F5C35ADA864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101000" y="1201056"/>
            <a:ext cx="9450000" cy="4811568"/>
            <a:chOff x="1101000" y="1201056"/>
            <a:chExt cx="9450000" cy="4811568"/>
          </a:xfrm>
        </p:grpSpPr>
        <p:sp>
          <p:nvSpPr>
            <p:cNvPr id="6" name="í$ļíḑè">
              <a:extLst>
                <a:ext uri="{FF2B5EF4-FFF2-40B4-BE49-F238E27FC236}">
                  <a16:creationId xmlns:a16="http://schemas.microsoft.com/office/drawing/2014/main" xmlns="" id="{63CCE0BB-0CD2-4361-B9B9-EFF5E4D29356}"/>
                </a:ext>
              </a:extLst>
            </p:cNvPr>
            <p:cNvSpPr/>
            <p:nvPr/>
          </p:nvSpPr>
          <p:spPr>
            <a:xfrm>
              <a:off x="6340879" y="1201056"/>
              <a:ext cx="4210121" cy="4811568"/>
            </a:xfrm>
            <a:custGeom>
              <a:avLst/>
              <a:gdLst>
                <a:gd name="connsiteX0" fmla="*/ 2323145 w 9034462"/>
                <a:gd name="connsiteY0" fmla="*/ 9034461 h 10325100"/>
                <a:gd name="connsiteX1" fmla="*/ 2323145 w 9034462"/>
                <a:gd name="connsiteY1" fmla="*/ 9163525 h 10325100"/>
                <a:gd name="connsiteX2" fmla="*/ 2968465 w 9034462"/>
                <a:gd name="connsiteY2" fmla="*/ 9550719 h 10325100"/>
                <a:gd name="connsiteX3" fmla="*/ 2968465 w 9034462"/>
                <a:gd name="connsiteY3" fmla="*/ 9421655 h 10325100"/>
                <a:gd name="connsiteX4" fmla="*/ 6453186 w 9034462"/>
                <a:gd name="connsiteY4" fmla="*/ 6195061 h 10325100"/>
                <a:gd name="connsiteX5" fmla="*/ 5936930 w 9034462"/>
                <a:gd name="connsiteY5" fmla="*/ 6840378 h 10325100"/>
                <a:gd name="connsiteX6" fmla="*/ 6065994 w 9034462"/>
                <a:gd name="connsiteY6" fmla="*/ 6840378 h 10325100"/>
                <a:gd name="connsiteX7" fmla="*/ 6582250 w 9034462"/>
                <a:gd name="connsiteY7" fmla="*/ 6195061 h 10325100"/>
                <a:gd name="connsiteX8" fmla="*/ 387192 w 9034462"/>
                <a:gd name="connsiteY8" fmla="*/ 5807870 h 10325100"/>
                <a:gd name="connsiteX9" fmla="*/ 387192 w 9034462"/>
                <a:gd name="connsiteY9" fmla="*/ 6840378 h 10325100"/>
                <a:gd name="connsiteX10" fmla="*/ 516253 w 9034462"/>
                <a:gd name="connsiteY10" fmla="*/ 6840378 h 10325100"/>
                <a:gd name="connsiteX11" fmla="*/ 516253 w 9034462"/>
                <a:gd name="connsiteY11" fmla="*/ 5807870 h 10325100"/>
                <a:gd name="connsiteX12" fmla="*/ 8001954 w 9034462"/>
                <a:gd name="connsiteY12" fmla="*/ 5291614 h 10325100"/>
                <a:gd name="connsiteX13" fmla="*/ 7872890 w 9034462"/>
                <a:gd name="connsiteY13" fmla="*/ 5678806 h 10325100"/>
                <a:gd name="connsiteX14" fmla="*/ 7872890 w 9034462"/>
                <a:gd name="connsiteY14" fmla="*/ 5936933 h 10325100"/>
                <a:gd name="connsiteX15" fmla="*/ 8001954 w 9034462"/>
                <a:gd name="connsiteY15" fmla="*/ 5936933 h 10325100"/>
                <a:gd name="connsiteX16" fmla="*/ 8131014 w 9034462"/>
                <a:gd name="connsiteY16" fmla="*/ 5420678 h 10325100"/>
                <a:gd name="connsiteX17" fmla="*/ 8131014 w 9034462"/>
                <a:gd name="connsiteY17" fmla="*/ 5291614 h 10325100"/>
                <a:gd name="connsiteX18" fmla="*/ 7098506 w 9034462"/>
                <a:gd name="connsiteY18" fmla="*/ 4775359 h 10325100"/>
                <a:gd name="connsiteX19" fmla="*/ 6582250 w 9034462"/>
                <a:gd name="connsiteY19" fmla="*/ 6065997 h 10325100"/>
                <a:gd name="connsiteX20" fmla="*/ 6969442 w 9034462"/>
                <a:gd name="connsiteY20" fmla="*/ 6065997 h 10325100"/>
                <a:gd name="connsiteX21" fmla="*/ 7356634 w 9034462"/>
                <a:gd name="connsiteY21" fmla="*/ 5162550 h 10325100"/>
                <a:gd name="connsiteX22" fmla="*/ 7227570 w 9034462"/>
                <a:gd name="connsiteY22" fmla="*/ 4775359 h 10325100"/>
                <a:gd name="connsiteX23" fmla="*/ 2065018 w 9034462"/>
                <a:gd name="connsiteY23" fmla="*/ 4000977 h 10325100"/>
                <a:gd name="connsiteX24" fmla="*/ 1677828 w 9034462"/>
                <a:gd name="connsiteY24" fmla="*/ 4775359 h 10325100"/>
                <a:gd name="connsiteX25" fmla="*/ 1806892 w 9034462"/>
                <a:gd name="connsiteY25" fmla="*/ 4775359 h 10325100"/>
                <a:gd name="connsiteX26" fmla="*/ 2194081 w 9034462"/>
                <a:gd name="connsiteY26" fmla="*/ 4000977 h 10325100"/>
                <a:gd name="connsiteX27" fmla="*/ 8647270 w 9034462"/>
                <a:gd name="connsiteY27" fmla="*/ 2581275 h 10325100"/>
                <a:gd name="connsiteX28" fmla="*/ 8905398 w 9034462"/>
                <a:gd name="connsiteY28" fmla="*/ 2581275 h 10325100"/>
                <a:gd name="connsiteX29" fmla="*/ 8905398 w 9034462"/>
                <a:gd name="connsiteY29" fmla="*/ 3226594 h 10325100"/>
                <a:gd name="connsiteX30" fmla="*/ 8647270 w 9034462"/>
                <a:gd name="connsiteY30" fmla="*/ 3226594 h 10325100"/>
                <a:gd name="connsiteX31" fmla="*/ 5420674 w 9034462"/>
                <a:gd name="connsiteY31" fmla="*/ 1935956 h 10325100"/>
                <a:gd name="connsiteX32" fmla="*/ 4904422 w 9034462"/>
                <a:gd name="connsiteY32" fmla="*/ 2194084 h 10325100"/>
                <a:gd name="connsiteX33" fmla="*/ 4775358 w 9034462"/>
                <a:gd name="connsiteY33" fmla="*/ 2065020 h 10325100"/>
                <a:gd name="connsiteX34" fmla="*/ 4775358 w 9034462"/>
                <a:gd name="connsiteY34" fmla="*/ 2194084 h 10325100"/>
                <a:gd name="connsiteX35" fmla="*/ 4904422 w 9034462"/>
                <a:gd name="connsiteY35" fmla="*/ 2323148 h 10325100"/>
                <a:gd name="connsiteX36" fmla="*/ 4000974 w 9034462"/>
                <a:gd name="connsiteY36" fmla="*/ 3097531 h 10325100"/>
                <a:gd name="connsiteX37" fmla="*/ 1935954 w 9034462"/>
                <a:gd name="connsiteY37" fmla="*/ 6711314 h 10325100"/>
                <a:gd name="connsiteX38" fmla="*/ 3097529 w 9034462"/>
                <a:gd name="connsiteY38" fmla="*/ 8518208 h 10325100"/>
                <a:gd name="connsiteX39" fmla="*/ 3226593 w 9034462"/>
                <a:gd name="connsiteY39" fmla="*/ 8518208 h 10325100"/>
                <a:gd name="connsiteX40" fmla="*/ 6453186 w 9034462"/>
                <a:gd name="connsiteY40" fmla="*/ 5549742 h 10325100"/>
                <a:gd name="connsiteX41" fmla="*/ 7098506 w 9034462"/>
                <a:gd name="connsiteY41" fmla="*/ 3484724 h 10325100"/>
                <a:gd name="connsiteX42" fmla="*/ 7098506 w 9034462"/>
                <a:gd name="connsiteY42" fmla="*/ 2452211 h 10325100"/>
                <a:gd name="connsiteX43" fmla="*/ 5807866 w 9034462"/>
                <a:gd name="connsiteY43" fmla="*/ 1935956 h 10325100"/>
                <a:gd name="connsiteX44" fmla="*/ 5678802 w 9034462"/>
                <a:gd name="connsiteY44" fmla="*/ 1935956 h 10325100"/>
                <a:gd name="connsiteX45" fmla="*/ 5549738 w 9034462"/>
                <a:gd name="connsiteY45" fmla="*/ 2065020 h 10325100"/>
                <a:gd name="connsiteX46" fmla="*/ 5420674 w 9034462"/>
                <a:gd name="connsiteY46" fmla="*/ 2065020 h 10325100"/>
                <a:gd name="connsiteX47" fmla="*/ 5549738 w 9034462"/>
                <a:gd name="connsiteY47" fmla="*/ 0 h 10325100"/>
                <a:gd name="connsiteX48" fmla="*/ 8389142 w 9034462"/>
                <a:gd name="connsiteY48" fmla="*/ 903445 h 10325100"/>
                <a:gd name="connsiteX49" fmla="*/ 8260078 w 9034462"/>
                <a:gd name="connsiteY49" fmla="*/ 1032509 h 10325100"/>
                <a:gd name="connsiteX50" fmla="*/ 8260078 w 9034462"/>
                <a:gd name="connsiteY50" fmla="*/ 1161573 h 10325100"/>
                <a:gd name="connsiteX51" fmla="*/ 8776334 w 9034462"/>
                <a:gd name="connsiteY51" fmla="*/ 1935956 h 10325100"/>
                <a:gd name="connsiteX52" fmla="*/ 8518206 w 9034462"/>
                <a:gd name="connsiteY52" fmla="*/ 1935956 h 10325100"/>
                <a:gd name="connsiteX53" fmla="*/ 8389142 w 9034462"/>
                <a:gd name="connsiteY53" fmla="*/ 1806894 h 10325100"/>
                <a:gd name="connsiteX54" fmla="*/ 8260078 w 9034462"/>
                <a:gd name="connsiteY54" fmla="*/ 1806894 h 10325100"/>
                <a:gd name="connsiteX55" fmla="*/ 8647270 w 9034462"/>
                <a:gd name="connsiteY55" fmla="*/ 4646295 h 10325100"/>
                <a:gd name="connsiteX56" fmla="*/ 8776334 w 9034462"/>
                <a:gd name="connsiteY56" fmla="*/ 4646295 h 10325100"/>
                <a:gd name="connsiteX57" fmla="*/ 9034462 w 9034462"/>
                <a:gd name="connsiteY57" fmla="*/ 4000977 h 10325100"/>
                <a:gd name="connsiteX58" fmla="*/ 9034462 w 9034462"/>
                <a:gd name="connsiteY58" fmla="*/ 4517231 h 10325100"/>
                <a:gd name="connsiteX59" fmla="*/ 7743826 w 9034462"/>
                <a:gd name="connsiteY59" fmla="*/ 7872889 h 10325100"/>
                <a:gd name="connsiteX60" fmla="*/ 7872890 w 9034462"/>
                <a:gd name="connsiteY60" fmla="*/ 7872889 h 10325100"/>
                <a:gd name="connsiteX61" fmla="*/ 5162550 w 9034462"/>
                <a:gd name="connsiteY61" fmla="*/ 10196036 h 10325100"/>
                <a:gd name="connsiteX62" fmla="*/ 4517230 w 9034462"/>
                <a:gd name="connsiteY62" fmla="*/ 10325100 h 10325100"/>
                <a:gd name="connsiteX63" fmla="*/ 4388166 w 9034462"/>
                <a:gd name="connsiteY63" fmla="*/ 10325100 h 10325100"/>
                <a:gd name="connsiteX64" fmla="*/ 516253 w 9034462"/>
                <a:gd name="connsiteY64" fmla="*/ 7872889 h 10325100"/>
                <a:gd name="connsiteX65" fmla="*/ 0 w 9034462"/>
                <a:gd name="connsiteY65" fmla="*/ 7098506 h 10325100"/>
                <a:gd name="connsiteX66" fmla="*/ 129064 w 9034462"/>
                <a:gd name="connsiteY66" fmla="*/ 6969442 h 10325100"/>
                <a:gd name="connsiteX67" fmla="*/ 0 w 9034462"/>
                <a:gd name="connsiteY67" fmla="*/ 6065997 h 10325100"/>
                <a:gd name="connsiteX68" fmla="*/ 0 w 9034462"/>
                <a:gd name="connsiteY68" fmla="*/ 5807870 h 10325100"/>
                <a:gd name="connsiteX69" fmla="*/ 2065018 w 9034462"/>
                <a:gd name="connsiteY69" fmla="*/ 2065020 h 10325100"/>
                <a:gd name="connsiteX70" fmla="*/ 2065018 w 9034462"/>
                <a:gd name="connsiteY70" fmla="*/ 2194084 h 10325100"/>
                <a:gd name="connsiteX71" fmla="*/ 516253 w 9034462"/>
                <a:gd name="connsiteY71" fmla="*/ 5033486 h 10325100"/>
                <a:gd name="connsiteX72" fmla="*/ 516253 w 9034462"/>
                <a:gd name="connsiteY72" fmla="*/ 5162550 h 10325100"/>
                <a:gd name="connsiteX73" fmla="*/ 645317 w 9034462"/>
                <a:gd name="connsiteY73" fmla="*/ 5162550 h 10325100"/>
                <a:gd name="connsiteX74" fmla="*/ 4130038 w 9034462"/>
                <a:gd name="connsiteY74" fmla="*/ 387192 h 10325100"/>
                <a:gd name="connsiteX75" fmla="*/ 3226593 w 9034462"/>
                <a:gd name="connsiteY75" fmla="*/ 903445 h 10325100"/>
                <a:gd name="connsiteX76" fmla="*/ 3097529 w 9034462"/>
                <a:gd name="connsiteY76" fmla="*/ 903445 h 10325100"/>
                <a:gd name="connsiteX77" fmla="*/ 5549738 w 9034462"/>
                <a:gd name="connsiteY77" fmla="*/ 0 h 1032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9034462" h="10325100">
                  <a:moveTo>
                    <a:pt x="2323145" y="9034461"/>
                  </a:moveTo>
                  <a:lnTo>
                    <a:pt x="2323145" y="9163525"/>
                  </a:lnTo>
                  <a:lnTo>
                    <a:pt x="2968465" y="9550719"/>
                  </a:lnTo>
                  <a:lnTo>
                    <a:pt x="2968465" y="9421655"/>
                  </a:lnTo>
                  <a:close/>
                  <a:moveTo>
                    <a:pt x="6453186" y="6195061"/>
                  </a:moveTo>
                  <a:lnTo>
                    <a:pt x="5936930" y="6840378"/>
                  </a:lnTo>
                  <a:lnTo>
                    <a:pt x="6065994" y="6840378"/>
                  </a:lnTo>
                  <a:lnTo>
                    <a:pt x="6582250" y="6195061"/>
                  </a:lnTo>
                  <a:close/>
                  <a:moveTo>
                    <a:pt x="387192" y="5807870"/>
                  </a:moveTo>
                  <a:lnTo>
                    <a:pt x="387192" y="6840378"/>
                  </a:lnTo>
                  <a:lnTo>
                    <a:pt x="516253" y="6840378"/>
                  </a:lnTo>
                  <a:lnTo>
                    <a:pt x="516253" y="5807870"/>
                  </a:lnTo>
                  <a:close/>
                  <a:moveTo>
                    <a:pt x="8001954" y="5291614"/>
                  </a:moveTo>
                  <a:lnTo>
                    <a:pt x="7872890" y="5678806"/>
                  </a:lnTo>
                  <a:lnTo>
                    <a:pt x="7872890" y="5936933"/>
                  </a:lnTo>
                  <a:lnTo>
                    <a:pt x="8001954" y="5936933"/>
                  </a:lnTo>
                  <a:lnTo>
                    <a:pt x="8131014" y="5420678"/>
                  </a:lnTo>
                  <a:lnTo>
                    <a:pt x="8131014" y="5291614"/>
                  </a:lnTo>
                  <a:close/>
                  <a:moveTo>
                    <a:pt x="7098506" y="4775359"/>
                  </a:moveTo>
                  <a:lnTo>
                    <a:pt x="6582250" y="6065997"/>
                  </a:lnTo>
                  <a:lnTo>
                    <a:pt x="6969442" y="6065997"/>
                  </a:lnTo>
                  <a:lnTo>
                    <a:pt x="7356634" y="5162550"/>
                  </a:lnTo>
                  <a:lnTo>
                    <a:pt x="7227570" y="4775359"/>
                  </a:lnTo>
                  <a:close/>
                  <a:moveTo>
                    <a:pt x="2065018" y="4000977"/>
                  </a:moveTo>
                  <a:lnTo>
                    <a:pt x="1677828" y="4775359"/>
                  </a:lnTo>
                  <a:lnTo>
                    <a:pt x="1806892" y="4775359"/>
                  </a:lnTo>
                  <a:lnTo>
                    <a:pt x="2194081" y="4000977"/>
                  </a:lnTo>
                  <a:close/>
                  <a:moveTo>
                    <a:pt x="8647270" y="2581275"/>
                  </a:moveTo>
                  <a:lnTo>
                    <a:pt x="8905398" y="2581275"/>
                  </a:lnTo>
                  <a:lnTo>
                    <a:pt x="8905398" y="3226594"/>
                  </a:lnTo>
                  <a:lnTo>
                    <a:pt x="8647270" y="3226594"/>
                  </a:lnTo>
                  <a:close/>
                  <a:moveTo>
                    <a:pt x="5420674" y="1935956"/>
                  </a:moveTo>
                  <a:lnTo>
                    <a:pt x="4904422" y="2194084"/>
                  </a:lnTo>
                  <a:lnTo>
                    <a:pt x="4775358" y="2065020"/>
                  </a:lnTo>
                  <a:lnTo>
                    <a:pt x="4775358" y="2194084"/>
                  </a:lnTo>
                  <a:lnTo>
                    <a:pt x="4904422" y="2323148"/>
                  </a:lnTo>
                  <a:lnTo>
                    <a:pt x="4000974" y="3097531"/>
                  </a:lnTo>
                  <a:cubicBezTo>
                    <a:pt x="3287329" y="3097531"/>
                    <a:pt x="2598989" y="4302127"/>
                    <a:pt x="1935954" y="6711314"/>
                  </a:cubicBezTo>
                  <a:cubicBezTo>
                    <a:pt x="1935954" y="7399654"/>
                    <a:pt x="2323145" y="8001952"/>
                    <a:pt x="3097529" y="8518208"/>
                  </a:cubicBezTo>
                  <a:lnTo>
                    <a:pt x="3226593" y="8518208"/>
                  </a:lnTo>
                  <a:cubicBezTo>
                    <a:pt x="4167998" y="8518208"/>
                    <a:pt x="5243530" y="7528718"/>
                    <a:pt x="6453186" y="5549742"/>
                  </a:cubicBezTo>
                  <a:cubicBezTo>
                    <a:pt x="6883398" y="4608336"/>
                    <a:pt x="7098506" y="3919995"/>
                    <a:pt x="7098506" y="3484724"/>
                  </a:cubicBezTo>
                  <a:lnTo>
                    <a:pt x="7098506" y="2452211"/>
                  </a:lnTo>
                  <a:cubicBezTo>
                    <a:pt x="7098506" y="2214329"/>
                    <a:pt x="6668290" y="2042244"/>
                    <a:pt x="5807866" y="1935956"/>
                  </a:cubicBezTo>
                  <a:lnTo>
                    <a:pt x="5678802" y="1935956"/>
                  </a:lnTo>
                  <a:lnTo>
                    <a:pt x="5549738" y="2065020"/>
                  </a:lnTo>
                  <a:lnTo>
                    <a:pt x="5420674" y="2065020"/>
                  </a:lnTo>
                  <a:close/>
                  <a:moveTo>
                    <a:pt x="5549738" y="0"/>
                  </a:moveTo>
                  <a:cubicBezTo>
                    <a:pt x="6562002" y="0"/>
                    <a:pt x="7508474" y="301149"/>
                    <a:pt x="8389142" y="903445"/>
                  </a:cubicBezTo>
                  <a:lnTo>
                    <a:pt x="8260078" y="1032509"/>
                  </a:lnTo>
                  <a:lnTo>
                    <a:pt x="8260078" y="1161573"/>
                  </a:lnTo>
                  <a:lnTo>
                    <a:pt x="8776334" y="1935956"/>
                  </a:lnTo>
                  <a:lnTo>
                    <a:pt x="8518206" y="1935956"/>
                  </a:lnTo>
                  <a:lnTo>
                    <a:pt x="8389142" y="1806894"/>
                  </a:lnTo>
                  <a:lnTo>
                    <a:pt x="8260078" y="1806894"/>
                  </a:lnTo>
                  <a:lnTo>
                    <a:pt x="8647270" y="4646295"/>
                  </a:lnTo>
                  <a:lnTo>
                    <a:pt x="8776334" y="4646295"/>
                  </a:lnTo>
                  <a:cubicBezTo>
                    <a:pt x="8776334" y="4216082"/>
                    <a:pt x="8862378" y="4000977"/>
                    <a:pt x="9034462" y="4000977"/>
                  </a:cubicBezTo>
                  <a:lnTo>
                    <a:pt x="9034462" y="4517231"/>
                  </a:lnTo>
                  <a:cubicBezTo>
                    <a:pt x="9034462" y="5003118"/>
                    <a:pt x="8604250" y="6121671"/>
                    <a:pt x="7743826" y="7872889"/>
                  </a:cubicBezTo>
                  <a:lnTo>
                    <a:pt x="7872890" y="7872889"/>
                  </a:lnTo>
                  <a:cubicBezTo>
                    <a:pt x="7265530" y="8708007"/>
                    <a:pt x="6362082" y="9482390"/>
                    <a:pt x="5162550" y="10196036"/>
                  </a:cubicBezTo>
                  <a:lnTo>
                    <a:pt x="4517230" y="10325100"/>
                  </a:lnTo>
                  <a:lnTo>
                    <a:pt x="4388166" y="10325100"/>
                  </a:lnTo>
                  <a:cubicBezTo>
                    <a:pt x="2343391" y="10325100"/>
                    <a:pt x="1052754" y="9507696"/>
                    <a:pt x="516253" y="7872889"/>
                  </a:cubicBezTo>
                  <a:lnTo>
                    <a:pt x="0" y="7098506"/>
                  </a:lnTo>
                  <a:lnTo>
                    <a:pt x="129064" y="6969442"/>
                  </a:lnTo>
                  <a:lnTo>
                    <a:pt x="0" y="6065997"/>
                  </a:lnTo>
                  <a:lnTo>
                    <a:pt x="0" y="5807870"/>
                  </a:lnTo>
                  <a:cubicBezTo>
                    <a:pt x="0" y="5094223"/>
                    <a:pt x="688341" y="3846608"/>
                    <a:pt x="2065018" y="2065020"/>
                  </a:cubicBezTo>
                  <a:lnTo>
                    <a:pt x="2065018" y="2194084"/>
                  </a:lnTo>
                  <a:cubicBezTo>
                    <a:pt x="1432353" y="3044386"/>
                    <a:pt x="916098" y="3990855"/>
                    <a:pt x="516253" y="5033486"/>
                  </a:cubicBezTo>
                  <a:lnTo>
                    <a:pt x="516253" y="5162550"/>
                  </a:lnTo>
                  <a:lnTo>
                    <a:pt x="645317" y="5162550"/>
                  </a:lnTo>
                  <a:cubicBezTo>
                    <a:pt x="959119" y="3902282"/>
                    <a:pt x="2120694" y="2310495"/>
                    <a:pt x="4130038" y="387192"/>
                  </a:cubicBezTo>
                  <a:lnTo>
                    <a:pt x="3226593" y="903445"/>
                  </a:lnTo>
                  <a:lnTo>
                    <a:pt x="3097529" y="903445"/>
                  </a:lnTo>
                  <a:cubicBezTo>
                    <a:pt x="3097529" y="508663"/>
                    <a:pt x="3914934" y="207514"/>
                    <a:pt x="5549738" y="0"/>
                  </a:cubicBezTo>
                  <a:close/>
                </a:path>
              </a:pathLst>
            </a:custGeom>
            <a:blipFill>
              <a:blip r:embed="rId3"/>
              <a:stretch>
                <a:fillRect l="-51744" r="-51430"/>
              </a:stretch>
            </a:blipFill>
            <a:ln w="38100" cap="flat" cmpd="sng" algn="ctr">
              <a:noFill/>
              <a:prstDash val="solid"/>
              <a:miter lim="800000"/>
            </a:ln>
            <a:effectLst>
              <a:outerShdw dist="38100" dir="8100000" sx="101000" sy="101000" algn="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sp>
          <p:nvSpPr>
            <p:cNvPr id="7" name="îSḷiďé">
              <a:extLst>
                <a:ext uri="{FF2B5EF4-FFF2-40B4-BE49-F238E27FC236}">
                  <a16:creationId xmlns:a16="http://schemas.microsoft.com/office/drawing/2014/main" xmlns="" id="{48D9846A-64B8-4124-8136-9CCD6596C3A7}"/>
                </a:ext>
              </a:extLst>
            </p:cNvPr>
            <p:cNvSpPr txBox="1"/>
            <p:nvPr/>
          </p:nvSpPr>
          <p:spPr>
            <a:xfrm>
              <a:off x="1101000" y="2616840"/>
              <a:ext cx="4680000" cy="198000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dirty="0"/>
                <a:t>Unified fonts make reading more fluent.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700" b="1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Adjust the spacing to adapt to Chinese typesetting, use the reference line in PPT.</a:t>
              </a:r>
              <a:endParaRPr lang="en-US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4118836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8F72A1-47EA-4D33-BFD9-9BBC6CF862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708B59AE-6042-431E-B43B-F9742DDCCF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14973520-32A7-4DF1-9533-5C20FA3622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5" name="1c0bca05-7efe-4b36-a9ae-f1484367d7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43468D84-E6EE-4E25-8F48-70E1930E0EA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95400" y="2011687"/>
            <a:ext cx="10825088" cy="3556832"/>
            <a:chOff x="695400" y="2011687"/>
            <a:chExt cx="10825088" cy="3556832"/>
          </a:xfrm>
        </p:grpSpPr>
        <p:sp>
          <p:nvSpPr>
            <p:cNvPr id="6" name="ïś1îdè">
              <a:extLst>
                <a:ext uri="{FF2B5EF4-FFF2-40B4-BE49-F238E27FC236}">
                  <a16:creationId xmlns:a16="http://schemas.microsoft.com/office/drawing/2014/main" xmlns="" id="{B94C789A-086C-4C0F-899D-BDAE2E2B86BA}"/>
                </a:ext>
              </a:extLst>
            </p:cNvPr>
            <p:cNvSpPr/>
            <p:nvPr/>
          </p:nvSpPr>
          <p:spPr bwMode="auto">
            <a:xfrm>
              <a:off x="1111519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$ľiḋé">
              <a:extLst>
                <a:ext uri="{FF2B5EF4-FFF2-40B4-BE49-F238E27FC236}">
                  <a16:creationId xmlns:a16="http://schemas.microsoft.com/office/drawing/2014/main" xmlns="" id="{480D81CB-2A50-4A67-A023-3266AF6790C1}"/>
                </a:ext>
              </a:extLst>
            </p:cNvPr>
            <p:cNvSpPr/>
            <p:nvPr/>
          </p:nvSpPr>
          <p:spPr bwMode="auto">
            <a:xfrm>
              <a:off x="1100849" y="2546635"/>
              <a:ext cx="1410197" cy="45791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sḻîḓê">
              <a:extLst>
                <a:ext uri="{FF2B5EF4-FFF2-40B4-BE49-F238E27FC236}">
                  <a16:creationId xmlns:a16="http://schemas.microsoft.com/office/drawing/2014/main" xmlns="" id="{E5AA4E90-C9D3-4E15-8A05-D252D15E6CAA}"/>
                </a:ext>
              </a:extLst>
            </p:cNvPr>
            <p:cNvSpPr txBox="1"/>
            <p:nvPr/>
          </p:nvSpPr>
          <p:spPr>
            <a:xfrm>
              <a:off x="1090180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9" name="îŝļîḓé">
              <a:extLst>
                <a:ext uri="{FF2B5EF4-FFF2-40B4-BE49-F238E27FC236}">
                  <a16:creationId xmlns:a16="http://schemas.microsoft.com/office/drawing/2014/main" xmlns="" id="{F4B4443F-A787-4BE0-9E32-973921118F61}"/>
                </a:ext>
              </a:extLst>
            </p:cNvPr>
            <p:cNvSpPr txBox="1"/>
            <p:nvPr/>
          </p:nvSpPr>
          <p:spPr bwMode="auto">
            <a:xfrm>
              <a:off x="1246822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" name="išḷîde" title="MJ8JxobmQhO5YsZmEcy6DZVp0AZTfE39zvT5PAyas4bMl">
              <a:extLst>
                <a:ext uri="{FF2B5EF4-FFF2-40B4-BE49-F238E27FC236}">
                  <a16:creationId xmlns:a16="http://schemas.microsoft.com/office/drawing/2014/main" xmlns="" id="{6CC1D061-359B-4AC9-BAC5-71679040F81C}"/>
                </a:ext>
              </a:extLst>
            </p:cNvPr>
            <p:cNvGrpSpPr/>
            <p:nvPr/>
          </p:nvGrpSpPr>
          <p:grpSpPr>
            <a:xfrm>
              <a:off x="1532897" y="3993401"/>
              <a:ext cx="520916" cy="520914"/>
              <a:chOff x="2406923" y="2845390"/>
              <a:chExt cx="571222" cy="571221"/>
            </a:xfrm>
          </p:grpSpPr>
          <p:sp>
            <p:nvSpPr>
              <p:cNvPr id="44" name="ísḻíḑé">
                <a:extLst>
                  <a:ext uri="{FF2B5EF4-FFF2-40B4-BE49-F238E27FC236}">
                    <a16:creationId xmlns:a16="http://schemas.microsoft.com/office/drawing/2014/main" xmlns="" id="{AEF9DC83-F6A5-4C25-9205-D813C6DFD9A9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ṩḷiḓê" title="ry6MHxwOH8WsTKLSa514qPVJnvhhWFnRDjZGIbRZNsFBp">
                <a:extLst>
                  <a:ext uri="{FF2B5EF4-FFF2-40B4-BE49-F238E27FC236}">
                    <a16:creationId xmlns:a16="http://schemas.microsoft.com/office/drawing/2014/main" xmlns="" id="{BBCD557F-D5E9-4DF2-A1B9-1B5F643770E5}"/>
                  </a:ext>
                </a:extLst>
              </p:cNvPr>
              <p:cNvSpPr/>
              <p:nvPr/>
            </p:nvSpPr>
            <p:spPr bwMode="auto">
              <a:xfrm>
                <a:off x="2540113" y="2998524"/>
                <a:ext cx="304843" cy="264949"/>
              </a:xfrm>
              <a:custGeom>
                <a:avLst/>
                <a:gdLst>
                  <a:gd name="connsiteX0" fmla="*/ 427885 w 601094"/>
                  <a:gd name="connsiteY0" fmla="*/ 274980 h 522431"/>
                  <a:gd name="connsiteX1" fmla="*/ 432269 w 601094"/>
                  <a:gd name="connsiteY1" fmla="*/ 321660 h 522431"/>
                  <a:gd name="connsiteX2" fmla="*/ 431295 w 601094"/>
                  <a:gd name="connsiteY2" fmla="*/ 429121 h 522431"/>
                  <a:gd name="connsiteX3" fmla="*/ 453455 w 601094"/>
                  <a:gd name="connsiteY3" fmla="*/ 417208 h 522431"/>
                  <a:gd name="connsiteX4" fmla="*/ 448585 w 601094"/>
                  <a:gd name="connsiteY4" fmla="*/ 349619 h 522431"/>
                  <a:gd name="connsiteX5" fmla="*/ 448585 w 601094"/>
                  <a:gd name="connsiteY5" fmla="*/ 301238 h 522431"/>
                  <a:gd name="connsiteX6" fmla="*/ 427885 w 601094"/>
                  <a:gd name="connsiteY6" fmla="*/ 274980 h 522431"/>
                  <a:gd name="connsiteX7" fmla="*/ 352921 w 601094"/>
                  <a:gd name="connsiteY7" fmla="*/ 272822 h 522431"/>
                  <a:gd name="connsiteX8" fmla="*/ 354868 w 601094"/>
                  <a:gd name="connsiteY8" fmla="*/ 371774 h 522431"/>
                  <a:gd name="connsiteX9" fmla="*/ 351947 w 601094"/>
                  <a:gd name="connsiteY9" fmla="*/ 423317 h 522431"/>
                  <a:gd name="connsiteX10" fmla="*/ 378481 w 601094"/>
                  <a:gd name="connsiteY10" fmla="*/ 441065 h 522431"/>
                  <a:gd name="connsiteX11" fmla="*/ 386514 w 601094"/>
                  <a:gd name="connsiteY11" fmla="*/ 411647 h 522431"/>
                  <a:gd name="connsiteX12" fmla="*/ 385297 w 601094"/>
                  <a:gd name="connsiteY12" fmla="*/ 362535 h 522431"/>
                  <a:gd name="connsiteX13" fmla="*/ 388461 w 601094"/>
                  <a:gd name="connsiteY13" fmla="*/ 301511 h 522431"/>
                  <a:gd name="connsiteX14" fmla="*/ 356816 w 601094"/>
                  <a:gd name="connsiteY14" fmla="*/ 273795 h 522431"/>
                  <a:gd name="connsiteX15" fmla="*/ 352921 w 601094"/>
                  <a:gd name="connsiteY15" fmla="*/ 272822 h 522431"/>
                  <a:gd name="connsiteX16" fmla="*/ 276425 w 601094"/>
                  <a:gd name="connsiteY16" fmla="*/ 271096 h 522431"/>
                  <a:gd name="connsiteX17" fmla="*/ 279350 w 601094"/>
                  <a:gd name="connsiteY17" fmla="*/ 382676 h 522431"/>
                  <a:gd name="connsiteX18" fmla="*/ 278131 w 601094"/>
                  <a:gd name="connsiteY18" fmla="*/ 427892 h 522431"/>
                  <a:gd name="connsiteX19" fmla="*/ 302017 w 601094"/>
                  <a:gd name="connsiteY19" fmla="*/ 447096 h 522431"/>
                  <a:gd name="connsiteX20" fmla="*/ 308841 w 601094"/>
                  <a:gd name="connsiteY20" fmla="*/ 393859 h 522431"/>
                  <a:gd name="connsiteX21" fmla="*/ 309816 w 601094"/>
                  <a:gd name="connsiteY21" fmla="*/ 321660 h 522431"/>
                  <a:gd name="connsiteX22" fmla="*/ 313472 w 601094"/>
                  <a:gd name="connsiteY22" fmla="*/ 278875 h 522431"/>
                  <a:gd name="connsiteX23" fmla="*/ 281787 w 601094"/>
                  <a:gd name="connsiteY23" fmla="*/ 273041 h 522431"/>
                  <a:gd name="connsiteX24" fmla="*/ 276425 w 601094"/>
                  <a:gd name="connsiteY24" fmla="*/ 271096 h 522431"/>
                  <a:gd name="connsiteX25" fmla="*/ 207982 w 601094"/>
                  <a:gd name="connsiteY25" fmla="*/ 270139 h 522431"/>
                  <a:gd name="connsiteX26" fmla="*/ 212122 w 601094"/>
                  <a:gd name="connsiteY26" fmla="*/ 371024 h 522431"/>
                  <a:gd name="connsiteX27" fmla="*/ 213826 w 601094"/>
                  <a:gd name="connsiteY27" fmla="*/ 428880 h 522431"/>
                  <a:gd name="connsiteX28" fmla="*/ 219427 w 601094"/>
                  <a:gd name="connsiteY28" fmla="*/ 447842 h 522431"/>
                  <a:gd name="connsiteX29" fmla="*/ 237689 w 601094"/>
                  <a:gd name="connsiteY29" fmla="*/ 443709 h 522431"/>
                  <a:gd name="connsiteX30" fmla="*/ 236472 w 601094"/>
                  <a:gd name="connsiteY30" fmla="*/ 345013 h 522431"/>
                  <a:gd name="connsiteX31" fmla="*/ 237446 w 601094"/>
                  <a:gd name="connsiteY31" fmla="*/ 302228 h 522431"/>
                  <a:gd name="connsiteX32" fmla="*/ 213339 w 601094"/>
                  <a:gd name="connsiteY32" fmla="*/ 272570 h 522431"/>
                  <a:gd name="connsiteX33" fmla="*/ 207982 w 601094"/>
                  <a:gd name="connsiteY33" fmla="*/ 270139 h 522431"/>
                  <a:gd name="connsiteX34" fmla="*/ 167332 w 601094"/>
                  <a:gd name="connsiteY34" fmla="*/ 268198 h 522431"/>
                  <a:gd name="connsiteX35" fmla="*/ 141519 w 601094"/>
                  <a:gd name="connsiteY35" fmla="*/ 270872 h 522431"/>
                  <a:gd name="connsiteX36" fmla="*/ 136893 w 601094"/>
                  <a:gd name="connsiteY36" fmla="*/ 269657 h 522431"/>
                  <a:gd name="connsiteX37" fmla="*/ 141032 w 601094"/>
                  <a:gd name="connsiteY37" fmla="*/ 391464 h 522431"/>
                  <a:gd name="connsiteX38" fmla="*/ 138354 w 601094"/>
                  <a:gd name="connsiteY38" fmla="*/ 445924 h 522431"/>
                  <a:gd name="connsiteX39" fmla="*/ 167332 w 601094"/>
                  <a:gd name="connsiteY39" fmla="*/ 431823 h 522431"/>
                  <a:gd name="connsiteX40" fmla="*/ 168793 w 601094"/>
                  <a:gd name="connsiteY40" fmla="*/ 322172 h 522431"/>
                  <a:gd name="connsiteX41" fmla="*/ 167332 w 601094"/>
                  <a:gd name="connsiteY41" fmla="*/ 268198 h 522431"/>
                  <a:gd name="connsiteX42" fmla="*/ 424963 w 601094"/>
                  <a:gd name="connsiteY42" fmla="*/ 258205 h 522431"/>
                  <a:gd name="connsiteX43" fmla="*/ 470015 w 601094"/>
                  <a:gd name="connsiteY43" fmla="*/ 309504 h 522431"/>
                  <a:gd name="connsiteX44" fmla="*/ 468797 w 601094"/>
                  <a:gd name="connsiteY44" fmla="*/ 403836 h 522431"/>
                  <a:gd name="connsiteX45" fmla="*/ 467336 w 601094"/>
                  <a:gd name="connsiteY45" fmla="*/ 447112 h 522431"/>
                  <a:gd name="connsiteX46" fmla="*/ 417658 w 601094"/>
                  <a:gd name="connsiteY46" fmla="*/ 434469 h 522431"/>
                  <a:gd name="connsiteX47" fmla="*/ 418632 w 601094"/>
                  <a:gd name="connsiteY47" fmla="*/ 335761 h 522431"/>
                  <a:gd name="connsiteX48" fmla="*/ 415222 w 601094"/>
                  <a:gd name="connsiteY48" fmla="*/ 267687 h 522431"/>
                  <a:gd name="connsiteX49" fmla="*/ 419362 w 601094"/>
                  <a:gd name="connsiteY49" fmla="*/ 262824 h 522431"/>
                  <a:gd name="connsiteX50" fmla="*/ 424963 w 601094"/>
                  <a:gd name="connsiteY50" fmla="*/ 258205 h 522431"/>
                  <a:gd name="connsiteX51" fmla="*/ 356816 w 601094"/>
                  <a:gd name="connsiteY51" fmla="*/ 257749 h 522431"/>
                  <a:gd name="connsiteX52" fmla="*/ 392356 w 601094"/>
                  <a:gd name="connsiteY52" fmla="*/ 258478 h 522431"/>
                  <a:gd name="connsiteX53" fmla="*/ 398685 w 601094"/>
                  <a:gd name="connsiteY53" fmla="*/ 263340 h 522431"/>
                  <a:gd name="connsiteX54" fmla="*/ 400876 w 601094"/>
                  <a:gd name="connsiteY54" fmla="*/ 423803 h 522431"/>
                  <a:gd name="connsiteX55" fmla="*/ 366066 w 601094"/>
                  <a:gd name="connsiteY55" fmla="*/ 455652 h 522431"/>
                  <a:gd name="connsiteX56" fmla="*/ 340019 w 601094"/>
                  <a:gd name="connsiteY56" fmla="*/ 412133 h 522431"/>
                  <a:gd name="connsiteX57" fmla="*/ 344401 w 601094"/>
                  <a:gd name="connsiteY57" fmla="*/ 260909 h 522431"/>
                  <a:gd name="connsiteX58" fmla="*/ 352434 w 601094"/>
                  <a:gd name="connsiteY58" fmla="*/ 258964 h 522431"/>
                  <a:gd name="connsiteX59" fmla="*/ 356816 w 601094"/>
                  <a:gd name="connsiteY59" fmla="*/ 257749 h 522431"/>
                  <a:gd name="connsiteX60" fmla="*/ 213339 w 601094"/>
                  <a:gd name="connsiteY60" fmla="*/ 256040 h 522431"/>
                  <a:gd name="connsiteX61" fmla="*/ 252787 w 601094"/>
                  <a:gd name="connsiteY61" fmla="*/ 302228 h 522431"/>
                  <a:gd name="connsiteX62" fmla="*/ 250595 w 601094"/>
                  <a:gd name="connsiteY62" fmla="*/ 454405 h 522431"/>
                  <a:gd name="connsiteX63" fmla="*/ 243290 w 601094"/>
                  <a:gd name="connsiteY63" fmla="*/ 461455 h 522431"/>
                  <a:gd name="connsiteX64" fmla="*/ 207738 w 601094"/>
                  <a:gd name="connsiteY64" fmla="*/ 461455 h 522431"/>
                  <a:gd name="connsiteX65" fmla="*/ 201164 w 601094"/>
                  <a:gd name="connsiteY65" fmla="*/ 454891 h 522431"/>
                  <a:gd name="connsiteX66" fmla="*/ 199459 w 601094"/>
                  <a:gd name="connsiteY66" fmla="*/ 342825 h 522431"/>
                  <a:gd name="connsiteX67" fmla="*/ 198972 w 601094"/>
                  <a:gd name="connsiteY67" fmla="*/ 265277 h 522431"/>
                  <a:gd name="connsiteX68" fmla="*/ 205790 w 601094"/>
                  <a:gd name="connsiteY68" fmla="*/ 262360 h 522431"/>
                  <a:gd name="connsiteX69" fmla="*/ 213339 w 601094"/>
                  <a:gd name="connsiteY69" fmla="*/ 256040 h 522431"/>
                  <a:gd name="connsiteX70" fmla="*/ 281787 w 601094"/>
                  <a:gd name="connsiteY70" fmla="*/ 255781 h 522431"/>
                  <a:gd name="connsiteX71" fmla="*/ 327608 w 601094"/>
                  <a:gd name="connsiteY71" fmla="*/ 286897 h 522431"/>
                  <a:gd name="connsiteX72" fmla="*/ 323708 w 601094"/>
                  <a:gd name="connsiteY72" fmla="*/ 451472 h 522431"/>
                  <a:gd name="connsiteX73" fmla="*/ 316884 w 601094"/>
                  <a:gd name="connsiteY73" fmla="*/ 458279 h 522431"/>
                  <a:gd name="connsiteX74" fmla="*/ 262533 w 601094"/>
                  <a:gd name="connsiteY74" fmla="*/ 435914 h 522431"/>
                  <a:gd name="connsiteX75" fmla="*/ 267895 w 601094"/>
                  <a:gd name="connsiteY75" fmla="*/ 264289 h 522431"/>
                  <a:gd name="connsiteX76" fmla="*/ 273744 w 601094"/>
                  <a:gd name="connsiteY76" fmla="*/ 262831 h 522431"/>
                  <a:gd name="connsiteX77" fmla="*/ 281787 w 601094"/>
                  <a:gd name="connsiteY77" fmla="*/ 255781 h 522431"/>
                  <a:gd name="connsiteX78" fmla="*/ 163192 w 601094"/>
                  <a:gd name="connsiteY78" fmla="*/ 253367 h 522431"/>
                  <a:gd name="connsiteX79" fmla="*/ 179751 w 601094"/>
                  <a:gd name="connsiteY79" fmla="*/ 264794 h 522431"/>
                  <a:gd name="connsiteX80" fmla="*/ 176829 w 601094"/>
                  <a:gd name="connsiteY80" fmla="*/ 354508 h 522431"/>
                  <a:gd name="connsiteX81" fmla="*/ 177073 w 601094"/>
                  <a:gd name="connsiteY81" fmla="*/ 422341 h 522431"/>
                  <a:gd name="connsiteX82" fmla="*/ 176099 w 601094"/>
                  <a:gd name="connsiteY82" fmla="*/ 457108 h 522431"/>
                  <a:gd name="connsiteX83" fmla="*/ 132996 w 601094"/>
                  <a:gd name="connsiteY83" fmla="*/ 460755 h 522431"/>
                  <a:gd name="connsiteX84" fmla="*/ 130074 w 601094"/>
                  <a:gd name="connsiteY84" fmla="*/ 457838 h 522431"/>
                  <a:gd name="connsiteX85" fmla="*/ 132266 w 601094"/>
                  <a:gd name="connsiteY85" fmla="*/ 255312 h 522431"/>
                  <a:gd name="connsiteX86" fmla="*/ 136406 w 601094"/>
                  <a:gd name="connsiteY86" fmla="*/ 255798 h 522431"/>
                  <a:gd name="connsiteX87" fmla="*/ 141519 w 601094"/>
                  <a:gd name="connsiteY87" fmla="*/ 253610 h 522431"/>
                  <a:gd name="connsiteX88" fmla="*/ 163192 w 601094"/>
                  <a:gd name="connsiteY88" fmla="*/ 253367 h 522431"/>
                  <a:gd name="connsiteX89" fmla="*/ 15157 w 601094"/>
                  <a:gd name="connsiteY89" fmla="*/ 218612 h 522431"/>
                  <a:gd name="connsiteX90" fmla="*/ 20027 w 601094"/>
                  <a:gd name="connsiteY90" fmla="*/ 391686 h 522431"/>
                  <a:gd name="connsiteX91" fmla="*/ 17592 w 601094"/>
                  <a:gd name="connsiteY91" fmla="*/ 493293 h 522431"/>
                  <a:gd name="connsiteX92" fmla="*/ 79445 w 601094"/>
                  <a:gd name="connsiteY92" fmla="*/ 475791 h 522431"/>
                  <a:gd name="connsiteX93" fmla="*/ 83585 w 601094"/>
                  <a:gd name="connsiteY93" fmla="*/ 475548 h 522431"/>
                  <a:gd name="connsiteX94" fmla="*/ 373855 w 601094"/>
                  <a:gd name="connsiteY94" fmla="*/ 479438 h 522431"/>
                  <a:gd name="connsiteX95" fmla="*/ 582061 w 601094"/>
                  <a:gd name="connsiteY95" fmla="*/ 507149 h 522431"/>
                  <a:gd name="connsiteX96" fmla="*/ 588879 w 601094"/>
                  <a:gd name="connsiteY96" fmla="*/ 508607 h 522431"/>
                  <a:gd name="connsiteX97" fmla="*/ 582791 w 601094"/>
                  <a:gd name="connsiteY97" fmla="*/ 365433 h 522431"/>
                  <a:gd name="connsiteX98" fmla="*/ 581817 w 601094"/>
                  <a:gd name="connsiteY98" fmla="*/ 243893 h 522431"/>
                  <a:gd name="connsiteX99" fmla="*/ 479541 w 601094"/>
                  <a:gd name="connsiteY99" fmla="*/ 244622 h 522431"/>
                  <a:gd name="connsiteX100" fmla="*/ 471505 w 601094"/>
                  <a:gd name="connsiteY100" fmla="*/ 233683 h 522431"/>
                  <a:gd name="connsiteX101" fmla="*/ 471992 w 601094"/>
                  <a:gd name="connsiteY101" fmla="*/ 232711 h 522431"/>
                  <a:gd name="connsiteX102" fmla="*/ 265734 w 601094"/>
                  <a:gd name="connsiteY102" fmla="*/ 227849 h 522431"/>
                  <a:gd name="connsiteX103" fmla="*/ 119138 w 601094"/>
                  <a:gd name="connsiteY103" fmla="*/ 222988 h 522431"/>
                  <a:gd name="connsiteX104" fmla="*/ 126200 w 601094"/>
                  <a:gd name="connsiteY104" fmla="*/ 240003 h 522431"/>
                  <a:gd name="connsiteX105" fmla="*/ 126687 w 601094"/>
                  <a:gd name="connsiteY105" fmla="*/ 242920 h 522431"/>
                  <a:gd name="connsiteX106" fmla="*/ 126200 w 601094"/>
                  <a:gd name="connsiteY106" fmla="*/ 248268 h 522431"/>
                  <a:gd name="connsiteX107" fmla="*/ 69461 w 601094"/>
                  <a:gd name="connsiteY107" fmla="*/ 258721 h 522431"/>
                  <a:gd name="connsiteX108" fmla="*/ 15157 w 601094"/>
                  <a:gd name="connsiteY108" fmla="*/ 218612 h 522431"/>
                  <a:gd name="connsiteX109" fmla="*/ 300922 w 601094"/>
                  <a:gd name="connsiteY109" fmla="*/ 127898 h 522431"/>
                  <a:gd name="connsiteX110" fmla="*/ 259890 w 601094"/>
                  <a:gd name="connsiteY110" fmla="*/ 137666 h 522431"/>
                  <a:gd name="connsiteX111" fmla="*/ 169546 w 601094"/>
                  <a:gd name="connsiteY111" fmla="*/ 180449 h 522431"/>
                  <a:gd name="connsiteX112" fmla="*/ 119138 w 601094"/>
                  <a:gd name="connsiteY112" fmla="*/ 208160 h 522431"/>
                  <a:gd name="connsiteX113" fmla="*/ 288868 w 601094"/>
                  <a:gd name="connsiteY113" fmla="*/ 212292 h 522431"/>
                  <a:gd name="connsiteX114" fmla="*/ 479541 w 601094"/>
                  <a:gd name="connsiteY114" fmla="*/ 214966 h 522431"/>
                  <a:gd name="connsiteX115" fmla="*/ 420367 w 601094"/>
                  <a:gd name="connsiteY115" fmla="*/ 166593 h 522431"/>
                  <a:gd name="connsiteX116" fmla="*/ 300922 w 601094"/>
                  <a:gd name="connsiteY116" fmla="*/ 127898 h 522431"/>
                  <a:gd name="connsiteX117" fmla="*/ 304940 w 601094"/>
                  <a:gd name="connsiteY117" fmla="*/ 19043 h 522431"/>
                  <a:gd name="connsiteX118" fmla="*/ 305671 w 601094"/>
                  <a:gd name="connsiteY118" fmla="*/ 25606 h 522431"/>
                  <a:gd name="connsiteX119" fmla="*/ 320282 w 601094"/>
                  <a:gd name="connsiteY119" fmla="*/ 28766 h 522431"/>
                  <a:gd name="connsiteX120" fmla="*/ 311271 w 601094"/>
                  <a:gd name="connsiteY120" fmla="*/ 22932 h 522431"/>
                  <a:gd name="connsiteX121" fmla="*/ 304940 w 601094"/>
                  <a:gd name="connsiteY121" fmla="*/ 19043 h 522431"/>
                  <a:gd name="connsiteX122" fmla="*/ 296417 w 601094"/>
                  <a:gd name="connsiteY122" fmla="*/ 113 h 522431"/>
                  <a:gd name="connsiteX123" fmla="*/ 302992 w 601094"/>
                  <a:gd name="connsiteY123" fmla="*/ 4458 h 522431"/>
                  <a:gd name="connsiteX124" fmla="*/ 302992 w 601094"/>
                  <a:gd name="connsiteY124" fmla="*/ 4701 h 522431"/>
                  <a:gd name="connsiteX125" fmla="*/ 323691 w 601094"/>
                  <a:gd name="connsiteY125" fmla="*/ 12723 h 522431"/>
                  <a:gd name="connsiteX126" fmla="*/ 355835 w 601094"/>
                  <a:gd name="connsiteY126" fmla="*/ 31197 h 522431"/>
                  <a:gd name="connsiteX127" fmla="*/ 351451 w 601094"/>
                  <a:gd name="connsiteY127" fmla="*/ 47727 h 522431"/>
                  <a:gd name="connsiteX128" fmla="*/ 306888 w 601094"/>
                  <a:gd name="connsiteY128" fmla="*/ 47970 h 522431"/>
                  <a:gd name="connsiteX129" fmla="*/ 302018 w 601094"/>
                  <a:gd name="connsiteY129" fmla="*/ 104851 h 522431"/>
                  <a:gd name="connsiteX130" fmla="*/ 388222 w 601094"/>
                  <a:gd name="connsiteY130" fmla="*/ 131832 h 522431"/>
                  <a:gd name="connsiteX131" fmla="*/ 491960 w 601094"/>
                  <a:gd name="connsiteY131" fmla="*/ 235385 h 522431"/>
                  <a:gd name="connsiteX132" fmla="*/ 583035 w 601094"/>
                  <a:gd name="connsiteY132" fmla="*/ 217640 h 522431"/>
                  <a:gd name="connsiteX133" fmla="*/ 596185 w 601094"/>
                  <a:gd name="connsiteY133" fmla="*/ 224203 h 522431"/>
                  <a:gd name="connsiteX134" fmla="*/ 598376 w 601094"/>
                  <a:gd name="connsiteY134" fmla="*/ 229551 h 522431"/>
                  <a:gd name="connsiteX135" fmla="*/ 599107 w 601094"/>
                  <a:gd name="connsiteY135" fmla="*/ 403840 h 522431"/>
                  <a:gd name="connsiteX136" fmla="*/ 591558 w 601094"/>
                  <a:gd name="connsiteY136" fmla="*/ 516629 h 522431"/>
                  <a:gd name="connsiteX137" fmla="*/ 585470 w 601094"/>
                  <a:gd name="connsiteY137" fmla="*/ 519546 h 522431"/>
                  <a:gd name="connsiteX138" fmla="*/ 577677 w 601094"/>
                  <a:gd name="connsiteY138" fmla="*/ 522220 h 522431"/>
                  <a:gd name="connsiteX139" fmla="*/ 449101 w 601094"/>
                  <a:gd name="connsiteY139" fmla="*/ 489890 h 522431"/>
                  <a:gd name="connsiteX140" fmla="*/ 323934 w 601094"/>
                  <a:gd name="connsiteY140" fmla="*/ 501558 h 522431"/>
                  <a:gd name="connsiteX141" fmla="*/ 89429 w 601094"/>
                  <a:gd name="connsiteY141" fmla="*/ 487459 h 522431"/>
                  <a:gd name="connsiteX142" fmla="*/ 84072 w 601094"/>
                  <a:gd name="connsiteY142" fmla="*/ 492564 h 522431"/>
                  <a:gd name="connsiteX143" fmla="*/ 12966 w 601094"/>
                  <a:gd name="connsiteY143" fmla="*/ 518817 h 522431"/>
                  <a:gd name="connsiteX144" fmla="*/ 4686 w 601094"/>
                  <a:gd name="connsiteY144" fmla="*/ 512497 h 522431"/>
                  <a:gd name="connsiteX145" fmla="*/ 7121 w 601094"/>
                  <a:gd name="connsiteY145" fmla="*/ 310497 h 522431"/>
                  <a:gd name="connsiteX146" fmla="*/ 6878 w 601094"/>
                  <a:gd name="connsiteY146" fmla="*/ 210834 h 522431"/>
                  <a:gd name="connsiteX147" fmla="*/ 15888 w 601094"/>
                  <a:gd name="connsiteY147" fmla="*/ 212535 h 522431"/>
                  <a:gd name="connsiteX148" fmla="*/ 66782 w 601094"/>
                  <a:gd name="connsiteY148" fmla="*/ 247296 h 522431"/>
                  <a:gd name="connsiteX149" fmla="*/ 115485 w 601094"/>
                  <a:gd name="connsiteY149" fmla="*/ 242434 h 522431"/>
                  <a:gd name="connsiteX150" fmla="*/ 85046 w 601094"/>
                  <a:gd name="connsiteY150" fmla="*/ 211806 h 522431"/>
                  <a:gd name="connsiteX151" fmla="*/ 88212 w 601094"/>
                  <a:gd name="connsiteY151" fmla="*/ 200138 h 522431"/>
                  <a:gd name="connsiteX152" fmla="*/ 274014 w 601094"/>
                  <a:gd name="connsiteY152" fmla="*/ 111171 h 522431"/>
                  <a:gd name="connsiteX153" fmla="*/ 292521 w 601094"/>
                  <a:gd name="connsiteY153" fmla="*/ 105580 h 522431"/>
                  <a:gd name="connsiteX154" fmla="*/ 290329 w 601094"/>
                  <a:gd name="connsiteY154" fmla="*/ 40434 h 522431"/>
                  <a:gd name="connsiteX155" fmla="*/ 290086 w 601094"/>
                  <a:gd name="connsiteY155" fmla="*/ 29009 h 522431"/>
                  <a:gd name="connsiteX156" fmla="*/ 290573 w 601094"/>
                  <a:gd name="connsiteY156" fmla="*/ 6160 h 522431"/>
                  <a:gd name="connsiteX157" fmla="*/ 296417 w 601094"/>
                  <a:gd name="connsiteY157" fmla="*/ 113 h 52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</a:cxnLst>
                <a:rect l="l" t="t" r="r" b="b"/>
                <a:pathLst>
                  <a:path w="601094" h="522431">
                    <a:moveTo>
                      <a:pt x="427885" y="274980"/>
                    </a:moveTo>
                    <a:cubicBezTo>
                      <a:pt x="432025" y="289568"/>
                      <a:pt x="431782" y="309261"/>
                      <a:pt x="432269" y="321660"/>
                    </a:cubicBezTo>
                    <a:cubicBezTo>
                      <a:pt x="433730" y="357156"/>
                      <a:pt x="437139" y="394111"/>
                      <a:pt x="431295" y="429121"/>
                    </a:cubicBezTo>
                    <a:cubicBezTo>
                      <a:pt x="427885" y="449300"/>
                      <a:pt x="455403" y="436171"/>
                      <a:pt x="453455" y="417208"/>
                    </a:cubicBezTo>
                    <a:cubicBezTo>
                      <a:pt x="451020" y="394840"/>
                      <a:pt x="449802" y="372230"/>
                      <a:pt x="448585" y="349619"/>
                    </a:cubicBezTo>
                    <a:cubicBezTo>
                      <a:pt x="447611" y="333330"/>
                      <a:pt x="446637" y="317527"/>
                      <a:pt x="448585" y="301238"/>
                    </a:cubicBezTo>
                    <a:cubicBezTo>
                      <a:pt x="450533" y="282760"/>
                      <a:pt x="446880" y="275224"/>
                      <a:pt x="427885" y="274980"/>
                    </a:cubicBezTo>
                    <a:close/>
                    <a:moveTo>
                      <a:pt x="352921" y="272822"/>
                    </a:moveTo>
                    <a:cubicBezTo>
                      <a:pt x="351217" y="305158"/>
                      <a:pt x="355112" y="339439"/>
                      <a:pt x="354868" y="371774"/>
                    </a:cubicBezTo>
                    <a:cubicBezTo>
                      <a:pt x="354868" y="389279"/>
                      <a:pt x="353651" y="405812"/>
                      <a:pt x="351947" y="423317"/>
                    </a:cubicBezTo>
                    <a:cubicBezTo>
                      <a:pt x="350000" y="446170"/>
                      <a:pt x="359980" y="444468"/>
                      <a:pt x="378481" y="441065"/>
                    </a:cubicBezTo>
                    <a:cubicBezTo>
                      <a:pt x="393817" y="438390"/>
                      <a:pt x="387488" y="426477"/>
                      <a:pt x="386514" y="411647"/>
                    </a:cubicBezTo>
                    <a:cubicBezTo>
                      <a:pt x="385540" y="395357"/>
                      <a:pt x="384323" y="378825"/>
                      <a:pt x="385297" y="362535"/>
                    </a:cubicBezTo>
                    <a:cubicBezTo>
                      <a:pt x="386514" y="342356"/>
                      <a:pt x="388948" y="321690"/>
                      <a:pt x="388461" y="301511"/>
                    </a:cubicBezTo>
                    <a:cubicBezTo>
                      <a:pt x="387974" y="273552"/>
                      <a:pt x="380428" y="274038"/>
                      <a:pt x="356816" y="273795"/>
                    </a:cubicBezTo>
                    <a:cubicBezTo>
                      <a:pt x="355112" y="273795"/>
                      <a:pt x="353895" y="273309"/>
                      <a:pt x="352921" y="272822"/>
                    </a:cubicBezTo>
                    <a:close/>
                    <a:moveTo>
                      <a:pt x="276425" y="271096"/>
                    </a:moveTo>
                    <a:cubicBezTo>
                      <a:pt x="286174" y="306831"/>
                      <a:pt x="280325" y="345969"/>
                      <a:pt x="279350" y="382676"/>
                    </a:cubicBezTo>
                    <a:cubicBezTo>
                      <a:pt x="278862" y="397748"/>
                      <a:pt x="278131" y="413063"/>
                      <a:pt x="278131" y="427892"/>
                    </a:cubicBezTo>
                    <a:cubicBezTo>
                      <a:pt x="278131" y="449041"/>
                      <a:pt x="279350" y="450986"/>
                      <a:pt x="302017" y="447096"/>
                    </a:cubicBezTo>
                    <a:cubicBezTo>
                      <a:pt x="317128" y="444422"/>
                      <a:pt x="309085" y="407715"/>
                      <a:pt x="308841" y="393859"/>
                    </a:cubicBezTo>
                    <a:cubicBezTo>
                      <a:pt x="308841" y="369792"/>
                      <a:pt x="308353" y="345483"/>
                      <a:pt x="309816" y="321660"/>
                    </a:cubicBezTo>
                    <a:cubicBezTo>
                      <a:pt x="310547" y="308289"/>
                      <a:pt x="314690" y="291759"/>
                      <a:pt x="313472" y="278875"/>
                    </a:cubicBezTo>
                    <a:cubicBezTo>
                      <a:pt x="312497" y="266477"/>
                      <a:pt x="288855" y="273041"/>
                      <a:pt x="281787" y="273041"/>
                    </a:cubicBezTo>
                    <a:cubicBezTo>
                      <a:pt x="279594" y="273041"/>
                      <a:pt x="277888" y="272068"/>
                      <a:pt x="276425" y="271096"/>
                    </a:cubicBezTo>
                    <a:close/>
                    <a:moveTo>
                      <a:pt x="207982" y="270139"/>
                    </a:moveTo>
                    <a:cubicBezTo>
                      <a:pt x="205060" y="301985"/>
                      <a:pt x="210174" y="339421"/>
                      <a:pt x="212122" y="371024"/>
                    </a:cubicBezTo>
                    <a:cubicBezTo>
                      <a:pt x="213339" y="390471"/>
                      <a:pt x="214800" y="409433"/>
                      <a:pt x="213826" y="428880"/>
                    </a:cubicBezTo>
                    <a:cubicBezTo>
                      <a:pt x="209687" y="437632"/>
                      <a:pt x="211635" y="443952"/>
                      <a:pt x="219427" y="447842"/>
                    </a:cubicBezTo>
                    <a:cubicBezTo>
                      <a:pt x="226732" y="450030"/>
                      <a:pt x="232576" y="448571"/>
                      <a:pt x="237689" y="443709"/>
                    </a:cubicBezTo>
                    <a:cubicBezTo>
                      <a:pt x="237933" y="410891"/>
                      <a:pt x="236472" y="377830"/>
                      <a:pt x="236472" y="345013"/>
                    </a:cubicBezTo>
                    <a:cubicBezTo>
                      <a:pt x="236228" y="330670"/>
                      <a:pt x="236715" y="316570"/>
                      <a:pt x="237446" y="302228"/>
                    </a:cubicBezTo>
                    <a:cubicBezTo>
                      <a:pt x="238663" y="279620"/>
                      <a:pt x="232819" y="274515"/>
                      <a:pt x="213339" y="272570"/>
                    </a:cubicBezTo>
                    <a:cubicBezTo>
                      <a:pt x="211148" y="272327"/>
                      <a:pt x="209200" y="271355"/>
                      <a:pt x="207982" y="270139"/>
                    </a:cubicBezTo>
                    <a:close/>
                    <a:moveTo>
                      <a:pt x="167332" y="268198"/>
                    </a:moveTo>
                    <a:cubicBezTo>
                      <a:pt x="169037" y="272817"/>
                      <a:pt x="147120" y="270629"/>
                      <a:pt x="141519" y="270872"/>
                    </a:cubicBezTo>
                    <a:cubicBezTo>
                      <a:pt x="139571" y="270872"/>
                      <a:pt x="138110" y="270386"/>
                      <a:pt x="136893" y="269657"/>
                    </a:cubicBezTo>
                    <a:cubicBezTo>
                      <a:pt x="138354" y="310259"/>
                      <a:pt x="141276" y="350861"/>
                      <a:pt x="141032" y="391464"/>
                    </a:cubicBezTo>
                    <a:cubicBezTo>
                      <a:pt x="141032" y="409698"/>
                      <a:pt x="141763" y="428176"/>
                      <a:pt x="138354" y="445924"/>
                    </a:cubicBezTo>
                    <a:cubicBezTo>
                      <a:pt x="134701" y="464645"/>
                      <a:pt x="170011" y="452002"/>
                      <a:pt x="167332" y="431823"/>
                    </a:cubicBezTo>
                    <a:cubicBezTo>
                      <a:pt x="162705" y="395354"/>
                      <a:pt x="165384" y="358641"/>
                      <a:pt x="168793" y="322172"/>
                    </a:cubicBezTo>
                    <a:cubicBezTo>
                      <a:pt x="170498" y="304910"/>
                      <a:pt x="173907" y="284974"/>
                      <a:pt x="167332" y="268198"/>
                    </a:cubicBezTo>
                    <a:close/>
                    <a:moveTo>
                      <a:pt x="424963" y="258205"/>
                    </a:moveTo>
                    <a:cubicBezTo>
                      <a:pt x="464414" y="252613"/>
                      <a:pt x="474155" y="272063"/>
                      <a:pt x="470015" y="309504"/>
                    </a:cubicBezTo>
                    <a:cubicBezTo>
                      <a:pt x="466362" y="340137"/>
                      <a:pt x="467336" y="372959"/>
                      <a:pt x="468797" y="403836"/>
                    </a:cubicBezTo>
                    <a:cubicBezTo>
                      <a:pt x="469284" y="414047"/>
                      <a:pt x="476346" y="438116"/>
                      <a:pt x="467336" y="447112"/>
                    </a:cubicBezTo>
                    <a:cubicBezTo>
                      <a:pt x="455160" y="459511"/>
                      <a:pt x="414248" y="458782"/>
                      <a:pt x="417658" y="434469"/>
                    </a:cubicBezTo>
                    <a:cubicBezTo>
                      <a:pt x="422528" y="402377"/>
                      <a:pt x="418875" y="368097"/>
                      <a:pt x="418632" y="335761"/>
                    </a:cubicBezTo>
                    <a:cubicBezTo>
                      <a:pt x="418632" y="314123"/>
                      <a:pt x="420823" y="288838"/>
                      <a:pt x="415222" y="267687"/>
                    </a:cubicBezTo>
                    <a:cubicBezTo>
                      <a:pt x="414492" y="264526"/>
                      <a:pt x="416927" y="262581"/>
                      <a:pt x="419362" y="262824"/>
                    </a:cubicBezTo>
                    <a:cubicBezTo>
                      <a:pt x="420336" y="260393"/>
                      <a:pt x="422041" y="258691"/>
                      <a:pt x="424963" y="258205"/>
                    </a:cubicBezTo>
                    <a:close/>
                    <a:moveTo>
                      <a:pt x="356816" y="257749"/>
                    </a:moveTo>
                    <a:cubicBezTo>
                      <a:pt x="368500" y="258235"/>
                      <a:pt x="380428" y="258478"/>
                      <a:pt x="392356" y="258478"/>
                    </a:cubicBezTo>
                    <a:cubicBezTo>
                      <a:pt x="395034" y="258478"/>
                      <a:pt x="398198" y="260423"/>
                      <a:pt x="398685" y="263340"/>
                    </a:cubicBezTo>
                    <a:cubicBezTo>
                      <a:pt x="408179" y="315126"/>
                      <a:pt x="399415" y="371045"/>
                      <a:pt x="400876" y="423803"/>
                    </a:cubicBezTo>
                    <a:cubicBezTo>
                      <a:pt x="401606" y="455652"/>
                      <a:pt x="396738" y="452248"/>
                      <a:pt x="366066" y="455652"/>
                    </a:cubicBezTo>
                    <a:cubicBezTo>
                      <a:pt x="335638" y="459299"/>
                      <a:pt x="336611" y="437418"/>
                      <a:pt x="340019" y="412133"/>
                    </a:cubicBezTo>
                    <a:cubicBezTo>
                      <a:pt x="346835" y="362292"/>
                      <a:pt x="337585" y="310507"/>
                      <a:pt x="344401" y="260909"/>
                    </a:cubicBezTo>
                    <a:cubicBezTo>
                      <a:pt x="344888" y="257019"/>
                      <a:pt x="350000" y="256776"/>
                      <a:pt x="352434" y="258964"/>
                    </a:cubicBezTo>
                    <a:cubicBezTo>
                      <a:pt x="353651" y="258235"/>
                      <a:pt x="354868" y="257749"/>
                      <a:pt x="356816" y="257749"/>
                    </a:cubicBezTo>
                    <a:close/>
                    <a:moveTo>
                      <a:pt x="213339" y="256040"/>
                    </a:moveTo>
                    <a:cubicBezTo>
                      <a:pt x="251569" y="254095"/>
                      <a:pt x="255709" y="265277"/>
                      <a:pt x="252787" y="302228"/>
                    </a:cubicBezTo>
                    <a:cubicBezTo>
                      <a:pt x="248891" y="352548"/>
                      <a:pt x="257170" y="404571"/>
                      <a:pt x="250595" y="454405"/>
                    </a:cubicBezTo>
                    <a:cubicBezTo>
                      <a:pt x="249865" y="458052"/>
                      <a:pt x="247673" y="461212"/>
                      <a:pt x="243290" y="461455"/>
                    </a:cubicBezTo>
                    <a:cubicBezTo>
                      <a:pt x="231602" y="461455"/>
                      <a:pt x="219670" y="461455"/>
                      <a:pt x="207738" y="461455"/>
                    </a:cubicBezTo>
                    <a:cubicBezTo>
                      <a:pt x="203842" y="461698"/>
                      <a:pt x="201407" y="458538"/>
                      <a:pt x="201164" y="454891"/>
                    </a:cubicBezTo>
                    <a:cubicBezTo>
                      <a:pt x="197755" y="418184"/>
                      <a:pt x="199216" y="379775"/>
                      <a:pt x="199459" y="342825"/>
                    </a:cubicBezTo>
                    <a:cubicBezTo>
                      <a:pt x="199459" y="318758"/>
                      <a:pt x="192885" y="288371"/>
                      <a:pt x="198972" y="265277"/>
                    </a:cubicBezTo>
                    <a:cubicBezTo>
                      <a:pt x="199703" y="262117"/>
                      <a:pt x="203355" y="261388"/>
                      <a:pt x="205790" y="262360"/>
                    </a:cubicBezTo>
                    <a:cubicBezTo>
                      <a:pt x="206521" y="259200"/>
                      <a:pt x="208956" y="256283"/>
                      <a:pt x="213339" y="256040"/>
                    </a:cubicBezTo>
                    <a:close/>
                    <a:moveTo>
                      <a:pt x="281787" y="255781"/>
                    </a:moveTo>
                    <a:cubicBezTo>
                      <a:pt x="310303" y="255052"/>
                      <a:pt x="331264" y="253107"/>
                      <a:pt x="327608" y="286897"/>
                    </a:cubicBezTo>
                    <a:cubicBezTo>
                      <a:pt x="322002" y="341350"/>
                      <a:pt x="323464" y="396533"/>
                      <a:pt x="323708" y="451472"/>
                    </a:cubicBezTo>
                    <a:cubicBezTo>
                      <a:pt x="323708" y="455605"/>
                      <a:pt x="320540" y="457793"/>
                      <a:pt x="316884" y="458279"/>
                    </a:cubicBezTo>
                    <a:cubicBezTo>
                      <a:pt x="292755" y="461196"/>
                      <a:pt x="262533" y="469461"/>
                      <a:pt x="262533" y="435914"/>
                    </a:cubicBezTo>
                    <a:cubicBezTo>
                      <a:pt x="262533" y="379030"/>
                      <a:pt x="264726" y="321173"/>
                      <a:pt x="267895" y="264289"/>
                    </a:cubicBezTo>
                    <a:cubicBezTo>
                      <a:pt x="268138" y="260886"/>
                      <a:pt x="272038" y="260157"/>
                      <a:pt x="273744" y="262831"/>
                    </a:cubicBezTo>
                    <a:cubicBezTo>
                      <a:pt x="274475" y="259184"/>
                      <a:pt x="277156" y="255781"/>
                      <a:pt x="281787" y="255781"/>
                    </a:cubicBezTo>
                    <a:close/>
                    <a:moveTo>
                      <a:pt x="163192" y="253367"/>
                    </a:moveTo>
                    <a:cubicBezTo>
                      <a:pt x="171289" y="254339"/>
                      <a:pt x="178534" y="257257"/>
                      <a:pt x="179751" y="264794"/>
                    </a:cubicBezTo>
                    <a:cubicBezTo>
                      <a:pt x="184135" y="295428"/>
                      <a:pt x="177560" y="323631"/>
                      <a:pt x="176829" y="354508"/>
                    </a:cubicBezTo>
                    <a:cubicBezTo>
                      <a:pt x="176342" y="377119"/>
                      <a:pt x="174151" y="399730"/>
                      <a:pt x="177073" y="422341"/>
                    </a:cubicBezTo>
                    <a:cubicBezTo>
                      <a:pt x="178534" y="434254"/>
                      <a:pt x="180482" y="445438"/>
                      <a:pt x="176099" y="457108"/>
                    </a:cubicBezTo>
                    <a:cubicBezTo>
                      <a:pt x="171472" y="470237"/>
                      <a:pt x="141276" y="461484"/>
                      <a:pt x="132996" y="460755"/>
                    </a:cubicBezTo>
                    <a:cubicBezTo>
                      <a:pt x="131535" y="460755"/>
                      <a:pt x="130074" y="459539"/>
                      <a:pt x="130074" y="457838"/>
                    </a:cubicBezTo>
                    <a:cubicBezTo>
                      <a:pt x="132266" y="392193"/>
                      <a:pt x="117168" y="319255"/>
                      <a:pt x="132266" y="255312"/>
                    </a:cubicBezTo>
                    <a:cubicBezTo>
                      <a:pt x="132996" y="253124"/>
                      <a:pt x="136162" y="253610"/>
                      <a:pt x="136406" y="255798"/>
                    </a:cubicBezTo>
                    <a:cubicBezTo>
                      <a:pt x="137623" y="254583"/>
                      <a:pt x="139328" y="253853"/>
                      <a:pt x="141519" y="253610"/>
                    </a:cubicBezTo>
                    <a:cubicBezTo>
                      <a:pt x="146146" y="253367"/>
                      <a:pt x="155096" y="252394"/>
                      <a:pt x="163192" y="253367"/>
                    </a:cubicBezTo>
                    <a:close/>
                    <a:moveTo>
                      <a:pt x="15157" y="218612"/>
                    </a:moveTo>
                    <a:cubicBezTo>
                      <a:pt x="5904" y="271847"/>
                      <a:pt x="21002" y="337722"/>
                      <a:pt x="20027" y="391686"/>
                    </a:cubicBezTo>
                    <a:cubicBezTo>
                      <a:pt x="19297" y="425474"/>
                      <a:pt x="17592" y="459505"/>
                      <a:pt x="17592" y="493293"/>
                    </a:cubicBezTo>
                    <a:cubicBezTo>
                      <a:pt x="17592" y="505933"/>
                      <a:pt x="71653" y="478222"/>
                      <a:pt x="79445" y="475791"/>
                    </a:cubicBezTo>
                    <a:cubicBezTo>
                      <a:pt x="80906" y="475305"/>
                      <a:pt x="82367" y="475305"/>
                      <a:pt x="83585" y="475548"/>
                    </a:cubicBezTo>
                    <a:cubicBezTo>
                      <a:pt x="180991" y="476278"/>
                      <a:pt x="276205" y="489890"/>
                      <a:pt x="373855" y="479438"/>
                    </a:cubicBezTo>
                    <a:cubicBezTo>
                      <a:pt x="455920" y="470687"/>
                      <a:pt x="510954" y="465825"/>
                      <a:pt x="582061" y="507149"/>
                    </a:cubicBezTo>
                    <a:cubicBezTo>
                      <a:pt x="584252" y="505933"/>
                      <a:pt x="586931" y="506177"/>
                      <a:pt x="588879" y="508607"/>
                    </a:cubicBezTo>
                    <a:cubicBezTo>
                      <a:pt x="566232" y="478708"/>
                      <a:pt x="581817" y="399707"/>
                      <a:pt x="582791" y="365433"/>
                    </a:cubicBezTo>
                    <a:cubicBezTo>
                      <a:pt x="584009" y="324839"/>
                      <a:pt x="584009" y="284487"/>
                      <a:pt x="581817" y="243893"/>
                    </a:cubicBezTo>
                    <a:cubicBezTo>
                      <a:pt x="554300" y="264068"/>
                      <a:pt x="507302" y="259936"/>
                      <a:pt x="479541" y="244622"/>
                    </a:cubicBezTo>
                    <a:cubicBezTo>
                      <a:pt x="473940" y="246080"/>
                      <a:pt x="467365" y="238788"/>
                      <a:pt x="471505" y="233683"/>
                    </a:cubicBezTo>
                    <a:cubicBezTo>
                      <a:pt x="471748" y="233197"/>
                      <a:pt x="471748" y="232954"/>
                      <a:pt x="471992" y="232711"/>
                    </a:cubicBezTo>
                    <a:cubicBezTo>
                      <a:pt x="405512" y="223717"/>
                      <a:pt x="332944" y="230766"/>
                      <a:pt x="265734" y="227849"/>
                    </a:cubicBezTo>
                    <a:cubicBezTo>
                      <a:pt x="217762" y="225662"/>
                      <a:pt x="167598" y="221043"/>
                      <a:pt x="119138" y="222988"/>
                    </a:cubicBezTo>
                    <a:cubicBezTo>
                      <a:pt x="120599" y="227849"/>
                      <a:pt x="122791" y="233440"/>
                      <a:pt x="126200" y="240003"/>
                    </a:cubicBezTo>
                    <a:cubicBezTo>
                      <a:pt x="126687" y="240976"/>
                      <a:pt x="126687" y="241948"/>
                      <a:pt x="126687" y="242920"/>
                    </a:cubicBezTo>
                    <a:cubicBezTo>
                      <a:pt x="127661" y="244379"/>
                      <a:pt x="127905" y="246566"/>
                      <a:pt x="126200" y="248268"/>
                    </a:cubicBezTo>
                    <a:cubicBezTo>
                      <a:pt x="112563" y="261151"/>
                      <a:pt x="86994" y="262610"/>
                      <a:pt x="69461" y="258721"/>
                    </a:cubicBezTo>
                    <a:cubicBezTo>
                      <a:pt x="45110" y="253616"/>
                      <a:pt x="31473" y="235871"/>
                      <a:pt x="15157" y="218612"/>
                    </a:cubicBezTo>
                    <a:close/>
                    <a:moveTo>
                      <a:pt x="300922" y="127898"/>
                    </a:moveTo>
                    <a:cubicBezTo>
                      <a:pt x="287057" y="128201"/>
                      <a:pt x="273283" y="131103"/>
                      <a:pt x="259890" y="137666"/>
                    </a:cubicBezTo>
                    <a:cubicBezTo>
                      <a:pt x="230181" y="152251"/>
                      <a:pt x="200229" y="167808"/>
                      <a:pt x="169546" y="180449"/>
                    </a:cubicBezTo>
                    <a:cubicBezTo>
                      <a:pt x="143490" y="191144"/>
                      <a:pt x="124008" y="195276"/>
                      <a:pt x="119138" y="208160"/>
                    </a:cubicBezTo>
                    <a:cubicBezTo>
                      <a:pt x="173198" y="199409"/>
                      <a:pt x="235782" y="209618"/>
                      <a:pt x="288868" y="212292"/>
                    </a:cubicBezTo>
                    <a:cubicBezTo>
                      <a:pt x="351451" y="215209"/>
                      <a:pt x="417932" y="207431"/>
                      <a:pt x="479541" y="214966"/>
                    </a:cubicBezTo>
                    <a:cubicBezTo>
                      <a:pt x="481732" y="190415"/>
                      <a:pt x="443501" y="177532"/>
                      <a:pt x="420367" y="166593"/>
                    </a:cubicBezTo>
                    <a:cubicBezTo>
                      <a:pt x="384935" y="149456"/>
                      <a:pt x="342518" y="126986"/>
                      <a:pt x="300922" y="127898"/>
                    </a:cubicBezTo>
                    <a:close/>
                    <a:moveTo>
                      <a:pt x="304940" y="19043"/>
                    </a:moveTo>
                    <a:cubicBezTo>
                      <a:pt x="305184" y="21231"/>
                      <a:pt x="305427" y="23419"/>
                      <a:pt x="305671" y="25606"/>
                    </a:cubicBezTo>
                    <a:cubicBezTo>
                      <a:pt x="310541" y="27308"/>
                      <a:pt x="315411" y="28280"/>
                      <a:pt x="320282" y="28766"/>
                    </a:cubicBezTo>
                    <a:cubicBezTo>
                      <a:pt x="317359" y="26822"/>
                      <a:pt x="314194" y="24877"/>
                      <a:pt x="311271" y="22932"/>
                    </a:cubicBezTo>
                    <a:cubicBezTo>
                      <a:pt x="309567" y="21717"/>
                      <a:pt x="307132" y="20502"/>
                      <a:pt x="304940" y="19043"/>
                    </a:cubicBezTo>
                    <a:close/>
                    <a:moveTo>
                      <a:pt x="296417" y="113"/>
                    </a:moveTo>
                    <a:cubicBezTo>
                      <a:pt x="299339" y="-403"/>
                      <a:pt x="302383" y="812"/>
                      <a:pt x="302992" y="4458"/>
                    </a:cubicBezTo>
                    <a:cubicBezTo>
                      <a:pt x="302992" y="4701"/>
                      <a:pt x="302992" y="4701"/>
                      <a:pt x="302992" y="4701"/>
                    </a:cubicBezTo>
                    <a:cubicBezTo>
                      <a:pt x="310054" y="5431"/>
                      <a:pt x="318090" y="10535"/>
                      <a:pt x="323691" y="12723"/>
                    </a:cubicBezTo>
                    <a:cubicBezTo>
                      <a:pt x="335136" y="17585"/>
                      <a:pt x="346338" y="23176"/>
                      <a:pt x="355835" y="31197"/>
                    </a:cubicBezTo>
                    <a:cubicBezTo>
                      <a:pt x="361192" y="35816"/>
                      <a:pt x="358757" y="46511"/>
                      <a:pt x="351451" y="47727"/>
                    </a:cubicBezTo>
                    <a:cubicBezTo>
                      <a:pt x="338302" y="49914"/>
                      <a:pt x="321499" y="51130"/>
                      <a:pt x="306888" y="47970"/>
                    </a:cubicBezTo>
                    <a:cubicBezTo>
                      <a:pt x="307375" y="67173"/>
                      <a:pt x="306158" y="86863"/>
                      <a:pt x="302018" y="104851"/>
                    </a:cubicBezTo>
                    <a:cubicBezTo>
                      <a:pt x="331727" y="105337"/>
                      <a:pt x="365819" y="122109"/>
                      <a:pt x="388222" y="131832"/>
                    </a:cubicBezTo>
                    <a:cubicBezTo>
                      <a:pt x="429620" y="149577"/>
                      <a:pt x="547238" y="184095"/>
                      <a:pt x="491960" y="235385"/>
                    </a:cubicBezTo>
                    <a:cubicBezTo>
                      <a:pt x="524348" y="245108"/>
                      <a:pt x="554300" y="233926"/>
                      <a:pt x="583035" y="217640"/>
                    </a:cubicBezTo>
                    <a:cubicBezTo>
                      <a:pt x="588879" y="214480"/>
                      <a:pt x="595454" y="218855"/>
                      <a:pt x="596185" y="224203"/>
                    </a:cubicBezTo>
                    <a:cubicBezTo>
                      <a:pt x="597402" y="225662"/>
                      <a:pt x="598376" y="227363"/>
                      <a:pt x="598376" y="229551"/>
                    </a:cubicBezTo>
                    <a:cubicBezTo>
                      <a:pt x="600811" y="287404"/>
                      <a:pt x="600081" y="345987"/>
                      <a:pt x="599107" y="403840"/>
                    </a:cubicBezTo>
                    <a:cubicBezTo>
                      <a:pt x="598620" y="440302"/>
                      <a:pt x="607386" y="482841"/>
                      <a:pt x="591558" y="516629"/>
                    </a:cubicBezTo>
                    <a:cubicBezTo>
                      <a:pt x="590584" y="518817"/>
                      <a:pt x="587905" y="519789"/>
                      <a:pt x="585470" y="519546"/>
                    </a:cubicBezTo>
                    <a:cubicBezTo>
                      <a:pt x="583765" y="521734"/>
                      <a:pt x="581087" y="522949"/>
                      <a:pt x="577677" y="522220"/>
                    </a:cubicBezTo>
                    <a:cubicBezTo>
                      <a:pt x="532871" y="510795"/>
                      <a:pt x="499996" y="485515"/>
                      <a:pt x="449101" y="489890"/>
                    </a:cubicBezTo>
                    <a:cubicBezTo>
                      <a:pt x="407460" y="493293"/>
                      <a:pt x="365819" y="499856"/>
                      <a:pt x="323934" y="501558"/>
                    </a:cubicBezTo>
                    <a:cubicBezTo>
                      <a:pt x="248445" y="504718"/>
                      <a:pt x="163458" y="506177"/>
                      <a:pt x="89429" y="487459"/>
                    </a:cubicBezTo>
                    <a:cubicBezTo>
                      <a:pt x="88455" y="489647"/>
                      <a:pt x="86751" y="491592"/>
                      <a:pt x="84072" y="492564"/>
                    </a:cubicBezTo>
                    <a:cubicBezTo>
                      <a:pt x="58990" y="501072"/>
                      <a:pt x="39265" y="515171"/>
                      <a:pt x="12966" y="518817"/>
                    </a:cubicBezTo>
                    <a:cubicBezTo>
                      <a:pt x="8582" y="519303"/>
                      <a:pt x="5173" y="517115"/>
                      <a:pt x="4686" y="512497"/>
                    </a:cubicBezTo>
                    <a:cubicBezTo>
                      <a:pt x="-915" y="445406"/>
                      <a:pt x="12235" y="377830"/>
                      <a:pt x="7121" y="310497"/>
                    </a:cubicBezTo>
                    <a:cubicBezTo>
                      <a:pt x="5173" y="283758"/>
                      <a:pt x="-7733" y="235628"/>
                      <a:pt x="6878" y="210834"/>
                    </a:cubicBezTo>
                    <a:cubicBezTo>
                      <a:pt x="9556" y="206458"/>
                      <a:pt x="15157" y="208403"/>
                      <a:pt x="15888" y="212535"/>
                    </a:cubicBezTo>
                    <a:cubicBezTo>
                      <a:pt x="32203" y="223960"/>
                      <a:pt x="46571" y="243406"/>
                      <a:pt x="66782" y="247296"/>
                    </a:cubicBezTo>
                    <a:cubicBezTo>
                      <a:pt x="84559" y="250699"/>
                      <a:pt x="99170" y="246323"/>
                      <a:pt x="115485" y="242434"/>
                    </a:cubicBezTo>
                    <a:cubicBezTo>
                      <a:pt x="103797" y="232711"/>
                      <a:pt x="94300" y="224446"/>
                      <a:pt x="85046" y="211806"/>
                    </a:cubicBezTo>
                    <a:cubicBezTo>
                      <a:pt x="82367" y="208160"/>
                      <a:pt x="84315" y="202326"/>
                      <a:pt x="88212" y="200138"/>
                    </a:cubicBezTo>
                    <a:cubicBezTo>
                      <a:pt x="148116" y="166836"/>
                      <a:pt x="213622" y="144473"/>
                      <a:pt x="274014" y="111171"/>
                    </a:cubicBezTo>
                    <a:cubicBezTo>
                      <a:pt x="279858" y="108011"/>
                      <a:pt x="285946" y="106309"/>
                      <a:pt x="292521" y="105580"/>
                    </a:cubicBezTo>
                    <a:cubicBezTo>
                      <a:pt x="292521" y="83946"/>
                      <a:pt x="290816" y="62068"/>
                      <a:pt x="290329" y="40434"/>
                    </a:cubicBezTo>
                    <a:cubicBezTo>
                      <a:pt x="287894" y="37031"/>
                      <a:pt x="288138" y="32656"/>
                      <a:pt x="290086" y="29009"/>
                    </a:cubicBezTo>
                    <a:cubicBezTo>
                      <a:pt x="289842" y="21474"/>
                      <a:pt x="290086" y="13695"/>
                      <a:pt x="290573" y="6160"/>
                    </a:cubicBezTo>
                    <a:cubicBezTo>
                      <a:pt x="290695" y="2878"/>
                      <a:pt x="293495" y="630"/>
                      <a:pt x="296417" y="1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îṣ1ïḓè">
              <a:extLst>
                <a:ext uri="{FF2B5EF4-FFF2-40B4-BE49-F238E27FC236}">
                  <a16:creationId xmlns:a16="http://schemas.microsoft.com/office/drawing/2014/main" xmlns="" id="{D79950D0-696A-4724-80E7-504154EC6EFC}"/>
                </a:ext>
              </a:extLst>
            </p:cNvPr>
            <p:cNvGrpSpPr/>
            <p:nvPr/>
          </p:nvGrpSpPr>
          <p:grpSpPr>
            <a:xfrm>
              <a:off x="695400" y="4659981"/>
              <a:ext cx="2195910" cy="908538"/>
              <a:chOff x="1268227" y="1619185"/>
              <a:chExt cx="2195910" cy="908538"/>
            </a:xfrm>
          </p:grpSpPr>
          <p:sp>
            <p:nvSpPr>
              <p:cNvPr id="42" name="îŝľîde">
                <a:extLst>
                  <a:ext uri="{FF2B5EF4-FFF2-40B4-BE49-F238E27FC236}">
                    <a16:creationId xmlns:a16="http://schemas.microsoft.com/office/drawing/2014/main" xmlns="" id="{759CC2E4-9712-45F8-8F11-C7D444B41AFA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43" name="ïśḻiḋè">
                <a:extLst>
                  <a:ext uri="{FF2B5EF4-FFF2-40B4-BE49-F238E27FC236}">
                    <a16:creationId xmlns:a16="http://schemas.microsoft.com/office/drawing/2014/main" xmlns="" id="{D46120DD-4401-4075-8660-2F4DA5813524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12" name="î$lïḋe">
              <a:extLst>
                <a:ext uri="{FF2B5EF4-FFF2-40B4-BE49-F238E27FC236}">
                  <a16:creationId xmlns:a16="http://schemas.microsoft.com/office/drawing/2014/main" xmlns="" id="{DB050DEB-D3E2-40BD-9CA9-26DA6EA98CCB}"/>
                </a:ext>
              </a:extLst>
            </p:cNvPr>
            <p:cNvSpPr/>
            <p:nvPr/>
          </p:nvSpPr>
          <p:spPr bwMode="auto">
            <a:xfrm>
              <a:off x="3987912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iśļíḍe">
              <a:extLst>
                <a:ext uri="{FF2B5EF4-FFF2-40B4-BE49-F238E27FC236}">
                  <a16:creationId xmlns:a16="http://schemas.microsoft.com/office/drawing/2014/main" xmlns="" id="{10B12FB2-C3E5-429B-8FF6-10F4C7CEA1F5}"/>
                </a:ext>
              </a:extLst>
            </p:cNvPr>
            <p:cNvSpPr/>
            <p:nvPr/>
          </p:nvSpPr>
          <p:spPr bwMode="auto">
            <a:xfrm>
              <a:off x="3977242" y="2546635"/>
              <a:ext cx="1410197" cy="457914"/>
            </a:xfrm>
            <a:prstGeom prst="ellipse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sļïďê">
              <a:extLst>
                <a:ext uri="{FF2B5EF4-FFF2-40B4-BE49-F238E27FC236}">
                  <a16:creationId xmlns:a16="http://schemas.microsoft.com/office/drawing/2014/main" xmlns="" id="{E159B449-7878-4FB3-9A75-1F6E17C7C0AE}"/>
                </a:ext>
              </a:extLst>
            </p:cNvPr>
            <p:cNvSpPr txBox="1"/>
            <p:nvPr/>
          </p:nvSpPr>
          <p:spPr>
            <a:xfrm>
              <a:off x="3966573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2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2"/>
                  </a:solidFill>
                  <a:latin typeface="Impact" panose="020B0806030902050204" pitchFamily="34" charset="0"/>
                </a:rPr>
                <a:t>2</a:t>
              </a:r>
            </a:p>
          </p:txBody>
        </p:sp>
        <p:sp>
          <p:nvSpPr>
            <p:cNvPr id="15" name="îšľïḓe">
              <a:extLst>
                <a:ext uri="{FF2B5EF4-FFF2-40B4-BE49-F238E27FC236}">
                  <a16:creationId xmlns:a16="http://schemas.microsoft.com/office/drawing/2014/main" xmlns="" id="{A325C970-DDA9-4BD4-ACEA-253A09285FDD}"/>
                </a:ext>
              </a:extLst>
            </p:cNvPr>
            <p:cNvSpPr txBox="1"/>
            <p:nvPr/>
          </p:nvSpPr>
          <p:spPr bwMode="auto">
            <a:xfrm>
              <a:off x="4123215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îṣḷïďê" title="MJ8JxobmQhO5YsZmEcy6DZVp0AZTfE39zvT5PAyas4bMl">
              <a:extLst>
                <a:ext uri="{FF2B5EF4-FFF2-40B4-BE49-F238E27FC236}">
                  <a16:creationId xmlns:a16="http://schemas.microsoft.com/office/drawing/2014/main" xmlns="" id="{BCC73623-5ACD-4256-9B1C-E92FC241C36A}"/>
                </a:ext>
              </a:extLst>
            </p:cNvPr>
            <p:cNvGrpSpPr/>
            <p:nvPr/>
          </p:nvGrpSpPr>
          <p:grpSpPr>
            <a:xfrm>
              <a:off x="4409290" y="3993401"/>
              <a:ext cx="520916" cy="520914"/>
              <a:chOff x="2406923" y="2845390"/>
              <a:chExt cx="571222" cy="571221"/>
            </a:xfrm>
          </p:grpSpPr>
          <p:sp>
            <p:nvSpPr>
              <p:cNvPr id="40" name="í$ļíḑè">
                <a:extLst>
                  <a:ext uri="{FF2B5EF4-FFF2-40B4-BE49-F238E27FC236}">
                    <a16:creationId xmlns:a16="http://schemas.microsoft.com/office/drawing/2014/main" xmlns="" id="{BDA8B837-0B67-4880-9D23-0BBF96330474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2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ï$ḷíďè" title="ry6MHxwOH8WsTKLSa514qPVJnvhhWFnRDjZGIbRZNsFBp">
                <a:extLst>
                  <a:ext uri="{FF2B5EF4-FFF2-40B4-BE49-F238E27FC236}">
                    <a16:creationId xmlns:a16="http://schemas.microsoft.com/office/drawing/2014/main" xmlns="" id="{F732F22A-002C-4E13-90C4-8BAA4676B0A4}"/>
                  </a:ext>
                </a:extLst>
              </p:cNvPr>
              <p:cNvSpPr/>
              <p:nvPr/>
            </p:nvSpPr>
            <p:spPr bwMode="auto">
              <a:xfrm>
                <a:off x="2540113" y="3021005"/>
                <a:ext cx="304843" cy="219985"/>
              </a:xfrm>
              <a:custGeom>
                <a:avLst/>
                <a:gdLst>
                  <a:gd name="connsiteX0" fmla="*/ 91000 w 605879"/>
                  <a:gd name="connsiteY0" fmla="*/ 173662 h 437224"/>
                  <a:gd name="connsiteX1" fmla="*/ 331193 w 605879"/>
                  <a:gd name="connsiteY1" fmla="*/ 173662 h 437224"/>
                  <a:gd name="connsiteX2" fmla="*/ 342454 w 605879"/>
                  <a:gd name="connsiteY2" fmla="*/ 184882 h 437224"/>
                  <a:gd name="connsiteX3" fmla="*/ 331193 w 605879"/>
                  <a:gd name="connsiteY3" fmla="*/ 196102 h 437224"/>
                  <a:gd name="connsiteX4" fmla="*/ 91000 w 605879"/>
                  <a:gd name="connsiteY4" fmla="*/ 196102 h 437224"/>
                  <a:gd name="connsiteX5" fmla="*/ 79739 w 605879"/>
                  <a:gd name="connsiteY5" fmla="*/ 184882 h 437224"/>
                  <a:gd name="connsiteX6" fmla="*/ 91000 w 605879"/>
                  <a:gd name="connsiteY6" fmla="*/ 173662 h 437224"/>
                  <a:gd name="connsiteX7" fmla="*/ 421630 w 605879"/>
                  <a:gd name="connsiteY7" fmla="*/ 131441 h 437224"/>
                  <a:gd name="connsiteX8" fmla="*/ 423552 w 605879"/>
                  <a:gd name="connsiteY8" fmla="*/ 152274 h 437224"/>
                  <a:gd name="connsiteX9" fmla="*/ 275961 w 605879"/>
                  <a:gd name="connsiteY9" fmla="*/ 300986 h 437224"/>
                  <a:gd name="connsiteX10" fmla="*/ 408175 w 605879"/>
                  <a:gd name="connsiteY10" fmla="*/ 358277 h 437224"/>
                  <a:gd name="connsiteX11" fmla="*/ 418060 w 605879"/>
                  <a:gd name="connsiteY11" fmla="*/ 365267 h 437224"/>
                  <a:gd name="connsiteX12" fmla="*/ 488218 w 605879"/>
                  <a:gd name="connsiteY12" fmla="*/ 410360 h 437224"/>
                  <a:gd name="connsiteX13" fmla="*/ 474214 w 605879"/>
                  <a:gd name="connsiteY13" fmla="*/ 363348 h 437224"/>
                  <a:gd name="connsiteX14" fmla="*/ 482039 w 605879"/>
                  <a:gd name="connsiteY14" fmla="*/ 349916 h 437224"/>
                  <a:gd name="connsiteX15" fmla="*/ 583363 w 605879"/>
                  <a:gd name="connsiteY15" fmla="*/ 244928 h 437224"/>
                  <a:gd name="connsiteX16" fmla="*/ 421630 w 605879"/>
                  <a:gd name="connsiteY16" fmla="*/ 131441 h 437224"/>
                  <a:gd name="connsiteX17" fmla="*/ 75898 w 605879"/>
                  <a:gd name="connsiteY17" fmla="*/ 120173 h 437224"/>
                  <a:gd name="connsiteX18" fmla="*/ 340509 w 605879"/>
                  <a:gd name="connsiteY18" fmla="*/ 120173 h 437224"/>
                  <a:gd name="connsiteX19" fmla="*/ 351769 w 605879"/>
                  <a:gd name="connsiteY19" fmla="*/ 131428 h 437224"/>
                  <a:gd name="connsiteX20" fmla="*/ 340509 w 605879"/>
                  <a:gd name="connsiteY20" fmla="*/ 142683 h 437224"/>
                  <a:gd name="connsiteX21" fmla="*/ 75898 w 605879"/>
                  <a:gd name="connsiteY21" fmla="*/ 142683 h 437224"/>
                  <a:gd name="connsiteX22" fmla="*/ 64638 w 605879"/>
                  <a:gd name="connsiteY22" fmla="*/ 131428 h 437224"/>
                  <a:gd name="connsiteX23" fmla="*/ 75898 w 605879"/>
                  <a:gd name="connsiteY23" fmla="*/ 120173 h 437224"/>
                  <a:gd name="connsiteX24" fmla="*/ 210609 w 605879"/>
                  <a:gd name="connsiteY24" fmla="*/ 22478 h 437224"/>
                  <a:gd name="connsiteX25" fmla="*/ 22516 w 605879"/>
                  <a:gd name="connsiteY25" fmla="*/ 153508 h 437224"/>
                  <a:gd name="connsiteX26" fmla="*/ 139216 w 605879"/>
                  <a:gd name="connsiteY26" fmla="*/ 274807 h 437224"/>
                  <a:gd name="connsiteX27" fmla="*/ 147042 w 605879"/>
                  <a:gd name="connsiteY27" fmla="*/ 288102 h 437224"/>
                  <a:gd name="connsiteX28" fmla="*/ 130017 w 605879"/>
                  <a:gd name="connsiteY28" fmla="*/ 344297 h 437224"/>
                  <a:gd name="connsiteX29" fmla="*/ 214041 w 605879"/>
                  <a:gd name="connsiteY29" fmla="*/ 291254 h 437224"/>
                  <a:gd name="connsiteX30" fmla="*/ 223927 w 605879"/>
                  <a:gd name="connsiteY30" fmla="*/ 284264 h 437224"/>
                  <a:gd name="connsiteX31" fmla="*/ 398839 w 605879"/>
                  <a:gd name="connsiteY31" fmla="*/ 152960 h 437224"/>
                  <a:gd name="connsiteX32" fmla="*/ 369596 w 605879"/>
                  <a:gd name="connsiteY32" fmla="*/ 80592 h 437224"/>
                  <a:gd name="connsiteX33" fmla="*/ 210609 w 605879"/>
                  <a:gd name="connsiteY33" fmla="*/ 22478 h 437224"/>
                  <a:gd name="connsiteX34" fmla="*/ 210609 w 605879"/>
                  <a:gd name="connsiteY34" fmla="*/ 0 h 437224"/>
                  <a:gd name="connsiteX35" fmla="*/ 385796 w 605879"/>
                  <a:gd name="connsiteY35" fmla="*/ 64967 h 437224"/>
                  <a:gd name="connsiteX36" fmla="*/ 414079 w 605879"/>
                  <a:gd name="connsiteY36" fmla="*/ 109100 h 437224"/>
                  <a:gd name="connsiteX37" fmla="*/ 419845 w 605879"/>
                  <a:gd name="connsiteY37" fmla="*/ 108963 h 437224"/>
                  <a:gd name="connsiteX38" fmla="*/ 605879 w 605879"/>
                  <a:gd name="connsiteY38" fmla="*/ 244928 h 437224"/>
                  <a:gd name="connsiteX39" fmla="*/ 498515 w 605879"/>
                  <a:gd name="connsiteY39" fmla="*/ 368420 h 437224"/>
                  <a:gd name="connsiteX40" fmla="*/ 516088 w 605879"/>
                  <a:gd name="connsiteY40" fmla="*/ 414609 h 437224"/>
                  <a:gd name="connsiteX41" fmla="*/ 522953 w 605879"/>
                  <a:gd name="connsiteY41" fmla="*/ 428178 h 437224"/>
                  <a:gd name="connsiteX42" fmla="*/ 510185 w 605879"/>
                  <a:gd name="connsiteY42" fmla="*/ 437224 h 437224"/>
                  <a:gd name="connsiteX43" fmla="*/ 400487 w 605879"/>
                  <a:gd name="connsiteY43" fmla="*/ 380344 h 437224"/>
                  <a:gd name="connsiteX44" fmla="*/ 250836 w 605879"/>
                  <a:gd name="connsiteY44" fmla="*/ 304275 h 437224"/>
                  <a:gd name="connsiteX45" fmla="*/ 231752 w 605879"/>
                  <a:gd name="connsiteY45" fmla="*/ 306331 h 437224"/>
                  <a:gd name="connsiteX46" fmla="*/ 107639 w 605879"/>
                  <a:gd name="connsiteY46" fmla="*/ 371161 h 437224"/>
                  <a:gd name="connsiteX47" fmla="*/ 94596 w 605879"/>
                  <a:gd name="connsiteY47" fmla="*/ 361978 h 437224"/>
                  <a:gd name="connsiteX48" fmla="*/ 102009 w 605879"/>
                  <a:gd name="connsiteY48" fmla="*/ 348135 h 437224"/>
                  <a:gd name="connsiteX49" fmla="*/ 122741 w 605879"/>
                  <a:gd name="connsiteY49" fmla="*/ 293173 h 437224"/>
                  <a:gd name="connsiteX50" fmla="*/ 0 w 605879"/>
                  <a:gd name="connsiteY50" fmla="*/ 153508 h 437224"/>
                  <a:gd name="connsiteX51" fmla="*/ 210609 w 605879"/>
                  <a:gd name="connsiteY51" fmla="*/ 0 h 437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605879" h="437224">
                    <a:moveTo>
                      <a:pt x="91000" y="173662"/>
                    </a:moveTo>
                    <a:lnTo>
                      <a:pt x="331193" y="173662"/>
                    </a:lnTo>
                    <a:cubicBezTo>
                      <a:pt x="337373" y="173662"/>
                      <a:pt x="342454" y="178725"/>
                      <a:pt x="342454" y="184882"/>
                    </a:cubicBezTo>
                    <a:cubicBezTo>
                      <a:pt x="342454" y="191040"/>
                      <a:pt x="337373" y="196102"/>
                      <a:pt x="331193" y="196102"/>
                    </a:cubicBezTo>
                    <a:lnTo>
                      <a:pt x="91000" y="196102"/>
                    </a:lnTo>
                    <a:cubicBezTo>
                      <a:pt x="84683" y="196102"/>
                      <a:pt x="79739" y="191040"/>
                      <a:pt x="79739" y="184882"/>
                    </a:cubicBezTo>
                    <a:cubicBezTo>
                      <a:pt x="79739" y="178725"/>
                      <a:pt x="84683" y="173662"/>
                      <a:pt x="91000" y="173662"/>
                    </a:cubicBezTo>
                    <a:close/>
                    <a:moveTo>
                      <a:pt x="421630" y="131441"/>
                    </a:moveTo>
                    <a:cubicBezTo>
                      <a:pt x="423003" y="138294"/>
                      <a:pt x="423552" y="145284"/>
                      <a:pt x="423552" y="152274"/>
                    </a:cubicBezTo>
                    <a:cubicBezTo>
                      <a:pt x="423552" y="220668"/>
                      <a:pt x="362456" y="281249"/>
                      <a:pt x="275961" y="300986"/>
                    </a:cubicBezTo>
                    <a:cubicBezTo>
                      <a:pt x="302047" y="334017"/>
                      <a:pt x="350924" y="355536"/>
                      <a:pt x="408175" y="358277"/>
                    </a:cubicBezTo>
                    <a:cubicBezTo>
                      <a:pt x="412569" y="358551"/>
                      <a:pt x="416413" y="361293"/>
                      <a:pt x="418060" y="365267"/>
                    </a:cubicBezTo>
                    <a:cubicBezTo>
                      <a:pt x="427259" y="388019"/>
                      <a:pt x="463505" y="403370"/>
                      <a:pt x="488218" y="410360"/>
                    </a:cubicBezTo>
                    <a:cubicBezTo>
                      <a:pt x="483962" y="399944"/>
                      <a:pt x="479156" y="385004"/>
                      <a:pt x="474214" y="363348"/>
                    </a:cubicBezTo>
                    <a:cubicBezTo>
                      <a:pt x="472841" y="357455"/>
                      <a:pt x="476273" y="351698"/>
                      <a:pt x="482039" y="349916"/>
                    </a:cubicBezTo>
                    <a:cubicBezTo>
                      <a:pt x="543685" y="332236"/>
                      <a:pt x="583500" y="290980"/>
                      <a:pt x="583363" y="244928"/>
                    </a:cubicBezTo>
                    <a:cubicBezTo>
                      <a:pt x="583363" y="182839"/>
                      <a:pt x="511009" y="132126"/>
                      <a:pt x="421630" y="131441"/>
                    </a:cubicBezTo>
                    <a:close/>
                    <a:moveTo>
                      <a:pt x="75898" y="120173"/>
                    </a:moveTo>
                    <a:lnTo>
                      <a:pt x="340509" y="120173"/>
                    </a:lnTo>
                    <a:cubicBezTo>
                      <a:pt x="346826" y="120173"/>
                      <a:pt x="351769" y="125114"/>
                      <a:pt x="351769" y="131428"/>
                    </a:cubicBezTo>
                    <a:cubicBezTo>
                      <a:pt x="351769" y="137604"/>
                      <a:pt x="346826" y="142683"/>
                      <a:pt x="340509" y="142683"/>
                    </a:cubicBezTo>
                    <a:lnTo>
                      <a:pt x="75898" y="142683"/>
                    </a:lnTo>
                    <a:cubicBezTo>
                      <a:pt x="69719" y="142683"/>
                      <a:pt x="64638" y="137604"/>
                      <a:pt x="64638" y="131428"/>
                    </a:cubicBezTo>
                    <a:cubicBezTo>
                      <a:pt x="64638" y="125114"/>
                      <a:pt x="69719" y="120173"/>
                      <a:pt x="75898" y="120173"/>
                    </a:cubicBezTo>
                    <a:close/>
                    <a:moveTo>
                      <a:pt x="210609" y="22478"/>
                    </a:moveTo>
                    <a:cubicBezTo>
                      <a:pt x="106952" y="22478"/>
                      <a:pt x="22516" y="81277"/>
                      <a:pt x="22516" y="153508"/>
                    </a:cubicBezTo>
                    <a:cubicBezTo>
                      <a:pt x="22516" y="206688"/>
                      <a:pt x="68372" y="254385"/>
                      <a:pt x="139216" y="274807"/>
                    </a:cubicBezTo>
                    <a:cubicBezTo>
                      <a:pt x="144983" y="276452"/>
                      <a:pt x="148415" y="282208"/>
                      <a:pt x="147042" y="288102"/>
                    </a:cubicBezTo>
                    <a:cubicBezTo>
                      <a:pt x="140864" y="314966"/>
                      <a:pt x="135097" y="332647"/>
                      <a:pt x="130017" y="344297"/>
                    </a:cubicBezTo>
                    <a:cubicBezTo>
                      <a:pt x="158437" y="336622"/>
                      <a:pt x="203058" y="318667"/>
                      <a:pt x="214041" y="291254"/>
                    </a:cubicBezTo>
                    <a:cubicBezTo>
                      <a:pt x="215689" y="287280"/>
                      <a:pt x="219533" y="284538"/>
                      <a:pt x="223927" y="284264"/>
                    </a:cubicBezTo>
                    <a:cubicBezTo>
                      <a:pt x="320170" y="279604"/>
                      <a:pt x="395407" y="223135"/>
                      <a:pt x="398839" y="152960"/>
                    </a:cubicBezTo>
                    <a:cubicBezTo>
                      <a:pt x="400075" y="126918"/>
                      <a:pt x="389915" y="101836"/>
                      <a:pt x="369596" y="80592"/>
                    </a:cubicBezTo>
                    <a:cubicBezTo>
                      <a:pt x="334860" y="44133"/>
                      <a:pt x="275412" y="22478"/>
                      <a:pt x="210609" y="22478"/>
                    </a:cubicBezTo>
                    <a:close/>
                    <a:moveTo>
                      <a:pt x="210609" y="0"/>
                    </a:moveTo>
                    <a:cubicBezTo>
                      <a:pt x="281453" y="0"/>
                      <a:pt x="346942" y="24260"/>
                      <a:pt x="385796" y="64967"/>
                    </a:cubicBezTo>
                    <a:cubicBezTo>
                      <a:pt x="398702" y="78536"/>
                      <a:pt x="408175" y="93338"/>
                      <a:pt x="414079" y="109100"/>
                    </a:cubicBezTo>
                    <a:cubicBezTo>
                      <a:pt x="416001" y="108963"/>
                      <a:pt x="417923" y="108963"/>
                      <a:pt x="419845" y="108963"/>
                    </a:cubicBezTo>
                    <a:cubicBezTo>
                      <a:pt x="522404" y="108963"/>
                      <a:pt x="606016" y="169955"/>
                      <a:pt x="605879" y="244928"/>
                    </a:cubicBezTo>
                    <a:cubicBezTo>
                      <a:pt x="605879" y="298519"/>
                      <a:pt x="564141" y="346079"/>
                      <a:pt x="498515" y="368420"/>
                    </a:cubicBezTo>
                    <a:cubicBezTo>
                      <a:pt x="506066" y="398025"/>
                      <a:pt x="512931" y="412279"/>
                      <a:pt x="516088" y="414609"/>
                    </a:cubicBezTo>
                    <a:cubicBezTo>
                      <a:pt x="524601" y="418858"/>
                      <a:pt x="523228" y="426671"/>
                      <a:pt x="522953" y="428178"/>
                    </a:cubicBezTo>
                    <a:cubicBezTo>
                      <a:pt x="522541" y="429686"/>
                      <a:pt x="520207" y="437224"/>
                      <a:pt x="510185" y="437224"/>
                    </a:cubicBezTo>
                    <a:cubicBezTo>
                      <a:pt x="497828" y="437224"/>
                      <a:pt x="423689" y="421325"/>
                      <a:pt x="400487" y="380344"/>
                    </a:cubicBezTo>
                    <a:cubicBezTo>
                      <a:pt x="333899" y="375410"/>
                      <a:pt x="277746" y="346764"/>
                      <a:pt x="250836" y="304275"/>
                    </a:cubicBezTo>
                    <a:cubicBezTo>
                      <a:pt x="244521" y="305098"/>
                      <a:pt x="238205" y="305783"/>
                      <a:pt x="231752" y="306331"/>
                    </a:cubicBezTo>
                    <a:cubicBezTo>
                      <a:pt x="206216" y="353069"/>
                      <a:pt x="121643" y="371161"/>
                      <a:pt x="107639" y="371161"/>
                    </a:cubicBezTo>
                    <a:cubicBezTo>
                      <a:pt x="97616" y="371161"/>
                      <a:pt x="95145" y="364171"/>
                      <a:pt x="94596" y="361978"/>
                    </a:cubicBezTo>
                    <a:cubicBezTo>
                      <a:pt x="94184" y="360470"/>
                      <a:pt x="92948" y="352658"/>
                      <a:pt x="102009" y="348135"/>
                    </a:cubicBezTo>
                    <a:cubicBezTo>
                      <a:pt x="105030" y="345942"/>
                      <a:pt x="113130" y="331550"/>
                      <a:pt x="122741" y="293173"/>
                    </a:cubicBezTo>
                    <a:cubicBezTo>
                      <a:pt x="47778" y="268228"/>
                      <a:pt x="0" y="214226"/>
                      <a:pt x="0" y="153508"/>
                    </a:cubicBezTo>
                    <a:cubicBezTo>
                      <a:pt x="0" y="68804"/>
                      <a:pt x="94458" y="0"/>
                      <a:pt x="21060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iSḻîḋê">
              <a:extLst>
                <a:ext uri="{FF2B5EF4-FFF2-40B4-BE49-F238E27FC236}">
                  <a16:creationId xmlns:a16="http://schemas.microsoft.com/office/drawing/2014/main" xmlns="" id="{7926B9EB-87E3-49EB-8076-ACEFBB22185B}"/>
                </a:ext>
              </a:extLst>
            </p:cNvPr>
            <p:cNvGrpSpPr/>
            <p:nvPr/>
          </p:nvGrpSpPr>
          <p:grpSpPr>
            <a:xfrm>
              <a:off x="3571793" y="4659981"/>
              <a:ext cx="2195910" cy="908538"/>
              <a:chOff x="1268227" y="1619185"/>
              <a:chExt cx="2195910" cy="908538"/>
            </a:xfrm>
          </p:grpSpPr>
          <p:sp>
            <p:nvSpPr>
              <p:cNvPr id="38" name="íślîdè">
                <a:extLst>
                  <a:ext uri="{FF2B5EF4-FFF2-40B4-BE49-F238E27FC236}">
                    <a16:creationId xmlns:a16="http://schemas.microsoft.com/office/drawing/2014/main" xmlns="" id="{772EE99C-8BCA-46C2-A1C3-856890B7D733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9" name="íśľídê">
                <a:extLst>
                  <a:ext uri="{FF2B5EF4-FFF2-40B4-BE49-F238E27FC236}">
                    <a16:creationId xmlns:a16="http://schemas.microsoft.com/office/drawing/2014/main" xmlns="" id="{CA7FC012-1320-42BF-A4A9-5A6FC9D98582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18" name="îSliḍè">
              <a:extLst>
                <a:ext uri="{FF2B5EF4-FFF2-40B4-BE49-F238E27FC236}">
                  <a16:creationId xmlns:a16="http://schemas.microsoft.com/office/drawing/2014/main" xmlns="" id="{8AF656A4-2CAD-496F-9E93-ADF243998D97}"/>
                </a:ext>
              </a:extLst>
            </p:cNvPr>
            <p:cNvSpPr/>
            <p:nvPr/>
          </p:nvSpPr>
          <p:spPr bwMode="auto">
            <a:xfrm>
              <a:off x="6864305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ṣľiḍe">
              <a:extLst>
                <a:ext uri="{FF2B5EF4-FFF2-40B4-BE49-F238E27FC236}">
                  <a16:creationId xmlns:a16="http://schemas.microsoft.com/office/drawing/2014/main" xmlns="" id="{F083D48C-DB90-400A-9F20-E2EB57B4AE9F}"/>
                </a:ext>
              </a:extLst>
            </p:cNvPr>
            <p:cNvSpPr/>
            <p:nvPr/>
          </p:nvSpPr>
          <p:spPr bwMode="auto">
            <a:xfrm>
              <a:off x="6853635" y="2546635"/>
              <a:ext cx="1410197" cy="457914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ŝḷiḑe">
              <a:extLst>
                <a:ext uri="{FF2B5EF4-FFF2-40B4-BE49-F238E27FC236}">
                  <a16:creationId xmlns:a16="http://schemas.microsoft.com/office/drawing/2014/main" xmlns="" id="{86B84F7C-1258-4874-8092-C829F168CE0F}"/>
                </a:ext>
              </a:extLst>
            </p:cNvPr>
            <p:cNvSpPr txBox="1"/>
            <p:nvPr/>
          </p:nvSpPr>
          <p:spPr>
            <a:xfrm>
              <a:off x="6842966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3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3"/>
                  </a:solidFill>
                  <a:latin typeface="Impact" panose="020B0806030902050204" pitchFamily="34" charset="0"/>
                </a:rPr>
                <a:t>3</a:t>
              </a:r>
            </a:p>
          </p:txBody>
        </p:sp>
        <p:sp>
          <p:nvSpPr>
            <p:cNvPr id="21" name="işlíḑé">
              <a:extLst>
                <a:ext uri="{FF2B5EF4-FFF2-40B4-BE49-F238E27FC236}">
                  <a16:creationId xmlns:a16="http://schemas.microsoft.com/office/drawing/2014/main" xmlns="" id="{FF0F0EF8-DCFC-4501-90D2-A6356521BD84}"/>
                </a:ext>
              </a:extLst>
            </p:cNvPr>
            <p:cNvSpPr txBox="1"/>
            <p:nvPr/>
          </p:nvSpPr>
          <p:spPr bwMode="auto">
            <a:xfrm>
              <a:off x="6999608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2" name="îSḻiďé" title="MJ8JxobmQhO5YsZmEcy6DZVp0AZTfE39zvT5PAyas4bMl">
              <a:extLst>
                <a:ext uri="{FF2B5EF4-FFF2-40B4-BE49-F238E27FC236}">
                  <a16:creationId xmlns:a16="http://schemas.microsoft.com/office/drawing/2014/main" xmlns="" id="{22D032F9-3398-47A5-A232-7361E63C5FD4}"/>
                </a:ext>
              </a:extLst>
            </p:cNvPr>
            <p:cNvGrpSpPr/>
            <p:nvPr/>
          </p:nvGrpSpPr>
          <p:grpSpPr>
            <a:xfrm>
              <a:off x="7285683" y="3993401"/>
              <a:ext cx="520916" cy="520914"/>
              <a:chOff x="2406923" y="2845390"/>
              <a:chExt cx="571222" cy="571221"/>
            </a:xfrm>
          </p:grpSpPr>
          <p:sp>
            <p:nvSpPr>
              <p:cNvPr id="36" name="îsḻïḑè">
                <a:extLst>
                  <a:ext uri="{FF2B5EF4-FFF2-40B4-BE49-F238E27FC236}">
                    <a16:creationId xmlns:a16="http://schemas.microsoft.com/office/drawing/2014/main" xmlns="" id="{14985DE3-48EE-4A05-A1C4-79821F67465D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îş1îďé" title="ry6MHxwOH8WsTKLSa514qPVJnvhhWFnRDjZGIbRZNsFBp">
                <a:extLst>
                  <a:ext uri="{FF2B5EF4-FFF2-40B4-BE49-F238E27FC236}">
                    <a16:creationId xmlns:a16="http://schemas.microsoft.com/office/drawing/2014/main" xmlns="" id="{DE06C347-3BD0-423C-92C9-80BD622A7C68}"/>
                  </a:ext>
                </a:extLst>
              </p:cNvPr>
              <p:cNvSpPr/>
              <p:nvPr/>
            </p:nvSpPr>
            <p:spPr bwMode="auto">
              <a:xfrm>
                <a:off x="2540113" y="3026988"/>
                <a:ext cx="304842" cy="208019"/>
              </a:xfrm>
              <a:custGeom>
                <a:avLst/>
                <a:gdLst>
                  <a:gd name="connsiteX0" fmla="*/ 20293 w 607639"/>
                  <a:gd name="connsiteY0" fmla="*/ 364067 h 414642"/>
                  <a:gd name="connsiteX1" fmla="*/ 20293 w 607639"/>
                  <a:gd name="connsiteY1" fmla="*/ 384244 h 414642"/>
                  <a:gd name="connsiteX2" fmla="*/ 30351 w 607639"/>
                  <a:gd name="connsiteY2" fmla="*/ 394377 h 414642"/>
                  <a:gd name="connsiteX3" fmla="*/ 577199 w 607639"/>
                  <a:gd name="connsiteY3" fmla="*/ 394377 h 414642"/>
                  <a:gd name="connsiteX4" fmla="*/ 587346 w 607639"/>
                  <a:gd name="connsiteY4" fmla="*/ 384244 h 414642"/>
                  <a:gd name="connsiteX5" fmla="*/ 587346 w 607639"/>
                  <a:gd name="connsiteY5" fmla="*/ 364067 h 414642"/>
                  <a:gd name="connsiteX6" fmla="*/ 556995 w 607639"/>
                  <a:gd name="connsiteY6" fmla="*/ 364067 h 414642"/>
                  <a:gd name="connsiteX7" fmla="*/ 394916 w 607639"/>
                  <a:gd name="connsiteY7" fmla="*/ 364067 h 414642"/>
                  <a:gd name="connsiteX8" fmla="*/ 394916 w 607639"/>
                  <a:gd name="connsiteY8" fmla="*/ 374200 h 414642"/>
                  <a:gd name="connsiteX9" fmla="*/ 384859 w 607639"/>
                  <a:gd name="connsiteY9" fmla="*/ 384244 h 414642"/>
                  <a:gd name="connsiteX10" fmla="*/ 222780 w 607639"/>
                  <a:gd name="connsiteY10" fmla="*/ 384244 h 414642"/>
                  <a:gd name="connsiteX11" fmla="*/ 212634 w 607639"/>
                  <a:gd name="connsiteY11" fmla="*/ 374200 h 414642"/>
                  <a:gd name="connsiteX12" fmla="*/ 212634 w 607639"/>
                  <a:gd name="connsiteY12" fmla="*/ 364067 h 414642"/>
                  <a:gd name="connsiteX13" fmla="*/ 50644 w 607639"/>
                  <a:gd name="connsiteY13" fmla="*/ 364067 h 414642"/>
                  <a:gd name="connsiteX14" fmla="*/ 141754 w 607639"/>
                  <a:gd name="connsiteY14" fmla="*/ 232583 h 414642"/>
                  <a:gd name="connsiteX15" fmla="*/ 161961 w 607639"/>
                  <a:gd name="connsiteY15" fmla="*/ 232583 h 414642"/>
                  <a:gd name="connsiteX16" fmla="*/ 172110 w 607639"/>
                  <a:gd name="connsiteY16" fmla="*/ 242719 h 414642"/>
                  <a:gd name="connsiteX17" fmla="*/ 161961 w 607639"/>
                  <a:gd name="connsiteY17" fmla="*/ 252765 h 414642"/>
                  <a:gd name="connsiteX18" fmla="*/ 141754 w 607639"/>
                  <a:gd name="connsiteY18" fmla="*/ 252765 h 414642"/>
                  <a:gd name="connsiteX19" fmla="*/ 131605 w 607639"/>
                  <a:gd name="connsiteY19" fmla="*/ 242719 h 414642"/>
                  <a:gd name="connsiteX20" fmla="*/ 141754 w 607639"/>
                  <a:gd name="connsiteY20" fmla="*/ 232583 h 414642"/>
                  <a:gd name="connsiteX21" fmla="*/ 141758 w 607639"/>
                  <a:gd name="connsiteY21" fmla="*/ 192149 h 414642"/>
                  <a:gd name="connsiteX22" fmla="*/ 182279 w 607639"/>
                  <a:gd name="connsiteY22" fmla="*/ 192149 h 414642"/>
                  <a:gd name="connsiteX23" fmla="*/ 192432 w 607639"/>
                  <a:gd name="connsiteY23" fmla="*/ 202196 h 414642"/>
                  <a:gd name="connsiteX24" fmla="*/ 182279 w 607639"/>
                  <a:gd name="connsiteY24" fmla="*/ 212331 h 414642"/>
                  <a:gd name="connsiteX25" fmla="*/ 141758 w 607639"/>
                  <a:gd name="connsiteY25" fmla="*/ 212331 h 414642"/>
                  <a:gd name="connsiteX26" fmla="*/ 131605 w 607639"/>
                  <a:gd name="connsiteY26" fmla="*/ 202196 h 414642"/>
                  <a:gd name="connsiteX27" fmla="*/ 141758 w 607639"/>
                  <a:gd name="connsiteY27" fmla="*/ 192149 h 414642"/>
                  <a:gd name="connsiteX28" fmla="*/ 141754 w 607639"/>
                  <a:gd name="connsiteY28" fmla="*/ 151716 h 414642"/>
                  <a:gd name="connsiteX29" fmla="*/ 161961 w 607639"/>
                  <a:gd name="connsiteY29" fmla="*/ 151716 h 414642"/>
                  <a:gd name="connsiteX30" fmla="*/ 172110 w 607639"/>
                  <a:gd name="connsiteY30" fmla="*/ 161763 h 414642"/>
                  <a:gd name="connsiteX31" fmla="*/ 161961 w 607639"/>
                  <a:gd name="connsiteY31" fmla="*/ 171898 h 414642"/>
                  <a:gd name="connsiteX32" fmla="*/ 141754 w 607639"/>
                  <a:gd name="connsiteY32" fmla="*/ 171898 h 414642"/>
                  <a:gd name="connsiteX33" fmla="*/ 131605 w 607639"/>
                  <a:gd name="connsiteY33" fmla="*/ 161763 h 414642"/>
                  <a:gd name="connsiteX34" fmla="*/ 141754 w 607639"/>
                  <a:gd name="connsiteY34" fmla="*/ 151716 h 414642"/>
                  <a:gd name="connsiteX35" fmla="*/ 141758 w 607639"/>
                  <a:gd name="connsiteY35" fmla="*/ 111211 h 414642"/>
                  <a:gd name="connsiteX36" fmla="*/ 182279 w 607639"/>
                  <a:gd name="connsiteY36" fmla="*/ 111211 h 414642"/>
                  <a:gd name="connsiteX37" fmla="*/ 192432 w 607639"/>
                  <a:gd name="connsiteY37" fmla="*/ 121337 h 414642"/>
                  <a:gd name="connsiteX38" fmla="*/ 182279 w 607639"/>
                  <a:gd name="connsiteY38" fmla="*/ 131463 h 414642"/>
                  <a:gd name="connsiteX39" fmla="*/ 141758 w 607639"/>
                  <a:gd name="connsiteY39" fmla="*/ 131463 h 414642"/>
                  <a:gd name="connsiteX40" fmla="*/ 131605 w 607639"/>
                  <a:gd name="connsiteY40" fmla="*/ 121337 h 414642"/>
                  <a:gd name="connsiteX41" fmla="*/ 141758 w 607639"/>
                  <a:gd name="connsiteY41" fmla="*/ 111211 h 414642"/>
                  <a:gd name="connsiteX42" fmla="*/ 425367 w 607639"/>
                  <a:gd name="connsiteY42" fmla="*/ 101191 h 414642"/>
                  <a:gd name="connsiteX43" fmla="*/ 496228 w 607639"/>
                  <a:gd name="connsiteY43" fmla="*/ 101191 h 414642"/>
                  <a:gd name="connsiteX44" fmla="*/ 506377 w 607639"/>
                  <a:gd name="connsiteY44" fmla="*/ 111231 h 414642"/>
                  <a:gd name="connsiteX45" fmla="*/ 506377 w 607639"/>
                  <a:gd name="connsiteY45" fmla="*/ 182042 h 414642"/>
                  <a:gd name="connsiteX46" fmla="*/ 496228 w 607639"/>
                  <a:gd name="connsiteY46" fmla="*/ 192171 h 414642"/>
                  <a:gd name="connsiteX47" fmla="*/ 486080 w 607639"/>
                  <a:gd name="connsiteY47" fmla="*/ 182042 h 414642"/>
                  <a:gd name="connsiteX48" fmla="*/ 486080 w 607639"/>
                  <a:gd name="connsiteY48" fmla="*/ 135575 h 414642"/>
                  <a:gd name="connsiteX49" fmla="*/ 402043 w 607639"/>
                  <a:gd name="connsiteY49" fmla="*/ 219447 h 414642"/>
                  <a:gd name="connsiteX50" fmla="*/ 394921 w 607639"/>
                  <a:gd name="connsiteY50" fmla="*/ 222468 h 414642"/>
                  <a:gd name="connsiteX51" fmla="*/ 387889 w 607639"/>
                  <a:gd name="connsiteY51" fmla="*/ 219447 h 414642"/>
                  <a:gd name="connsiteX52" fmla="*/ 344268 w 607639"/>
                  <a:gd name="connsiteY52" fmla="*/ 176001 h 414642"/>
                  <a:gd name="connsiteX53" fmla="*/ 270380 w 607639"/>
                  <a:gd name="connsiteY53" fmla="*/ 249744 h 414642"/>
                  <a:gd name="connsiteX54" fmla="*/ 263258 w 607639"/>
                  <a:gd name="connsiteY54" fmla="*/ 252765 h 414642"/>
                  <a:gd name="connsiteX55" fmla="*/ 256225 w 607639"/>
                  <a:gd name="connsiteY55" fmla="*/ 249744 h 414642"/>
                  <a:gd name="connsiteX56" fmla="*/ 256225 w 607639"/>
                  <a:gd name="connsiteY56" fmla="*/ 235617 h 414642"/>
                  <a:gd name="connsiteX57" fmla="*/ 337235 w 607639"/>
                  <a:gd name="connsiteY57" fmla="*/ 154766 h 414642"/>
                  <a:gd name="connsiteX58" fmla="*/ 338837 w 607639"/>
                  <a:gd name="connsiteY58" fmla="*/ 153433 h 414642"/>
                  <a:gd name="connsiteX59" fmla="*/ 340618 w 607639"/>
                  <a:gd name="connsiteY59" fmla="*/ 152456 h 414642"/>
                  <a:gd name="connsiteX60" fmla="*/ 341508 w 607639"/>
                  <a:gd name="connsiteY60" fmla="*/ 152101 h 414642"/>
                  <a:gd name="connsiteX61" fmla="*/ 343378 w 607639"/>
                  <a:gd name="connsiteY61" fmla="*/ 151745 h 414642"/>
                  <a:gd name="connsiteX62" fmla="*/ 344268 w 607639"/>
                  <a:gd name="connsiteY62" fmla="*/ 151745 h 414642"/>
                  <a:gd name="connsiteX63" fmla="*/ 346226 w 607639"/>
                  <a:gd name="connsiteY63" fmla="*/ 151923 h 414642"/>
                  <a:gd name="connsiteX64" fmla="*/ 351390 w 607639"/>
                  <a:gd name="connsiteY64" fmla="*/ 154766 h 414642"/>
                  <a:gd name="connsiteX65" fmla="*/ 394921 w 607639"/>
                  <a:gd name="connsiteY65" fmla="*/ 198213 h 414642"/>
                  <a:gd name="connsiteX66" fmla="*/ 471925 w 607639"/>
                  <a:gd name="connsiteY66" fmla="*/ 121359 h 414642"/>
                  <a:gd name="connsiteX67" fmla="*/ 425367 w 607639"/>
                  <a:gd name="connsiteY67" fmla="*/ 121359 h 414642"/>
                  <a:gd name="connsiteX68" fmla="*/ 415218 w 607639"/>
                  <a:gd name="connsiteY68" fmla="*/ 111231 h 414642"/>
                  <a:gd name="connsiteX69" fmla="*/ 425367 w 607639"/>
                  <a:gd name="connsiteY69" fmla="*/ 101191 h 414642"/>
                  <a:gd name="connsiteX70" fmla="*/ 101297 w 607639"/>
                  <a:gd name="connsiteY70" fmla="*/ 91029 h 414642"/>
                  <a:gd name="connsiteX71" fmla="*/ 111423 w 607639"/>
                  <a:gd name="connsiteY71" fmla="*/ 101159 h 414642"/>
                  <a:gd name="connsiteX72" fmla="*/ 111423 w 607639"/>
                  <a:gd name="connsiteY72" fmla="*/ 262887 h 414642"/>
                  <a:gd name="connsiteX73" fmla="*/ 101297 w 607639"/>
                  <a:gd name="connsiteY73" fmla="*/ 273017 h 414642"/>
                  <a:gd name="connsiteX74" fmla="*/ 91171 w 607639"/>
                  <a:gd name="connsiteY74" fmla="*/ 262887 h 414642"/>
                  <a:gd name="connsiteX75" fmla="*/ 91171 w 607639"/>
                  <a:gd name="connsiteY75" fmla="*/ 101159 h 414642"/>
                  <a:gd name="connsiteX76" fmla="*/ 101297 w 607639"/>
                  <a:gd name="connsiteY76" fmla="*/ 91029 h 414642"/>
                  <a:gd name="connsiteX77" fmla="*/ 70848 w 607639"/>
                  <a:gd name="connsiteY77" fmla="*/ 20177 h 414642"/>
                  <a:gd name="connsiteX78" fmla="*/ 60791 w 607639"/>
                  <a:gd name="connsiteY78" fmla="*/ 30309 h 414642"/>
                  <a:gd name="connsiteX79" fmla="*/ 60791 w 607639"/>
                  <a:gd name="connsiteY79" fmla="*/ 343802 h 414642"/>
                  <a:gd name="connsiteX80" fmla="*/ 222780 w 607639"/>
                  <a:gd name="connsiteY80" fmla="*/ 343802 h 414642"/>
                  <a:gd name="connsiteX81" fmla="*/ 232927 w 607639"/>
                  <a:gd name="connsiteY81" fmla="*/ 353935 h 414642"/>
                  <a:gd name="connsiteX82" fmla="*/ 232927 w 607639"/>
                  <a:gd name="connsiteY82" fmla="*/ 364067 h 414642"/>
                  <a:gd name="connsiteX83" fmla="*/ 374712 w 607639"/>
                  <a:gd name="connsiteY83" fmla="*/ 364067 h 414642"/>
                  <a:gd name="connsiteX84" fmla="*/ 374712 w 607639"/>
                  <a:gd name="connsiteY84" fmla="*/ 353935 h 414642"/>
                  <a:gd name="connsiteX85" fmla="*/ 384859 w 607639"/>
                  <a:gd name="connsiteY85" fmla="*/ 343802 h 414642"/>
                  <a:gd name="connsiteX86" fmla="*/ 546848 w 607639"/>
                  <a:gd name="connsiteY86" fmla="*/ 343802 h 414642"/>
                  <a:gd name="connsiteX87" fmla="*/ 546848 w 607639"/>
                  <a:gd name="connsiteY87" fmla="*/ 30309 h 414642"/>
                  <a:gd name="connsiteX88" fmla="*/ 536702 w 607639"/>
                  <a:gd name="connsiteY88" fmla="*/ 20177 h 414642"/>
                  <a:gd name="connsiteX89" fmla="*/ 70848 w 607639"/>
                  <a:gd name="connsiteY89" fmla="*/ 0 h 414642"/>
                  <a:gd name="connsiteX90" fmla="*/ 536702 w 607639"/>
                  <a:gd name="connsiteY90" fmla="*/ 0 h 414642"/>
                  <a:gd name="connsiteX91" fmla="*/ 567142 w 607639"/>
                  <a:gd name="connsiteY91" fmla="*/ 30309 h 414642"/>
                  <a:gd name="connsiteX92" fmla="*/ 567142 w 607639"/>
                  <a:gd name="connsiteY92" fmla="*/ 343802 h 414642"/>
                  <a:gd name="connsiteX93" fmla="*/ 597492 w 607639"/>
                  <a:gd name="connsiteY93" fmla="*/ 343802 h 414642"/>
                  <a:gd name="connsiteX94" fmla="*/ 607639 w 607639"/>
                  <a:gd name="connsiteY94" fmla="*/ 353935 h 414642"/>
                  <a:gd name="connsiteX95" fmla="*/ 607639 w 607639"/>
                  <a:gd name="connsiteY95" fmla="*/ 384244 h 414642"/>
                  <a:gd name="connsiteX96" fmla="*/ 577199 w 607639"/>
                  <a:gd name="connsiteY96" fmla="*/ 414642 h 414642"/>
                  <a:gd name="connsiteX97" fmla="*/ 30351 w 607639"/>
                  <a:gd name="connsiteY97" fmla="*/ 414642 h 414642"/>
                  <a:gd name="connsiteX98" fmla="*/ 0 w 607639"/>
                  <a:gd name="connsiteY98" fmla="*/ 384244 h 414642"/>
                  <a:gd name="connsiteX99" fmla="*/ 0 w 607639"/>
                  <a:gd name="connsiteY99" fmla="*/ 353935 h 414642"/>
                  <a:gd name="connsiteX100" fmla="*/ 10147 w 607639"/>
                  <a:gd name="connsiteY100" fmla="*/ 343802 h 414642"/>
                  <a:gd name="connsiteX101" fmla="*/ 40497 w 607639"/>
                  <a:gd name="connsiteY101" fmla="*/ 343802 h 414642"/>
                  <a:gd name="connsiteX102" fmla="*/ 40497 w 607639"/>
                  <a:gd name="connsiteY102" fmla="*/ 30309 h 414642"/>
                  <a:gd name="connsiteX103" fmla="*/ 70848 w 607639"/>
                  <a:gd name="connsiteY103" fmla="*/ 0 h 4146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607639" h="414642">
                    <a:moveTo>
                      <a:pt x="20293" y="364067"/>
                    </a:moveTo>
                    <a:lnTo>
                      <a:pt x="20293" y="384244"/>
                    </a:lnTo>
                    <a:cubicBezTo>
                      <a:pt x="20293" y="390377"/>
                      <a:pt x="24298" y="394377"/>
                      <a:pt x="30351" y="394377"/>
                    </a:cubicBezTo>
                    <a:lnTo>
                      <a:pt x="577199" y="394377"/>
                    </a:lnTo>
                    <a:cubicBezTo>
                      <a:pt x="583341" y="394377"/>
                      <a:pt x="587346" y="390377"/>
                      <a:pt x="587346" y="384244"/>
                    </a:cubicBezTo>
                    <a:lnTo>
                      <a:pt x="587346" y="364067"/>
                    </a:lnTo>
                    <a:lnTo>
                      <a:pt x="556995" y="364067"/>
                    </a:lnTo>
                    <a:lnTo>
                      <a:pt x="394916" y="364067"/>
                    </a:lnTo>
                    <a:lnTo>
                      <a:pt x="394916" y="374200"/>
                    </a:lnTo>
                    <a:cubicBezTo>
                      <a:pt x="394916" y="380244"/>
                      <a:pt x="390911" y="384244"/>
                      <a:pt x="384859" y="384244"/>
                    </a:cubicBezTo>
                    <a:lnTo>
                      <a:pt x="222780" y="384244"/>
                    </a:lnTo>
                    <a:cubicBezTo>
                      <a:pt x="216728" y="384244"/>
                      <a:pt x="212634" y="380244"/>
                      <a:pt x="212634" y="374200"/>
                    </a:cubicBezTo>
                    <a:lnTo>
                      <a:pt x="212634" y="364067"/>
                    </a:lnTo>
                    <a:lnTo>
                      <a:pt x="50644" y="364067"/>
                    </a:lnTo>
                    <a:close/>
                    <a:moveTo>
                      <a:pt x="141754" y="232583"/>
                    </a:moveTo>
                    <a:lnTo>
                      <a:pt x="161961" y="232583"/>
                    </a:lnTo>
                    <a:cubicBezTo>
                      <a:pt x="168104" y="232583"/>
                      <a:pt x="172110" y="236584"/>
                      <a:pt x="172110" y="242719"/>
                    </a:cubicBezTo>
                    <a:cubicBezTo>
                      <a:pt x="172110" y="248764"/>
                      <a:pt x="168104" y="252765"/>
                      <a:pt x="161961" y="252765"/>
                    </a:cubicBezTo>
                    <a:lnTo>
                      <a:pt x="141754" y="252765"/>
                    </a:lnTo>
                    <a:cubicBezTo>
                      <a:pt x="135700" y="252765"/>
                      <a:pt x="131605" y="248764"/>
                      <a:pt x="131605" y="242719"/>
                    </a:cubicBezTo>
                    <a:cubicBezTo>
                      <a:pt x="131605" y="236584"/>
                      <a:pt x="135700" y="232583"/>
                      <a:pt x="141754" y="232583"/>
                    </a:cubicBezTo>
                    <a:close/>
                    <a:moveTo>
                      <a:pt x="141758" y="192149"/>
                    </a:moveTo>
                    <a:lnTo>
                      <a:pt x="182279" y="192149"/>
                    </a:lnTo>
                    <a:cubicBezTo>
                      <a:pt x="188335" y="192149"/>
                      <a:pt x="192432" y="196150"/>
                      <a:pt x="192432" y="202196"/>
                    </a:cubicBezTo>
                    <a:cubicBezTo>
                      <a:pt x="192432" y="208330"/>
                      <a:pt x="188335" y="212331"/>
                      <a:pt x="182279" y="212331"/>
                    </a:cubicBezTo>
                    <a:lnTo>
                      <a:pt x="141758" y="212331"/>
                    </a:lnTo>
                    <a:cubicBezTo>
                      <a:pt x="135702" y="212331"/>
                      <a:pt x="131605" y="208330"/>
                      <a:pt x="131605" y="202196"/>
                    </a:cubicBezTo>
                    <a:cubicBezTo>
                      <a:pt x="131605" y="196150"/>
                      <a:pt x="135702" y="192149"/>
                      <a:pt x="141758" y="192149"/>
                    </a:cubicBezTo>
                    <a:close/>
                    <a:moveTo>
                      <a:pt x="141754" y="151716"/>
                    </a:moveTo>
                    <a:lnTo>
                      <a:pt x="161961" y="151716"/>
                    </a:lnTo>
                    <a:cubicBezTo>
                      <a:pt x="168104" y="151716"/>
                      <a:pt x="172110" y="155717"/>
                      <a:pt x="172110" y="161763"/>
                    </a:cubicBezTo>
                    <a:cubicBezTo>
                      <a:pt x="172110" y="167897"/>
                      <a:pt x="168104" y="171898"/>
                      <a:pt x="161961" y="171898"/>
                    </a:cubicBezTo>
                    <a:lnTo>
                      <a:pt x="141754" y="171898"/>
                    </a:lnTo>
                    <a:cubicBezTo>
                      <a:pt x="135700" y="171898"/>
                      <a:pt x="131605" y="167897"/>
                      <a:pt x="131605" y="161763"/>
                    </a:cubicBezTo>
                    <a:cubicBezTo>
                      <a:pt x="131605" y="155717"/>
                      <a:pt x="135700" y="151716"/>
                      <a:pt x="141754" y="151716"/>
                    </a:cubicBezTo>
                    <a:close/>
                    <a:moveTo>
                      <a:pt x="141758" y="111211"/>
                    </a:moveTo>
                    <a:lnTo>
                      <a:pt x="182279" y="111211"/>
                    </a:lnTo>
                    <a:cubicBezTo>
                      <a:pt x="188335" y="111211"/>
                      <a:pt x="192432" y="115297"/>
                      <a:pt x="192432" y="121337"/>
                    </a:cubicBezTo>
                    <a:cubicBezTo>
                      <a:pt x="192432" y="127377"/>
                      <a:pt x="188335" y="131463"/>
                      <a:pt x="182279" y="131463"/>
                    </a:cubicBezTo>
                    <a:lnTo>
                      <a:pt x="141758" y="131463"/>
                    </a:lnTo>
                    <a:cubicBezTo>
                      <a:pt x="135702" y="131463"/>
                      <a:pt x="131605" y="127377"/>
                      <a:pt x="131605" y="121337"/>
                    </a:cubicBezTo>
                    <a:cubicBezTo>
                      <a:pt x="131605" y="115297"/>
                      <a:pt x="135702" y="111211"/>
                      <a:pt x="141758" y="111211"/>
                    </a:cubicBezTo>
                    <a:close/>
                    <a:moveTo>
                      <a:pt x="425367" y="101191"/>
                    </a:moveTo>
                    <a:lnTo>
                      <a:pt x="496228" y="101191"/>
                    </a:lnTo>
                    <a:cubicBezTo>
                      <a:pt x="502282" y="101191"/>
                      <a:pt x="506377" y="105189"/>
                      <a:pt x="506377" y="111231"/>
                    </a:cubicBezTo>
                    <a:lnTo>
                      <a:pt x="506377" y="182042"/>
                    </a:lnTo>
                    <a:cubicBezTo>
                      <a:pt x="506377" y="188084"/>
                      <a:pt x="502282" y="192171"/>
                      <a:pt x="496228" y="192171"/>
                    </a:cubicBezTo>
                    <a:cubicBezTo>
                      <a:pt x="490175" y="192171"/>
                      <a:pt x="486080" y="188084"/>
                      <a:pt x="486080" y="182042"/>
                    </a:cubicBezTo>
                    <a:lnTo>
                      <a:pt x="486080" y="135575"/>
                    </a:lnTo>
                    <a:lnTo>
                      <a:pt x="402043" y="219447"/>
                    </a:lnTo>
                    <a:cubicBezTo>
                      <a:pt x="399996" y="221491"/>
                      <a:pt x="397948" y="222468"/>
                      <a:pt x="394921" y="222468"/>
                    </a:cubicBezTo>
                    <a:cubicBezTo>
                      <a:pt x="391895" y="222468"/>
                      <a:pt x="389847" y="221491"/>
                      <a:pt x="387889" y="219447"/>
                    </a:cubicBezTo>
                    <a:lnTo>
                      <a:pt x="344268" y="176001"/>
                    </a:lnTo>
                    <a:lnTo>
                      <a:pt x="270380" y="249744"/>
                    </a:lnTo>
                    <a:cubicBezTo>
                      <a:pt x="268332" y="251788"/>
                      <a:pt x="266285" y="252765"/>
                      <a:pt x="263258" y="252765"/>
                    </a:cubicBezTo>
                    <a:cubicBezTo>
                      <a:pt x="260231" y="252765"/>
                      <a:pt x="258184" y="251788"/>
                      <a:pt x="256225" y="249744"/>
                    </a:cubicBezTo>
                    <a:cubicBezTo>
                      <a:pt x="252130" y="245746"/>
                      <a:pt x="252130" y="239616"/>
                      <a:pt x="256225" y="235617"/>
                    </a:cubicBezTo>
                    <a:lnTo>
                      <a:pt x="337235" y="154766"/>
                    </a:lnTo>
                    <a:cubicBezTo>
                      <a:pt x="337769" y="154233"/>
                      <a:pt x="338303" y="153789"/>
                      <a:pt x="338837" y="153433"/>
                    </a:cubicBezTo>
                    <a:cubicBezTo>
                      <a:pt x="339372" y="152989"/>
                      <a:pt x="339995" y="152723"/>
                      <a:pt x="340618" y="152456"/>
                    </a:cubicBezTo>
                    <a:cubicBezTo>
                      <a:pt x="340885" y="152367"/>
                      <a:pt x="341152" y="152190"/>
                      <a:pt x="341508" y="152101"/>
                    </a:cubicBezTo>
                    <a:cubicBezTo>
                      <a:pt x="342131" y="151923"/>
                      <a:pt x="342754" y="151834"/>
                      <a:pt x="343378" y="151745"/>
                    </a:cubicBezTo>
                    <a:cubicBezTo>
                      <a:pt x="343645" y="151745"/>
                      <a:pt x="344001" y="151745"/>
                      <a:pt x="344268" y="151745"/>
                    </a:cubicBezTo>
                    <a:cubicBezTo>
                      <a:pt x="344980" y="151745"/>
                      <a:pt x="345603" y="151745"/>
                      <a:pt x="346226" y="151923"/>
                    </a:cubicBezTo>
                    <a:cubicBezTo>
                      <a:pt x="348096" y="152278"/>
                      <a:pt x="349876" y="153256"/>
                      <a:pt x="351390" y="154766"/>
                    </a:cubicBezTo>
                    <a:lnTo>
                      <a:pt x="394921" y="198213"/>
                    </a:lnTo>
                    <a:lnTo>
                      <a:pt x="471925" y="121359"/>
                    </a:lnTo>
                    <a:lnTo>
                      <a:pt x="425367" y="121359"/>
                    </a:lnTo>
                    <a:cubicBezTo>
                      <a:pt x="419224" y="121359"/>
                      <a:pt x="415218" y="117361"/>
                      <a:pt x="415218" y="111231"/>
                    </a:cubicBezTo>
                    <a:cubicBezTo>
                      <a:pt x="415218" y="105189"/>
                      <a:pt x="419224" y="101191"/>
                      <a:pt x="425367" y="101191"/>
                    </a:cubicBezTo>
                    <a:close/>
                    <a:moveTo>
                      <a:pt x="101297" y="91029"/>
                    </a:moveTo>
                    <a:cubicBezTo>
                      <a:pt x="107337" y="91029"/>
                      <a:pt x="111423" y="95028"/>
                      <a:pt x="111423" y="101159"/>
                    </a:cubicBezTo>
                    <a:lnTo>
                      <a:pt x="111423" y="262887"/>
                    </a:lnTo>
                    <a:cubicBezTo>
                      <a:pt x="111423" y="268929"/>
                      <a:pt x="107337" y="273017"/>
                      <a:pt x="101297" y="273017"/>
                    </a:cubicBezTo>
                    <a:cubicBezTo>
                      <a:pt x="95257" y="273017"/>
                      <a:pt x="91171" y="268929"/>
                      <a:pt x="91171" y="262887"/>
                    </a:cubicBezTo>
                    <a:lnTo>
                      <a:pt x="91171" y="101159"/>
                    </a:lnTo>
                    <a:cubicBezTo>
                      <a:pt x="91171" y="95028"/>
                      <a:pt x="95257" y="91029"/>
                      <a:pt x="101297" y="91029"/>
                    </a:cubicBezTo>
                    <a:close/>
                    <a:moveTo>
                      <a:pt x="70848" y="20177"/>
                    </a:moveTo>
                    <a:cubicBezTo>
                      <a:pt x="64796" y="20177"/>
                      <a:pt x="60791" y="24265"/>
                      <a:pt x="60791" y="30309"/>
                    </a:cubicBezTo>
                    <a:lnTo>
                      <a:pt x="60791" y="343802"/>
                    </a:lnTo>
                    <a:lnTo>
                      <a:pt x="222780" y="343802"/>
                    </a:lnTo>
                    <a:cubicBezTo>
                      <a:pt x="228833" y="343802"/>
                      <a:pt x="232927" y="347890"/>
                      <a:pt x="232927" y="353935"/>
                    </a:cubicBezTo>
                    <a:lnTo>
                      <a:pt x="232927" y="364067"/>
                    </a:lnTo>
                    <a:lnTo>
                      <a:pt x="374712" y="364067"/>
                    </a:lnTo>
                    <a:lnTo>
                      <a:pt x="374712" y="353935"/>
                    </a:lnTo>
                    <a:cubicBezTo>
                      <a:pt x="374712" y="347890"/>
                      <a:pt x="378717" y="343802"/>
                      <a:pt x="384859" y="343802"/>
                    </a:cubicBezTo>
                    <a:lnTo>
                      <a:pt x="546848" y="343802"/>
                    </a:lnTo>
                    <a:lnTo>
                      <a:pt x="546848" y="30309"/>
                    </a:lnTo>
                    <a:cubicBezTo>
                      <a:pt x="546848" y="24265"/>
                      <a:pt x="542754" y="20177"/>
                      <a:pt x="536702" y="20177"/>
                    </a:cubicBezTo>
                    <a:close/>
                    <a:moveTo>
                      <a:pt x="70848" y="0"/>
                    </a:moveTo>
                    <a:lnTo>
                      <a:pt x="536702" y="0"/>
                    </a:lnTo>
                    <a:cubicBezTo>
                      <a:pt x="553969" y="0"/>
                      <a:pt x="567142" y="13155"/>
                      <a:pt x="567142" y="30309"/>
                    </a:cubicBezTo>
                    <a:lnTo>
                      <a:pt x="567142" y="343802"/>
                    </a:lnTo>
                    <a:lnTo>
                      <a:pt x="597492" y="343802"/>
                    </a:lnTo>
                    <a:cubicBezTo>
                      <a:pt x="603545" y="343802"/>
                      <a:pt x="607639" y="347890"/>
                      <a:pt x="607639" y="353935"/>
                    </a:cubicBezTo>
                    <a:lnTo>
                      <a:pt x="607639" y="384244"/>
                    </a:lnTo>
                    <a:cubicBezTo>
                      <a:pt x="607639" y="401487"/>
                      <a:pt x="594466" y="414642"/>
                      <a:pt x="577199" y="414642"/>
                    </a:cubicBezTo>
                    <a:lnTo>
                      <a:pt x="30351" y="414642"/>
                    </a:lnTo>
                    <a:cubicBezTo>
                      <a:pt x="13173" y="414642"/>
                      <a:pt x="0" y="401487"/>
                      <a:pt x="0" y="384244"/>
                    </a:cubicBezTo>
                    <a:lnTo>
                      <a:pt x="0" y="353935"/>
                    </a:lnTo>
                    <a:cubicBezTo>
                      <a:pt x="0" y="347890"/>
                      <a:pt x="4094" y="343802"/>
                      <a:pt x="10147" y="343802"/>
                    </a:cubicBezTo>
                    <a:lnTo>
                      <a:pt x="40497" y="343802"/>
                    </a:lnTo>
                    <a:lnTo>
                      <a:pt x="40497" y="30309"/>
                    </a:lnTo>
                    <a:cubicBezTo>
                      <a:pt x="40497" y="13155"/>
                      <a:pt x="53670" y="0"/>
                      <a:pt x="708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îš1iḓé">
              <a:extLst>
                <a:ext uri="{FF2B5EF4-FFF2-40B4-BE49-F238E27FC236}">
                  <a16:creationId xmlns:a16="http://schemas.microsoft.com/office/drawing/2014/main" xmlns="" id="{AD98BA17-30FB-4099-B3A3-A6D3D262334E}"/>
                </a:ext>
              </a:extLst>
            </p:cNvPr>
            <p:cNvGrpSpPr/>
            <p:nvPr/>
          </p:nvGrpSpPr>
          <p:grpSpPr>
            <a:xfrm>
              <a:off x="6448186" y="4659981"/>
              <a:ext cx="2195910" cy="908538"/>
              <a:chOff x="1268227" y="1619185"/>
              <a:chExt cx="2195910" cy="908538"/>
            </a:xfrm>
          </p:grpSpPr>
          <p:sp>
            <p:nvSpPr>
              <p:cNvPr id="34" name="iŝḷíḍè">
                <a:extLst>
                  <a:ext uri="{FF2B5EF4-FFF2-40B4-BE49-F238E27FC236}">
                    <a16:creationId xmlns:a16="http://schemas.microsoft.com/office/drawing/2014/main" xmlns="" id="{B8AEB9B5-E0CC-48FF-AE1E-43DDE13FB575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5" name="ï$ḻidè">
                <a:extLst>
                  <a:ext uri="{FF2B5EF4-FFF2-40B4-BE49-F238E27FC236}">
                    <a16:creationId xmlns:a16="http://schemas.microsoft.com/office/drawing/2014/main" xmlns="" id="{F522B021-6A9C-4065-8780-22CD0A0DB924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  <p:sp>
          <p:nvSpPr>
            <p:cNvPr id="24" name="îsḷiḋe">
              <a:extLst>
                <a:ext uri="{FF2B5EF4-FFF2-40B4-BE49-F238E27FC236}">
                  <a16:creationId xmlns:a16="http://schemas.microsoft.com/office/drawing/2014/main" xmlns="" id="{023F45BA-5F0A-4764-905E-F08B640FA3AD}"/>
                </a:ext>
              </a:extLst>
            </p:cNvPr>
            <p:cNvSpPr/>
            <p:nvPr/>
          </p:nvSpPr>
          <p:spPr bwMode="auto">
            <a:xfrm>
              <a:off x="9740697" y="2800933"/>
              <a:ext cx="1388858" cy="1454654"/>
            </a:xfrm>
            <a:custGeom>
              <a:avLst/>
              <a:gdLst>
                <a:gd name="T0" fmla="*/ 1516 w 1562"/>
                <a:gd name="T1" fmla="*/ 0 h 1636"/>
                <a:gd name="T2" fmla="*/ 1562 w 1562"/>
                <a:gd name="T3" fmla="*/ 11 h 1636"/>
                <a:gd name="T4" fmla="*/ 781 w 1562"/>
                <a:gd name="T5" fmla="*/ 1636 h 1636"/>
                <a:gd name="T6" fmla="*/ 0 w 1562"/>
                <a:gd name="T7" fmla="*/ 11 h 1636"/>
                <a:gd name="T8" fmla="*/ 57 w 1562"/>
                <a:gd name="T9" fmla="*/ 0 h 1636"/>
                <a:gd name="T10" fmla="*/ 1516 w 1562"/>
                <a:gd name="T11" fmla="*/ 0 h 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2" h="1636">
                  <a:moveTo>
                    <a:pt x="1516" y="0"/>
                  </a:moveTo>
                  <a:lnTo>
                    <a:pt x="1562" y="11"/>
                  </a:lnTo>
                  <a:lnTo>
                    <a:pt x="781" y="1636"/>
                  </a:lnTo>
                  <a:lnTo>
                    <a:pt x="0" y="11"/>
                  </a:lnTo>
                  <a:lnTo>
                    <a:pt x="57" y="0"/>
                  </a:lnTo>
                  <a:lnTo>
                    <a:pt x="15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$ľîḍè">
              <a:extLst>
                <a:ext uri="{FF2B5EF4-FFF2-40B4-BE49-F238E27FC236}">
                  <a16:creationId xmlns:a16="http://schemas.microsoft.com/office/drawing/2014/main" xmlns="" id="{D3BCABCF-6A33-476A-97A2-AA8099C579C1}"/>
                </a:ext>
              </a:extLst>
            </p:cNvPr>
            <p:cNvSpPr/>
            <p:nvPr/>
          </p:nvSpPr>
          <p:spPr bwMode="auto">
            <a:xfrm>
              <a:off x="9730027" y="2546635"/>
              <a:ext cx="1410197" cy="45791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îS1ïḍè">
              <a:extLst>
                <a:ext uri="{FF2B5EF4-FFF2-40B4-BE49-F238E27FC236}">
                  <a16:creationId xmlns:a16="http://schemas.microsoft.com/office/drawing/2014/main" xmlns="" id="{DB9D80EB-58FB-4E28-9060-CE3D717FDE32}"/>
                </a:ext>
              </a:extLst>
            </p:cNvPr>
            <p:cNvSpPr txBox="1"/>
            <p:nvPr/>
          </p:nvSpPr>
          <p:spPr>
            <a:xfrm>
              <a:off x="9719358" y="2011687"/>
              <a:ext cx="1410198" cy="992579"/>
            </a:xfrm>
            <a:prstGeom prst="rect">
              <a:avLst/>
            </a:prstGeom>
            <a:noFill/>
            <a:effectLst/>
          </p:spPr>
          <p:txBody>
            <a:bodyPr wrap="none" anchor="ctr" anchorCtr="1">
              <a:normAutofit fontScale="85000" lnSpcReduction="20000"/>
            </a:bodyPr>
            <a:lstStyle/>
            <a:p>
              <a:pPr algn="ctr"/>
              <a:r>
                <a:rPr lang="id-ID" sz="8000" b="1" dirty="0">
                  <a:solidFill>
                    <a:schemeClr val="accent4"/>
                  </a:solidFill>
                  <a:latin typeface="Impact" panose="020B0806030902050204" pitchFamily="34" charset="0"/>
                </a:rPr>
                <a:t>0</a:t>
              </a:r>
              <a:r>
                <a:rPr lang="en-US" sz="8000" b="1" dirty="0">
                  <a:solidFill>
                    <a:schemeClr val="accent4"/>
                  </a:solidFill>
                  <a:latin typeface="Impact" panose="020B0806030902050204" pitchFamily="34" charset="0"/>
                </a:rPr>
                <a:t>4</a:t>
              </a:r>
            </a:p>
          </p:txBody>
        </p:sp>
        <p:sp>
          <p:nvSpPr>
            <p:cNvPr id="27" name="išḷidê">
              <a:extLst>
                <a:ext uri="{FF2B5EF4-FFF2-40B4-BE49-F238E27FC236}">
                  <a16:creationId xmlns:a16="http://schemas.microsoft.com/office/drawing/2014/main" xmlns="" id="{18507511-F13E-4ED5-BB03-726E93DBE6B8}"/>
                </a:ext>
              </a:extLst>
            </p:cNvPr>
            <p:cNvSpPr txBox="1"/>
            <p:nvPr/>
          </p:nvSpPr>
          <p:spPr bwMode="auto">
            <a:xfrm>
              <a:off x="9876000" y="3114000"/>
              <a:ext cx="1125000" cy="3220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/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400" b="1" dirty="0">
                  <a:solidFill>
                    <a:schemeClr val="bg1"/>
                  </a:solidFill>
                </a:rPr>
                <a:t>Keyword</a:t>
              </a:r>
              <a:endParaRPr lang="zh-CN" altLang="en-US" sz="1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28" name="îSļïďé" title="MJ8JxobmQhO5YsZmEcy6DZVp0AZTfE39zvT5PAyas4bMl">
              <a:extLst>
                <a:ext uri="{FF2B5EF4-FFF2-40B4-BE49-F238E27FC236}">
                  <a16:creationId xmlns:a16="http://schemas.microsoft.com/office/drawing/2014/main" xmlns="" id="{6812FDD2-BB80-48FD-BF8F-253498FC4A6E}"/>
                </a:ext>
              </a:extLst>
            </p:cNvPr>
            <p:cNvGrpSpPr/>
            <p:nvPr/>
          </p:nvGrpSpPr>
          <p:grpSpPr>
            <a:xfrm>
              <a:off x="10162075" y="3993401"/>
              <a:ext cx="520916" cy="520914"/>
              <a:chOff x="2406923" y="2845390"/>
              <a:chExt cx="571222" cy="571221"/>
            </a:xfrm>
          </p:grpSpPr>
          <p:sp>
            <p:nvSpPr>
              <p:cNvPr id="32" name="íšļiḍè">
                <a:extLst>
                  <a:ext uri="{FF2B5EF4-FFF2-40B4-BE49-F238E27FC236}">
                    <a16:creationId xmlns:a16="http://schemas.microsoft.com/office/drawing/2014/main" xmlns="" id="{276B8270-486E-4A58-996B-8FBF43167210}"/>
                  </a:ext>
                </a:extLst>
              </p:cNvPr>
              <p:cNvSpPr/>
              <p:nvPr/>
            </p:nvSpPr>
            <p:spPr>
              <a:xfrm>
                <a:off x="2406923" y="2845390"/>
                <a:ext cx="571222" cy="571221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îṥ1îḋè" title="ry6MHxwOH8WsTKLSa514qPVJnvhhWFnRDjZGIbRZNsFBp">
                <a:extLst>
                  <a:ext uri="{FF2B5EF4-FFF2-40B4-BE49-F238E27FC236}">
                    <a16:creationId xmlns:a16="http://schemas.microsoft.com/office/drawing/2014/main" xmlns="" id="{D7F02DC2-B691-47BB-907F-F8974BEBCB41}"/>
                  </a:ext>
                </a:extLst>
              </p:cNvPr>
              <p:cNvSpPr/>
              <p:nvPr/>
            </p:nvSpPr>
            <p:spPr bwMode="auto">
              <a:xfrm>
                <a:off x="2540113" y="2978807"/>
                <a:ext cx="304842" cy="304382"/>
              </a:xfrm>
              <a:custGeom>
                <a:avLst/>
                <a:gdLst>
                  <a:gd name="T0" fmla="*/ 6827 w 6827"/>
                  <a:gd name="T1" fmla="*/ 910 h 6827"/>
                  <a:gd name="T2" fmla="*/ 5916 w 6827"/>
                  <a:gd name="T3" fmla="*/ 0 h 6827"/>
                  <a:gd name="T4" fmla="*/ 5006 w 6827"/>
                  <a:gd name="T5" fmla="*/ 910 h 6827"/>
                  <a:gd name="T6" fmla="*/ 5796 w 6827"/>
                  <a:gd name="T7" fmla="*/ 1812 h 6827"/>
                  <a:gd name="T8" fmla="*/ 4892 w 6827"/>
                  <a:gd name="T9" fmla="*/ 2617 h 6827"/>
                  <a:gd name="T10" fmla="*/ 1934 w 6827"/>
                  <a:gd name="T11" fmla="*/ 2617 h 6827"/>
                  <a:gd name="T12" fmla="*/ 796 w 6827"/>
                  <a:gd name="T13" fmla="*/ 3755 h 6827"/>
                  <a:gd name="T14" fmla="*/ 796 w 6827"/>
                  <a:gd name="T15" fmla="*/ 5014 h 6827"/>
                  <a:gd name="T16" fmla="*/ 0 w 6827"/>
                  <a:gd name="T17" fmla="*/ 5916 h 6827"/>
                  <a:gd name="T18" fmla="*/ 910 w 6827"/>
                  <a:gd name="T19" fmla="*/ 6827 h 6827"/>
                  <a:gd name="T20" fmla="*/ 1820 w 6827"/>
                  <a:gd name="T21" fmla="*/ 5916 h 6827"/>
                  <a:gd name="T22" fmla="*/ 1024 w 6827"/>
                  <a:gd name="T23" fmla="*/ 5014 h 6827"/>
                  <a:gd name="T24" fmla="*/ 1024 w 6827"/>
                  <a:gd name="T25" fmla="*/ 3755 h 6827"/>
                  <a:gd name="T26" fmla="*/ 1934 w 6827"/>
                  <a:gd name="T27" fmla="*/ 2844 h 6827"/>
                  <a:gd name="T28" fmla="*/ 3757 w 6827"/>
                  <a:gd name="T29" fmla="*/ 2844 h 6827"/>
                  <a:gd name="T30" fmla="*/ 3300 w 6827"/>
                  <a:gd name="T31" fmla="*/ 3755 h 6827"/>
                  <a:gd name="T32" fmla="*/ 3300 w 6827"/>
                  <a:gd name="T33" fmla="*/ 5014 h 6827"/>
                  <a:gd name="T34" fmla="*/ 2503 w 6827"/>
                  <a:gd name="T35" fmla="*/ 5916 h 6827"/>
                  <a:gd name="T36" fmla="*/ 3413 w 6827"/>
                  <a:gd name="T37" fmla="*/ 6827 h 6827"/>
                  <a:gd name="T38" fmla="*/ 4324 w 6827"/>
                  <a:gd name="T39" fmla="*/ 5916 h 6827"/>
                  <a:gd name="T40" fmla="*/ 3527 w 6827"/>
                  <a:gd name="T41" fmla="*/ 5014 h 6827"/>
                  <a:gd name="T42" fmla="*/ 3527 w 6827"/>
                  <a:gd name="T43" fmla="*/ 3755 h 6827"/>
                  <a:gd name="T44" fmla="*/ 4437 w 6827"/>
                  <a:gd name="T45" fmla="*/ 2844 h 6827"/>
                  <a:gd name="T46" fmla="*/ 4892 w 6827"/>
                  <a:gd name="T47" fmla="*/ 2844 h 6827"/>
                  <a:gd name="T48" fmla="*/ 6025 w 6827"/>
                  <a:gd name="T49" fmla="*/ 1814 h 6827"/>
                  <a:gd name="T50" fmla="*/ 6827 w 6827"/>
                  <a:gd name="T51" fmla="*/ 910 h 6827"/>
                  <a:gd name="T52" fmla="*/ 1593 w 6827"/>
                  <a:gd name="T53" fmla="*/ 5916 h 6827"/>
                  <a:gd name="T54" fmla="*/ 910 w 6827"/>
                  <a:gd name="T55" fmla="*/ 6599 h 6827"/>
                  <a:gd name="T56" fmla="*/ 228 w 6827"/>
                  <a:gd name="T57" fmla="*/ 5916 h 6827"/>
                  <a:gd name="T58" fmla="*/ 910 w 6827"/>
                  <a:gd name="T59" fmla="*/ 5234 h 6827"/>
                  <a:gd name="T60" fmla="*/ 1593 w 6827"/>
                  <a:gd name="T61" fmla="*/ 5916 h 6827"/>
                  <a:gd name="T62" fmla="*/ 4096 w 6827"/>
                  <a:gd name="T63" fmla="*/ 5916 h 6827"/>
                  <a:gd name="T64" fmla="*/ 3413 w 6827"/>
                  <a:gd name="T65" fmla="*/ 6599 h 6827"/>
                  <a:gd name="T66" fmla="*/ 2731 w 6827"/>
                  <a:gd name="T67" fmla="*/ 5916 h 6827"/>
                  <a:gd name="T68" fmla="*/ 3413 w 6827"/>
                  <a:gd name="T69" fmla="*/ 5234 h 6827"/>
                  <a:gd name="T70" fmla="*/ 4096 w 6827"/>
                  <a:gd name="T71" fmla="*/ 5916 h 6827"/>
                  <a:gd name="T72" fmla="*/ 5916 w 6827"/>
                  <a:gd name="T73" fmla="*/ 1593 h 6827"/>
                  <a:gd name="T74" fmla="*/ 5234 w 6827"/>
                  <a:gd name="T75" fmla="*/ 910 h 6827"/>
                  <a:gd name="T76" fmla="*/ 5916 w 6827"/>
                  <a:gd name="T77" fmla="*/ 228 h 6827"/>
                  <a:gd name="T78" fmla="*/ 6599 w 6827"/>
                  <a:gd name="T79" fmla="*/ 910 h 6827"/>
                  <a:gd name="T80" fmla="*/ 5916 w 6827"/>
                  <a:gd name="T81" fmla="*/ 1593 h 6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27" h="6827">
                    <a:moveTo>
                      <a:pt x="6827" y="910"/>
                    </a:moveTo>
                    <a:cubicBezTo>
                      <a:pt x="6827" y="410"/>
                      <a:pt x="6417" y="0"/>
                      <a:pt x="5916" y="0"/>
                    </a:cubicBezTo>
                    <a:cubicBezTo>
                      <a:pt x="5416" y="0"/>
                      <a:pt x="5006" y="410"/>
                      <a:pt x="5006" y="910"/>
                    </a:cubicBezTo>
                    <a:cubicBezTo>
                      <a:pt x="5006" y="1370"/>
                      <a:pt x="5352" y="1753"/>
                      <a:pt x="5796" y="1812"/>
                    </a:cubicBezTo>
                    <a:cubicBezTo>
                      <a:pt x="5744" y="2264"/>
                      <a:pt x="5357" y="2617"/>
                      <a:pt x="4892" y="2617"/>
                    </a:cubicBezTo>
                    <a:lnTo>
                      <a:pt x="1934" y="2617"/>
                    </a:lnTo>
                    <a:cubicBezTo>
                      <a:pt x="1308" y="2617"/>
                      <a:pt x="796" y="3129"/>
                      <a:pt x="796" y="3755"/>
                    </a:cubicBezTo>
                    <a:lnTo>
                      <a:pt x="796" y="5014"/>
                    </a:lnTo>
                    <a:cubicBezTo>
                      <a:pt x="349" y="5070"/>
                      <a:pt x="0" y="5454"/>
                      <a:pt x="0" y="5916"/>
                    </a:cubicBezTo>
                    <a:cubicBezTo>
                      <a:pt x="0" y="6417"/>
                      <a:pt x="410" y="6827"/>
                      <a:pt x="910" y="6827"/>
                    </a:cubicBezTo>
                    <a:cubicBezTo>
                      <a:pt x="1411" y="6827"/>
                      <a:pt x="1820" y="6417"/>
                      <a:pt x="1820" y="5916"/>
                    </a:cubicBezTo>
                    <a:cubicBezTo>
                      <a:pt x="1820" y="5454"/>
                      <a:pt x="1471" y="5070"/>
                      <a:pt x="1024" y="5014"/>
                    </a:cubicBezTo>
                    <a:lnTo>
                      <a:pt x="1024" y="3755"/>
                    </a:lnTo>
                    <a:cubicBezTo>
                      <a:pt x="1024" y="3254"/>
                      <a:pt x="1434" y="2844"/>
                      <a:pt x="1934" y="2844"/>
                    </a:cubicBezTo>
                    <a:lnTo>
                      <a:pt x="3757" y="2844"/>
                    </a:lnTo>
                    <a:cubicBezTo>
                      <a:pt x="3480" y="3052"/>
                      <a:pt x="3300" y="3384"/>
                      <a:pt x="3300" y="3755"/>
                    </a:cubicBezTo>
                    <a:lnTo>
                      <a:pt x="3300" y="5014"/>
                    </a:lnTo>
                    <a:cubicBezTo>
                      <a:pt x="2852" y="5070"/>
                      <a:pt x="2503" y="5454"/>
                      <a:pt x="2503" y="5916"/>
                    </a:cubicBezTo>
                    <a:cubicBezTo>
                      <a:pt x="2503" y="6417"/>
                      <a:pt x="2913" y="6827"/>
                      <a:pt x="3413" y="6827"/>
                    </a:cubicBezTo>
                    <a:cubicBezTo>
                      <a:pt x="3914" y="6827"/>
                      <a:pt x="4324" y="6417"/>
                      <a:pt x="4324" y="5916"/>
                    </a:cubicBezTo>
                    <a:cubicBezTo>
                      <a:pt x="4324" y="5454"/>
                      <a:pt x="3975" y="5070"/>
                      <a:pt x="3527" y="5014"/>
                    </a:cubicBezTo>
                    <a:lnTo>
                      <a:pt x="3527" y="3755"/>
                    </a:lnTo>
                    <a:cubicBezTo>
                      <a:pt x="3527" y="3254"/>
                      <a:pt x="3937" y="2844"/>
                      <a:pt x="4437" y="2844"/>
                    </a:cubicBezTo>
                    <a:lnTo>
                      <a:pt x="4892" y="2844"/>
                    </a:lnTo>
                    <a:cubicBezTo>
                      <a:pt x="5482" y="2844"/>
                      <a:pt x="5971" y="2390"/>
                      <a:pt x="6025" y="1814"/>
                    </a:cubicBezTo>
                    <a:cubicBezTo>
                      <a:pt x="6475" y="1760"/>
                      <a:pt x="6827" y="1374"/>
                      <a:pt x="6827" y="910"/>
                    </a:cubicBezTo>
                    <a:close/>
                    <a:moveTo>
                      <a:pt x="1593" y="5916"/>
                    </a:moveTo>
                    <a:cubicBezTo>
                      <a:pt x="1593" y="6292"/>
                      <a:pt x="1286" y="6599"/>
                      <a:pt x="910" y="6599"/>
                    </a:cubicBezTo>
                    <a:cubicBezTo>
                      <a:pt x="535" y="6599"/>
                      <a:pt x="228" y="6292"/>
                      <a:pt x="228" y="5916"/>
                    </a:cubicBezTo>
                    <a:cubicBezTo>
                      <a:pt x="228" y="5541"/>
                      <a:pt x="535" y="5234"/>
                      <a:pt x="910" y="5234"/>
                    </a:cubicBezTo>
                    <a:cubicBezTo>
                      <a:pt x="1286" y="5234"/>
                      <a:pt x="1593" y="5541"/>
                      <a:pt x="1593" y="5916"/>
                    </a:cubicBezTo>
                    <a:close/>
                    <a:moveTo>
                      <a:pt x="4096" y="5916"/>
                    </a:moveTo>
                    <a:cubicBezTo>
                      <a:pt x="4096" y="6292"/>
                      <a:pt x="3789" y="6599"/>
                      <a:pt x="3413" y="6599"/>
                    </a:cubicBezTo>
                    <a:cubicBezTo>
                      <a:pt x="3038" y="6599"/>
                      <a:pt x="2731" y="6292"/>
                      <a:pt x="2731" y="5916"/>
                    </a:cubicBezTo>
                    <a:cubicBezTo>
                      <a:pt x="2731" y="5541"/>
                      <a:pt x="3038" y="5234"/>
                      <a:pt x="3413" y="5234"/>
                    </a:cubicBezTo>
                    <a:cubicBezTo>
                      <a:pt x="3789" y="5234"/>
                      <a:pt x="4096" y="5541"/>
                      <a:pt x="4096" y="5916"/>
                    </a:cubicBezTo>
                    <a:close/>
                    <a:moveTo>
                      <a:pt x="5916" y="1593"/>
                    </a:moveTo>
                    <a:cubicBezTo>
                      <a:pt x="5541" y="1593"/>
                      <a:pt x="5234" y="1286"/>
                      <a:pt x="5234" y="910"/>
                    </a:cubicBezTo>
                    <a:cubicBezTo>
                      <a:pt x="5234" y="535"/>
                      <a:pt x="5541" y="228"/>
                      <a:pt x="5916" y="228"/>
                    </a:cubicBezTo>
                    <a:cubicBezTo>
                      <a:pt x="6292" y="228"/>
                      <a:pt x="6599" y="535"/>
                      <a:pt x="6599" y="910"/>
                    </a:cubicBezTo>
                    <a:cubicBezTo>
                      <a:pt x="6599" y="1286"/>
                      <a:pt x="6292" y="1593"/>
                      <a:pt x="5916" y="159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9" name="íşḷíḍè">
              <a:extLst>
                <a:ext uri="{FF2B5EF4-FFF2-40B4-BE49-F238E27FC236}">
                  <a16:creationId xmlns:a16="http://schemas.microsoft.com/office/drawing/2014/main" xmlns="" id="{6EF6061A-4D9D-4A2B-94F1-4E59679A58F4}"/>
                </a:ext>
              </a:extLst>
            </p:cNvPr>
            <p:cNvGrpSpPr/>
            <p:nvPr/>
          </p:nvGrpSpPr>
          <p:grpSpPr>
            <a:xfrm>
              <a:off x="9324578" y="4659981"/>
              <a:ext cx="2195910" cy="908538"/>
              <a:chOff x="1268227" y="1619185"/>
              <a:chExt cx="2195910" cy="908538"/>
            </a:xfrm>
          </p:grpSpPr>
          <p:sp>
            <p:nvSpPr>
              <p:cNvPr id="30" name="ïṩḷïďé">
                <a:extLst>
                  <a:ext uri="{FF2B5EF4-FFF2-40B4-BE49-F238E27FC236}">
                    <a16:creationId xmlns:a16="http://schemas.microsoft.com/office/drawing/2014/main" xmlns="" id="{224A1880-45DD-4FDC-A283-AFF9B6444A01}"/>
                  </a:ext>
                </a:extLst>
              </p:cNvPr>
              <p:cNvSpPr/>
              <p:nvPr/>
            </p:nvSpPr>
            <p:spPr bwMode="auto">
              <a:xfrm>
                <a:off x="1268227" y="1970324"/>
                <a:ext cx="2195910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000" dirty="0"/>
                  <a:t>Copy paste fonts. Choose the only option to retain text.</a:t>
                </a:r>
              </a:p>
            </p:txBody>
          </p:sp>
          <p:sp>
            <p:nvSpPr>
              <p:cNvPr id="31" name="iṩľíḓè">
                <a:extLst>
                  <a:ext uri="{FF2B5EF4-FFF2-40B4-BE49-F238E27FC236}">
                    <a16:creationId xmlns:a16="http://schemas.microsoft.com/office/drawing/2014/main" xmlns="" id="{22E609D9-49E6-4BA3-98A3-179329DABB5F}"/>
                  </a:ext>
                </a:extLst>
              </p:cNvPr>
              <p:cNvSpPr txBox="1"/>
              <p:nvPr/>
            </p:nvSpPr>
            <p:spPr bwMode="auto">
              <a:xfrm>
                <a:off x="1268227" y="1619185"/>
                <a:ext cx="2195910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lnSpcReduction="1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/>
                  <a:t>Text here</a:t>
                </a:r>
                <a:endParaRPr lang="zh-CN" altLang="en-US" sz="1800" b="1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763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10AD47-5C49-4BEB-B6CE-6BB269394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895060CE-1F7C-49D5-BBE4-7480598539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/>
              <a:t>www.islide.cc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D98C524-B868-47E6-A01B-449F0E99D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5" name="0c8335c6-8e50-461d-beae-81e005ded85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B8C0C340-739D-4727-A31A-0387D5EABCC5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01296" y="1520606"/>
            <a:ext cx="10351676" cy="4112749"/>
            <a:chOff x="1001296" y="1520606"/>
            <a:chExt cx="10351676" cy="4112749"/>
          </a:xfrm>
        </p:grpSpPr>
        <p:sp>
          <p:nvSpPr>
            <p:cNvPr id="6" name="ïśļîḋê">
              <a:extLst>
                <a:ext uri="{FF2B5EF4-FFF2-40B4-BE49-F238E27FC236}">
                  <a16:creationId xmlns:a16="http://schemas.microsoft.com/office/drawing/2014/main" xmlns="" id="{C0942D4A-51AC-4407-81E5-67BB595E6E2D}"/>
                </a:ext>
              </a:extLst>
            </p:cNvPr>
            <p:cNvSpPr/>
            <p:nvPr/>
          </p:nvSpPr>
          <p:spPr bwMode="auto">
            <a:xfrm rot="16200000" flipH="1">
              <a:off x="2781697" y="185549"/>
              <a:ext cx="2103501" cy="4781022"/>
            </a:xfrm>
            <a:custGeom>
              <a:avLst/>
              <a:gdLst>
                <a:gd name="T0" fmla="*/ 61 w 1007"/>
                <a:gd name="T1" fmla="*/ 146 h 2288"/>
                <a:gd name="T2" fmla="*/ 147 w 1007"/>
                <a:gd name="T3" fmla="*/ 60 h 2288"/>
                <a:gd name="T4" fmla="*/ 233 w 1007"/>
                <a:gd name="T5" fmla="*/ 146 h 2288"/>
                <a:gd name="T6" fmla="*/ 147 w 1007"/>
                <a:gd name="T7" fmla="*/ 233 h 2288"/>
                <a:gd name="T8" fmla="*/ 61 w 1007"/>
                <a:gd name="T9" fmla="*/ 146 h 2288"/>
                <a:gd name="T10" fmla="*/ 0 w 1007"/>
                <a:gd name="T11" fmla="*/ 146 h 2288"/>
                <a:gd name="T12" fmla="*/ 147 w 1007"/>
                <a:gd name="T13" fmla="*/ 293 h 2288"/>
                <a:gd name="T14" fmla="*/ 291 w 1007"/>
                <a:gd name="T15" fmla="*/ 171 h 2288"/>
                <a:gd name="T16" fmla="*/ 728 w 1007"/>
                <a:gd name="T17" fmla="*/ 171 h 2288"/>
                <a:gd name="T18" fmla="*/ 957 w 1007"/>
                <a:gd name="T19" fmla="*/ 351 h 2288"/>
                <a:gd name="T20" fmla="*/ 957 w 1007"/>
                <a:gd name="T21" fmla="*/ 2288 h 2288"/>
                <a:gd name="T22" fmla="*/ 1007 w 1007"/>
                <a:gd name="T23" fmla="*/ 2288 h 2288"/>
                <a:gd name="T24" fmla="*/ 1007 w 1007"/>
                <a:gd name="T25" fmla="*/ 351 h 2288"/>
                <a:gd name="T26" fmla="*/ 914 w 1007"/>
                <a:gd name="T27" fmla="*/ 170 h 2288"/>
                <a:gd name="T28" fmla="*/ 728 w 1007"/>
                <a:gd name="T29" fmla="*/ 122 h 2288"/>
                <a:gd name="T30" fmla="*/ 291 w 1007"/>
                <a:gd name="T31" fmla="*/ 122 h 2288"/>
                <a:gd name="T32" fmla="*/ 147 w 1007"/>
                <a:gd name="T33" fmla="*/ 0 h 2288"/>
                <a:gd name="T34" fmla="*/ 0 w 1007"/>
                <a:gd name="T35" fmla="*/ 146 h 2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7" h="2288">
                  <a:moveTo>
                    <a:pt x="61" y="146"/>
                  </a:move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3"/>
                    <a:pt x="147" y="233"/>
                  </a:cubicBezTo>
                  <a:cubicBezTo>
                    <a:pt x="99" y="233"/>
                    <a:pt x="61" y="194"/>
                    <a:pt x="61" y="146"/>
                  </a:cubicBezTo>
                  <a:moveTo>
                    <a:pt x="0" y="146"/>
                  </a:moveTo>
                  <a:cubicBezTo>
                    <a:pt x="0" y="227"/>
                    <a:pt x="66" y="293"/>
                    <a:pt x="147" y="293"/>
                  </a:cubicBezTo>
                  <a:cubicBezTo>
                    <a:pt x="219" y="293"/>
                    <a:pt x="279" y="240"/>
                    <a:pt x="291" y="171"/>
                  </a:cubicBezTo>
                  <a:cubicBezTo>
                    <a:pt x="728" y="171"/>
                    <a:pt x="728" y="171"/>
                    <a:pt x="728" y="171"/>
                  </a:cubicBezTo>
                  <a:cubicBezTo>
                    <a:pt x="797" y="171"/>
                    <a:pt x="957" y="189"/>
                    <a:pt x="957" y="351"/>
                  </a:cubicBezTo>
                  <a:cubicBezTo>
                    <a:pt x="957" y="2288"/>
                    <a:pt x="957" y="2288"/>
                    <a:pt x="957" y="2288"/>
                  </a:cubicBezTo>
                  <a:cubicBezTo>
                    <a:pt x="1007" y="2288"/>
                    <a:pt x="1007" y="2288"/>
                    <a:pt x="1007" y="2288"/>
                  </a:cubicBezTo>
                  <a:cubicBezTo>
                    <a:pt x="1007" y="351"/>
                    <a:pt x="1007" y="351"/>
                    <a:pt x="1007" y="351"/>
                  </a:cubicBezTo>
                  <a:cubicBezTo>
                    <a:pt x="1007" y="272"/>
                    <a:pt x="975" y="210"/>
                    <a:pt x="914" y="170"/>
                  </a:cubicBezTo>
                  <a:cubicBezTo>
                    <a:pt x="854" y="130"/>
                    <a:pt x="780" y="122"/>
                    <a:pt x="728" y="122"/>
                  </a:cubicBezTo>
                  <a:cubicBezTo>
                    <a:pt x="291" y="122"/>
                    <a:pt x="291" y="122"/>
                    <a:pt x="291" y="122"/>
                  </a:cubicBezTo>
                  <a:cubicBezTo>
                    <a:pt x="279" y="53"/>
                    <a:pt x="219" y="0"/>
                    <a:pt x="147" y="0"/>
                  </a:cubicBezTo>
                  <a:cubicBezTo>
                    <a:pt x="66" y="0"/>
                    <a:pt x="0" y="66"/>
                    <a:pt x="0" y="14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îṥļïde">
              <a:extLst>
                <a:ext uri="{FF2B5EF4-FFF2-40B4-BE49-F238E27FC236}">
                  <a16:creationId xmlns:a16="http://schemas.microsoft.com/office/drawing/2014/main" xmlns="" id="{3D47EB47-44A4-4E29-B215-91CDFC31EB47}"/>
                </a:ext>
              </a:extLst>
            </p:cNvPr>
            <p:cNvSpPr/>
            <p:nvPr/>
          </p:nvSpPr>
          <p:spPr bwMode="auto">
            <a:xfrm rot="16200000" flipH="1">
              <a:off x="3671426" y="888259"/>
              <a:ext cx="1905372" cy="3177472"/>
            </a:xfrm>
            <a:custGeom>
              <a:avLst/>
              <a:gdLst>
                <a:gd name="T0" fmla="*/ 61 w 912"/>
                <a:gd name="T1" fmla="*/ 146 h 1520"/>
                <a:gd name="T2" fmla="*/ 147 w 912"/>
                <a:gd name="T3" fmla="*/ 60 h 1520"/>
                <a:gd name="T4" fmla="*/ 233 w 912"/>
                <a:gd name="T5" fmla="*/ 146 h 1520"/>
                <a:gd name="T6" fmla="*/ 147 w 912"/>
                <a:gd name="T7" fmla="*/ 232 h 1520"/>
                <a:gd name="T8" fmla="*/ 61 w 912"/>
                <a:gd name="T9" fmla="*/ 146 h 1520"/>
                <a:gd name="T10" fmla="*/ 0 w 912"/>
                <a:gd name="T11" fmla="*/ 146 h 1520"/>
                <a:gd name="T12" fmla="*/ 147 w 912"/>
                <a:gd name="T13" fmla="*/ 292 h 1520"/>
                <a:gd name="T14" fmla="*/ 290 w 912"/>
                <a:gd name="T15" fmla="*/ 174 h 1520"/>
                <a:gd name="T16" fmla="*/ 673 w 912"/>
                <a:gd name="T17" fmla="*/ 174 h 1520"/>
                <a:gd name="T18" fmla="*/ 862 w 912"/>
                <a:gd name="T19" fmla="*/ 317 h 1520"/>
                <a:gd name="T20" fmla="*/ 862 w 912"/>
                <a:gd name="T21" fmla="*/ 1520 h 1520"/>
                <a:gd name="T22" fmla="*/ 912 w 912"/>
                <a:gd name="T23" fmla="*/ 1520 h 1520"/>
                <a:gd name="T24" fmla="*/ 912 w 912"/>
                <a:gd name="T25" fmla="*/ 317 h 1520"/>
                <a:gd name="T26" fmla="*/ 673 w 912"/>
                <a:gd name="T27" fmla="*/ 125 h 1520"/>
                <a:gd name="T28" fmla="*/ 292 w 912"/>
                <a:gd name="T29" fmla="*/ 125 h 1520"/>
                <a:gd name="T30" fmla="*/ 147 w 912"/>
                <a:gd name="T31" fmla="*/ 0 h 1520"/>
                <a:gd name="T32" fmla="*/ 0 w 912"/>
                <a:gd name="T33" fmla="*/ 146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2" h="1520">
                  <a:moveTo>
                    <a:pt x="61" y="146"/>
                  </a:move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2"/>
                    <a:pt x="147" y="232"/>
                  </a:cubicBezTo>
                  <a:cubicBezTo>
                    <a:pt x="99" y="232"/>
                    <a:pt x="61" y="194"/>
                    <a:pt x="61" y="146"/>
                  </a:cubicBezTo>
                  <a:moveTo>
                    <a:pt x="0" y="146"/>
                  </a:moveTo>
                  <a:cubicBezTo>
                    <a:pt x="0" y="227"/>
                    <a:pt x="66" y="292"/>
                    <a:pt x="147" y="292"/>
                  </a:cubicBezTo>
                  <a:cubicBezTo>
                    <a:pt x="218" y="292"/>
                    <a:pt x="277" y="241"/>
                    <a:pt x="290" y="174"/>
                  </a:cubicBezTo>
                  <a:cubicBezTo>
                    <a:pt x="673" y="174"/>
                    <a:pt x="673" y="174"/>
                    <a:pt x="673" y="174"/>
                  </a:cubicBezTo>
                  <a:cubicBezTo>
                    <a:pt x="844" y="174"/>
                    <a:pt x="862" y="274"/>
                    <a:pt x="862" y="317"/>
                  </a:cubicBezTo>
                  <a:cubicBezTo>
                    <a:pt x="862" y="1520"/>
                    <a:pt x="862" y="1520"/>
                    <a:pt x="862" y="1520"/>
                  </a:cubicBezTo>
                  <a:cubicBezTo>
                    <a:pt x="912" y="1520"/>
                    <a:pt x="912" y="1520"/>
                    <a:pt x="912" y="1520"/>
                  </a:cubicBezTo>
                  <a:cubicBezTo>
                    <a:pt x="912" y="317"/>
                    <a:pt x="912" y="317"/>
                    <a:pt x="912" y="317"/>
                  </a:cubicBezTo>
                  <a:cubicBezTo>
                    <a:pt x="912" y="199"/>
                    <a:pt x="820" y="125"/>
                    <a:pt x="673" y="125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81" y="54"/>
                    <a:pt x="220" y="0"/>
                    <a:pt x="147" y="0"/>
                  </a:cubicBezTo>
                  <a:cubicBezTo>
                    <a:pt x="66" y="0"/>
                    <a:pt x="0" y="65"/>
                    <a:pt x="0" y="146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iṥḷíḋê">
              <a:extLst>
                <a:ext uri="{FF2B5EF4-FFF2-40B4-BE49-F238E27FC236}">
                  <a16:creationId xmlns:a16="http://schemas.microsoft.com/office/drawing/2014/main" xmlns="" id="{008A8CB4-2FAC-41AE-BBC3-E3794B875434}"/>
                </a:ext>
              </a:extLst>
            </p:cNvPr>
            <p:cNvSpPr/>
            <p:nvPr/>
          </p:nvSpPr>
          <p:spPr bwMode="auto">
            <a:xfrm rot="16200000" flipH="1">
              <a:off x="4550971" y="1571527"/>
              <a:ext cx="1718353" cy="1616511"/>
            </a:xfrm>
            <a:custGeom>
              <a:avLst/>
              <a:gdLst>
                <a:gd name="T0" fmla="*/ 61 w 823"/>
                <a:gd name="T1" fmla="*/ 147 h 774"/>
                <a:gd name="T2" fmla="*/ 147 w 823"/>
                <a:gd name="T3" fmla="*/ 60 h 774"/>
                <a:gd name="T4" fmla="*/ 233 w 823"/>
                <a:gd name="T5" fmla="*/ 147 h 774"/>
                <a:gd name="T6" fmla="*/ 147 w 823"/>
                <a:gd name="T7" fmla="*/ 233 h 774"/>
                <a:gd name="T8" fmla="*/ 61 w 823"/>
                <a:gd name="T9" fmla="*/ 147 h 774"/>
                <a:gd name="T10" fmla="*/ 0 w 823"/>
                <a:gd name="T11" fmla="*/ 147 h 774"/>
                <a:gd name="T12" fmla="*/ 147 w 823"/>
                <a:gd name="T13" fmla="*/ 293 h 774"/>
                <a:gd name="T14" fmla="*/ 289 w 823"/>
                <a:gd name="T15" fmla="*/ 180 h 774"/>
                <a:gd name="T16" fmla="*/ 581 w 823"/>
                <a:gd name="T17" fmla="*/ 180 h 774"/>
                <a:gd name="T18" fmla="*/ 774 w 823"/>
                <a:gd name="T19" fmla="*/ 330 h 774"/>
                <a:gd name="T20" fmla="*/ 774 w 823"/>
                <a:gd name="T21" fmla="*/ 774 h 774"/>
                <a:gd name="T22" fmla="*/ 823 w 823"/>
                <a:gd name="T23" fmla="*/ 774 h 774"/>
                <a:gd name="T24" fmla="*/ 823 w 823"/>
                <a:gd name="T25" fmla="*/ 330 h 774"/>
                <a:gd name="T26" fmla="*/ 778 w 823"/>
                <a:gd name="T27" fmla="*/ 203 h 774"/>
                <a:gd name="T28" fmla="*/ 581 w 823"/>
                <a:gd name="T29" fmla="*/ 131 h 774"/>
                <a:gd name="T30" fmla="*/ 292 w 823"/>
                <a:gd name="T31" fmla="*/ 131 h 774"/>
                <a:gd name="T32" fmla="*/ 147 w 823"/>
                <a:gd name="T33" fmla="*/ 0 h 774"/>
                <a:gd name="T34" fmla="*/ 0 w 823"/>
                <a:gd name="T35" fmla="*/ 147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3" h="774">
                  <a:moveTo>
                    <a:pt x="61" y="147"/>
                  </a:move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7"/>
                  </a:cubicBezTo>
                  <a:cubicBezTo>
                    <a:pt x="233" y="194"/>
                    <a:pt x="194" y="233"/>
                    <a:pt x="147" y="233"/>
                  </a:cubicBezTo>
                  <a:cubicBezTo>
                    <a:pt x="99" y="233"/>
                    <a:pt x="61" y="194"/>
                    <a:pt x="61" y="147"/>
                  </a:cubicBezTo>
                  <a:moveTo>
                    <a:pt x="0" y="147"/>
                  </a:moveTo>
                  <a:cubicBezTo>
                    <a:pt x="0" y="227"/>
                    <a:pt x="66" y="293"/>
                    <a:pt x="147" y="293"/>
                  </a:cubicBezTo>
                  <a:cubicBezTo>
                    <a:pt x="216" y="293"/>
                    <a:pt x="274" y="245"/>
                    <a:pt x="289" y="180"/>
                  </a:cubicBezTo>
                  <a:cubicBezTo>
                    <a:pt x="581" y="180"/>
                    <a:pt x="581" y="180"/>
                    <a:pt x="581" y="180"/>
                  </a:cubicBezTo>
                  <a:cubicBezTo>
                    <a:pt x="653" y="180"/>
                    <a:pt x="774" y="200"/>
                    <a:pt x="774" y="330"/>
                  </a:cubicBezTo>
                  <a:cubicBezTo>
                    <a:pt x="774" y="774"/>
                    <a:pt x="774" y="774"/>
                    <a:pt x="774" y="774"/>
                  </a:cubicBezTo>
                  <a:cubicBezTo>
                    <a:pt x="823" y="774"/>
                    <a:pt x="823" y="774"/>
                    <a:pt x="823" y="774"/>
                  </a:cubicBezTo>
                  <a:cubicBezTo>
                    <a:pt x="823" y="330"/>
                    <a:pt x="823" y="330"/>
                    <a:pt x="823" y="330"/>
                  </a:cubicBezTo>
                  <a:cubicBezTo>
                    <a:pt x="823" y="295"/>
                    <a:pt x="815" y="245"/>
                    <a:pt x="778" y="203"/>
                  </a:cubicBezTo>
                  <a:cubicBezTo>
                    <a:pt x="737" y="155"/>
                    <a:pt x="671" y="131"/>
                    <a:pt x="581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85" y="58"/>
                    <a:pt x="222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íṡḻíḋê">
              <a:extLst>
                <a:ext uri="{FF2B5EF4-FFF2-40B4-BE49-F238E27FC236}">
                  <a16:creationId xmlns:a16="http://schemas.microsoft.com/office/drawing/2014/main" xmlns="" id="{18BE2226-C9E6-4614-B249-4DAD1C43B86E}"/>
                </a:ext>
              </a:extLst>
            </p:cNvPr>
            <p:cNvSpPr/>
            <p:nvPr/>
          </p:nvSpPr>
          <p:spPr bwMode="auto">
            <a:xfrm rot="16200000" flipH="1">
              <a:off x="3275168" y="2695492"/>
              <a:ext cx="1925740" cy="3949620"/>
            </a:xfrm>
            <a:custGeom>
              <a:avLst/>
              <a:gdLst>
                <a:gd name="T0" fmla="*/ 689 w 921"/>
                <a:gd name="T1" fmla="*/ 146 h 1890"/>
                <a:gd name="T2" fmla="*/ 775 w 921"/>
                <a:gd name="T3" fmla="*/ 60 h 1890"/>
                <a:gd name="T4" fmla="*/ 861 w 921"/>
                <a:gd name="T5" fmla="*/ 146 h 1890"/>
                <a:gd name="T6" fmla="*/ 775 w 921"/>
                <a:gd name="T7" fmla="*/ 232 h 1890"/>
                <a:gd name="T8" fmla="*/ 689 w 921"/>
                <a:gd name="T9" fmla="*/ 146 h 1890"/>
                <a:gd name="T10" fmla="*/ 632 w 921"/>
                <a:gd name="T11" fmla="*/ 115 h 1890"/>
                <a:gd name="T12" fmla="*/ 252 w 921"/>
                <a:gd name="T13" fmla="*/ 115 h 1890"/>
                <a:gd name="T14" fmla="*/ 7 w 921"/>
                <a:gd name="T15" fmla="*/ 294 h 1890"/>
                <a:gd name="T16" fmla="*/ 7 w 921"/>
                <a:gd name="T17" fmla="*/ 1890 h 1890"/>
                <a:gd name="T18" fmla="*/ 56 w 921"/>
                <a:gd name="T19" fmla="*/ 1890 h 1890"/>
                <a:gd name="T20" fmla="*/ 56 w 921"/>
                <a:gd name="T21" fmla="*/ 298 h 1890"/>
                <a:gd name="T22" fmla="*/ 252 w 921"/>
                <a:gd name="T23" fmla="*/ 165 h 1890"/>
                <a:gd name="T24" fmla="*/ 630 w 921"/>
                <a:gd name="T25" fmla="*/ 165 h 1890"/>
                <a:gd name="T26" fmla="*/ 775 w 921"/>
                <a:gd name="T27" fmla="*/ 292 h 1890"/>
                <a:gd name="T28" fmla="*/ 921 w 921"/>
                <a:gd name="T29" fmla="*/ 146 h 1890"/>
                <a:gd name="T30" fmla="*/ 775 w 921"/>
                <a:gd name="T31" fmla="*/ 0 h 1890"/>
                <a:gd name="T32" fmla="*/ 632 w 921"/>
                <a:gd name="T33" fmla="*/ 115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1" h="1890">
                  <a:moveTo>
                    <a:pt x="689" y="146"/>
                  </a:moveTo>
                  <a:cubicBezTo>
                    <a:pt x="689" y="99"/>
                    <a:pt x="728" y="60"/>
                    <a:pt x="775" y="60"/>
                  </a:cubicBezTo>
                  <a:cubicBezTo>
                    <a:pt x="823" y="60"/>
                    <a:pt x="861" y="99"/>
                    <a:pt x="861" y="146"/>
                  </a:cubicBezTo>
                  <a:cubicBezTo>
                    <a:pt x="861" y="194"/>
                    <a:pt x="823" y="232"/>
                    <a:pt x="775" y="232"/>
                  </a:cubicBezTo>
                  <a:cubicBezTo>
                    <a:pt x="728" y="232"/>
                    <a:pt x="689" y="194"/>
                    <a:pt x="689" y="146"/>
                  </a:cubicBezTo>
                  <a:moveTo>
                    <a:pt x="632" y="115"/>
                  </a:moveTo>
                  <a:cubicBezTo>
                    <a:pt x="252" y="115"/>
                    <a:pt x="252" y="115"/>
                    <a:pt x="252" y="115"/>
                  </a:cubicBezTo>
                  <a:cubicBezTo>
                    <a:pt x="87" y="115"/>
                    <a:pt x="16" y="167"/>
                    <a:pt x="7" y="294"/>
                  </a:cubicBezTo>
                  <a:cubicBezTo>
                    <a:pt x="0" y="394"/>
                    <a:pt x="7" y="1829"/>
                    <a:pt x="7" y="1890"/>
                  </a:cubicBezTo>
                  <a:cubicBezTo>
                    <a:pt x="56" y="1890"/>
                    <a:pt x="56" y="1890"/>
                    <a:pt x="56" y="1890"/>
                  </a:cubicBezTo>
                  <a:cubicBezTo>
                    <a:pt x="56" y="1875"/>
                    <a:pt x="50" y="395"/>
                    <a:pt x="56" y="298"/>
                  </a:cubicBezTo>
                  <a:cubicBezTo>
                    <a:pt x="61" y="227"/>
                    <a:pt x="80" y="165"/>
                    <a:pt x="252" y="165"/>
                  </a:cubicBezTo>
                  <a:cubicBezTo>
                    <a:pt x="630" y="165"/>
                    <a:pt x="630" y="165"/>
                    <a:pt x="630" y="165"/>
                  </a:cubicBezTo>
                  <a:cubicBezTo>
                    <a:pt x="639" y="236"/>
                    <a:pt x="701" y="292"/>
                    <a:pt x="775" y="292"/>
                  </a:cubicBezTo>
                  <a:cubicBezTo>
                    <a:pt x="856" y="292"/>
                    <a:pt x="921" y="227"/>
                    <a:pt x="921" y="146"/>
                  </a:cubicBezTo>
                  <a:cubicBezTo>
                    <a:pt x="921" y="65"/>
                    <a:pt x="856" y="0"/>
                    <a:pt x="775" y="0"/>
                  </a:cubicBezTo>
                  <a:cubicBezTo>
                    <a:pt x="705" y="0"/>
                    <a:pt x="646" y="49"/>
                    <a:pt x="632" y="115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í$1iḋè">
              <a:extLst>
                <a:ext uri="{FF2B5EF4-FFF2-40B4-BE49-F238E27FC236}">
                  <a16:creationId xmlns:a16="http://schemas.microsoft.com/office/drawing/2014/main" xmlns="" id="{1599D39B-730C-4290-851A-48614DE94B42}"/>
                </a:ext>
              </a:extLst>
            </p:cNvPr>
            <p:cNvSpPr/>
            <p:nvPr/>
          </p:nvSpPr>
          <p:spPr bwMode="auto">
            <a:xfrm rot="16200000" flipH="1">
              <a:off x="4160268" y="3575037"/>
              <a:ext cx="1718353" cy="2371994"/>
            </a:xfrm>
            <a:custGeom>
              <a:avLst/>
              <a:gdLst>
                <a:gd name="T0" fmla="*/ 590 w 822"/>
                <a:gd name="T1" fmla="*/ 147 h 1135"/>
                <a:gd name="T2" fmla="*/ 676 w 822"/>
                <a:gd name="T3" fmla="*/ 60 h 1135"/>
                <a:gd name="T4" fmla="*/ 762 w 822"/>
                <a:gd name="T5" fmla="*/ 147 h 1135"/>
                <a:gd name="T6" fmla="*/ 676 w 822"/>
                <a:gd name="T7" fmla="*/ 233 h 1135"/>
                <a:gd name="T8" fmla="*/ 590 w 822"/>
                <a:gd name="T9" fmla="*/ 147 h 1135"/>
                <a:gd name="T10" fmla="*/ 532 w 822"/>
                <a:gd name="T11" fmla="*/ 122 h 1135"/>
                <a:gd name="T12" fmla="*/ 202 w 822"/>
                <a:gd name="T13" fmla="*/ 119 h 1135"/>
                <a:gd name="T14" fmla="*/ 0 w 822"/>
                <a:gd name="T15" fmla="*/ 333 h 1135"/>
                <a:gd name="T16" fmla="*/ 0 w 822"/>
                <a:gd name="T17" fmla="*/ 1135 h 1135"/>
                <a:gd name="T18" fmla="*/ 49 w 822"/>
                <a:gd name="T19" fmla="*/ 1135 h 1135"/>
                <a:gd name="T20" fmla="*/ 49 w 822"/>
                <a:gd name="T21" fmla="*/ 333 h 1135"/>
                <a:gd name="T22" fmla="*/ 202 w 822"/>
                <a:gd name="T23" fmla="*/ 168 h 1135"/>
                <a:gd name="T24" fmla="*/ 532 w 822"/>
                <a:gd name="T25" fmla="*/ 171 h 1135"/>
                <a:gd name="T26" fmla="*/ 676 w 822"/>
                <a:gd name="T27" fmla="*/ 293 h 1135"/>
                <a:gd name="T28" fmla="*/ 822 w 822"/>
                <a:gd name="T29" fmla="*/ 147 h 1135"/>
                <a:gd name="T30" fmla="*/ 676 w 822"/>
                <a:gd name="T31" fmla="*/ 0 h 1135"/>
                <a:gd name="T32" fmla="*/ 532 w 822"/>
                <a:gd name="T33" fmla="*/ 122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2" h="1135">
                  <a:moveTo>
                    <a:pt x="590" y="147"/>
                  </a:moveTo>
                  <a:cubicBezTo>
                    <a:pt x="590" y="99"/>
                    <a:pt x="628" y="60"/>
                    <a:pt x="676" y="60"/>
                  </a:cubicBezTo>
                  <a:cubicBezTo>
                    <a:pt x="723" y="60"/>
                    <a:pt x="762" y="99"/>
                    <a:pt x="762" y="147"/>
                  </a:cubicBezTo>
                  <a:cubicBezTo>
                    <a:pt x="762" y="194"/>
                    <a:pt x="723" y="233"/>
                    <a:pt x="676" y="233"/>
                  </a:cubicBezTo>
                  <a:cubicBezTo>
                    <a:pt x="628" y="233"/>
                    <a:pt x="590" y="194"/>
                    <a:pt x="590" y="147"/>
                  </a:cubicBezTo>
                  <a:moveTo>
                    <a:pt x="532" y="122"/>
                  </a:moveTo>
                  <a:cubicBezTo>
                    <a:pt x="462" y="121"/>
                    <a:pt x="282" y="119"/>
                    <a:pt x="202" y="119"/>
                  </a:cubicBezTo>
                  <a:cubicBezTo>
                    <a:pt x="90" y="119"/>
                    <a:pt x="0" y="236"/>
                    <a:pt x="0" y="333"/>
                  </a:cubicBezTo>
                  <a:cubicBezTo>
                    <a:pt x="0" y="1135"/>
                    <a:pt x="0" y="1135"/>
                    <a:pt x="0" y="1135"/>
                  </a:cubicBezTo>
                  <a:cubicBezTo>
                    <a:pt x="49" y="1135"/>
                    <a:pt x="49" y="1135"/>
                    <a:pt x="49" y="1135"/>
                  </a:cubicBezTo>
                  <a:cubicBezTo>
                    <a:pt x="49" y="333"/>
                    <a:pt x="49" y="333"/>
                    <a:pt x="49" y="333"/>
                  </a:cubicBezTo>
                  <a:cubicBezTo>
                    <a:pt x="49" y="268"/>
                    <a:pt x="115" y="168"/>
                    <a:pt x="202" y="168"/>
                  </a:cubicBezTo>
                  <a:cubicBezTo>
                    <a:pt x="282" y="168"/>
                    <a:pt x="462" y="170"/>
                    <a:pt x="532" y="171"/>
                  </a:cubicBezTo>
                  <a:cubicBezTo>
                    <a:pt x="543" y="240"/>
                    <a:pt x="604" y="293"/>
                    <a:pt x="676" y="293"/>
                  </a:cubicBezTo>
                  <a:cubicBezTo>
                    <a:pt x="757" y="293"/>
                    <a:pt x="822" y="227"/>
                    <a:pt x="822" y="147"/>
                  </a:cubicBezTo>
                  <a:cubicBezTo>
                    <a:pt x="822" y="66"/>
                    <a:pt x="757" y="0"/>
                    <a:pt x="676" y="0"/>
                  </a:cubicBezTo>
                  <a:cubicBezTo>
                    <a:pt x="604" y="0"/>
                    <a:pt x="544" y="53"/>
                    <a:pt x="532" y="12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$ḷîdé">
              <a:extLst>
                <a:ext uri="{FF2B5EF4-FFF2-40B4-BE49-F238E27FC236}">
                  <a16:creationId xmlns:a16="http://schemas.microsoft.com/office/drawing/2014/main" xmlns="" id="{68C948B9-FEFC-4FE2-8C26-326E2DF1C9DD}"/>
                </a:ext>
              </a:extLst>
            </p:cNvPr>
            <p:cNvSpPr txBox="1"/>
            <p:nvPr/>
          </p:nvSpPr>
          <p:spPr>
            <a:xfrm flipH="1">
              <a:off x="1846217" y="2262607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2" name="iSļiḑè">
              <a:extLst>
                <a:ext uri="{FF2B5EF4-FFF2-40B4-BE49-F238E27FC236}">
                  <a16:creationId xmlns:a16="http://schemas.microsoft.com/office/drawing/2014/main" xmlns="" id="{7EE967E6-544B-4A3D-8B6F-80C3FDC364FD}"/>
                </a:ext>
              </a:extLst>
            </p:cNvPr>
            <p:cNvSpPr txBox="1"/>
            <p:nvPr/>
          </p:nvSpPr>
          <p:spPr>
            <a:xfrm flipH="1">
              <a:off x="3381928" y="2262607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3" name="ïš1íḓè">
              <a:extLst>
                <a:ext uri="{FF2B5EF4-FFF2-40B4-BE49-F238E27FC236}">
                  <a16:creationId xmlns:a16="http://schemas.microsoft.com/office/drawing/2014/main" xmlns="" id="{4130F4E1-3198-4068-A0A4-1CBB45B844A6}"/>
                </a:ext>
              </a:extLst>
            </p:cNvPr>
            <p:cNvSpPr txBox="1"/>
            <p:nvPr/>
          </p:nvSpPr>
          <p:spPr>
            <a:xfrm flipH="1">
              <a:off x="7354010" y="2262607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4" name="ïšļïdê">
              <a:extLst>
                <a:ext uri="{FF2B5EF4-FFF2-40B4-BE49-F238E27FC236}">
                  <a16:creationId xmlns:a16="http://schemas.microsoft.com/office/drawing/2014/main" xmlns="" id="{6464E348-0FE8-40D9-9ED9-1258BBDF50F2}"/>
                </a:ext>
              </a:extLst>
            </p:cNvPr>
            <p:cNvSpPr txBox="1"/>
            <p:nvPr/>
          </p:nvSpPr>
          <p:spPr>
            <a:xfrm flipH="1">
              <a:off x="8964547" y="2262607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5" name="íṥ1îḋe">
              <a:extLst>
                <a:ext uri="{FF2B5EF4-FFF2-40B4-BE49-F238E27FC236}">
                  <a16:creationId xmlns:a16="http://schemas.microsoft.com/office/drawing/2014/main" xmlns="" id="{47D9921E-A3EE-4F30-A3A6-F5B19BFEB724}"/>
                </a:ext>
              </a:extLst>
            </p:cNvPr>
            <p:cNvSpPr txBox="1"/>
            <p:nvPr/>
          </p:nvSpPr>
          <p:spPr>
            <a:xfrm flipH="1">
              <a:off x="9859741" y="4279918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6" name="îślíḑê">
              <a:extLst>
                <a:ext uri="{FF2B5EF4-FFF2-40B4-BE49-F238E27FC236}">
                  <a16:creationId xmlns:a16="http://schemas.microsoft.com/office/drawing/2014/main" xmlns="" id="{A655FEEA-5AE3-4248-8159-5833669E0201}"/>
                </a:ext>
              </a:extLst>
            </p:cNvPr>
            <p:cNvSpPr txBox="1"/>
            <p:nvPr/>
          </p:nvSpPr>
          <p:spPr>
            <a:xfrm flipH="1">
              <a:off x="8202382" y="4279918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7" name="íṣľiḍè">
              <a:extLst>
                <a:ext uri="{FF2B5EF4-FFF2-40B4-BE49-F238E27FC236}">
                  <a16:creationId xmlns:a16="http://schemas.microsoft.com/office/drawing/2014/main" xmlns="" id="{7D3A8505-97CA-4BE3-85A2-DA3BF38A8211}"/>
                </a:ext>
              </a:extLst>
            </p:cNvPr>
            <p:cNvSpPr txBox="1"/>
            <p:nvPr/>
          </p:nvSpPr>
          <p:spPr>
            <a:xfrm flipH="1">
              <a:off x="2622768" y="4279918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8" name="ísḷîḍè">
              <a:extLst>
                <a:ext uri="{FF2B5EF4-FFF2-40B4-BE49-F238E27FC236}">
                  <a16:creationId xmlns:a16="http://schemas.microsoft.com/office/drawing/2014/main" xmlns="" id="{0D1FC3F2-B4E2-4E9A-9167-A4A71AE8BBDD}"/>
                </a:ext>
              </a:extLst>
            </p:cNvPr>
            <p:cNvSpPr txBox="1"/>
            <p:nvPr/>
          </p:nvSpPr>
          <p:spPr>
            <a:xfrm flipH="1">
              <a:off x="1001296" y="4279918"/>
              <a:ext cx="1493231" cy="781135"/>
            </a:xfrm>
            <a:prstGeom prst="rect">
              <a:avLst/>
            </a:prstGeom>
          </p:spPr>
          <p:txBody>
            <a:bodyPr vert="horz" wrap="square" lIns="91440" tIns="45720" rIns="91440" bIns="4572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sp>
          <p:nvSpPr>
            <p:cNvPr id="19" name="ïṧľïḋè">
              <a:extLst>
                <a:ext uri="{FF2B5EF4-FFF2-40B4-BE49-F238E27FC236}">
                  <a16:creationId xmlns:a16="http://schemas.microsoft.com/office/drawing/2014/main" xmlns="" id="{8813B7EC-2042-4589-8B07-090DCEE3BA0E}"/>
                </a:ext>
              </a:extLst>
            </p:cNvPr>
            <p:cNvSpPr txBox="1"/>
            <p:nvPr/>
          </p:nvSpPr>
          <p:spPr>
            <a:xfrm flipH="1">
              <a:off x="5468249" y="4465944"/>
              <a:ext cx="1255502" cy="409082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None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sp>
          <p:nvSpPr>
            <p:cNvPr id="20" name="îṩ1îdé">
              <a:extLst>
                <a:ext uri="{FF2B5EF4-FFF2-40B4-BE49-F238E27FC236}">
                  <a16:creationId xmlns:a16="http://schemas.microsoft.com/office/drawing/2014/main" xmlns="" id="{7C67846C-4317-40FD-B6EE-550E1D356E73}"/>
                </a:ext>
              </a:extLst>
            </p:cNvPr>
            <p:cNvSpPr/>
            <p:nvPr/>
          </p:nvSpPr>
          <p:spPr bwMode="auto">
            <a:xfrm rot="5400000">
              <a:off x="7379954" y="185732"/>
              <a:ext cx="2103501" cy="4781022"/>
            </a:xfrm>
            <a:custGeom>
              <a:avLst/>
              <a:gdLst>
                <a:gd name="T0" fmla="*/ 61 w 1007"/>
                <a:gd name="T1" fmla="*/ 146 h 2288"/>
                <a:gd name="T2" fmla="*/ 147 w 1007"/>
                <a:gd name="T3" fmla="*/ 60 h 2288"/>
                <a:gd name="T4" fmla="*/ 233 w 1007"/>
                <a:gd name="T5" fmla="*/ 146 h 2288"/>
                <a:gd name="T6" fmla="*/ 147 w 1007"/>
                <a:gd name="T7" fmla="*/ 233 h 2288"/>
                <a:gd name="T8" fmla="*/ 61 w 1007"/>
                <a:gd name="T9" fmla="*/ 146 h 2288"/>
                <a:gd name="T10" fmla="*/ 0 w 1007"/>
                <a:gd name="T11" fmla="*/ 146 h 2288"/>
                <a:gd name="T12" fmla="*/ 147 w 1007"/>
                <a:gd name="T13" fmla="*/ 293 h 2288"/>
                <a:gd name="T14" fmla="*/ 291 w 1007"/>
                <a:gd name="T15" fmla="*/ 171 h 2288"/>
                <a:gd name="T16" fmla="*/ 728 w 1007"/>
                <a:gd name="T17" fmla="*/ 171 h 2288"/>
                <a:gd name="T18" fmla="*/ 957 w 1007"/>
                <a:gd name="T19" fmla="*/ 351 h 2288"/>
                <a:gd name="T20" fmla="*/ 957 w 1007"/>
                <a:gd name="T21" fmla="*/ 2288 h 2288"/>
                <a:gd name="T22" fmla="*/ 1007 w 1007"/>
                <a:gd name="T23" fmla="*/ 2288 h 2288"/>
                <a:gd name="T24" fmla="*/ 1007 w 1007"/>
                <a:gd name="T25" fmla="*/ 351 h 2288"/>
                <a:gd name="T26" fmla="*/ 914 w 1007"/>
                <a:gd name="T27" fmla="*/ 170 h 2288"/>
                <a:gd name="T28" fmla="*/ 728 w 1007"/>
                <a:gd name="T29" fmla="*/ 122 h 2288"/>
                <a:gd name="T30" fmla="*/ 291 w 1007"/>
                <a:gd name="T31" fmla="*/ 122 h 2288"/>
                <a:gd name="T32" fmla="*/ 147 w 1007"/>
                <a:gd name="T33" fmla="*/ 0 h 2288"/>
                <a:gd name="T34" fmla="*/ 0 w 1007"/>
                <a:gd name="T35" fmla="*/ 146 h 2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07" h="2288">
                  <a:moveTo>
                    <a:pt x="61" y="146"/>
                  </a:move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3"/>
                    <a:pt x="147" y="233"/>
                  </a:cubicBezTo>
                  <a:cubicBezTo>
                    <a:pt x="99" y="233"/>
                    <a:pt x="61" y="194"/>
                    <a:pt x="61" y="146"/>
                  </a:cubicBezTo>
                  <a:moveTo>
                    <a:pt x="0" y="146"/>
                  </a:moveTo>
                  <a:cubicBezTo>
                    <a:pt x="0" y="227"/>
                    <a:pt x="66" y="293"/>
                    <a:pt x="147" y="293"/>
                  </a:cubicBezTo>
                  <a:cubicBezTo>
                    <a:pt x="219" y="293"/>
                    <a:pt x="279" y="240"/>
                    <a:pt x="291" y="171"/>
                  </a:cubicBezTo>
                  <a:cubicBezTo>
                    <a:pt x="728" y="171"/>
                    <a:pt x="728" y="171"/>
                    <a:pt x="728" y="171"/>
                  </a:cubicBezTo>
                  <a:cubicBezTo>
                    <a:pt x="797" y="171"/>
                    <a:pt x="957" y="189"/>
                    <a:pt x="957" y="351"/>
                  </a:cubicBezTo>
                  <a:cubicBezTo>
                    <a:pt x="957" y="2288"/>
                    <a:pt x="957" y="2288"/>
                    <a:pt x="957" y="2288"/>
                  </a:cubicBezTo>
                  <a:cubicBezTo>
                    <a:pt x="1007" y="2288"/>
                    <a:pt x="1007" y="2288"/>
                    <a:pt x="1007" y="2288"/>
                  </a:cubicBezTo>
                  <a:cubicBezTo>
                    <a:pt x="1007" y="351"/>
                    <a:pt x="1007" y="351"/>
                    <a:pt x="1007" y="351"/>
                  </a:cubicBezTo>
                  <a:cubicBezTo>
                    <a:pt x="1007" y="272"/>
                    <a:pt x="975" y="210"/>
                    <a:pt x="914" y="170"/>
                  </a:cubicBezTo>
                  <a:cubicBezTo>
                    <a:pt x="854" y="130"/>
                    <a:pt x="780" y="122"/>
                    <a:pt x="728" y="122"/>
                  </a:cubicBezTo>
                  <a:cubicBezTo>
                    <a:pt x="291" y="122"/>
                    <a:pt x="291" y="122"/>
                    <a:pt x="291" y="122"/>
                  </a:cubicBezTo>
                  <a:cubicBezTo>
                    <a:pt x="279" y="53"/>
                    <a:pt x="219" y="0"/>
                    <a:pt x="147" y="0"/>
                  </a:cubicBezTo>
                  <a:cubicBezTo>
                    <a:pt x="66" y="0"/>
                    <a:pt x="0" y="66"/>
                    <a:pt x="0" y="146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ṩḷíḑè">
              <a:extLst>
                <a:ext uri="{FF2B5EF4-FFF2-40B4-BE49-F238E27FC236}">
                  <a16:creationId xmlns:a16="http://schemas.microsoft.com/office/drawing/2014/main" xmlns="" id="{92501034-3D90-45A1-A36F-7C8BBC9B97B6}"/>
                </a:ext>
              </a:extLst>
            </p:cNvPr>
            <p:cNvSpPr/>
            <p:nvPr/>
          </p:nvSpPr>
          <p:spPr bwMode="auto">
            <a:xfrm rot="5400000">
              <a:off x="6688353" y="888442"/>
              <a:ext cx="1905372" cy="3177472"/>
            </a:xfrm>
            <a:custGeom>
              <a:avLst/>
              <a:gdLst>
                <a:gd name="T0" fmla="*/ 61 w 912"/>
                <a:gd name="T1" fmla="*/ 146 h 1520"/>
                <a:gd name="T2" fmla="*/ 147 w 912"/>
                <a:gd name="T3" fmla="*/ 60 h 1520"/>
                <a:gd name="T4" fmla="*/ 233 w 912"/>
                <a:gd name="T5" fmla="*/ 146 h 1520"/>
                <a:gd name="T6" fmla="*/ 147 w 912"/>
                <a:gd name="T7" fmla="*/ 232 h 1520"/>
                <a:gd name="T8" fmla="*/ 61 w 912"/>
                <a:gd name="T9" fmla="*/ 146 h 1520"/>
                <a:gd name="T10" fmla="*/ 0 w 912"/>
                <a:gd name="T11" fmla="*/ 146 h 1520"/>
                <a:gd name="T12" fmla="*/ 147 w 912"/>
                <a:gd name="T13" fmla="*/ 292 h 1520"/>
                <a:gd name="T14" fmla="*/ 290 w 912"/>
                <a:gd name="T15" fmla="*/ 174 h 1520"/>
                <a:gd name="T16" fmla="*/ 673 w 912"/>
                <a:gd name="T17" fmla="*/ 174 h 1520"/>
                <a:gd name="T18" fmla="*/ 862 w 912"/>
                <a:gd name="T19" fmla="*/ 317 h 1520"/>
                <a:gd name="T20" fmla="*/ 862 w 912"/>
                <a:gd name="T21" fmla="*/ 1520 h 1520"/>
                <a:gd name="T22" fmla="*/ 912 w 912"/>
                <a:gd name="T23" fmla="*/ 1520 h 1520"/>
                <a:gd name="T24" fmla="*/ 912 w 912"/>
                <a:gd name="T25" fmla="*/ 317 h 1520"/>
                <a:gd name="T26" fmla="*/ 673 w 912"/>
                <a:gd name="T27" fmla="*/ 125 h 1520"/>
                <a:gd name="T28" fmla="*/ 292 w 912"/>
                <a:gd name="T29" fmla="*/ 125 h 1520"/>
                <a:gd name="T30" fmla="*/ 147 w 912"/>
                <a:gd name="T31" fmla="*/ 0 h 1520"/>
                <a:gd name="T32" fmla="*/ 0 w 912"/>
                <a:gd name="T33" fmla="*/ 146 h 15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2" h="1520">
                  <a:moveTo>
                    <a:pt x="61" y="146"/>
                  </a:move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6"/>
                  </a:cubicBezTo>
                  <a:cubicBezTo>
                    <a:pt x="233" y="194"/>
                    <a:pt x="194" y="232"/>
                    <a:pt x="147" y="232"/>
                  </a:cubicBezTo>
                  <a:cubicBezTo>
                    <a:pt x="99" y="232"/>
                    <a:pt x="61" y="194"/>
                    <a:pt x="61" y="146"/>
                  </a:cubicBezTo>
                  <a:moveTo>
                    <a:pt x="0" y="146"/>
                  </a:moveTo>
                  <a:cubicBezTo>
                    <a:pt x="0" y="227"/>
                    <a:pt x="66" y="292"/>
                    <a:pt x="147" y="292"/>
                  </a:cubicBezTo>
                  <a:cubicBezTo>
                    <a:pt x="218" y="292"/>
                    <a:pt x="277" y="241"/>
                    <a:pt x="290" y="174"/>
                  </a:cubicBezTo>
                  <a:cubicBezTo>
                    <a:pt x="673" y="174"/>
                    <a:pt x="673" y="174"/>
                    <a:pt x="673" y="174"/>
                  </a:cubicBezTo>
                  <a:cubicBezTo>
                    <a:pt x="844" y="174"/>
                    <a:pt x="862" y="274"/>
                    <a:pt x="862" y="317"/>
                  </a:cubicBezTo>
                  <a:cubicBezTo>
                    <a:pt x="862" y="1520"/>
                    <a:pt x="862" y="1520"/>
                    <a:pt x="862" y="1520"/>
                  </a:cubicBezTo>
                  <a:cubicBezTo>
                    <a:pt x="912" y="1520"/>
                    <a:pt x="912" y="1520"/>
                    <a:pt x="912" y="1520"/>
                  </a:cubicBezTo>
                  <a:cubicBezTo>
                    <a:pt x="912" y="317"/>
                    <a:pt x="912" y="317"/>
                    <a:pt x="912" y="317"/>
                  </a:cubicBezTo>
                  <a:cubicBezTo>
                    <a:pt x="912" y="199"/>
                    <a:pt x="820" y="125"/>
                    <a:pt x="673" y="125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81" y="54"/>
                    <a:pt x="220" y="0"/>
                    <a:pt x="147" y="0"/>
                  </a:cubicBezTo>
                  <a:cubicBezTo>
                    <a:pt x="66" y="0"/>
                    <a:pt x="0" y="65"/>
                    <a:pt x="0" y="146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ṥľide">
              <a:extLst>
                <a:ext uri="{FF2B5EF4-FFF2-40B4-BE49-F238E27FC236}">
                  <a16:creationId xmlns:a16="http://schemas.microsoft.com/office/drawing/2014/main" xmlns="" id="{A3E61D98-7246-4E4D-B050-B7C7AEDE00F7}"/>
                </a:ext>
              </a:extLst>
            </p:cNvPr>
            <p:cNvSpPr/>
            <p:nvPr/>
          </p:nvSpPr>
          <p:spPr bwMode="auto">
            <a:xfrm rot="5400000">
              <a:off x="5995827" y="1571710"/>
              <a:ext cx="1718353" cy="1616511"/>
            </a:xfrm>
            <a:custGeom>
              <a:avLst/>
              <a:gdLst>
                <a:gd name="T0" fmla="*/ 61 w 823"/>
                <a:gd name="T1" fmla="*/ 147 h 774"/>
                <a:gd name="T2" fmla="*/ 147 w 823"/>
                <a:gd name="T3" fmla="*/ 60 h 774"/>
                <a:gd name="T4" fmla="*/ 233 w 823"/>
                <a:gd name="T5" fmla="*/ 147 h 774"/>
                <a:gd name="T6" fmla="*/ 147 w 823"/>
                <a:gd name="T7" fmla="*/ 233 h 774"/>
                <a:gd name="T8" fmla="*/ 61 w 823"/>
                <a:gd name="T9" fmla="*/ 147 h 774"/>
                <a:gd name="T10" fmla="*/ 0 w 823"/>
                <a:gd name="T11" fmla="*/ 147 h 774"/>
                <a:gd name="T12" fmla="*/ 147 w 823"/>
                <a:gd name="T13" fmla="*/ 293 h 774"/>
                <a:gd name="T14" fmla="*/ 289 w 823"/>
                <a:gd name="T15" fmla="*/ 180 h 774"/>
                <a:gd name="T16" fmla="*/ 581 w 823"/>
                <a:gd name="T17" fmla="*/ 180 h 774"/>
                <a:gd name="T18" fmla="*/ 774 w 823"/>
                <a:gd name="T19" fmla="*/ 330 h 774"/>
                <a:gd name="T20" fmla="*/ 774 w 823"/>
                <a:gd name="T21" fmla="*/ 774 h 774"/>
                <a:gd name="T22" fmla="*/ 823 w 823"/>
                <a:gd name="T23" fmla="*/ 774 h 774"/>
                <a:gd name="T24" fmla="*/ 823 w 823"/>
                <a:gd name="T25" fmla="*/ 330 h 774"/>
                <a:gd name="T26" fmla="*/ 778 w 823"/>
                <a:gd name="T27" fmla="*/ 203 h 774"/>
                <a:gd name="T28" fmla="*/ 581 w 823"/>
                <a:gd name="T29" fmla="*/ 131 h 774"/>
                <a:gd name="T30" fmla="*/ 292 w 823"/>
                <a:gd name="T31" fmla="*/ 131 h 774"/>
                <a:gd name="T32" fmla="*/ 147 w 823"/>
                <a:gd name="T33" fmla="*/ 0 h 774"/>
                <a:gd name="T34" fmla="*/ 0 w 823"/>
                <a:gd name="T35" fmla="*/ 147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23" h="774">
                  <a:moveTo>
                    <a:pt x="61" y="147"/>
                  </a:moveTo>
                  <a:cubicBezTo>
                    <a:pt x="61" y="99"/>
                    <a:pt x="99" y="60"/>
                    <a:pt x="147" y="60"/>
                  </a:cubicBezTo>
                  <a:cubicBezTo>
                    <a:pt x="194" y="60"/>
                    <a:pt x="233" y="99"/>
                    <a:pt x="233" y="147"/>
                  </a:cubicBezTo>
                  <a:cubicBezTo>
                    <a:pt x="233" y="194"/>
                    <a:pt x="194" y="233"/>
                    <a:pt x="147" y="233"/>
                  </a:cubicBezTo>
                  <a:cubicBezTo>
                    <a:pt x="99" y="233"/>
                    <a:pt x="61" y="194"/>
                    <a:pt x="61" y="147"/>
                  </a:cubicBezTo>
                  <a:moveTo>
                    <a:pt x="0" y="147"/>
                  </a:moveTo>
                  <a:cubicBezTo>
                    <a:pt x="0" y="227"/>
                    <a:pt x="66" y="293"/>
                    <a:pt x="147" y="293"/>
                  </a:cubicBezTo>
                  <a:cubicBezTo>
                    <a:pt x="216" y="293"/>
                    <a:pt x="274" y="245"/>
                    <a:pt x="289" y="180"/>
                  </a:cubicBezTo>
                  <a:cubicBezTo>
                    <a:pt x="581" y="180"/>
                    <a:pt x="581" y="180"/>
                    <a:pt x="581" y="180"/>
                  </a:cubicBezTo>
                  <a:cubicBezTo>
                    <a:pt x="653" y="180"/>
                    <a:pt x="774" y="200"/>
                    <a:pt x="774" y="330"/>
                  </a:cubicBezTo>
                  <a:cubicBezTo>
                    <a:pt x="774" y="774"/>
                    <a:pt x="774" y="774"/>
                    <a:pt x="774" y="774"/>
                  </a:cubicBezTo>
                  <a:cubicBezTo>
                    <a:pt x="823" y="774"/>
                    <a:pt x="823" y="774"/>
                    <a:pt x="823" y="774"/>
                  </a:cubicBezTo>
                  <a:cubicBezTo>
                    <a:pt x="823" y="330"/>
                    <a:pt x="823" y="330"/>
                    <a:pt x="823" y="330"/>
                  </a:cubicBezTo>
                  <a:cubicBezTo>
                    <a:pt x="823" y="295"/>
                    <a:pt x="815" y="245"/>
                    <a:pt x="778" y="203"/>
                  </a:cubicBezTo>
                  <a:cubicBezTo>
                    <a:pt x="737" y="155"/>
                    <a:pt x="671" y="131"/>
                    <a:pt x="581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85" y="58"/>
                    <a:pt x="222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ïṧļíḍê">
              <a:extLst>
                <a:ext uri="{FF2B5EF4-FFF2-40B4-BE49-F238E27FC236}">
                  <a16:creationId xmlns:a16="http://schemas.microsoft.com/office/drawing/2014/main" xmlns="" id="{ABED8CC6-4515-4234-B4F7-FF639333C8B9}"/>
                </a:ext>
              </a:extLst>
            </p:cNvPr>
            <p:cNvSpPr/>
            <p:nvPr/>
          </p:nvSpPr>
          <p:spPr bwMode="auto">
            <a:xfrm rot="5400000">
              <a:off x="7064243" y="2695675"/>
              <a:ext cx="1925740" cy="3949620"/>
            </a:xfrm>
            <a:custGeom>
              <a:avLst/>
              <a:gdLst>
                <a:gd name="T0" fmla="*/ 689 w 921"/>
                <a:gd name="T1" fmla="*/ 146 h 1890"/>
                <a:gd name="T2" fmla="*/ 775 w 921"/>
                <a:gd name="T3" fmla="*/ 60 h 1890"/>
                <a:gd name="T4" fmla="*/ 861 w 921"/>
                <a:gd name="T5" fmla="*/ 146 h 1890"/>
                <a:gd name="T6" fmla="*/ 775 w 921"/>
                <a:gd name="T7" fmla="*/ 232 h 1890"/>
                <a:gd name="T8" fmla="*/ 689 w 921"/>
                <a:gd name="T9" fmla="*/ 146 h 1890"/>
                <a:gd name="T10" fmla="*/ 632 w 921"/>
                <a:gd name="T11" fmla="*/ 115 h 1890"/>
                <a:gd name="T12" fmla="*/ 252 w 921"/>
                <a:gd name="T13" fmla="*/ 115 h 1890"/>
                <a:gd name="T14" fmla="*/ 7 w 921"/>
                <a:gd name="T15" fmla="*/ 294 h 1890"/>
                <a:gd name="T16" fmla="*/ 7 w 921"/>
                <a:gd name="T17" fmla="*/ 1890 h 1890"/>
                <a:gd name="T18" fmla="*/ 56 w 921"/>
                <a:gd name="T19" fmla="*/ 1890 h 1890"/>
                <a:gd name="T20" fmla="*/ 56 w 921"/>
                <a:gd name="T21" fmla="*/ 298 h 1890"/>
                <a:gd name="T22" fmla="*/ 252 w 921"/>
                <a:gd name="T23" fmla="*/ 165 h 1890"/>
                <a:gd name="T24" fmla="*/ 630 w 921"/>
                <a:gd name="T25" fmla="*/ 165 h 1890"/>
                <a:gd name="T26" fmla="*/ 775 w 921"/>
                <a:gd name="T27" fmla="*/ 292 h 1890"/>
                <a:gd name="T28" fmla="*/ 921 w 921"/>
                <a:gd name="T29" fmla="*/ 146 h 1890"/>
                <a:gd name="T30" fmla="*/ 775 w 921"/>
                <a:gd name="T31" fmla="*/ 0 h 1890"/>
                <a:gd name="T32" fmla="*/ 632 w 921"/>
                <a:gd name="T33" fmla="*/ 115 h 1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21" h="1890">
                  <a:moveTo>
                    <a:pt x="689" y="146"/>
                  </a:moveTo>
                  <a:cubicBezTo>
                    <a:pt x="689" y="99"/>
                    <a:pt x="728" y="60"/>
                    <a:pt x="775" y="60"/>
                  </a:cubicBezTo>
                  <a:cubicBezTo>
                    <a:pt x="823" y="60"/>
                    <a:pt x="861" y="99"/>
                    <a:pt x="861" y="146"/>
                  </a:cubicBezTo>
                  <a:cubicBezTo>
                    <a:pt x="861" y="194"/>
                    <a:pt x="823" y="232"/>
                    <a:pt x="775" y="232"/>
                  </a:cubicBezTo>
                  <a:cubicBezTo>
                    <a:pt x="728" y="232"/>
                    <a:pt x="689" y="194"/>
                    <a:pt x="689" y="146"/>
                  </a:cubicBezTo>
                  <a:moveTo>
                    <a:pt x="632" y="115"/>
                  </a:moveTo>
                  <a:cubicBezTo>
                    <a:pt x="252" y="115"/>
                    <a:pt x="252" y="115"/>
                    <a:pt x="252" y="115"/>
                  </a:cubicBezTo>
                  <a:cubicBezTo>
                    <a:pt x="87" y="115"/>
                    <a:pt x="16" y="167"/>
                    <a:pt x="7" y="294"/>
                  </a:cubicBezTo>
                  <a:cubicBezTo>
                    <a:pt x="0" y="394"/>
                    <a:pt x="7" y="1829"/>
                    <a:pt x="7" y="1890"/>
                  </a:cubicBezTo>
                  <a:cubicBezTo>
                    <a:pt x="56" y="1890"/>
                    <a:pt x="56" y="1890"/>
                    <a:pt x="56" y="1890"/>
                  </a:cubicBezTo>
                  <a:cubicBezTo>
                    <a:pt x="56" y="1875"/>
                    <a:pt x="50" y="395"/>
                    <a:pt x="56" y="298"/>
                  </a:cubicBezTo>
                  <a:cubicBezTo>
                    <a:pt x="61" y="227"/>
                    <a:pt x="80" y="165"/>
                    <a:pt x="252" y="165"/>
                  </a:cubicBezTo>
                  <a:cubicBezTo>
                    <a:pt x="630" y="165"/>
                    <a:pt x="630" y="165"/>
                    <a:pt x="630" y="165"/>
                  </a:cubicBezTo>
                  <a:cubicBezTo>
                    <a:pt x="639" y="236"/>
                    <a:pt x="701" y="292"/>
                    <a:pt x="775" y="292"/>
                  </a:cubicBezTo>
                  <a:cubicBezTo>
                    <a:pt x="856" y="292"/>
                    <a:pt x="921" y="227"/>
                    <a:pt x="921" y="146"/>
                  </a:cubicBezTo>
                  <a:cubicBezTo>
                    <a:pt x="921" y="65"/>
                    <a:pt x="856" y="0"/>
                    <a:pt x="775" y="0"/>
                  </a:cubicBezTo>
                  <a:cubicBezTo>
                    <a:pt x="705" y="0"/>
                    <a:pt x="646" y="49"/>
                    <a:pt x="632" y="115"/>
                  </a:cubicBez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š1ïḓè">
              <a:extLst>
                <a:ext uri="{FF2B5EF4-FFF2-40B4-BE49-F238E27FC236}">
                  <a16:creationId xmlns:a16="http://schemas.microsoft.com/office/drawing/2014/main" xmlns="" id="{DD6AE92C-5C86-434B-BDD1-25AE048B0697}"/>
                </a:ext>
              </a:extLst>
            </p:cNvPr>
            <p:cNvSpPr/>
            <p:nvPr/>
          </p:nvSpPr>
          <p:spPr bwMode="auto">
            <a:xfrm rot="5400000">
              <a:off x="6386531" y="3575220"/>
              <a:ext cx="1718353" cy="2371994"/>
            </a:xfrm>
            <a:custGeom>
              <a:avLst/>
              <a:gdLst>
                <a:gd name="T0" fmla="*/ 590 w 822"/>
                <a:gd name="T1" fmla="*/ 147 h 1135"/>
                <a:gd name="T2" fmla="*/ 676 w 822"/>
                <a:gd name="T3" fmla="*/ 60 h 1135"/>
                <a:gd name="T4" fmla="*/ 762 w 822"/>
                <a:gd name="T5" fmla="*/ 147 h 1135"/>
                <a:gd name="T6" fmla="*/ 676 w 822"/>
                <a:gd name="T7" fmla="*/ 233 h 1135"/>
                <a:gd name="T8" fmla="*/ 590 w 822"/>
                <a:gd name="T9" fmla="*/ 147 h 1135"/>
                <a:gd name="T10" fmla="*/ 532 w 822"/>
                <a:gd name="T11" fmla="*/ 122 h 1135"/>
                <a:gd name="T12" fmla="*/ 202 w 822"/>
                <a:gd name="T13" fmla="*/ 119 h 1135"/>
                <a:gd name="T14" fmla="*/ 0 w 822"/>
                <a:gd name="T15" fmla="*/ 333 h 1135"/>
                <a:gd name="T16" fmla="*/ 0 w 822"/>
                <a:gd name="T17" fmla="*/ 1135 h 1135"/>
                <a:gd name="T18" fmla="*/ 49 w 822"/>
                <a:gd name="T19" fmla="*/ 1135 h 1135"/>
                <a:gd name="T20" fmla="*/ 49 w 822"/>
                <a:gd name="T21" fmla="*/ 333 h 1135"/>
                <a:gd name="T22" fmla="*/ 202 w 822"/>
                <a:gd name="T23" fmla="*/ 168 h 1135"/>
                <a:gd name="T24" fmla="*/ 532 w 822"/>
                <a:gd name="T25" fmla="*/ 171 h 1135"/>
                <a:gd name="T26" fmla="*/ 676 w 822"/>
                <a:gd name="T27" fmla="*/ 293 h 1135"/>
                <a:gd name="T28" fmla="*/ 822 w 822"/>
                <a:gd name="T29" fmla="*/ 147 h 1135"/>
                <a:gd name="T30" fmla="*/ 676 w 822"/>
                <a:gd name="T31" fmla="*/ 0 h 1135"/>
                <a:gd name="T32" fmla="*/ 532 w 822"/>
                <a:gd name="T33" fmla="*/ 122 h 1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22" h="1135">
                  <a:moveTo>
                    <a:pt x="590" y="147"/>
                  </a:moveTo>
                  <a:cubicBezTo>
                    <a:pt x="590" y="99"/>
                    <a:pt x="628" y="60"/>
                    <a:pt x="676" y="60"/>
                  </a:cubicBezTo>
                  <a:cubicBezTo>
                    <a:pt x="723" y="60"/>
                    <a:pt x="762" y="99"/>
                    <a:pt x="762" y="147"/>
                  </a:cubicBezTo>
                  <a:cubicBezTo>
                    <a:pt x="762" y="194"/>
                    <a:pt x="723" y="233"/>
                    <a:pt x="676" y="233"/>
                  </a:cubicBezTo>
                  <a:cubicBezTo>
                    <a:pt x="628" y="233"/>
                    <a:pt x="590" y="194"/>
                    <a:pt x="590" y="147"/>
                  </a:cubicBezTo>
                  <a:moveTo>
                    <a:pt x="532" y="122"/>
                  </a:moveTo>
                  <a:cubicBezTo>
                    <a:pt x="462" y="121"/>
                    <a:pt x="282" y="119"/>
                    <a:pt x="202" y="119"/>
                  </a:cubicBezTo>
                  <a:cubicBezTo>
                    <a:pt x="90" y="119"/>
                    <a:pt x="0" y="236"/>
                    <a:pt x="0" y="333"/>
                  </a:cubicBezTo>
                  <a:cubicBezTo>
                    <a:pt x="0" y="1135"/>
                    <a:pt x="0" y="1135"/>
                    <a:pt x="0" y="1135"/>
                  </a:cubicBezTo>
                  <a:cubicBezTo>
                    <a:pt x="49" y="1135"/>
                    <a:pt x="49" y="1135"/>
                    <a:pt x="49" y="1135"/>
                  </a:cubicBezTo>
                  <a:cubicBezTo>
                    <a:pt x="49" y="333"/>
                    <a:pt x="49" y="333"/>
                    <a:pt x="49" y="333"/>
                  </a:cubicBezTo>
                  <a:cubicBezTo>
                    <a:pt x="49" y="268"/>
                    <a:pt x="115" y="168"/>
                    <a:pt x="202" y="168"/>
                  </a:cubicBezTo>
                  <a:cubicBezTo>
                    <a:pt x="282" y="168"/>
                    <a:pt x="462" y="170"/>
                    <a:pt x="532" y="171"/>
                  </a:cubicBezTo>
                  <a:cubicBezTo>
                    <a:pt x="543" y="240"/>
                    <a:pt x="604" y="293"/>
                    <a:pt x="676" y="293"/>
                  </a:cubicBezTo>
                  <a:cubicBezTo>
                    <a:pt x="757" y="293"/>
                    <a:pt x="822" y="227"/>
                    <a:pt x="822" y="147"/>
                  </a:cubicBezTo>
                  <a:cubicBezTo>
                    <a:pt x="822" y="66"/>
                    <a:pt x="757" y="0"/>
                    <a:pt x="676" y="0"/>
                  </a:cubicBezTo>
                  <a:cubicBezTo>
                    <a:pt x="604" y="0"/>
                    <a:pt x="544" y="53"/>
                    <a:pt x="532" y="12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îšḻïḓe">
              <a:extLst>
                <a:ext uri="{FF2B5EF4-FFF2-40B4-BE49-F238E27FC236}">
                  <a16:creationId xmlns:a16="http://schemas.microsoft.com/office/drawing/2014/main" xmlns="" id="{98E75F10-577D-4665-9858-E9474B1245E2}"/>
                </a:ext>
              </a:extLst>
            </p:cNvPr>
            <p:cNvSpPr txBox="1"/>
            <p:nvPr/>
          </p:nvSpPr>
          <p:spPr>
            <a:xfrm flipH="1">
              <a:off x="5468249" y="2448633"/>
              <a:ext cx="1255502" cy="409082"/>
            </a:xfrm>
            <a:prstGeom prst="rect">
              <a:avLst/>
            </a:prstGeom>
          </p:spPr>
          <p:txBody>
            <a:bodyPr vert="horz" wrap="none" lIns="91440" tIns="45720" rIns="91440" bIns="45720">
              <a:normAutofit/>
            </a:bodyPr>
            <a:lstStyle/>
            <a:p>
              <a:pPr marL="0" indent="0" algn="ctr">
                <a:spcBef>
                  <a:spcPct val="0"/>
                </a:spcBef>
                <a:buNone/>
              </a:pPr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96544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PRING_RESOURCE_PATHS_HASH_PRESENTER" val="d31c4fde994edbd166a3b385727e2a93aae3d519"/>
  <p:tag name="ISLIDE.THEME" val="c7803d4f-0a60-4ccd-b11a-cc359cb302e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c518f95-6f2b-42a6-abc0-109f7b60e3b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3dd3c15-0711-4946-a04f-d2b41b2deb0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a9e616f-3786-465b-b886-329f67e3e51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fd8bebb-7a96-4533-9b50-1fdcac53c87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e026943-957a-4a60-83fe-e16111a1027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bf993ed-4045-43f5-b6d7-6559592aae6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ce7ce23-daa0-4f46-a915-b1a7e0f4551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f9b76c4-aece-4de7-a5b9-9199462f377b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ff65803-dc0f-4c3a-9dd2-5279874dbae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ef4cd65-c352-45a5-94f9-448379a1eca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e99c3c6-276f-476b-bce0-0a4fb3ef299d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b6ce8d4-d194-4584-80cd-48ea3741a58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a65392a-8ea3-4bc6-98a0-3f48b6734b1b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11f4e3a-3ee7-457c-b621-80829db5ec07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5a3406f-ac59-45ff-8c20-2f566312124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15d545d-6a15-46b3-895f-c24e208876c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d771d1b-085f-456b-ab12-70772b1b23a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" val="Nordri Tools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a2360b4-9480-462b-a190-f0b3864b851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1" val="iSlide，让PPT设计简单起来！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THEME.HELP2" val="iSlide，让PPT设计简单起来！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8bc16f1-9f1b-430a-85ce-f8fb6f5c716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997e0b69-8920-4265-9cf1-6dea7c5dd26b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b5280f3-9dd9-4e74-bf0a-af0a2b7e2d1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c0bca05-7efe-4b36-a9ae-f1484367d72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c8335c6-8e50-461d-beae-81e005ded85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2f1681-f979-4de5-8036-c0bce5db0ca5"/>
</p:tagLst>
</file>

<file path=ppt/theme/theme1.xml><?xml version="1.0" encoding="utf-8"?>
<a:theme xmlns:a="http://schemas.openxmlformats.org/drawingml/2006/main" name="主题5">
  <a:themeElements>
    <a:clrScheme name="自定义 68">
      <a:dk1>
        <a:srgbClr val="000000"/>
      </a:dk1>
      <a:lt1>
        <a:srgbClr val="FFFFFF"/>
      </a:lt1>
      <a:dk2>
        <a:srgbClr val="778495"/>
      </a:dk2>
      <a:lt2>
        <a:srgbClr val="2980B9"/>
      </a:lt2>
      <a:accent1>
        <a:srgbClr val="159F18"/>
      </a:accent1>
      <a:accent2>
        <a:srgbClr val="6DC01A"/>
      </a:accent2>
      <a:accent3>
        <a:srgbClr val="778495"/>
      </a:accent3>
      <a:accent4>
        <a:srgbClr val="8F9AA7"/>
      </a:accent4>
      <a:accent5>
        <a:srgbClr val="ADB5BF"/>
      </a:accent5>
      <a:accent6>
        <a:srgbClr val="519013"/>
      </a:accent6>
      <a:hlink>
        <a:srgbClr val="159F18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22</TotalTime>
  <Words>3671</Words>
  <Application>Microsoft Office PowerPoint</Application>
  <PresentationFormat>宽屏</PresentationFormat>
  <Paragraphs>557</Paragraphs>
  <Slides>41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7" baseType="lpstr">
      <vt:lpstr>宋体</vt:lpstr>
      <vt:lpstr>微软雅黑</vt:lpstr>
      <vt:lpstr>Arial</vt:lpstr>
      <vt:lpstr>Calibri</vt:lpstr>
      <vt:lpstr>Impact</vt:lpstr>
      <vt:lpstr>主题5</vt:lpstr>
      <vt:lpstr>iSlide® PowerPoint standard template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PowerPoint 演示文稿</vt:lpstr>
      <vt:lpstr>Click to edit Master title style</vt:lpstr>
      <vt:lpstr>Thanks. And Your Slogan Here.</vt:lpstr>
      <vt:lpstr>PowerPoint 演示文稿</vt:lpstr>
      <vt:lpstr>PowerPoint 演示文稿</vt:lpstr>
      <vt:lpstr>快速设计页面  Quick Slides Design</vt:lpstr>
      <vt:lpstr>更改页面中的图标  Replace Icons</vt:lpstr>
      <vt:lpstr>填充图示中的图片  Picture Fill</vt:lpstr>
      <vt:lpstr>更改图示中的插图  Replace Vectors</vt:lpstr>
      <vt:lpstr>编辑智能图表 Edit Smart Diagram</vt:lpstr>
      <vt:lpstr>PowerPoint 演示文稿</vt:lpstr>
      <vt:lpstr>PowerPoint 演示文稿</vt:lpstr>
    </vt:vector>
  </TitlesOfParts>
  <Manager>iSlide</Manager>
  <Company>iSlide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iSlide</dc:creator>
  <cp:keywords>www.51pptmoban.com</cp:keywords>
  <cp:lastModifiedBy>YANGS</cp:lastModifiedBy>
  <cp:revision>9</cp:revision>
  <cp:lastPrinted>2017-09-28T16:00:00Z</cp:lastPrinted>
  <dcterms:created xsi:type="dcterms:W3CDTF">2017-09-28T16:00:00Z</dcterms:created>
  <dcterms:modified xsi:type="dcterms:W3CDTF">2018-08-23T14:23:20Z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51eadb89-da42-4504-86ba-5765ad8fe883</vt:lpwstr>
  </property>
</Properties>
</file>